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65" r:id="rId6"/>
    <p:sldId id="267" r:id="rId7"/>
    <p:sldId id="264" r:id="rId8"/>
    <p:sldId id="263" r:id="rId9"/>
    <p:sldId id="260" r:id="rId10"/>
    <p:sldId id="262" r:id="rId11"/>
    <p:sldId id="268" r:id="rId12"/>
    <p:sldId id="279" r:id="rId13"/>
    <p:sldId id="280" r:id="rId14"/>
    <p:sldId id="281" r:id="rId15"/>
    <p:sldId id="282" r:id="rId16"/>
    <p:sldId id="270" r:id="rId17"/>
    <p:sldId id="287" r:id="rId18"/>
    <p:sldId id="273" r:id="rId19"/>
    <p:sldId id="272" r:id="rId20"/>
    <p:sldId id="28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6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8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1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2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2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8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8902-CACA-4DED-B959-604E79EAEA38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AC5-AEB3-4DCC-B49D-143633329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мультфильм дети, веселый, дети, мультяшный клипарт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5" y="525340"/>
            <a:ext cx="10620376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5723" y="3165082"/>
            <a:ext cx="9320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9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езентация на тему: &quot;Безударные гласные в корне слова Урок 1. ПРАВИЛО  Чтобы проверить безударный гласный в корне слова, надо подобрать такое  проверочное однокоренное слово,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/>
        </p:blipFill>
        <p:spPr bwMode="auto">
          <a:xfrm>
            <a:off x="1199766" y="717330"/>
            <a:ext cx="9792467" cy="54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953" t="67718" r="8189" b="25781"/>
          <a:stretch/>
        </p:blipFill>
        <p:spPr>
          <a:xfrm>
            <a:off x="1095355" y="1092810"/>
            <a:ext cx="9658389" cy="15826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5355" y="3161859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д – г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да, тр</a:t>
            </a:r>
            <a:r>
              <a:rPr lang="ru-RU" sz="3200" dirty="0" smtClean="0">
                <a:solidFill>
                  <a:srgbClr val="00B050"/>
                </a:solidFill>
              </a:rPr>
              <a:t>а</a:t>
            </a:r>
            <a:r>
              <a:rPr lang="ru-RU" sz="3200" dirty="0" smtClean="0"/>
              <a:t>вы – тр</a:t>
            </a:r>
            <a:r>
              <a:rPr lang="ru-RU" sz="3200" dirty="0" smtClean="0">
                <a:solidFill>
                  <a:srgbClr val="00B050"/>
                </a:solidFill>
              </a:rPr>
              <a:t>а</a:t>
            </a:r>
            <a:r>
              <a:rPr lang="ru-RU" sz="3200" dirty="0" smtClean="0"/>
              <a:t>ва, скр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п – скр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пит, м</a:t>
            </a:r>
            <a:r>
              <a:rPr lang="ru-RU" sz="3200" dirty="0" smtClean="0">
                <a:solidFill>
                  <a:srgbClr val="00B050"/>
                </a:solidFill>
              </a:rPr>
              <a:t>я</a:t>
            </a:r>
            <a:r>
              <a:rPr lang="ru-RU" sz="3200" dirty="0" smtClean="0"/>
              <a:t>со – м</a:t>
            </a:r>
            <a:r>
              <a:rPr lang="ru-RU" sz="3200" dirty="0" smtClean="0">
                <a:solidFill>
                  <a:srgbClr val="00B050"/>
                </a:solidFill>
              </a:rPr>
              <a:t>я</a:t>
            </a:r>
            <a:r>
              <a:rPr lang="ru-RU" sz="3200" dirty="0" smtClean="0"/>
              <a:t>сной  , </a:t>
            </a:r>
          </a:p>
          <a:p>
            <a:r>
              <a:rPr lang="ru-RU" sz="3200" dirty="0" smtClean="0"/>
              <a:t>гр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зы – гр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за, сл</a:t>
            </a:r>
            <a:r>
              <a:rPr lang="ru-RU" sz="3200" dirty="0" smtClean="0">
                <a:solidFill>
                  <a:srgbClr val="00B050"/>
                </a:solidFill>
              </a:rPr>
              <a:t>ё</a:t>
            </a:r>
            <a:r>
              <a:rPr lang="ru-RU" sz="3200" dirty="0" smtClean="0"/>
              <a:t>зы – сл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за, с</a:t>
            </a:r>
            <a:r>
              <a:rPr lang="ru-RU" sz="3200" dirty="0" smtClean="0">
                <a:solidFill>
                  <a:srgbClr val="00B050"/>
                </a:solidFill>
              </a:rPr>
              <a:t>ё</a:t>
            </a:r>
            <a:r>
              <a:rPr lang="ru-RU" sz="3200" dirty="0" smtClean="0"/>
              <a:t>ла – с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ло, н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ги – н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/>
              <a:t>га,</a:t>
            </a:r>
          </a:p>
          <a:p>
            <a:r>
              <a:rPr lang="ru-RU" sz="3200" dirty="0" smtClean="0"/>
              <a:t>ст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ны – ст</a:t>
            </a:r>
            <a:r>
              <a:rPr lang="ru-RU" sz="3200" dirty="0" smtClean="0">
                <a:solidFill>
                  <a:srgbClr val="00B050"/>
                </a:solidFill>
              </a:rPr>
              <a:t>е</a:t>
            </a:r>
            <a:r>
              <a:rPr lang="ru-RU" sz="3200" dirty="0" smtClean="0"/>
              <a:t>на, п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лы – п</a:t>
            </a:r>
            <a:r>
              <a:rPr lang="ru-RU" sz="3200" dirty="0" smtClean="0">
                <a:solidFill>
                  <a:srgbClr val="00B050"/>
                </a:solidFill>
              </a:rPr>
              <a:t>и</a:t>
            </a:r>
            <a:r>
              <a:rPr lang="ru-RU" sz="3200" dirty="0" smtClean="0"/>
              <a:t>ла.             </a:t>
            </a:r>
            <a:endParaRPr lang="ru-RU" sz="36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428750" y="800100"/>
            <a:ext cx="81438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331" y="502342"/>
            <a:ext cx="10515600" cy="1325563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Вставь пропущенные буквы 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и объясни свой выбор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232" y="1827905"/>
            <a:ext cx="9791383" cy="3049307"/>
          </a:xfrm>
        </p:spPr>
        <p:txBody>
          <a:bodyPr/>
          <a:lstStyle/>
          <a:p>
            <a:pPr eaLnBrk="1">
              <a:buFont typeface="Times New Roman" panose="02020603050405020304" pitchFamily="18" charset="0"/>
              <a:buNone/>
            </a:pPr>
            <a:r>
              <a:rPr lang="ru-RU" altLang="ru-RU" sz="5080" dirty="0"/>
              <a:t>   В  л…су    ж…</a:t>
            </a:r>
            <a:r>
              <a:rPr lang="ru-RU" altLang="ru-RU" sz="5080" dirty="0" err="1"/>
              <a:t>вёт</a:t>
            </a:r>
            <a:r>
              <a:rPr lang="ru-RU" altLang="ru-RU" sz="5080" dirty="0"/>
              <a:t>     л…</a:t>
            </a:r>
            <a:r>
              <a:rPr lang="ru-RU" altLang="ru-RU" sz="5080" dirty="0" err="1"/>
              <a:t>са</a:t>
            </a:r>
            <a:r>
              <a:rPr lang="ru-RU" altLang="ru-RU" sz="5080" dirty="0"/>
              <a:t>.</a:t>
            </a:r>
          </a:p>
          <a:p>
            <a:pPr eaLnBrk="1">
              <a:buFont typeface="Times New Roman" panose="02020603050405020304" pitchFamily="18" charset="0"/>
              <a:buNone/>
            </a:pPr>
            <a:r>
              <a:rPr lang="ru-RU" altLang="ru-RU" sz="5080" dirty="0"/>
              <a:t>   Во </a:t>
            </a:r>
            <a:r>
              <a:rPr lang="ru-RU" altLang="ru-RU" sz="5080" dirty="0" err="1"/>
              <a:t>дв</a:t>
            </a:r>
            <a:r>
              <a:rPr lang="ru-RU" altLang="ru-RU" sz="5080" dirty="0"/>
              <a:t>…ре залаяла  Жучка.</a:t>
            </a:r>
          </a:p>
          <a:p>
            <a:pPr eaLnBrk="1">
              <a:buFont typeface="Times New Roman" panose="02020603050405020304" pitchFamily="18" charset="0"/>
              <a:buNone/>
            </a:pPr>
            <a:r>
              <a:rPr lang="ru-RU" altLang="ru-RU" sz="5080" dirty="0"/>
              <a:t>   Мама  пошла  на  р…боту.</a:t>
            </a:r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  <a:p>
            <a:pPr eaLnBrk="1">
              <a:buFont typeface="Times New Roman" panose="02020603050405020304" pitchFamily="18" charset="0"/>
              <a:buNone/>
            </a:pPr>
            <a:endParaRPr lang="ru-RU" altLang="ru-RU" sz="3387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01908" y="1848802"/>
            <a:ext cx="84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817" y="1798217"/>
            <a:ext cx="84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5638" y="1848801"/>
            <a:ext cx="84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1169" y="2725518"/>
            <a:ext cx="84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7385" y="3497529"/>
            <a:ext cx="84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2"/>
          <p:cNvSpPr txBox="1">
            <a:spLocks noChangeArrowheads="1"/>
          </p:cNvSpPr>
          <p:nvPr/>
        </p:nvSpPr>
        <p:spPr bwMode="auto">
          <a:xfrm>
            <a:off x="6238876" y="3500439"/>
            <a:ext cx="3571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Б       ЖАТЬ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881189" y="642938"/>
            <a:ext cx="6643687" cy="1714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Прочитайте слова. Подумайте, какое из этих слов является проверочным для остальных.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95625" y="3214688"/>
            <a:ext cx="571500" cy="571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97" name="Прямоугольник 11"/>
          <p:cNvSpPr>
            <a:spLocks noChangeArrowheads="1"/>
          </p:cNvSpPr>
          <p:nvPr/>
        </p:nvSpPr>
        <p:spPr bwMode="auto">
          <a:xfrm>
            <a:off x="1952625" y="314325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Б      ГУН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53250" y="3571875"/>
            <a:ext cx="571500" cy="571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24439" y="5286375"/>
            <a:ext cx="642937" cy="6429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95626" y="3143250"/>
            <a:ext cx="500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53251" y="3500439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Е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95875" y="5286376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Е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224338"/>
            <a:ext cx="20669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23"/>
          <p:cNvSpPr txBox="1">
            <a:spLocks noChangeArrowheads="1"/>
          </p:cNvSpPr>
          <p:nvPr/>
        </p:nvSpPr>
        <p:spPr bwMode="auto">
          <a:xfrm>
            <a:off x="3881438" y="4214814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Б</a:t>
            </a:r>
            <a:r>
              <a:rPr lang="en-US" altLang="ru-RU" sz="4000" b="1">
                <a:latin typeface="Arial" panose="020B0604020202020204" pitchFamily="34" charset="0"/>
              </a:rPr>
              <a:t>     </a:t>
            </a:r>
            <a:r>
              <a:rPr lang="ru-RU" altLang="ru-RU" sz="4000" b="1">
                <a:latin typeface="Arial" panose="020B0604020202020204" pitchFamily="34" charset="0"/>
              </a:rPr>
              <a:t>Г</a:t>
            </a:r>
          </a:p>
        </p:txBody>
      </p:sp>
      <p:sp>
        <p:nvSpPr>
          <p:cNvPr id="8205" name="TextBox 25"/>
          <p:cNvSpPr txBox="1">
            <a:spLocks noChangeArrowheads="1"/>
          </p:cNvSpPr>
          <p:nvPr/>
        </p:nvSpPr>
        <p:spPr bwMode="auto">
          <a:xfrm>
            <a:off x="4381500" y="5286376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Б       ГОВАЯ </a:t>
            </a:r>
            <a:r>
              <a:rPr lang="ru-RU" altLang="ru-RU" sz="3600">
                <a:latin typeface="Arial" panose="020B0604020202020204" pitchFamily="34" charset="0"/>
              </a:rPr>
              <a:t>(дорожка)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45" y="285729"/>
            <a:ext cx="1590675" cy="2112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452938" y="4286250"/>
            <a:ext cx="500062" cy="571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381501" y="4143375"/>
            <a:ext cx="56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Е</a:t>
            </a:r>
          </a:p>
        </p:txBody>
      </p:sp>
      <p:pic>
        <p:nvPicPr>
          <p:cNvPr id="23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2628" y="380623"/>
            <a:ext cx="8358246" cy="107157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latin typeface="Comic Sans MS" pitchFamily="66" charset="0"/>
              </a:rPr>
              <a:t>Подбери подходящие по смыслу словарные слова 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2626" y="1785938"/>
            <a:ext cx="5929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1E190D"/>
                </a:solidFill>
                <a:latin typeface="Arial" panose="020B0604020202020204" pitchFamily="34" charset="0"/>
              </a:rPr>
              <a:t>Громко лает             .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66875" y="5572125"/>
            <a:ext cx="807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   Под кустом сидит          .         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1188" y="3714750"/>
            <a:ext cx="7643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В берлоге спит            .</a:t>
            </a:r>
          </a:p>
        </p:txBody>
      </p:sp>
      <p:pic>
        <p:nvPicPr>
          <p:cNvPr id="28676" name="Picture 4" descr="E:\Мои фотографии\Сказочные герои. Картинки\anima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4290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E:\Мои фотографии\Сказочные герои. Картинки\pictures\sobak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42875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E:\Мои фотографии\Сказочные герои. Картинки\pictures\zayac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57814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E:\Мои фотографии\Сказочные герои. Картинки\pictures\morkov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2286001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81313" y="2714625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На грядке растет             .</a:t>
            </a:r>
          </a:p>
        </p:txBody>
      </p:sp>
      <p:pic>
        <p:nvPicPr>
          <p:cNvPr id="28682" name="Picture 10" descr="E:\Мои фотографии\Сказочные герои. Картинки\pictures\lisa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286251"/>
            <a:ext cx="11858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52750" y="4643439"/>
            <a:ext cx="742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Ворует кур хитрая            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24125" y="1785939"/>
            <a:ext cx="2571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СОБАКА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024313" y="1643063"/>
            <a:ext cx="285750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24189" y="2500314"/>
            <a:ext cx="428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81376" y="2786064"/>
            <a:ext cx="3571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МОРКОВЬ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310188" y="2643188"/>
            <a:ext cx="285750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38439" y="3714750"/>
            <a:ext cx="3286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МЕДВЕДЬ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4595813" y="3643313"/>
            <a:ext cx="285750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09939" y="4429125"/>
            <a:ext cx="428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81438" y="4714875"/>
            <a:ext cx="2786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ЛИСИЦА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5310188" y="4572001"/>
            <a:ext cx="285750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67376" y="5357814"/>
            <a:ext cx="71437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81438" y="5572125"/>
            <a:ext cx="2214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ЗАЯЦ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452938" y="5429251"/>
            <a:ext cx="285750" cy="142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67251" y="6215064"/>
            <a:ext cx="428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952876" y="3500439"/>
            <a:ext cx="428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1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лако 15"/>
          <p:cNvSpPr/>
          <p:nvPr/>
        </p:nvSpPr>
        <p:spPr>
          <a:xfrm>
            <a:off x="1738313" y="1500189"/>
            <a:ext cx="8786812" cy="5214937"/>
          </a:xfrm>
          <a:prstGeom prst="cloud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369239" y="523816"/>
            <a:ext cx="6572250" cy="1428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Запишите слова в два столбика: проверочные и проверяемые слова.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45" y="285729"/>
            <a:ext cx="1590675" cy="2112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19289" y="3500439"/>
            <a:ext cx="2676525" cy="9366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Проверочные слова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51764" y="3500438"/>
            <a:ext cx="2808287" cy="10080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Проверяемые слова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6524625" y="2857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5095875" y="1928814"/>
            <a:ext cx="2000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грибной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боль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светить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гриб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больница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мяч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свет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ковер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глаз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мячи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коврик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глаза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10375" y="2214563"/>
            <a:ext cx="1500188" cy="1071562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4024314" y="2571751"/>
            <a:ext cx="1571625" cy="714375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10375" y="2928938"/>
            <a:ext cx="928688" cy="500062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81813" y="3643314"/>
            <a:ext cx="785812" cy="1587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4667250" y="4000500"/>
            <a:ext cx="9286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4667250" y="4357689"/>
            <a:ext cx="928688" cy="1587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667501" y="4572001"/>
            <a:ext cx="1000125" cy="214313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 flipV="1">
            <a:off x="4667251" y="3287714"/>
            <a:ext cx="1000125" cy="212725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4595814" y="4643439"/>
            <a:ext cx="1000125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667501" y="4714876"/>
            <a:ext cx="1571625" cy="785813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>
            <a:off x="3952875" y="4643439"/>
            <a:ext cx="1500188" cy="1216025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667501" y="4714875"/>
            <a:ext cx="2214563" cy="1500188"/>
          </a:xfrm>
          <a:prstGeom prst="straightConnector1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40914" y="6237289"/>
            <a:ext cx="358775" cy="28733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348" t="30862" r="2404" b="50790"/>
          <a:stretch/>
        </p:blipFill>
        <p:spPr>
          <a:xfrm>
            <a:off x="977440" y="1359877"/>
            <a:ext cx="10237119" cy="44547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0314" y="713546"/>
            <a:ext cx="1023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Упражнение 131.</a:t>
            </a:r>
          </a:p>
        </p:txBody>
      </p:sp>
    </p:spTree>
    <p:extLst>
      <p:ext uri="{BB962C8B-B14F-4D97-AF65-F5344CB8AC3E}">
        <p14:creationId xmlns:p14="http://schemas.microsoft.com/office/powerpoint/2010/main" val="37862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783" y="1035205"/>
            <a:ext cx="10820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 Упражнение 133.</a:t>
            </a:r>
          </a:p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Спиши текст, в скобках напиши проверочные слова. </a:t>
            </a:r>
          </a:p>
          <a:p>
            <a:r>
              <a:rPr lang="ru-RU" sz="3600" dirty="0" smtClean="0"/>
              <a:t>                                    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   Лес .</a:t>
            </a:r>
          </a:p>
          <a:p>
            <a:r>
              <a:rPr lang="ru-RU" sz="3600" dirty="0" smtClean="0"/>
              <a:t>В </a:t>
            </a:r>
            <a:r>
              <a:rPr lang="ru-RU" sz="3600" dirty="0" err="1"/>
              <a:t>л..су</a:t>
            </a:r>
            <a:r>
              <a:rPr lang="ru-RU" sz="3600" dirty="0"/>
              <a:t> (...) живёт рыжая л..</a:t>
            </a:r>
            <a:r>
              <a:rPr lang="ru-RU" sz="3600" dirty="0" err="1"/>
              <a:t>са</a:t>
            </a:r>
            <a:r>
              <a:rPr lang="ru-RU" sz="3600" dirty="0"/>
              <a:t>⁴ (...). Лисий дом – н..</a:t>
            </a:r>
            <a:r>
              <a:rPr lang="ru-RU" sz="3600" dirty="0" err="1"/>
              <a:t>ра</a:t>
            </a:r>
            <a:r>
              <a:rPr lang="ru-RU" sz="3600" dirty="0"/>
              <a:t> (...). У н..</a:t>
            </a:r>
            <a:r>
              <a:rPr lang="ru-RU" sz="3600" dirty="0" err="1"/>
              <a:t>ры</a:t>
            </a:r>
            <a:r>
              <a:rPr lang="ru-RU" sz="3600" dirty="0"/>
              <a:t> (...) играют² весёлые л..</a:t>
            </a:r>
            <a:r>
              <a:rPr lang="ru-RU" sz="3600" dirty="0" err="1" smtClean="0"/>
              <a:t>сята</a:t>
            </a:r>
            <a:r>
              <a:rPr lang="ru-RU" sz="3600" dirty="0" smtClean="0"/>
              <a:t> </a:t>
            </a:r>
            <a:r>
              <a:rPr lang="ru-RU" sz="3600" dirty="0"/>
              <a:t>(...). Л..сица² (...) учит их лисьим повадкам.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65561" y="3697093"/>
            <a:ext cx="843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799" y="-114301"/>
            <a:ext cx="108204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                                      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                          Лес .</a:t>
            </a:r>
          </a:p>
          <a:p>
            <a:r>
              <a:rPr lang="ru-RU" sz="4400" dirty="0" smtClean="0"/>
              <a:t>В </a:t>
            </a:r>
            <a:r>
              <a:rPr lang="ru-RU" sz="4400" dirty="0" err="1"/>
              <a:t>л..су</a:t>
            </a:r>
            <a:r>
              <a:rPr lang="ru-RU" sz="4400" dirty="0"/>
              <a:t> </a:t>
            </a:r>
            <a:r>
              <a:rPr lang="ru-RU" sz="4400" dirty="0" smtClean="0"/>
              <a:t>(лес) </a:t>
            </a:r>
            <a:r>
              <a:rPr lang="ru-RU" sz="4400" dirty="0"/>
              <a:t>живёт рыжая л..</a:t>
            </a:r>
            <a:r>
              <a:rPr lang="ru-RU" sz="4400" dirty="0" err="1"/>
              <a:t>са</a:t>
            </a:r>
            <a:r>
              <a:rPr lang="ru-RU" sz="4400" dirty="0"/>
              <a:t>⁴ </a:t>
            </a:r>
            <a:r>
              <a:rPr lang="ru-RU" sz="4400" dirty="0" smtClean="0"/>
              <a:t>(лисы). </a:t>
            </a:r>
            <a:r>
              <a:rPr lang="ru-RU" sz="4400" dirty="0"/>
              <a:t>Лисий дом – н..</a:t>
            </a:r>
            <a:r>
              <a:rPr lang="ru-RU" sz="4400" dirty="0" err="1"/>
              <a:t>ра</a:t>
            </a:r>
            <a:r>
              <a:rPr lang="ru-RU" sz="4400" dirty="0"/>
              <a:t> </a:t>
            </a:r>
            <a:r>
              <a:rPr lang="ru-RU" sz="4400" dirty="0" smtClean="0"/>
              <a:t>(норы). </a:t>
            </a:r>
            <a:r>
              <a:rPr lang="ru-RU" sz="4400" dirty="0"/>
              <a:t>У н..</a:t>
            </a:r>
            <a:r>
              <a:rPr lang="ru-RU" sz="4400" dirty="0" err="1"/>
              <a:t>ры</a:t>
            </a:r>
            <a:r>
              <a:rPr lang="ru-RU" sz="4400" dirty="0"/>
              <a:t> </a:t>
            </a:r>
            <a:r>
              <a:rPr lang="ru-RU" sz="4400" dirty="0" smtClean="0"/>
              <a:t>(норка) </a:t>
            </a:r>
            <a:r>
              <a:rPr lang="ru-RU" sz="4400" dirty="0"/>
              <a:t>играют² весёлые л..</a:t>
            </a:r>
            <a:r>
              <a:rPr lang="ru-RU" sz="4400" dirty="0" err="1" smtClean="0"/>
              <a:t>сята</a:t>
            </a:r>
            <a:r>
              <a:rPr lang="ru-RU" sz="4400" dirty="0" smtClean="0"/>
              <a:t> (лисы). </a:t>
            </a:r>
            <a:r>
              <a:rPr lang="ru-RU" sz="4400" dirty="0"/>
              <a:t>Л..сица² </a:t>
            </a:r>
            <a:r>
              <a:rPr lang="ru-RU" sz="4400" dirty="0" smtClean="0"/>
              <a:t>(лисы) </a:t>
            </a:r>
            <a:r>
              <a:rPr lang="ru-RU" sz="4400" dirty="0"/>
              <a:t>учит их лисьим повадкам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   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8586" y="1623045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8062" y="1634769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3455" y="2291835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9851" y="2291835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5249" y="2999721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05076" y="2956726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56415" y="2244480"/>
            <a:ext cx="11840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51385" y="2291835"/>
            <a:ext cx="12778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51385" y="2377824"/>
            <a:ext cx="12778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431439" y="3621617"/>
            <a:ext cx="1082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                                     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29492" r="71058"/>
          <a:stretch/>
        </p:blipFill>
        <p:spPr>
          <a:xfrm>
            <a:off x="2410886" y="4502719"/>
            <a:ext cx="2843084" cy="13779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0600" r="33182"/>
          <a:stretch/>
        </p:blipFill>
        <p:spPr>
          <a:xfrm>
            <a:off x="5980177" y="4651233"/>
            <a:ext cx="2409951" cy="12790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12837" y="2939145"/>
            <a:ext cx="843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4830" y="2170622"/>
            <a:ext cx="843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36688" y="2224779"/>
            <a:ext cx="1048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40689" y="2819231"/>
            <a:ext cx="843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69058" y="2772431"/>
            <a:ext cx="1526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45318" y="2479672"/>
            <a:ext cx="843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9234" y="690771"/>
            <a:ext cx="112929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                       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339" t="26542" r="4827" b="40285"/>
          <a:stretch/>
        </p:blipFill>
        <p:spPr>
          <a:xfrm>
            <a:off x="2835728" y="1458686"/>
            <a:ext cx="6983186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3166306"/>
              </p:ext>
            </p:extLst>
          </p:nvPr>
        </p:nvGraphicFramePr>
        <p:xfrm>
          <a:off x="1482793" y="616339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29" y="2952363"/>
            <a:ext cx="3985341" cy="31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r="19772"/>
          <a:stretch/>
        </p:blipFill>
        <p:spPr>
          <a:xfrm>
            <a:off x="1734207" y="488731"/>
            <a:ext cx="9285889" cy="583987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99595" y="614414"/>
            <a:ext cx="6792809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5970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297" y="559177"/>
            <a:ext cx="9082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2900364" y="2262415"/>
            <a:ext cx="7100886" cy="38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6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096" y="832842"/>
            <a:ext cx="10757807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1 часть произведения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дружбы», составить план к 1 части рассказа.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3696889" y="3633609"/>
            <a:ext cx="4798219" cy="26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" y="0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5297" y="559177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435" y="1694320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Долгожданное тепло.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48" y="2460785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Крохотный щенок.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6274" y="3304074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Добрый мальчик.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3196" y="4147363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Вопрос бабушки.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788" y="4998394"/>
            <a:ext cx="10372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5.Печальный конец истории 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3166306"/>
              </p:ext>
            </p:extLst>
          </p:nvPr>
        </p:nvGraphicFramePr>
        <p:xfrm>
          <a:off x="1482793" y="616339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29" y="2952363"/>
            <a:ext cx="3985341" cy="31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1210/0000602f-ff959595/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b="14483"/>
          <a:stretch/>
        </p:blipFill>
        <p:spPr bwMode="auto">
          <a:xfrm>
            <a:off x="1167511" y="762276"/>
            <a:ext cx="9856977" cy="50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6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5.infourok.ru/uploads/ex/0f54/0015e143-19f11584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" y="565455"/>
            <a:ext cx="10422731" cy="59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46030_64-p-fon-dlya-prezentatsii-belii-s-ramkoi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den-v-shkole.ru/wp-content/uploads/2018/11/udareniy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2" y="765827"/>
            <a:ext cx="8645525" cy="52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01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368</Words>
  <Application>Microsoft Office PowerPoint</Application>
  <PresentationFormat>Широкоэкранный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 пропущенные буквы  и объясни свой выбор</vt:lpstr>
      <vt:lpstr>Прочитайте слова. Подумайте, какое из этих слов является проверочным для остальных.</vt:lpstr>
      <vt:lpstr>Подбери подходящие по смыслу словарные слова . </vt:lpstr>
      <vt:lpstr>Запишите слова в два столбика: проверочные и проверяемые слова.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2021-11-05T19:26:13Z</dcterms:created>
  <dcterms:modified xsi:type="dcterms:W3CDTF">2021-11-06T09:21:16Z</dcterms:modified>
</cp:coreProperties>
</file>