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9" r:id="rId5"/>
    <p:sldId id="262" r:id="rId6"/>
    <p:sldId id="276" r:id="rId7"/>
    <p:sldId id="261" r:id="rId8"/>
    <p:sldId id="259" r:id="rId9"/>
    <p:sldId id="266" r:id="rId10"/>
    <p:sldId id="267" r:id="rId11"/>
    <p:sldId id="268" r:id="rId12"/>
    <p:sldId id="270" r:id="rId13"/>
    <p:sldId id="269" r:id="rId14"/>
    <p:sldId id="273" r:id="rId15"/>
    <p:sldId id="277" r:id="rId16"/>
    <p:sldId id="272" r:id="rId17"/>
    <p:sldId id="264" r:id="rId18"/>
    <p:sldId id="258" r:id="rId19"/>
    <p:sldId id="265" r:id="rId20"/>
    <p:sldId id="278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67389-54AA-4057-9C8E-90DD992E6E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B1B3-FEFF-46BE-AC16-6CA1CDAD6F70}">
      <dgm:prSet custT="1"/>
      <dgm:spPr/>
      <dgm:t>
        <a:bodyPr/>
        <a:lstStyle/>
        <a:p>
          <a:r>
            <a:rPr lang="ru-RU" sz="4400" b="1" i="0" dirty="0" smtClean="0"/>
            <a:t>Безударные гласные в корне слова</a:t>
          </a:r>
          <a:endParaRPr lang="ru-RU" sz="4400" b="1" i="0" dirty="0"/>
        </a:p>
      </dgm:t>
    </dgm:pt>
    <dgm:pt modelId="{11ECA9AA-F7D6-4CCD-90FC-0B5803A3A361}" type="parTrans" cxnId="{DD26C8E7-A83C-4FCE-90AA-E1ACBF28FD0F}">
      <dgm:prSet/>
      <dgm:spPr/>
      <dgm:t>
        <a:bodyPr/>
        <a:lstStyle/>
        <a:p>
          <a:endParaRPr lang="ru-RU"/>
        </a:p>
      </dgm:t>
    </dgm:pt>
    <dgm:pt modelId="{6128B7B8-8FA1-4051-B0B5-5082326C4859}" type="sibTrans" cxnId="{DD26C8E7-A83C-4FCE-90AA-E1ACBF28FD0F}">
      <dgm:prSet/>
      <dgm:spPr/>
      <dgm:t>
        <a:bodyPr/>
        <a:lstStyle/>
        <a:p>
          <a:endParaRPr lang="ru-RU"/>
        </a:p>
      </dgm:t>
    </dgm:pt>
    <dgm:pt modelId="{EA538D5D-A9C6-451A-AAEA-D4929046E56A}" type="pres">
      <dgm:prSet presAssocID="{14267389-54AA-4057-9C8E-90DD992E6E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9C84E-99AB-47D2-8DDC-DD4F20C101B1}" type="pres">
      <dgm:prSet presAssocID="{0F90B1B3-FEFF-46BE-AC16-6CA1CDAD6F70}" presName="node" presStyleLbl="node1" presStyleIdx="0" presStyleCnt="1" custScaleX="38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38F-5B8F-4ABD-885B-AD909540AD52}" type="presOf" srcId="{0F90B1B3-FEFF-46BE-AC16-6CA1CDAD6F70}" destId="{A7E9C84E-99AB-47D2-8DDC-DD4F20C101B1}" srcOrd="0" destOrd="0" presId="urn:microsoft.com/office/officeart/2005/8/layout/cycle2"/>
    <dgm:cxn modelId="{A8BB9DB9-7081-4718-B253-DCEEBBCA5264}" type="presOf" srcId="{14267389-54AA-4057-9C8E-90DD992E6E8B}" destId="{EA538D5D-A9C6-451A-AAEA-D4929046E56A}" srcOrd="0" destOrd="0" presId="urn:microsoft.com/office/officeart/2005/8/layout/cycle2"/>
    <dgm:cxn modelId="{DD26C8E7-A83C-4FCE-90AA-E1ACBF28FD0F}" srcId="{14267389-54AA-4057-9C8E-90DD992E6E8B}" destId="{0F90B1B3-FEFF-46BE-AC16-6CA1CDAD6F70}" srcOrd="0" destOrd="0" parTransId="{11ECA9AA-F7D6-4CCD-90FC-0B5803A3A361}" sibTransId="{6128B7B8-8FA1-4051-B0B5-5082326C4859}"/>
    <dgm:cxn modelId="{F0A8872E-5E85-406E-A530-C8CE5A69D007}" type="presParOf" srcId="{EA538D5D-A9C6-451A-AAEA-D4929046E56A}" destId="{A7E9C84E-99AB-47D2-8DDC-DD4F20C10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C84E-99AB-47D2-8DDC-DD4F20C101B1}">
      <dsp:nvSpPr>
        <dsp:cNvPr id="0" name=""/>
        <dsp:cNvSpPr/>
      </dsp:nvSpPr>
      <dsp:spPr>
        <a:xfrm>
          <a:off x="309562" y="839"/>
          <a:ext cx="8923267" cy="233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Безударные гласные в корне слова</a:t>
          </a:r>
          <a:endParaRPr lang="ru-RU" sz="4400" b="1" i="0" kern="1200" dirty="0"/>
        </a:p>
      </dsp:txBody>
      <dsp:txXfrm>
        <a:off x="1616344" y="342696"/>
        <a:ext cx="6309703" cy="1650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4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8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0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9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5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2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493F-5925-4CA0-9B43-F99646E7987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EB91-DB6E-4C9F-9770-BB38BEB4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8" y="3188277"/>
            <a:ext cx="4685840" cy="301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1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4.infourok.ru/uploads/ex/0f4f/0004ca3e-de36bdc1/1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/>
          <a:stretch/>
        </p:blipFill>
        <p:spPr bwMode="auto">
          <a:xfrm>
            <a:off x="1524000" y="555585"/>
            <a:ext cx="9144000" cy="5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ds04.infourok.ru/uploads/ex/0f4f/0004ca3e-de36bdc1/2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4"/>
          <a:stretch/>
        </p:blipFill>
        <p:spPr bwMode="auto">
          <a:xfrm>
            <a:off x="1524000" y="532644"/>
            <a:ext cx="9144000" cy="57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ds04.infourok.ru/uploads/ex/0f4f/0004ca3e-de36bdc1/2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7"/>
          <a:stretch/>
        </p:blipFill>
        <p:spPr bwMode="auto">
          <a:xfrm>
            <a:off x="1662896" y="1094883"/>
            <a:ext cx="9144000" cy="36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ds04.infourok.ru/uploads/ex/0358/0000c6a7-add5d905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b="17921"/>
          <a:stretch/>
        </p:blipFill>
        <p:spPr bwMode="auto">
          <a:xfrm>
            <a:off x="1347767" y="788342"/>
            <a:ext cx="9144000" cy="52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ds04.infourok.ru/uploads/ex/0610/0004ad77-2f671f9d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2"/>
          <a:stretch/>
        </p:blipFill>
        <p:spPr bwMode="auto">
          <a:xfrm>
            <a:off x="1399230" y="509178"/>
            <a:ext cx="9393539" cy="4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3053" y="636608"/>
            <a:ext cx="416689" cy="474562"/>
          </a:xfrm>
          <a:prstGeom prst="rect">
            <a:avLst/>
          </a:prstGeom>
          <a:solidFill>
            <a:srgbClr val="FCD5B4"/>
          </a:solidFill>
          <a:ln>
            <a:solidFill>
              <a:srgbClr val="FCD5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24082" y="1476546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2926" y="2158859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4082" y="2684760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6250" y="3304160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499" y="3944650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003" y="4538248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fs.znanio.ru/d5af0e/fa/6d/3a1888980f5287cbf3104455acc246f7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5762" r="212" b="23493"/>
          <a:stretch/>
        </p:blipFill>
        <p:spPr bwMode="auto">
          <a:xfrm>
            <a:off x="1058058" y="714911"/>
            <a:ext cx="10075883" cy="53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2522" y="1951108"/>
            <a:ext cx="39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е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6986" y="2012898"/>
            <a:ext cx="39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3943" y="1951108"/>
            <a:ext cx="39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4493" y="3772550"/>
            <a:ext cx="39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3942" y="3772550"/>
            <a:ext cx="39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8086" y="4665471"/>
            <a:ext cx="39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и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0739" y="4661729"/>
            <a:ext cx="39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3414" y="1164030"/>
            <a:ext cx="72335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smtClean="0"/>
              <a:t>сады – сад</a:t>
            </a:r>
          </a:p>
          <a:p>
            <a:r>
              <a:rPr lang="ru-RU" sz="5400" b="1" dirty="0"/>
              <a:t> </a:t>
            </a:r>
            <a:r>
              <a:rPr lang="ru-RU" sz="5400" b="1" dirty="0" smtClean="0"/>
              <a:t>поля – поле</a:t>
            </a:r>
          </a:p>
          <a:p>
            <a:r>
              <a:rPr lang="ru-RU" sz="5400" b="1" dirty="0"/>
              <a:t> </a:t>
            </a:r>
            <a:r>
              <a:rPr lang="ru-RU" sz="5400" b="1" dirty="0" smtClean="0"/>
              <a:t>ковры – коврик</a:t>
            </a:r>
          </a:p>
          <a:p>
            <a:r>
              <a:rPr lang="ru-RU" sz="5400" b="1" dirty="0"/>
              <a:t> </a:t>
            </a:r>
            <a:r>
              <a:rPr lang="ru-RU" sz="5400" b="1" dirty="0" smtClean="0"/>
              <a:t>чижи – чиж</a:t>
            </a:r>
          </a:p>
          <a:p>
            <a:r>
              <a:rPr lang="ru-RU" sz="5400" b="1" dirty="0"/>
              <a:t> </a:t>
            </a:r>
            <a:r>
              <a:rPr lang="ru-RU" sz="5400" b="1" dirty="0" smtClean="0"/>
              <a:t>дрозды - дрозд</a:t>
            </a:r>
            <a:endParaRPr lang="ru-RU" sz="5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970116" y="1974257"/>
            <a:ext cx="69448" cy="2596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398379" y="2882096"/>
            <a:ext cx="115747" cy="1967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thumbs.dreamstime.com/b/%D1%81%D1%87%D0%B0%D1%81%D1%82%D0%BB%D0%B8%D0%B2%D1%8B%D0%B5-%D0%BA%D1%80%D0%B0%D1%81%D0%B8%D0%B2%D1%8B%D0%B5-%D0%BC%D0%B0%D0%BB%D0%B5%D0%BD%D1%8C%D0%BA%D0%B8%D0%B5-%D0%B4%D0%B5%D1%82%D0%B8-%D0%BC%D0%B0%D0%BB%D1%8C%D1%87%D0%B8%D0%BA-%D0%B8-%D0%B4%D0%B5%D0%B2%D0%BE%D1%87%D0%BA%D0%B0-%D1%87%D0%B8%D1%82%D0%B0%D0%BB%D0%B8-%D0%BA%D0%BD%D0%B8%D0%B3%D1%83-172423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5" y="807470"/>
            <a:ext cx="4960435" cy="49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1556" y="962965"/>
            <a:ext cx="1017373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Упражнение 127.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Прочитайте. Спишите, вставляя пропущенные буквы. Что вы заметили? </a:t>
            </a:r>
          </a:p>
          <a:p>
            <a:endParaRPr lang="ru-RU" sz="3200" b="1" dirty="0" smtClean="0"/>
          </a:p>
          <a:p>
            <a:r>
              <a:rPr lang="ru-RU" sz="4000" dirty="0" smtClean="0"/>
              <a:t>Г..</a:t>
            </a:r>
            <a:r>
              <a:rPr lang="ru-RU" sz="4000" dirty="0" err="1" smtClean="0"/>
              <a:t>ра</a:t>
            </a:r>
            <a:r>
              <a:rPr lang="ru-RU" sz="4000" dirty="0" smtClean="0"/>
              <a:t>, </a:t>
            </a:r>
            <a:r>
              <a:rPr lang="ru-RU" sz="4000" dirty="0" err="1" smtClean="0"/>
              <a:t>тр</a:t>
            </a:r>
            <a:r>
              <a:rPr lang="ru-RU" sz="4000" dirty="0" smtClean="0"/>
              <a:t>..</a:t>
            </a:r>
            <a:r>
              <a:rPr lang="ru-RU" sz="4000" dirty="0" err="1" smtClean="0"/>
              <a:t>ва</a:t>
            </a:r>
            <a:r>
              <a:rPr lang="ru-RU" sz="4000" dirty="0" smtClean="0"/>
              <a:t>, м..</a:t>
            </a:r>
            <a:r>
              <a:rPr lang="ru-RU" sz="4000" dirty="0" err="1" smtClean="0"/>
              <a:t>ря</a:t>
            </a:r>
            <a:r>
              <a:rPr lang="ru-RU" sz="4000" dirty="0" smtClean="0"/>
              <a:t>, </a:t>
            </a:r>
            <a:r>
              <a:rPr lang="ru-RU" sz="4000" dirty="0" err="1" smtClean="0"/>
              <a:t>д..ла</a:t>
            </a:r>
            <a:r>
              <a:rPr lang="ru-RU" sz="4000" dirty="0" smtClean="0"/>
              <a:t>. </a:t>
            </a:r>
          </a:p>
          <a:p>
            <a:r>
              <a:rPr lang="ru-RU" sz="4000" dirty="0" smtClean="0"/>
              <a:t>Чтоб не было сомненья, </a:t>
            </a:r>
          </a:p>
          <a:p>
            <a:r>
              <a:rPr lang="ru-RU" sz="4000" dirty="0" smtClean="0"/>
              <a:t>Ставим звук под ударенье:</a:t>
            </a:r>
          </a:p>
          <a:p>
            <a:r>
              <a:rPr lang="ru-RU" sz="4000" dirty="0" smtClean="0"/>
              <a:t> Горы, травы, море, дело </a:t>
            </a:r>
          </a:p>
          <a:p>
            <a:r>
              <a:rPr lang="ru-RU" sz="4000" dirty="0" smtClean="0"/>
              <a:t>– А теперь пишите смело!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12781" y="2886568"/>
            <a:ext cx="3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4082" y="1476546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3733" y="2913263"/>
            <a:ext cx="3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7888" y="2928383"/>
            <a:ext cx="3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7992" y="2931929"/>
            <a:ext cx="3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4507" y="750573"/>
            <a:ext cx="102519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          Упражнение 128. </a:t>
            </a:r>
          </a:p>
          <a:p>
            <a:endParaRPr lang="ru-RU" sz="2800" dirty="0"/>
          </a:p>
          <a:p>
            <a:r>
              <a:rPr lang="ru-RU" sz="2800" b="1" dirty="0" smtClean="0"/>
              <a:t>Прочитайте. К словам с пропущенными буквами подберите и запишите проверочные слова. </a:t>
            </a:r>
          </a:p>
          <a:p>
            <a:endParaRPr lang="ru-RU" sz="2800" b="1" dirty="0"/>
          </a:p>
          <a:p>
            <a:r>
              <a:rPr lang="ru-RU" sz="3600" dirty="0" smtClean="0"/>
              <a:t>...                – острые н..</a:t>
            </a:r>
            <a:r>
              <a:rPr lang="ru-RU" sz="3600" dirty="0" err="1" smtClean="0"/>
              <a:t>жи</a:t>
            </a:r>
            <a:r>
              <a:rPr lang="ru-RU" sz="3600" dirty="0" smtClean="0"/>
              <a:t> </a:t>
            </a:r>
          </a:p>
          <a:p>
            <a:endParaRPr lang="ru-RU" sz="3600" dirty="0"/>
          </a:p>
          <a:p>
            <a:r>
              <a:rPr lang="ru-RU" sz="3600" dirty="0" smtClean="0"/>
              <a:t>...               – птичья к..</a:t>
            </a:r>
            <a:r>
              <a:rPr lang="ru-RU" sz="3600" dirty="0" err="1" smtClean="0"/>
              <a:t>рмушка</a:t>
            </a:r>
            <a:r>
              <a:rPr lang="ru-RU" sz="3600" dirty="0" smtClean="0"/>
              <a:t> </a:t>
            </a:r>
          </a:p>
          <a:p>
            <a:endParaRPr lang="ru-RU" sz="3600" dirty="0"/>
          </a:p>
          <a:p>
            <a:r>
              <a:rPr lang="ru-RU" sz="3600" dirty="0" smtClean="0"/>
              <a:t>...                – глубокие </a:t>
            </a:r>
            <a:r>
              <a:rPr lang="ru-RU" sz="3600" dirty="0" err="1" smtClean="0"/>
              <a:t>сн</a:t>
            </a:r>
            <a:r>
              <a:rPr lang="ru-RU" sz="3600" dirty="0" smtClean="0"/>
              <a:t>..га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13449" y="2851844"/>
            <a:ext cx="3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507" y="2935786"/>
            <a:ext cx="144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нож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7202" y="3986421"/>
            <a:ext cx="3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3938" y="3940944"/>
            <a:ext cx="167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корм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9753" y="5016310"/>
            <a:ext cx="3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5097" y="5037054"/>
            <a:ext cx="149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снег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s://catherineasquithgallery.com/uploads/posts/2021-02/1614536287_27-p-nozh-na-belom-fone-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40" y="2586569"/>
            <a:ext cx="1569144" cy="11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assets.dragoart.com/images/11249_501/how-to-draw-a-birdhouse_5e4c9a75192873.60852460_49252_3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45" y="3077461"/>
            <a:ext cx="1644274" cy="15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i.artfile.ru/2000x1440_992548_%5bwww.ArtFile.ru%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14" y="4701484"/>
            <a:ext cx="1947545" cy="14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780" t="28866" r="4236" b="47134"/>
          <a:stretch/>
        </p:blipFill>
        <p:spPr>
          <a:xfrm>
            <a:off x="1350475" y="1123732"/>
            <a:ext cx="9004487" cy="4812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5073" y="554345"/>
            <a:ext cx="10668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129. </a:t>
            </a:r>
          </a:p>
          <a:p>
            <a:endParaRPr lang="ru-RU" sz="3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865871" y="666531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ученики и классная доска, настольный школьный рисунок, школьники, ребенок,  школьные принадлежности, малыш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379559"/>
            <a:ext cx="10574215" cy="60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3189815" y="2117872"/>
            <a:ext cx="6070300" cy="1311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«Безударные гласные в корне слова.»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62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8200" y="651242"/>
            <a:ext cx="1066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Солнце, воздух и </a:t>
            </a:r>
            <a:r>
              <a:rPr lang="ru-RU" sz="4400" dirty="0" smtClean="0">
                <a:solidFill>
                  <a:srgbClr val="00B050"/>
                </a:solidFill>
              </a:rPr>
              <a:t>вода </a:t>
            </a:r>
            <a:r>
              <a:rPr lang="ru-RU" sz="4400" dirty="0" smtClean="0"/>
              <a:t>– наши лучшие друзья.</a:t>
            </a:r>
          </a:p>
          <a:p>
            <a:endParaRPr lang="ru-RU" sz="4400" dirty="0" smtClean="0"/>
          </a:p>
          <a:p>
            <a:r>
              <a:rPr lang="ru-RU" sz="4400" dirty="0" smtClean="0"/>
              <a:t>Крупные капли </a:t>
            </a:r>
            <a:r>
              <a:rPr lang="ru-RU" sz="4400" dirty="0" smtClean="0">
                <a:solidFill>
                  <a:srgbClr val="00B050"/>
                </a:solidFill>
              </a:rPr>
              <a:t>дождя</a:t>
            </a:r>
            <a:r>
              <a:rPr lang="ru-RU" sz="4400" dirty="0" smtClean="0"/>
              <a:t> застучали по крышам.</a:t>
            </a:r>
          </a:p>
          <a:p>
            <a:endParaRPr lang="ru-RU" sz="4400" dirty="0" smtClean="0"/>
          </a:p>
          <a:p>
            <a:r>
              <a:rPr lang="ru-RU" sz="4400" dirty="0" smtClean="0"/>
              <a:t>Птица свила </a:t>
            </a:r>
            <a:r>
              <a:rPr lang="ru-RU" sz="4400" dirty="0" smtClean="0">
                <a:solidFill>
                  <a:srgbClr val="00B050"/>
                </a:solidFill>
              </a:rPr>
              <a:t>гнездо</a:t>
            </a:r>
            <a:r>
              <a:rPr lang="ru-RU" sz="4400" dirty="0" smtClean="0"/>
              <a:t> в кустах и вывела </a:t>
            </a:r>
            <a:r>
              <a:rPr lang="ru-RU" sz="4400" dirty="0" smtClean="0">
                <a:solidFill>
                  <a:srgbClr val="00B050"/>
                </a:solidFill>
              </a:rPr>
              <a:t>птенцов.</a:t>
            </a:r>
          </a:p>
        </p:txBody>
      </p:sp>
    </p:spTree>
    <p:extLst>
      <p:ext uri="{BB962C8B-B14F-4D97-AF65-F5344CB8AC3E}">
        <p14:creationId xmlns:p14="http://schemas.microsoft.com/office/powerpoint/2010/main" val="14442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2491" y="1382286"/>
            <a:ext cx="1046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</a:t>
            </a:r>
            <a:r>
              <a:rPr lang="ru-RU" sz="3600" b="1" dirty="0" smtClean="0"/>
              <a:t>Упражнение 130.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2491" y="399088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74" t="66586" r="5559" b="17505"/>
          <a:stretch/>
        </p:blipFill>
        <p:spPr>
          <a:xfrm>
            <a:off x="1062491" y="2028617"/>
            <a:ext cx="10353778" cy="389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89878" y="1019326"/>
            <a:ext cx="8553425" cy="1015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4" name="Picture 2" descr="Счастливые дети летают на большой открытой книге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4" b="16231"/>
          <a:stretch/>
        </p:blipFill>
        <p:spPr bwMode="auto">
          <a:xfrm>
            <a:off x="3487533" y="2155412"/>
            <a:ext cx="5827917" cy="37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7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Мультяшный дом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18" y="3075258"/>
            <a:ext cx="3154964" cy="312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9507" y="727578"/>
            <a:ext cx="91729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666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554" y="86687"/>
            <a:ext cx="1162689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РАБОТА.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буквы. Спишите, проверьте по орфографическому словарю.</a:t>
            </a:r>
          </a:p>
          <a:p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Г..рой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за..ц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..ц,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п..тух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п..нал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п..сок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ница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т..пор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img2.freepng.ru/20180620/bxf/kisspng-school-uniform-student-elementary-school-school-uniform-5b2ad8f3534d93.88323055152953470734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9830"/>
          <a:stretch/>
        </p:blipFill>
        <p:spPr bwMode="auto">
          <a:xfrm>
            <a:off x="4354177" y="3803720"/>
            <a:ext cx="4379516" cy="25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372" y="241040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987" y="236056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я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8538" y="240954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5068" y="236056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я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234884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3158" y="236056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8025" y="234884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152" y="289514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7371" y="290302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7837" y="287912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о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059647"/>
              </p:ext>
            </p:extLst>
          </p:nvPr>
        </p:nvGraphicFramePr>
        <p:xfrm>
          <a:off x="1482793" y="887801"/>
          <a:ext cx="9542393" cy="23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91" y="3223825"/>
            <a:ext cx="4240578" cy="2935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8449" y="526899"/>
            <a:ext cx="8899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Century Gothic" pitchFamily="34" charset="0"/>
              </a:rPr>
              <a:t>Правописание безударных гласных в корне слова надо проверять . Для этого надо подобрать однокоренное слово или слово изменить так, чтобы безударная гласная стала ударной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3593" y="2564905"/>
            <a:ext cx="930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/>
              <a:t>ст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7688" y="2636913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9736" y="2564905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/>
              <a:t>лы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31904" y="2564905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1" y="2564905"/>
            <a:ext cx="203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ст</a:t>
            </a:r>
            <a:r>
              <a:rPr lang="ru-RU" sz="7200" b="1" dirty="0">
                <a:solidFill>
                  <a:srgbClr val="00B050"/>
                </a:solidFill>
              </a:rPr>
              <a:t>о</a:t>
            </a:r>
            <a:r>
              <a:rPr lang="ru-RU" sz="7200" b="1" dirty="0"/>
              <a:t>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5680" y="2564905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3593" y="4005065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/>
              <a:t>цв</a:t>
            </a:r>
            <a:endParaRPr lang="ru-RU" sz="7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5720" y="4005065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9777" y="4005065"/>
            <a:ext cx="208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/>
              <a:t>тной</a:t>
            </a:r>
            <a:endParaRPr lang="ru-RU" sz="7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0016" y="3933057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0096" y="3933057"/>
            <a:ext cx="219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цв</a:t>
            </a:r>
            <a:r>
              <a:rPr lang="ru-RU" sz="7200" b="1" dirty="0">
                <a:solidFill>
                  <a:srgbClr val="00B050"/>
                </a:solidFill>
              </a:rPr>
              <a:t>е</a:t>
            </a:r>
            <a:r>
              <a:rPr lang="ru-RU" sz="7200" b="1" dirty="0"/>
              <a:t>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712" y="4005065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B050"/>
                </a:solidFill>
              </a:rPr>
              <a:t>е</a:t>
            </a:r>
          </a:p>
        </p:txBody>
      </p:sp>
      <p:sp>
        <p:nvSpPr>
          <p:cNvPr id="19" name="Диагональная полоса 18"/>
          <p:cNvSpPr/>
          <p:nvPr/>
        </p:nvSpPr>
        <p:spPr>
          <a:xfrm>
            <a:off x="4583832" y="2636912"/>
            <a:ext cx="21602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>
            <a:off x="5231904" y="4077072"/>
            <a:ext cx="21602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ds02.infourok.ru/uploads/ex/0b0a/000304c1-20381fd4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5"/>
          <a:stretch/>
        </p:blipFill>
        <p:spPr bwMode="auto">
          <a:xfrm>
            <a:off x="1086452" y="459841"/>
            <a:ext cx="9915181" cy="18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2.infourok.ru/uploads/ex/0b0a/000304c1-20381fd4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25077" r="62622" b="12918"/>
          <a:stretch/>
        </p:blipFill>
        <p:spPr bwMode="auto">
          <a:xfrm>
            <a:off x="2829697" y="2421927"/>
            <a:ext cx="2319275" cy="312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1604" y="2268331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781" y="2775870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6192" y="3283409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и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1757" y="3790948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4675" y="4305530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1603" y="4806026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84" y="2414884"/>
            <a:ext cx="2195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грач</a:t>
            </a:r>
          </a:p>
          <a:p>
            <a:r>
              <a:rPr lang="ru-RU" sz="3200" b="1" dirty="0"/>
              <a:t>к</a:t>
            </a:r>
            <a:r>
              <a:rPr lang="ru-RU" sz="3200" b="1" dirty="0" smtClean="0"/>
              <a:t>озы</a:t>
            </a:r>
          </a:p>
          <a:p>
            <a:r>
              <a:rPr lang="ru-RU" sz="3200" b="1" dirty="0" smtClean="0"/>
              <a:t>лист</a:t>
            </a:r>
          </a:p>
          <a:p>
            <a:r>
              <a:rPr lang="ru-RU" sz="3200" b="1" dirty="0" smtClean="0"/>
              <a:t>стены</a:t>
            </a:r>
          </a:p>
          <a:p>
            <a:r>
              <a:rPr lang="ru-RU" sz="3200" b="1" dirty="0" smtClean="0"/>
              <a:t>зерна</a:t>
            </a:r>
          </a:p>
          <a:p>
            <a:r>
              <a:rPr lang="ru-RU" sz="3200" b="1" dirty="0" smtClean="0"/>
              <a:t>грозы</a:t>
            </a:r>
            <a:endParaRPr lang="ru-RU" sz="32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130437" y="2949424"/>
            <a:ext cx="37070" cy="192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239265" y="3917059"/>
            <a:ext cx="37070" cy="192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93367" y="4369040"/>
            <a:ext cx="37070" cy="192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239265" y="4873574"/>
            <a:ext cx="37070" cy="192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https://thumbs.dreamstime.com/b/%D1%81%D1%87%D0%B0%D1%81%D1%82%D0%BB%D0%B8%D0%B2%D1%8B%D0%B5-%D0%B4%D0%B5%D1%82%D0%B8-%D0%BF%D0%B5%D1%80%D0%B5%D0%BD%D0%BE%D1%81%D1%8F%D1%82-%D0%B4%D0%BE%D0%BD%D0%BE%D1%80%D1%81%D0%BA%D0%B8%D0%B5-%D0%BA%D0%BD%D0%B8%D0%B3%D0%B8-1580234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1"/>
          <a:stretch/>
        </p:blipFill>
        <p:spPr bwMode="auto">
          <a:xfrm>
            <a:off x="7660104" y="2287069"/>
            <a:ext cx="2237643" cy="382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b0a/000304c1-20381fd4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6" t="26991" r="17267" b="10266"/>
          <a:stretch/>
        </p:blipFill>
        <p:spPr bwMode="auto">
          <a:xfrm>
            <a:off x="1569308" y="982102"/>
            <a:ext cx="3052120" cy="43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8122" y="851513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6624" y="1559399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5629" y="2267285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6624" y="2973408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6623" y="3679531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6623" y="4383891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9587" y="994346"/>
            <a:ext cx="21950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</a:t>
            </a:r>
            <a:r>
              <a:rPr lang="ru-RU" sz="4400" b="1" dirty="0" smtClean="0"/>
              <a:t>столб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сад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пень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мяч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реки</a:t>
            </a:r>
          </a:p>
          <a:p>
            <a:r>
              <a:rPr lang="ru-RU" sz="4400" b="1" dirty="0" smtClean="0"/>
              <a:t>  мост </a:t>
            </a:r>
            <a:endParaRPr lang="ru-RU" sz="4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521979" y="3753292"/>
            <a:ext cx="37070" cy="192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s://thumbs.dreamstime.com/b/%D1%81%D1%87%D0%B0%D1%81%D1%82%D0%BB%D0%B8%D0%B2%D1%8B%D0%B5-%D0%B4%D0%B5%D1%82%D0%B8-%D0%BF%D0%B5%D1%80%D0%B5%D0%BD%D0%BE%D1%81%D1%8F%D1%82-%D0%B4%D0%BE%D0%BD%D0%BE%D1%80%D1%81%D0%BA%D0%B8%D0%B5-%D0%BA%D0%BD%D0%B8%D0%B3%D0%B8-1580234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5"/>
          <a:stretch/>
        </p:blipFill>
        <p:spPr bwMode="auto">
          <a:xfrm>
            <a:off x="7553011" y="625463"/>
            <a:ext cx="3078145" cy="532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691571_6-phonoteka_org-p-fon-dlya-prezentatsii-s-ramochko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66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ds02.infourok.ru/uploads/ex/039d/00012894-2018a370/hello_html_m1fd48e9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7" r="13280"/>
          <a:stretch/>
        </p:blipFill>
        <p:spPr bwMode="auto">
          <a:xfrm>
            <a:off x="572757" y="802374"/>
            <a:ext cx="347673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495" y="802374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4495" y="1569585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495" y="2657322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043" y="3577659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и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796" y="4497996"/>
            <a:ext cx="3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2292" name="Picture 4" descr="https://thumbs.dreamstime.com/b/%D0%BC%D0%B0%D0%BB%D1%8C%D1%87%D0%B8%D0%BA-%D0%B8-%D0%B4%D0%B5%D0%B2%D1%83%D1%88%D0%BA%D0%B8-%D0%BF%D1%80%D0%BE%D1%87%D0%B8%D1%82%D0%B0%D0%BB%D0%B8-%D0%BA%D0%BD%D0%B8%D0%B3%D1%83-1035026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02" y="642885"/>
            <a:ext cx="5444645" cy="54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341</Words>
  <Application>Microsoft Office PowerPoint</Application>
  <PresentationFormat>Широкоэкранный</PresentationFormat>
  <Paragraphs>116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2021-11-04T19:09:04Z</dcterms:created>
  <dcterms:modified xsi:type="dcterms:W3CDTF">2021-11-05T09:21:13Z</dcterms:modified>
</cp:coreProperties>
</file>