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85" r:id="rId5"/>
    <p:sldId id="257" r:id="rId6"/>
    <p:sldId id="262" r:id="rId7"/>
    <p:sldId id="263" r:id="rId8"/>
    <p:sldId id="264" r:id="rId9"/>
    <p:sldId id="267" r:id="rId10"/>
    <p:sldId id="265" r:id="rId11"/>
    <p:sldId id="266" r:id="rId12"/>
    <p:sldId id="271" r:id="rId13"/>
    <p:sldId id="269" r:id="rId14"/>
    <p:sldId id="272" r:id="rId15"/>
    <p:sldId id="273" r:id="rId16"/>
    <p:sldId id="281" r:id="rId17"/>
    <p:sldId id="278" r:id="rId18"/>
    <p:sldId id="275" r:id="rId19"/>
    <p:sldId id="276" r:id="rId20"/>
    <p:sldId id="270" r:id="rId21"/>
    <p:sldId id="277" r:id="rId22"/>
    <p:sldId id="284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4B86-005F-40FB-8EEF-5C19C6D3392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A8BB-AFAB-4E09-B537-85DE07346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9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4B86-005F-40FB-8EEF-5C19C6D3392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A8BB-AFAB-4E09-B537-85DE07346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8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4B86-005F-40FB-8EEF-5C19C6D3392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A8BB-AFAB-4E09-B537-85DE07346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54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4B86-005F-40FB-8EEF-5C19C6D3392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A8BB-AFAB-4E09-B537-85DE07346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8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4B86-005F-40FB-8EEF-5C19C6D3392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A8BB-AFAB-4E09-B537-85DE07346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3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4B86-005F-40FB-8EEF-5C19C6D3392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A8BB-AFAB-4E09-B537-85DE07346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4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4B86-005F-40FB-8EEF-5C19C6D3392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A8BB-AFAB-4E09-B537-85DE07346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2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4B86-005F-40FB-8EEF-5C19C6D3392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A8BB-AFAB-4E09-B537-85DE07346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6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4B86-005F-40FB-8EEF-5C19C6D3392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A8BB-AFAB-4E09-B537-85DE07346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7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4B86-005F-40FB-8EEF-5C19C6D3392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A8BB-AFAB-4E09-B537-85DE07346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2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4B86-005F-40FB-8EEF-5C19C6D3392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A8BB-AFAB-4E09-B537-85DE07346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9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94B86-005F-40FB-8EEF-5C19C6D3392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4A8BB-AFAB-4E09-B537-85DE07346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5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сова мультяшная картинки: 13 тыс изображений найдено в Яндекс.Картинках |  Картины с совой, Чучело совы, С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21" y="3032790"/>
            <a:ext cx="4577557" cy="334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5693" y="447468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6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62002" y="234462"/>
            <a:ext cx="9131565" cy="5706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FF0000"/>
                </a:solidFill>
                <a:latin typeface="+mn-lt"/>
              </a:rPr>
              <a:t>                                                                      </a:t>
            </a:r>
            <a:r>
              <a:rPr lang="ru-RU" sz="14400" b="1" dirty="0" smtClean="0">
                <a:solidFill>
                  <a:srgbClr val="FF0000"/>
                </a:solidFill>
                <a:latin typeface="+mn-lt"/>
              </a:rPr>
              <a:t>Объясните слова</a:t>
            </a:r>
          </a:p>
          <a:p>
            <a:pPr algn="l"/>
            <a:endParaRPr lang="ru-RU" sz="14400" b="1" dirty="0">
              <a:solidFill>
                <a:srgbClr val="FF0000"/>
              </a:solidFill>
              <a:latin typeface="+mn-lt"/>
            </a:endParaRPr>
          </a:p>
          <a:p>
            <a:pPr algn="l"/>
            <a:endParaRPr lang="ru-RU" sz="14400" b="1" dirty="0" smtClean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ru-RU" sz="14400" b="1" dirty="0" smtClean="0">
                <a:solidFill>
                  <a:srgbClr val="FF0000"/>
                </a:solidFill>
                <a:latin typeface="+mn-lt"/>
              </a:rPr>
              <a:t>Кроткий характер –</a:t>
            </a:r>
            <a:r>
              <a:rPr lang="ru-RU" sz="14400" b="1" dirty="0" smtClean="0">
                <a:latin typeface="+mn-lt"/>
              </a:rPr>
              <a:t>мягкий характер</a:t>
            </a:r>
          </a:p>
          <a:p>
            <a:pPr algn="l"/>
            <a:endParaRPr lang="ru-RU" sz="14400" b="1" dirty="0" smtClean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ru-RU" sz="14400" b="1" dirty="0" smtClean="0">
                <a:solidFill>
                  <a:srgbClr val="FF0000"/>
                </a:solidFill>
                <a:latin typeface="+mn-lt"/>
              </a:rPr>
              <a:t>Одногодки-</a:t>
            </a:r>
            <a:r>
              <a:rPr lang="ru-RU" sz="14400" b="1" dirty="0" smtClean="0">
                <a:latin typeface="+mn-lt"/>
              </a:rPr>
              <a:t>ровесники</a:t>
            </a:r>
          </a:p>
          <a:p>
            <a:pPr algn="l"/>
            <a:endParaRPr lang="ru-RU" sz="14400" b="1" dirty="0" smtClean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ru-RU" sz="14400" b="1" dirty="0" smtClean="0">
                <a:solidFill>
                  <a:srgbClr val="FF0000"/>
                </a:solidFill>
                <a:latin typeface="+mn-lt"/>
              </a:rPr>
              <a:t>Скорлупки-</a:t>
            </a:r>
            <a:r>
              <a:rPr lang="ru-RU" sz="14400" b="1" dirty="0" smtClean="0">
                <a:latin typeface="+mn-lt"/>
              </a:rPr>
              <a:t>оболочка яйца или ореха</a:t>
            </a:r>
          </a:p>
          <a:p>
            <a:pPr algn="l"/>
            <a:endParaRPr lang="ru-RU" sz="14400" b="1" dirty="0" smtClean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ru-RU" sz="14400" b="1" dirty="0" smtClean="0">
                <a:solidFill>
                  <a:srgbClr val="FF0000"/>
                </a:solidFill>
                <a:latin typeface="+mn-lt"/>
              </a:rPr>
              <a:t>Шепчу-</a:t>
            </a:r>
            <a:r>
              <a:rPr lang="ru-RU" sz="14400" b="1" dirty="0" smtClean="0">
                <a:latin typeface="+mn-lt"/>
              </a:rPr>
              <a:t>говорю тихо</a:t>
            </a:r>
          </a:p>
          <a:p>
            <a:pPr algn="l"/>
            <a:endParaRPr lang="ru-RU" sz="14400" b="1" dirty="0" smtClean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ru-RU" sz="14400" b="1" dirty="0" smtClean="0">
                <a:solidFill>
                  <a:srgbClr val="FF0000"/>
                </a:solidFill>
                <a:latin typeface="+mn-lt"/>
              </a:rPr>
              <a:t>Идти на уступки-</a:t>
            </a:r>
            <a:r>
              <a:rPr lang="ru-RU" sz="14400" b="1" dirty="0" smtClean="0">
                <a:latin typeface="+mn-lt"/>
              </a:rPr>
              <a:t>уступать, поддаться</a:t>
            </a:r>
          </a:p>
          <a:p>
            <a:pPr algn="l"/>
            <a:endParaRPr lang="ru-RU" sz="14400" b="1" dirty="0" smtClean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ru-RU" sz="14400" b="1" dirty="0" smtClean="0">
                <a:solidFill>
                  <a:srgbClr val="FF0000"/>
                </a:solidFill>
                <a:latin typeface="+mn-lt"/>
              </a:rPr>
              <a:t>Поладим- </a:t>
            </a:r>
            <a:r>
              <a:rPr lang="ru-RU" sz="14400" b="1" dirty="0" smtClean="0">
                <a:latin typeface="+mn-lt"/>
              </a:rPr>
              <a:t>прийти к соглашению</a:t>
            </a:r>
            <a:endParaRPr lang="ru-RU" sz="1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452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021080" y="792480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b="1" dirty="0" smtClean="0"/>
              <a:t>Все живут - не тужат,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А со мной не дружат.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Бант у Кати расписной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Красные колготки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И характер кроткий. </a:t>
            </a:r>
            <a:endParaRPr lang="en-US" sz="3600" b="1" dirty="0" smtClean="0"/>
          </a:p>
        </p:txBody>
      </p:sp>
      <p:pic>
        <p:nvPicPr>
          <p:cNvPr id="22530" name="Picture 2" descr="https://detskie-stihi.com/wp-content/uploads/2017/05/veryovoc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47" y="1423725"/>
            <a:ext cx="4760066" cy="354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005840" y="992124"/>
            <a:ext cx="9616440" cy="48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b="1" dirty="0" smtClean="0"/>
              <a:t>Я шепчу: - Дружи со мной...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Мы же одногодки,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Как сестрички мы почти,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Мы как две голубки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Из одной скорлупки.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Я шепчу: - Но ты учти –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Ты во всем должна идти другу на уступки.</a:t>
            </a:r>
            <a:endParaRPr lang="ru-RU" sz="3600" b="1" dirty="0"/>
          </a:p>
        </p:txBody>
      </p:sp>
      <p:pic>
        <p:nvPicPr>
          <p:cNvPr id="17410" name="Picture 2" descr="https://lh3.googleusercontent.com/b9TgwoxpUfwS9J6uTXlgsv3gAMZcaHIHlMgBIN9dT6ewZJ9-nJbVxq1ubSsPQaHQuPI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80866"/>
            <a:ext cx="3997122" cy="399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701040" y="640080"/>
            <a:ext cx="11216640" cy="48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b="1" dirty="0" smtClean="0"/>
              <a:t>Предлагаю Ильиной: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- Ты дружи со мной одной,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 - Есть разряд у Ильиной, и спортивный свитер, и девчонок свита.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Подружусь я с Ильиной, стану знаменита! </a:t>
            </a:r>
            <a:endParaRPr lang="en-US" sz="3600" b="1" dirty="0" smtClean="0"/>
          </a:p>
        </p:txBody>
      </p:sp>
      <p:pic>
        <p:nvPicPr>
          <p:cNvPr id="19458" name="Picture 2" descr="https://ds04.infourok.ru/uploads/ex/0100/00166f2f-f6cd6dc5/img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22" y="3710508"/>
            <a:ext cx="3555076" cy="26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64820" y="777240"/>
            <a:ext cx="11262360" cy="48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b="1" dirty="0" smtClean="0"/>
              <a:t>Все пятерки до одной у Светловой Нади.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Я прошу: - А ты со мной подружись хоть на день!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Мы с тобой поладим.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Будешь ты меня спасать - дашь контрольную списать .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16386" name="Picture 2" descr="https://ds04.infourok.ru/uploads/ex/109c/00002423-0a0e703b/2/img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28" y="3423650"/>
            <a:ext cx="3901035" cy="28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883920" y="472440"/>
            <a:ext cx="102108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/>
          </a:p>
          <a:p>
            <a:pPr algn="l"/>
            <a:r>
              <a:rPr lang="ru-RU" dirty="0" smtClean="0"/>
              <a:t> </a:t>
            </a:r>
            <a:r>
              <a:rPr lang="ru-RU" sz="3600" b="1" dirty="0" smtClean="0"/>
              <a:t>А девчонки на дыбы,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Говорят: - Молчала бы!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Не вставать же на колени, уговаривать подруг. </a:t>
            </a:r>
            <a:endParaRPr lang="en-US" sz="3600" b="1" dirty="0" smtClean="0"/>
          </a:p>
          <a:p>
            <a:pPr algn="l"/>
            <a:r>
              <a:rPr lang="ru-RU" sz="3600" b="1" dirty="0" smtClean="0"/>
              <a:t>Напишу я объявление: Срочно требуется друг.</a:t>
            </a:r>
            <a:endParaRPr lang="ru-RU" sz="3600" b="1" dirty="0"/>
          </a:p>
        </p:txBody>
      </p:sp>
      <p:pic>
        <p:nvPicPr>
          <p:cNvPr id="15362" name="Picture 2" descr="https://i.pinimg.com/236x/86/cc/7f/86cc7ffe841dca313f542c26f03989b3--max--vintage-images.jpg?nii=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66"/>
          <a:stretch/>
        </p:blipFill>
        <p:spPr bwMode="auto">
          <a:xfrm>
            <a:off x="4870132" y="3507971"/>
            <a:ext cx="2720116" cy="29090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7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95604" y="676279"/>
            <a:ext cx="600079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Вопросы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2645" y="1500554"/>
            <a:ext cx="11230708" cy="4558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Как все живут?</a:t>
            </a:r>
          </a:p>
          <a:p>
            <a:pPr algn="l"/>
            <a:endParaRPr lang="ru-RU" sz="4000" b="1" dirty="0" smtClean="0">
              <a:solidFill>
                <a:srgbClr val="FF0000"/>
              </a:solidFill>
              <a:latin typeface="+mn-lt"/>
            </a:endParaRPr>
          </a:p>
          <a:p>
            <a:pPr algn="l"/>
            <a:endParaRPr lang="ru-RU" sz="4000" b="1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Какой характер у Кати?</a:t>
            </a:r>
          </a:p>
          <a:p>
            <a:pPr algn="l"/>
            <a:endParaRPr lang="ru-RU" sz="4000" b="1" dirty="0" smtClean="0">
              <a:solidFill>
                <a:srgbClr val="FF0000"/>
              </a:solidFill>
              <a:latin typeface="+mn-lt"/>
            </a:endParaRPr>
          </a:p>
          <a:p>
            <a:pPr algn="l"/>
            <a:endParaRPr lang="ru-RU" sz="4000" b="1" dirty="0">
              <a:solidFill>
                <a:srgbClr val="FF0000"/>
              </a:solidFill>
              <a:latin typeface="+mn-lt"/>
            </a:endParaRPr>
          </a:p>
          <a:p>
            <a:pPr algn="l"/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9674" y="3016012"/>
            <a:ext cx="11230708" cy="560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latin typeface="+mn-lt"/>
              </a:rPr>
              <a:t>Все живут – не тужат.</a:t>
            </a:r>
            <a:endParaRPr lang="ru-RU" sz="4000" b="1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96186" y="5173103"/>
            <a:ext cx="11230708" cy="560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latin typeface="+mn-lt"/>
              </a:rPr>
              <a:t>У Кати характер кроткий.</a:t>
            </a:r>
            <a:endParaRPr lang="ru-RU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607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95604" y="676279"/>
            <a:ext cx="600079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Вопросы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22253" y="1846688"/>
            <a:ext cx="11230708" cy="27862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Что есть у Ильиной?</a:t>
            </a:r>
          </a:p>
          <a:p>
            <a:pPr algn="l"/>
            <a:endParaRPr lang="ru-RU" sz="4000" b="1" dirty="0">
              <a:solidFill>
                <a:srgbClr val="FF0000"/>
              </a:solidFill>
              <a:latin typeface="+mn-lt"/>
            </a:endParaRPr>
          </a:p>
          <a:p>
            <a:pPr algn="l"/>
            <a:endParaRPr lang="ru-RU" sz="4000" b="1" dirty="0" smtClean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У кого были пятёрки?</a:t>
            </a:r>
          </a:p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9370" y="2654920"/>
            <a:ext cx="11230708" cy="560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latin typeface="+mn-lt"/>
              </a:rPr>
              <a:t>Есть разряд у Ильиной, и спортивный </a:t>
            </a:r>
            <a:r>
              <a:rPr lang="ru-RU" sz="4000" b="1" dirty="0" err="1" smtClean="0">
                <a:latin typeface="+mn-lt"/>
              </a:rPr>
              <a:t>свитер,и</a:t>
            </a:r>
            <a:r>
              <a:rPr lang="ru-RU" sz="4000" b="1" dirty="0" smtClean="0">
                <a:latin typeface="+mn-lt"/>
              </a:rPr>
              <a:t> девчонок свита</a:t>
            </a:r>
            <a:endParaRPr lang="ru-RU" sz="4000" b="1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4175" y="4294805"/>
            <a:ext cx="11230708" cy="560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latin typeface="+mn-lt"/>
              </a:rPr>
              <a:t>Все пятёрки были до одной у Светловой Нади.</a:t>
            </a:r>
            <a:endParaRPr lang="ru-RU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28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ds04.infourok.ru/uploads/ex/06a8/00190ce7-835a920e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55" y="664130"/>
            <a:ext cx="7372985" cy="55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ds04.infourok.ru/uploads/ex/1042/0003a639-a5a78c06/img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3"/>
          <a:stretch/>
        </p:blipFill>
        <p:spPr bwMode="auto">
          <a:xfrm>
            <a:off x="1567732" y="504449"/>
            <a:ext cx="9599543" cy="587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614656" y="2200671"/>
            <a:ext cx="1762538" cy="679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91195" y="2814533"/>
            <a:ext cx="1762538" cy="679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72464" y="3391301"/>
            <a:ext cx="1762538" cy="679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56239" y="4581931"/>
            <a:ext cx="2776328" cy="679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36968" y="5185429"/>
            <a:ext cx="1901685" cy="679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922150" y="2823812"/>
            <a:ext cx="2852529" cy="679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60691" y="3948158"/>
            <a:ext cx="2325754" cy="679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2268415" y="492370"/>
            <a:ext cx="7772400" cy="25778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А.Барто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«Требуется друг»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5122" name="Picture 2" descr="https://ds04.infourok.ru/uploads/ex/109c/00002423-0a0e703b/2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7" r="18132"/>
          <a:stretch/>
        </p:blipFill>
        <p:spPr bwMode="auto">
          <a:xfrm>
            <a:off x="4655128" y="2592434"/>
            <a:ext cx="3391593" cy="38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3" descr="0008-008-Dr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1117" y="594558"/>
            <a:ext cx="9604086" cy="566888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200650" y="2529840"/>
            <a:ext cx="1790700" cy="115824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95604" y="2286000"/>
            <a:ext cx="600079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друг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79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ds03.infourok.ru/uploads/ex/0fe8/00062a67-323763b6/hello_html_m66481b8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 b="9018"/>
          <a:stretch/>
        </p:blipFill>
        <p:spPr bwMode="auto">
          <a:xfrm>
            <a:off x="1557654" y="431386"/>
            <a:ext cx="9460866" cy="59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767840" y="1082040"/>
            <a:ext cx="2529840" cy="105156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00600" y="477106"/>
            <a:ext cx="2857500" cy="113833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073390" y="1089660"/>
            <a:ext cx="2529840" cy="105156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576946" y="2845214"/>
            <a:ext cx="2529840" cy="10515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10500" y="4358640"/>
            <a:ext cx="2529840" cy="105156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51070" y="5212079"/>
            <a:ext cx="3059430" cy="1260253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02484" y="4511040"/>
            <a:ext cx="2529840" cy="105156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35098" y="2903219"/>
            <a:ext cx="2529840" cy="1051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554" y="86687"/>
            <a:ext cx="11626890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</a:t>
            </a:r>
          </a:p>
          <a:p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 прочитать стихотворение</a:t>
            </a:r>
          </a:p>
          <a:p>
            <a:r>
              <a:rPr lang="ru-RU" sz="44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sz="4400" b="1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44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«Требуется друг»</a:t>
            </a:r>
          </a:p>
        </p:txBody>
      </p:sp>
      <p:pic>
        <p:nvPicPr>
          <p:cNvPr id="4" name="Picture 2" descr="https://c7.hotpng.com/preview/692/81/78/book-school-dessin-animxe9-illustration-a-book-of-laugh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05" y="4035945"/>
            <a:ext cx="2226595" cy="27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91" y="453894"/>
            <a:ext cx="9803218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3-eu-west-1.amazonaws.com/ourboox-media-prod/wp-content/uploads/2017/05/noteb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53" y="2642600"/>
            <a:ext cx="6775882" cy="35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9507" y="606523"/>
            <a:ext cx="91729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6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1048" y="945605"/>
            <a:ext cx="971005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https://c7.hotpng.com/preview/692/81/78/book-school-dessin-animxe9-illustration-a-book-of-laugh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7" y="4495530"/>
            <a:ext cx="1548414" cy="18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5691" t="73239" r="3193" b="10539"/>
          <a:stretch/>
        </p:blipFill>
        <p:spPr>
          <a:xfrm>
            <a:off x="2270761" y="1912648"/>
            <a:ext cx="9060766" cy="3530991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61021" y="2859792"/>
            <a:ext cx="428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е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38149" y="3187348"/>
            <a:ext cx="428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47855" y="3491458"/>
            <a:ext cx="428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047244" y="3491458"/>
            <a:ext cx="428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3538" y="5029200"/>
            <a:ext cx="7197970" cy="281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64791" y="4689232"/>
            <a:ext cx="4066736" cy="384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66777" y="3364523"/>
            <a:ext cx="64094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110438" y="3364523"/>
            <a:ext cx="64094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10438" y="3444567"/>
            <a:ext cx="64094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4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799" y="724376"/>
            <a:ext cx="11049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Агния Львовна </a:t>
            </a:r>
            <a:r>
              <a:rPr lang="ru-RU" sz="3600" dirty="0" err="1" smtClean="0"/>
              <a:t>Барто</a:t>
            </a:r>
            <a:r>
              <a:rPr lang="ru-RU" sz="3600" dirty="0" smtClean="0"/>
              <a:t> родилась в Москве в семье ветеринарного врача. Стихи начала писать еще в начальных классах гимназии. Мечтала стать балериной, окончила хореографическое училище.</a:t>
            </a:r>
            <a:endParaRPr lang="ru-RU" sz="3600" dirty="0"/>
          </a:p>
        </p:txBody>
      </p:sp>
      <p:sp>
        <p:nvSpPr>
          <p:cNvPr id="3" name="AutoShape 2" descr="http://gilyarovskii.ru/wp-content/uploads/2021/04/vtoroi-den-festilya_Montazhnaya-oblast-1-kopiya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images11.domashnyochag.ru/upload/img_cache/450/450c5d74f62f23162ab839a3593a0a7f_ce_612x422x0x3_cropped_1332x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70" y="3032700"/>
            <a:ext cx="4956810" cy="33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9937" y="904578"/>
            <a:ext cx="78661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За свою писательскую и общественную деятельность Агния </a:t>
            </a:r>
            <a:r>
              <a:rPr lang="ru-RU" sz="3200" dirty="0" err="1" smtClean="0"/>
              <a:t>Барто</a:t>
            </a:r>
            <a:r>
              <a:rPr lang="ru-RU" sz="3200" dirty="0" smtClean="0"/>
              <a:t> неоднократно была награждена орденами и медалями. Она много ездила за рубеж, помогала детской интернациональной дружбе.  </a:t>
            </a:r>
            <a:endParaRPr lang="ru-RU" sz="3200" dirty="0"/>
          </a:p>
        </p:txBody>
      </p:sp>
      <p:pic>
        <p:nvPicPr>
          <p:cNvPr id="3074" name="Picture 2" descr="https://ds05.infourok.ru/uploads/ex/0bcf/0012343e-1f022189/hello_html_719c8a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89" y="1108353"/>
            <a:ext cx="3324665" cy="47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8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rhlib.ru/wp-content/uploads/2021/02/1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27" y="521613"/>
            <a:ext cx="9750425" cy="58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ds04.infourok.ru/uploads/ex/0a57/0012f616-22d59789/2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67" y="513635"/>
            <a:ext cx="9156065" cy="60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6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picture-frame-45105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2268415" y="492370"/>
            <a:ext cx="7772400" cy="25778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А.Барто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«Требуется друг»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5122" name="Picture 2" descr="https://ds04.infourok.ru/uploads/ex/109c/00002423-0a0e703b/2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7" r="18132"/>
          <a:stretch/>
        </p:blipFill>
        <p:spPr bwMode="auto">
          <a:xfrm>
            <a:off x="4655128" y="2592434"/>
            <a:ext cx="3391593" cy="38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324</Words>
  <Application>Microsoft Office PowerPoint</Application>
  <PresentationFormat>Широкоэкранный</PresentationFormat>
  <Paragraphs>75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А.Барто «Требуется друг»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А.Барто «Требуется друг»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22</cp:revision>
  <dcterms:created xsi:type="dcterms:W3CDTF">2021-11-03T18:20:44Z</dcterms:created>
  <dcterms:modified xsi:type="dcterms:W3CDTF">2021-11-04T04:40:57Z</dcterms:modified>
</cp:coreProperties>
</file>