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1547" r:id="rId3"/>
    <p:sldId id="1548" r:id="rId4"/>
    <p:sldId id="1549" r:id="rId5"/>
    <p:sldId id="1550" r:id="rId6"/>
    <p:sldId id="1551" r:id="rId7"/>
    <p:sldId id="1552" r:id="rId8"/>
    <p:sldId id="1553" r:id="rId9"/>
    <p:sldId id="1554" r:id="rId10"/>
    <p:sldId id="1556" r:id="rId11"/>
    <p:sldId id="1557" r:id="rId12"/>
    <p:sldId id="1555" r:id="rId13"/>
    <p:sldId id="1558" r:id="rId14"/>
    <p:sldId id="1559" r:id="rId15"/>
    <p:sldId id="1560" r:id="rId16"/>
    <p:sldId id="1561" r:id="rId17"/>
    <p:sldId id="150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1" clrIdx="0">
    <p:extLst>
      <p:ext uri="{19B8F6BF-5375-455C-9EA6-DF929625EA0E}">
        <p15:presenceInfo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25DE"/>
    <a:srgbClr val="F2700E"/>
    <a:srgbClr val="BBD6FD"/>
    <a:srgbClr val="00CC00"/>
    <a:srgbClr val="B2D5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88C623-514F-4E7F-B6FB-228AC4B15703}" type="doc">
      <dgm:prSet loTypeId="urn:microsoft.com/office/officeart/2009/3/layout/IncreasingArrowsProcess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6E6381C-E836-4521-ACFF-4043A79CF3AF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Твёрдые </a:t>
          </a:r>
        </a:p>
      </dgm:t>
    </dgm:pt>
    <dgm:pt modelId="{A77EDDFC-D3C9-4FC4-835C-CF1C2CAE0DDC}" type="parTrans" cxnId="{CE6A8375-E37C-4B21-818E-84E549E7B328}">
      <dgm:prSet/>
      <dgm:spPr/>
      <dgm:t>
        <a:bodyPr/>
        <a:lstStyle/>
        <a:p>
          <a:endParaRPr lang="ru-RU"/>
        </a:p>
      </dgm:t>
    </dgm:pt>
    <dgm:pt modelId="{38925D42-DCEB-41E2-AFAD-228432B734E9}" type="sibTrans" cxnId="{CE6A8375-E37C-4B21-818E-84E549E7B328}">
      <dgm:prSet/>
      <dgm:spPr/>
      <dgm:t>
        <a:bodyPr/>
        <a:lstStyle/>
        <a:p>
          <a:endParaRPr lang="ru-RU"/>
        </a:p>
      </dgm:t>
    </dgm:pt>
    <dgm:pt modelId="{87A11DFD-771B-4751-9A67-E6D164D5E365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Сплавы металлов</a:t>
          </a:r>
        </a:p>
      </dgm:t>
    </dgm:pt>
    <dgm:pt modelId="{C1131E88-89AB-4FAD-BCDC-5E46CD9A8C80}" type="parTrans" cxnId="{ED51432C-80AB-4D00-B8C7-ADFDCC404558}">
      <dgm:prSet/>
      <dgm:spPr/>
      <dgm:t>
        <a:bodyPr/>
        <a:lstStyle/>
        <a:p>
          <a:endParaRPr lang="ru-RU"/>
        </a:p>
      </dgm:t>
    </dgm:pt>
    <dgm:pt modelId="{F2438B36-4A99-430D-BBED-ADFB2824F775}" type="sibTrans" cxnId="{ED51432C-80AB-4D00-B8C7-ADFDCC404558}">
      <dgm:prSet/>
      <dgm:spPr/>
      <dgm:t>
        <a:bodyPr/>
        <a:lstStyle/>
        <a:p>
          <a:endParaRPr lang="ru-RU"/>
        </a:p>
      </dgm:t>
    </dgm:pt>
    <dgm:pt modelId="{5F35012F-7752-4172-AA13-5ACFE8A36649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Жидкие </a:t>
          </a:r>
        </a:p>
      </dgm:t>
    </dgm:pt>
    <dgm:pt modelId="{E0459B55-F036-4A0D-9586-21A322BDD39B}" type="parTrans" cxnId="{11FF24C5-B27F-4B80-812A-A8ADD50FE5FF}">
      <dgm:prSet/>
      <dgm:spPr/>
      <dgm:t>
        <a:bodyPr/>
        <a:lstStyle/>
        <a:p>
          <a:endParaRPr lang="ru-RU"/>
        </a:p>
      </dgm:t>
    </dgm:pt>
    <dgm:pt modelId="{C308769D-9D25-4089-8967-104C605CBBD9}" type="sibTrans" cxnId="{11FF24C5-B27F-4B80-812A-A8ADD50FE5FF}">
      <dgm:prSet/>
      <dgm:spPr/>
      <dgm:t>
        <a:bodyPr/>
        <a:lstStyle/>
        <a:p>
          <a:endParaRPr lang="ru-RU"/>
        </a:p>
      </dgm:t>
    </dgm:pt>
    <dgm:pt modelId="{2310CB46-3F25-44D5-903D-79982A55E5D5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Раствор сахара </a:t>
          </a:r>
        </a:p>
      </dgm:t>
    </dgm:pt>
    <dgm:pt modelId="{27B7C678-1E75-47A1-B97E-610F6703F4FE}" type="parTrans" cxnId="{0289D565-75D6-4427-B87A-766B0C7C037A}">
      <dgm:prSet/>
      <dgm:spPr/>
      <dgm:t>
        <a:bodyPr/>
        <a:lstStyle/>
        <a:p>
          <a:endParaRPr lang="ru-RU"/>
        </a:p>
      </dgm:t>
    </dgm:pt>
    <dgm:pt modelId="{27312932-6B1A-46DC-BB14-EE6EB3C10C17}" type="sibTrans" cxnId="{0289D565-75D6-4427-B87A-766B0C7C037A}">
      <dgm:prSet/>
      <dgm:spPr/>
      <dgm:t>
        <a:bodyPr/>
        <a:lstStyle/>
        <a:p>
          <a:endParaRPr lang="ru-RU"/>
        </a:p>
      </dgm:t>
    </dgm:pt>
    <dgm:pt modelId="{A45722EF-18F0-4674-A872-A03FAD4A17CB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Газообразные </a:t>
          </a:r>
        </a:p>
      </dgm:t>
    </dgm:pt>
    <dgm:pt modelId="{34D65992-B628-468F-9D6C-5A3FF2B54312}" type="parTrans" cxnId="{4949C94D-EF33-4A62-B231-B174EEAD2FCD}">
      <dgm:prSet/>
      <dgm:spPr/>
      <dgm:t>
        <a:bodyPr/>
        <a:lstStyle/>
        <a:p>
          <a:endParaRPr lang="ru-RU"/>
        </a:p>
      </dgm:t>
    </dgm:pt>
    <dgm:pt modelId="{50179B7B-00EA-4EDC-AA2A-C77C74B0F87E}" type="sibTrans" cxnId="{4949C94D-EF33-4A62-B231-B174EEAD2FCD}">
      <dgm:prSet/>
      <dgm:spPr/>
      <dgm:t>
        <a:bodyPr/>
        <a:lstStyle/>
        <a:p>
          <a:endParaRPr lang="ru-RU"/>
        </a:p>
      </dgm:t>
    </dgm:pt>
    <dgm:pt modelId="{863DB63B-E975-44C5-9044-B7C0F2932A9E}">
      <dgm:prSet phldrT="[Текст]"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Воздух</a:t>
          </a:r>
        </a:p>
      </dgm:t>
    </dgm:pt>
    <dgm:pt modelId="{F725C7C9-30F0-49D4-908B-F838B2E03FCF}" type="parTrans" cxnId="{15865D3F-E1B1-4E66-9B73-C277E4DDD024}">
      <dgm:prSet/>
      <dgm:spPr/>
      <dgm:t>
        <a:bodyPr/>
        <a:lstStyle/>
        <a:p>
          <a:endParaRPr lang="ru-RU"/>
        </a:p>
      </dgm:t>
    </dgm:pt>
    <dgm:pt modelId="{25770FF4-BE82-4534-87B4-02E30102AF20}" type="sibTrans" cxnId="{15865D3F-E1B1-4E66-9B73-C277E4DDD024}">
      <dgm:prSet/>
      <dgm:spPr/>
      <dgm:t>
        <a:bodyPr/>
        <a:lstStyle/>
        <a:p>
          <a:endParaRPr lang="ru-RU"/>
        </a:p>
      </dgm:t>
    </dgm:pt>
    <dgm:pt modelId="{FDE934B9-6676-4162-ADD3-13419419BD95}" type="pres">
      <dgm:prSet presAssocID="{7688C623-514F-4E7F-B6FB-228AC4B15703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D9C9D3C8-0A1C-4B9B-9CDC-48E64BC2AC86}" type="pres">
      <dgm:prSet presAssocID="{86E6381C-E836-4521-ACFF-4043A79CF3AF}" presName="parentText1" presStyleLbl="node1" presStyleIdx="0" presStyleCnt="3" custScaleX="69768" custLinFactNeighborX="-14299" custLinFactNeighborY="2986">
        <dgm:presLayoutVars>
          <dgm:chMax/>
          <dgm:chPref val="3"/>
          <dgm:bulletEnabled val="1"/>
        </dgm:presLayoutVars>
      </dgm:prSet>
      <dgm:spPr/>
    </dgm:pt>
    <dgm:pt modelId="{D5BCDA40-6675-4FEA-A513-0555F103645A}" type="pres">
      <dgm:prSet presAssocID="{86E6381C-E836-4521-ACFF-4043A79CF3AF}" presName="childText1" presStyleLbl="solidAlignAcc1" presStyleIdx="0" presStyleCnt="3" custScaleX="77591" custScaleY="57046" custLinFactNeighborX="-12324" custLinFactNeighborY="-21845">
        <dgm:presLayoutVars>
          <dgm:chMax val="0"/>
          <dgm:chPref val="0"/>
          <dgm:bulletEnabled val="1"/>
        </dgm:presLayoutVars>
      </dgm:prSet>
      <dgm:spPr/>
    </dgm:pt>
    <dgm:pt modelId="{43DA5636-6D4A-4792-B945-74435CAA0E17}" type="pres">
      <dgm:prSet presAssocID="{5F35012F-7752-4172-AA13-5ACFE8A36649}" presName="parentText2" presStyleLbl="node1" presStyleIdx="1" presStyleCnt="3" custScaleX="73481" custLinFactNeighborX="-20533" custLinFactNeighborY="27810">
        <dgm:presLayoutVars>
          <dgm:chMax/>
          <dgm:chPref val="3"/>
          <dgm:bulletEnabled val="1"/>
        </dgm:presLayoutVars>
      </dgm:prSet>
      <dgm:spPr/>
    </dgm:pt>
    <dgm:pt modelId="{D622EB50-CB69-4BEA-913D-AEEFD06222A9}" type="pres">
      <dgm:prSet presAssocID="{5F35012F-7752-4172-AA13-5ACFE8A36649}" presName="childText2" presStyleLbl="solidAlignAcc1" presStyleIdx="1" presStyleCnt="3" custScaleX="70462" custScaleY="47848" custLinFactNeighborX="-31110" custLinFactNeighborY="-14104">
        <dgm:presLayoutVars>
          <dgm:chMax val="0"/>
          <dgm:chPref val="0"/>
          <dgm:bulletEnabled val="1"/>
        </dgm:presLayoutVars>
      </dgm:prSet>
      <dgm:spPr/>
    </dgm:pt>
    <dgm:pt modelId="{1BB29915-472F-48B3-A485-FBD3D5DED493}" type="pres">
      <dgm:prSet presAssocID="{A45722EF-18F0-4674-A872-A03FAD4A17CB}" presName="parentText3" presStyleLbl="node1" presStyleIdx="2" presStyleCnt="3" custScaleX="97393" custScaleY="109180" custLinFactNeighborX="-35833" custLinFactNeighborY="55118">
        <dgm:presLayoutVars>
          <dgm:chMax/>
          <dgm:chPref val="3"/>
          <dgm:bulletEnabled val="1"/>
        </dgm:presLayoutVars>
      </dgm:prSet>
      <dgm:spPr/>
    </dgm:pt>
    <dgm:pt modelId="{D4119703-8C21-420A-95A4-92D6B8053D3A}" type="pres">
      <dgm:prSet presAssocID="{A45722EF-18F0-4674-A872-A03FAD4A17CB}" presName="childText3" presStyleLbl="solidAlignAcc1" presStyleIdx="2" presStyleCnt="3" custScaleX="71048" custScaleY="33617" custLinFactNeighborX="-53668" custLinFactNeighborY="77">
        <dgm:presLayoutVars>
          <dgm:chMax val="0"/>
          <dgm:chPref val="0"/>
          <dgm:bulletEnabled val="1"/>
        </dgm:presLayoutVars>
      </dgm:prSet>
      <dgm:spPr/>
    </dgm:pt>
  </dgm:ptLst>
  <dgm:cxnLst>
    <dgm:cxn modelId="{22AF3903-528E-4E3A-9542-2140961D7E1A}" type="presOf" srcId="{86E6381C-E836-4521-ACFF-4043A79CF3AF}" destId="{D9C9D3C8-0A1C-4B9B-9CDC-48E64BC2AC86}" srcOrd="0" destOrd="0" presId="urn:microsoft.com/office/officeart/2009/3/layout/IncreasingArrowsProcess"/>
    <dgm:cxn modelId="{1CA9CD2B-0839-4361-909F-2BCCAC8C91C6}" type="presOf" srcId="{2310CB46-3F25-44D5-903D-79982A55E5D5}" destId="{D622EB50-CB69-4BEA-913D-AEEFD06222A9}" srcOrd="0" destOrd="0" presId="urn:microsoft.com/office/officeart/2009/3/layout/IncreasingArrowsProcess"/>
    <dgm:cxn modelId="{ED51432C-80AB-4D00-B8C7-ADFDCC404558}" srcId="{86E6381C-E836-4521-ACFF-4043A79CF3AF}" destId="{87A11DFD-771B-4751-9A67-E6D164D5E365}" srcOrd="0" destOrd="0" parTransId="{C1131E88-89AB-4FAD-BCDC-5E46CD9A8C80}" sibTransId="{F2438B36-4A99-430D-BBED-ADFB2824F775}"/>
    <dgm:cxn modelId="{15865D3F-E1B1-4E66-9B73-C277E4DDD024}" srcId="{A45722EF-18F0-4674-A872-A03FAD4A17CB}" destId="{863DB63B-E975-44C5-9044-B7C0F2932A9E}" srcOrd="0" destOrd="0" parTransId="{F725C7C9-30F0-49D4-908B-F838B2E03FCF}" sibTransId="{25770FF4-BE82-4534-87B4-02E30102AF20}"/>
    <dgm:cxn modelId="{0289D565-75D6-4427-B87A-766B0C7C037A}" srcId="{5F35012F-7752-4172-AA13-5ACFE8A36649}" destId="{2310CB46-3F25-44D5-903D-79982A55E5D5}" srcOrd="0" destOrd="0" parTransId="{27B7C678-1E75-47A1-B97E-610F6703F4FE}" sibTransId="{27312932-6B1A-46DC-BB14-EE6EB3C10C17}"/>
    <dgm:cxn modelId="{0558DF65-7B50-4EDE-A7A5-AC5BFC993D2A}" type="presOf" srcId="{7688C623-514F-4E7F-B6FB-228AC4B15703}" destId="{FDE934B9-6676-4162-ADD3-13419419BD95}" srcOrd="0" destOrd="0" presId="urn:microsoft.com/office/officeart/2009/3/layout/IncreasingArrowsProcess"/>
    <dgm:cxn modelId="{4949C94D-EF33-4A62-B231-B174EEAD2FCD}" srcId="{7688C623-514F-4E7F-B6FB-228AC4B15703}" destId="{A45722EF-18F0-4674-A872-A03FAD4A17CB}" srcOrd="2" destOrd="0" parTransId="{34D65992-B628-468F-9D6C-5A3FF2B54312}" sibTransId="{50179B7B-00EA-4EDC-AA2A-C77C74B0F87E}"/>
    <dgm:cxn modelId="{264C6754-5838-4AC5-A203-B4C45CB0C4EF}" type="presOf" srcId="{863DB63B-E975-44C5-9044-B7C0F2932A9E}" destId="{D4119703-8C21-420A-95A4-92D6B8053D3A}" srcOrd="0" destOrd="0" presId="urn:microsoft.com/office/officeart/2009/3/layout/IncreasingArrowsProcess"/>
    <dgm:cxn modelId="{CE6A8375-E37C-4B21-818E-84E549E7B328}" srcId="{7688C623-514F-4E7F-B6FB-228AC4B15703}" destId="{86E6381C-E836-4521-ACFF-4043A79CF3AF}" srcOrd="0" destOrd="0" parTransId="{A77EDDFC-D3C9-4FC4-835C-CF1C2CAE0DDC}" sibTransId="{38925D42-DCEB-41E2-AFAD-228432B734E9}"/>
    <dgm:cxn modelId="{F29685B6-1BFC-4BC7-A647-51F205A51AE3}" type="presOf" srcId="{5F35012F-7752-4172-AA13-5ACFE8A36649}" destId="{43DA5636-6D4A-4792-B945-74435CAA0E17}" srcOrd="0" destOrd="0" presId="urn:microsoft.com/office/officeart/2009/3/layout/IncreasingArrowsProcess"/>
    <dgm:cxn modelId="{9221B8BE-CD95-418F-B417-CBF90D1A0BD2}" type="presOf" srcId="{87A11DFD-771B-4751-9A67-E6D164D5E365}" destId="{D5BCDA40-6675-4FEA-A513-0555F103645A}" srcOrd="0" destOrd="0" presId="urn:microsoft.com/office/officeart/2009/3/layout/IncreasingArrowsProcess"/>
    <dgm:cxn modelId="{11FF24C5-B27F-4B80-812A-A8ADD50FE5FF}" srcId="{7688C623-514F-4E7F-B6FB-228AC4B15703}" destId="{5F35012F-7752-4172-AA13-5ACFE8A36649}" srcOrd="1" destOrd="0" parTransId="{E0459B55-F036-4A0D-9586-21A322BDD39B}" sibTransId="{C308769D-9D25-4089-8967-104C605CBBD9}"/>
    <dgm:cxn modelId="{43155AE1-9B89-4C08-8B25-3AD4A4F7E296}" type="presOf" srcId="{A45722EF-18F0-4674-A872-A03FAD4A17CB}" destId="{1BB29915-472F-48B3-A485-FBD3D5DED493}" srcOrd="0" destOrd="0" presId="urn:microsoft.com/office/officeart/2009/3/layout/IncreasingArrowsProcess"/>
    <dgm:cxn modelId="{933D7E1F-1BA2-405C-BBDB-15CF37654C81}" type="presParOf" srcId="{FDE934B9-6676-4162-ADD3-13419419BD95}" destId="{D9C9D3C8-0A1C-4B9B-9CDC-48E64BC2AC86}" srcOrd="0" destOrd="0" presId="urn:microsoft.com/office/officeart/2009/3/layout/IncreasingArrowsProcess"/>
    <dgm:cxn modelId="{AB35300B-4E7C-4A87-805D-96DDF99D014B}" type="presParOf" srcId="{FDE934B9-6676-4162-ADD3-13419419BD95}" destId="{D5BCDA40-6675-4FEA-A513-0555F103645A}" srcOrd="1" destOrd="0" presId="urn:microsoft.com/office/officeart/2009/3/layout/IncreasingArrowsProcess"/>
    <dgm:cxn modelId="{949B70C4-1007-49B0-9FA5-C50A41BB3BED}" type="presParOf" srcId="{FDE934B9-6676-4162-ADD3-13419419BD95}" destId="{43DA5636-6D4A-4792-B945-74435CAA0E17}" srcOrd="2" destOrd="0" presId="urn:microsoft.com/office/officeart/2009/3/layout/IncreasingArrowsProcess"/>
    <dgm:cxn modelId="{8F31F038-B8E1-4EC0-BA9A-7B432DBB0238}" type="presParOf" srcId="{FDE934B9-6676-4162-ADD3-13419419BD95}" destId="{D622EB50-CB69-4BEA-913D-AEEFD06222A9}" srcOrd="3" destOrd="0" presId="urn:microsoft.com/office/officeart/2009/3/layout/IncreasingArrowsProcess"/>
    <dgm:cxn modelId="{C2AB6672-E877-429C-A246-B9A4A774FAF7}" type="presParOf" srcId="{FDE934B9-6676-4162-ADD3-13419419BD95}" destId="{1BB29915-472F-48B3-A485-FBD3D5DED493}" srcOrd="4" destOrd="0" presId="urn:microsoft.com/office/officeart/2009/3/layout/IncreasingArrowsProcess"/>
    <dgm:cxn modelId="{4B27B6B8-7052-4F0D-8656-A3A032576AA3}" type="presParOf" srcId="{FDE934B9-6676-4162-ADD3-13419419BD95}" destId="{D4119703-8C21-420A-95A4-92D6B8053D3A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2CB261-D0FD-4D04-95DA-2CBBE8CC4393}" type="doc">
      <dgm:prSet loTypeId="urn:microsoft.com/office/officeart/2005/8/layout/hierarchy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244F397-1BA1-42B5-AFDA-FE725C0ACA43}">
      <dgm:prSet phldrT="[Текст]" custT="1"/>
      <dgm:spPr/>
      <dgm:t>
        <a:bodyPr/>
        <a:lstStyle/>
        <a:p>
          <a:r>
            <a: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Смесь</a:t>
          </a:r>
        </a:p>
      </dgm:t>
    </dgm:pt>
    <dgm:pt modelId="{F93D1D83-9D49-48C7-AE8A-851B1EDB4246}" type="parTrans" cxnId="{3607FD28-593A-477D-88D1-59291463E3ED}">
      <dgm:prSet/>
      <dgm:spPr/>
      <dgm:t>
        <a:bodyPr/>
        <a:lstStyle/>
        <a:p>
          <a:endParaRPr lang="ru-RU"/>
        </a:p>
      </dgm:t>
    </dgm:pt>
    <dgm:pt modelId="{39EE2C79-DDD6-4AE4-A26C-23BA2E9D9143}" type="sibTrans" cxnId="{3607FD28-593A-477D-88D1-59291463E3ED}">
      <dgm:prSet/>
      <dgm:spPr/>
      <dgm:t>
        <a:bodyPr/>
        <a:lstStyle/>
        <a:p>
          <a:endParaRPr lang="ru-RU"/>
        </a:p>
      </dgm:t>
    </dgm:pt>
    <dgm:pt modelId="{181EB170-87F3-4213-8553-F29390A6B169}">
      <dgm:prSet phldrT="[Текст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400" dirty="0">
              <a:latin typeface="Arial" panose="020B0604020202020204" pitchFamily="34" charset="0"/>
              <a:cs typeface="Arial" panose="020B0604020202020204" pitchFamily="34" charset="0"/>
            </a:rPr>
            <a:t>Несколько веществ в составе</a:t>
          </a:r>
        </a:p>
      </dgm:t>
    </dgm:pt>
    <dgm:pt modelId="{F6F551FC-0FD7-4010-B867-67E117DA6DFD}" type="parTrans" cxnId="{41FC1A7D-191E-4D49-B2DA-B37FCBF52DD6}">
      <dgm:prSet/>
      <dgm:spPr/>
      <dgm:t>
        <a:bodyPr/>
        <a:lstStyle/>
        <a:p>
          <a:endParaRPr lang="ru-RU"/>
        </a:p>
      </dgm:t>
    </dgm:pt>
    <dgm:pt modelId="{A82EBC8A-919B-4A43-8B9C-A5CF293E3BA1}" type="sibTrans" cxnId="{41FC1A7D-191E-4D49-B2DA-B37FCBF52DD6}">
      <dgm:prSet/>
      <dgm:spPr/>
      <dgm:t>
        <a:bodyPr/>
        <a:lstStyle/>
        <a:p>
          <a:endParaRPr lang="ru-RU"/>
        </a:p>
      </dgm:t>
    </dgm:pt>
    <dgm:pt modelId="{3CF92EC8-AFDB-41F6-BEF1-CF1E29427697}">
      <dgm:prSet phldrT="[Текст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Вещества неравномерно распределены по поверхности</a:t>
          </a:r>
        </a:p>
      </dgm:t>
    </dgm:pt>
    <dgm:pt modelId="{784064F4-8559-4583-947F-B921509FB83F}" type="parTrans" cxnId="{2C860478-0B10-4D60-BFB5-BCFD6CE5B7BF}">
      <dgm:prSet/>
      <dgm:spPr/>
      <dgm:t>
        <a:bodyPr/>
        <a:lstStyle/>
        <a:p>
          <a:endParaRPr lang="ru-RU"/>
        </a:p>
      </dgm:t>
    </dgm:pt>
    <dgm:pt modelId="{570C759E-9770-4BA2-B15A-3B8074D5EDD8}" type="sibTrans" cxnId="{2C860478-0B10-4D60-BFB5-BCFD6CE5B7BF}">
      <dgm:prSet/>
      <dgm:spPr/>
      <dgm:t>
        <a:bodyPr/>
        <a:lstStyle/>
        <a:p>
          <a:endParaRPr lang="ru-RU"/>
        </a:p>
      </dgm:t>
    </dgm:pt>
    <dgm:pt modelId="{4F244EE2-C0A6-4805-A2AD-06BA1BDA4250}">
      <dgm:prSet phldrT="[Текст]" custT="1"/>
      <dgm:spPr/>
      <dgm:t>
        <a:bodyPr/>
        <a:lstStyle/>
        <a:p>
          <a:r>
            <a: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Раствор</a:t>
          </a:r>
        </a:p>
      </dgm:t>
    </dgm:pt>
    <dgm:pt modelId="{715C12B2-19FB-423C-A8EA-C82E22363EFA}" type="parTrans" cxnId="{582123EC-4918-4B38-86CA-B273080D2CCC}">
      <dgm:prSet/>
      <dgm:spPr/>
      <dgm:t>
        <a:bodyPr/>
        <a:lstStyle/>
        <a:p>
          <a:endParaRPr lang="ru-RU"/>
        </a:p>
      </dgm:t>
    </dgm:pt>
    <dgm:pt modelId="{E2EBE7A8-4627-4FC2-8B80-3450EF7605B3}" type="sibTrans" cxnId="{582123EC-4918-4B38-86CA-B273080D2CCC}">
      <dgm:prSet/>
      <dgm:spPr/>
      <dgm:t>
        <a:bodyPr/>
        <a:lstStyle/>
        <a:p>
          <a:endParaRPr lang="ru-RU"/>
        </a:p>
      </dgm:t>
    </dgm:pt>
    <dgm:pt modelId="{35CA837B-EF84-44D9-9919-E7848B8FD37E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400" dirty="0">
              <a:latin typeface="Arial" panose="020B0604020202020204" pitchFamily="34" charset="0"/>
              <a:cs typeface="Arial" panose="020B0604020202020204" pitchFamily="34" charset="0"/>
            </a:rPr>
            <a:t>Несколько веществ в составе</a:t>
          </a:r>
        </a:p>
      </dgm:t>
    </dgm:pt>
    <dgm:pt modelId="{65CCCCFE-19D7-44A0-9113-B05C758B5B57}" type="parTrans" cxnId="{5E134C6D-8B1B-4A35-AE20-B377E3EA7111}">
      <dgm:prSet/>
      <dgm:spPr/>
      <dgm:t>
        <a:bodyPr/>
        <a:lstStyle/>
        <a:p>
          <a:endParaRPr lang="ru-RU"/>
        </a:p>
      </dgm:t>
    </dgm:pt>
    <dgm:pt modelId="{4CE0DEBA-197D-49E1-98BE-5D64D4B3DE4A}" type="sibTrans" cxnId="{5E134C6D-8B1B-4A35-AE20-B377E3EA7111}">
      <dgm:prSet/>
      <dgm:spPr/>
      <dgm:t>
        <a:bodyPr/>
        <a:lstStyle/>
        <a:p>
          <a:endParaRPr lang="ru-RU"/>
        </a:p>
      </dgm:t>
    </dgm:pt>
    <dgm:pt modelId="{761B71BB-3FEA-469B-8E13-56D52C031D47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Вещества равномерно распределены по поверхности</a:t>
          </a:r>
        </a:p>
      </dgm:t>
    </dgm:pt>
    <dgm:pt modelId="{AEB4C1D5-4F7A-4095-A02E-27B9352406B7}" type="parTrans" cxnId="{888BD4C3-FDE4-43F8-B026-5912A4AE07D6}">
      <dgm:prSet/>
      <dgm:spPr/>
      <dgm:t>
        <a:bodyPr/>
        <a:lstStyle/>
        <a:p>
          <a:endParaRPr lang="ru-RU"/>
        </a:p>
      </dgm:t>
    </dgm:pt>
    <dgm:pt modelId="{393939D9-0CBB-4747-AC68-397CAB4FD276}" type="sibTrans" cxnId="{888BD4C3-FDE4-43F8-B026-5912A4AE07D6}">
      <dgm:prSet/>
      <dgm:spPr/>
      <dgm:t>
        <a:bodyPr/>
        <a:lstStyle/>
        <a:p>
          <a:endParaRPr lang="ru-RU"/>
        </a:p>
      </dgm:t>
    </dgm:pt>
    <dgm:pt modelId="{DEE7526A-581F-4FA5-AFA7-6ED3E165D85D}">
      <dgm:prSet phldrT="[Текст]" custT="1"/>
      <dgm:spPr/>
      <dgm:t>
        <a:bodyPr/>
        <a:lstStyle/>
        <a:p>
          <a:r>
            <a: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Химическое соединение</a:t>
          </a:r>
        </a:p>
      </dgm:t>
    </dgm:pt>
    <dgm:pt modelId="{F7327725-2037-431B-A57D-8DC9E6E45FBE}" type="parTrans" cxnId="{B16A9274-57F6-4F3C-B495-2E9EA0126C3D}">
      <dgm:prSet/>
      <dgm:spPr/>
      <dgm:t>
        <a:bodyPr/>
        <a:lstStyle/>
        <a:p>
          <a:endParaRPr lang="ru-RU"/>
        </a:p>
      </dgm:t>
    </dgm:pt>
    <dgm:pt modelId="{EE82B601-B8BC-411B-B494-4CB5115D00CF}" type="sibTrans" cxnId="{B16A9274-57F6-4F3C-B495-2E9EA0126C3D}">
      <dgm:prSet/>
      <dgm:spPr/>
      <dgm:t>
        <a:bodyPr/>
        <a:lstStyle/>
        <a:p>
          <a:endParaRPr lang="ru-RU"/>
        </a:p>
      </dgm:t>
    </dgm:pt>
    <dgm:pt modelId="{4A1E3228-5989-42EB-BA2B-5C5171608254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400" dirty="0">
              <a:latin typeface="Arial" panose="020B0604020202020204" pitchFamily="34" charset="0"/>
              <a:cs typeface="Arial" panose="020B0604020202020204" pitchFamily="34" charset="0"/>
            </a:rPr>
            <a:t>Одно вещество в составе</a:t>
          </a:r>
        </a:p>
      </dgm:t>
    </dgm:pt>
    <dgm:pt modelId="{8E5568C6-4522-4FED-ACFF-CCAB983E37CB}" type="parTrans" cxnId="{B1D0D3B9-BDA7-48D4-B735-9C2397DB0032}">
      <dgm:prSet/>
      <dgm:spPr/>
      <dgm:t>
        <a:bodyPr/>
        <a:lstStyle/>
        <a:p>
          <a:endParaRPr lang="ru-RU"/>
        </a:p>
      </dgm:t>
    </dgm:pt>
    <dgm:pt modelId="{651C221B-9EBA-4589-B225-1C377C2EB05D}" type="sibTrans" cxnId="{B1D0D3B9-BDA7-48D4-B735-9C2397DB0032}">
      <dgm:prSet/>
      <dgm:spPr/>
      <dgm:t>
        <a:bodyPr/>
        <a:lstStyle/>
        <a:p>
          <a:endParaRPr lang="ru-RU"/>
        </a:p>
      </dgm:t>
    </dgm:pt>
    <dgm:pt modelId="{FEC600EF-B1D1-4636-9795-F1F69CC01E52}">
      <dgm:prSet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Вещества равномерно распределены по поверхности</a:t>
          </a:r>
        </a:p>
      </dgm:t>
    </dgm:pt>
    <dgm:pt modelId="{36E3F1C3-51E7-4950-AA3F-D3041F0444BE}" type="parTrans" cxnId="{C3FEFA17-580B-4211-8D0B-685C6861A957}">
      <dgm:prSet/>
      <dgm:spPr/>
      <dgm:t>
        <a:bodyPr/>
        <a:lstStyle/>
        <a:p>
          <a:endParaRPr lang="ru-RU"/>
        </a:p>
      </dgm:t>
    </dgm:pt>
    <dgm:pt modelId="{EFA1D852-AA4E-4896-9AFC-70E6A7FA9203}" type="sibTrans" cxnId="{C3FEFA17-580B-4211-8D0B-685C6861A957}">
      <dgm:prSet/>
      <dgm:spPr/>
      <dgm:t>
        <a:bodyPr/>
        <a:lstStyle/>
        <a:p>
          <a:endParaRPr lang="ru-RU"/>
        </a:p>
      </dgm:t>
    </dgm:pt>
    <dgm:pt modelId="{F5668C42-5AB8-44FC-816D-88C242CDEEDE}">
      <dgm:prSet phldrT="[Текст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Можно разделить на составные части с помощью физических методов</a:t>
          </a:r>
        </a:p>
      </dgm:t>
    </dgm:pt>
    <dgm:pt modelId="{0AD5B03C-7BFB-47AB-9BD3-6A94579B6BDD}" type="parTrans" cxnId="{28F9DB09-BEDE-44F0-B5E5-CBFC24AC83E9}">
      <dgm:prSet/>
      <dgm:spPr/>
      <dgm:t>
        <a:bodyPr/>
        <a:lstStyle/>
        <a:p>
          <a:endParaRPr lang="ru-RU"/>
        </a:p>
      </dgm:t>
    </dgm:pt>
    <dgm:pt modelId="{D1636BDE-223A-471E-9B79-E68A1BF2FA7F}" type="sibTrans" cxnId="{28F9DB09-BEDE-44F0-B5E5-CBFC24AC83E9}">
      <dgm:prSet/>
      <dgm:spPr/>
      <dgm:t>
        <a:bodyPr/>
        <a:lstStyle/>
        <a:p>
          <a:endParaRPr lang="ru-RU"/>
        </a:p>
      </dgm:t>
    </dgm:pt>
    <dgm:pt modelId="{36B86F36-8E13-4F5D-A1DB-577A59732979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Можно разделить на составные части с помощью физических методов</a:t>
          </a:r>
        </a:p>
      </dgm:t>
    </dgm:pt>
    <dgm:pt modelId="{BB1734CB-959F-48C2-8882-C21CACB379CB}" type="parTrans" cxnId="{7ACD7AAF-38F8-45A4-9E65-581FB6D2BE4F}">
      <dgm:prSet/>
      <dgm:spPr/>
      <dgm:t>
        <a:bodyPr/>
        <a:lstStyle/>
        <a:p>
          <a:endParaRPr lang="ru-RU"/>
        </a:p>
      </dgm:t>
    </dgm:pt>
    <dgm:pt modelId="{9EA341C7-8E7B-4930-BF6C-F4D7910F6E3B}" type="sibTrans" cxnId="{7ACD7AAF-38F8-45A4-9E65-581FB6D2BE4F}">
      <dgm:prSet/>
      <dgm:spPr/>
      <dgm:t>
        <a:bodyPr/>
        <a:lstStyle/>
        <a:p>
          <a:endParaRPr lang="ru-RU"/>
        </a:p>
      </dgm:t>
    </dgm:pt>
    <dgm:pt modelId="{E986EBCC-1A39-48DA-AAC7-56BF3415EC48}">
      <dgm:prSet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Можно разделить на составные части с помощью химических методов</a:t>
          </a:r>
        </a:p>
      </dgm:t>
    </dgm:pt>
    <dgm:pt modelId="{30B054D0-E430-4E5F-A5D8-99CD1FE13F1D}" type="parTrans" cxnId="{4884D842-87E0-421F-B191-F7D7BAE1B68B}">
      <dgm:prSet/>
      <dgm:spPr/>
      <dgm:t>
        <a:bodyPr/>
        <a:lstStyle/>
        <a:p>
          <a:endParaRPr lang="ru-RU"/>
        </a:p>
      </dgm:t>
    </dgm:pt>
    <dgm:pt modelId="{15F48CE3-9108-4FE9-968F-F3B5672E28A1}" type="sibTrans" cxnId="{4884D842-87E0-421F-B191-F7D7BAE1B68B}">
      <dgm:prSet/>
      <dgm:spPr/>
      <dgm:t>
        <a:bodyPr/>
        <a:lstStyle/>
        <a:p>
          <a:endParaRPr lang="ru-RU"/>
        </a:p>
      </dgm:t>
    </dgm:pt>
    <dgm:pt modelId="{7E27BEAB-7486-4810-8DA1-FFEB68481527}">
      <dgm:prSet phldrT="[Текст]" custT="1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При образовании теплота не поглощается и не выделяется</a:t>
          </a:r>
        </a:p>
      </dgm:t>
    </dgm:pt>
    <dgm:pt modelId="{4A362F88-82B2-429F-9A2F-CEC4BF6ECE53}" type="parTrans" cxnId="{CBC1E475-6CC7-4C70-9BD4-1BB3A530FBE1}">
      <dgm:prSet/>
      <dgm:spPr/>
      <dgm:t>
        <a:bodyPr/>
        <a:lstStyle/>
        <a:p>
          <a:endParaRPr lang="ru-RU"/>
        </a:p>
      </dgm:t>
    </dgm:pt>
    <dgm:pt modelId="{8D64A8C3-E362-4514-8376-699E7C945700}" type="sibTrans" cxnId="{CBC1E475-6CC7-4C70-9BD4-1BB3A530FBE1}">
      <dgm:prSet/>
      <dgm:spPr/>
      <dgm:t>
        <a:bodyPr/>
        <a:lstStyle/>
        <a:p>
          <a:endParaRPr lang="ru-RU"/>
        </a:p>
      </dgm:t>
    </dgm:pt>
    <dgm:pt modelId="{A013C43C-7460-4709-AF83-75978C703150}">
      <dgm:prSet phldrT="[Текст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000" dirty="0">
              <a:latin typeface="Arial" panose="020B0604020202020204" pitchFamily="34" charset="0"/>
              <a:cs typeface="Arial" panose="020B0604020202020204" pitchFamily="34" charset="0"/>
            </a:rPr>
            <a:t>При образовании теплота  поглощается или выделяется</a:t>
          </a:r>
        </a:p>
      </dgm:t>
    </dgm:pt>
    <dgm:pt modelId="{C8456449-8D9E-4D5D-9826-9B9DDC6F4BAF}" type="parTrans" cxnId="{87F1833E-B1DE-4112-9F41-0F2C0ECD47DA}">
      <dgm:prSet/>
      <dgm:spPr/>
      <dgm:t>
        <a:bodyPr/>
        <a:lstStyle/>
        <a:p>
          <a:endParaRPr lang="ru-RU"/>
        </a:p>
      </dgm:t>
    </dgm:pt>
    <dgm:pt modelId="{AF554401-2F6B-4839-A744-6B8E05E267B0}" type="sibTrans" cxnId="{87F1833E-B1DE-4112-9F41-0F2C0ECD47DA}">
      <dgm:prSet/>
      <dgm:spPr/>
      <dgm:t>
        <a:bodyPr/>
        <a:lstStyle/>
        <a:p>
          <a:endParaRPr lang="ru-RU"/>
        </a:p>
      </dgm:t>
    </dgm:pt>
    <dgm:pt modelId="{1637AD82-B50A-4A05-93E7-657D3721BD19}">
      <dgm:prSet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000">
              <a:latin typeface="Arial" panose="020B0604020202020204" pitchFamily="34" charset="0"/>
              <a:cs typeface="Arial" panose="020B0604020202020204" pitchFamily="34" charset="0"/>
            </a:rPr>
            <a:t>При образовании теплота  поглощается или выделяется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11E89A-79C9-4DD9-B622-E723FBF76C4B}" type="parTrans" cxnId="{F1446057-7DF8-4999-84F4-61CA427D0440}">
      <dgm:prSet/>
      <dgm:spPr/>
      <dgm:t>
        <a:bodyPr/>
        <a:lstStyle/>
        <a:p>
          <a:endParaRPr lang="ru-RU"/>
        </a:p>
      </dgm:t>
    </dgm:pt>
    <dgm:pt modelId="{7B6B70A9-E713-4A80-A90F-DEE1D563E7F4}" type="sibTrans" cxnId="{F1446057-7DF8-4999-84F4-61CA427D0440}">
      <dgm:prSet/>
      <dgm:spPr/>
      <dgm:t>
        <a:bodyPr/>
        <a:lstStyle/>
        <a:p>
          <a:endParaRPr lang="ru-RU"/>
        </a:p>
      </dgm:t>
    </dgm:pt>
    <dgm:pt modelId="{D4EC1379-CD28-4176-A8A0-1A5A5DFE5327}" type="pres">
      <dgm:prSet presAssocID="{A62CB261-D0FD-4D04-95DA-2CBBE8CC439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5D6A0E2-B507-401B-9618-CABCA2F5DCA0}" type="pres">
      <dgm:prSet presAssocID="{7244F397-1BA1-42B5-AFDA-FE725C0ACA43}" presName="root" presStyleCnt="0"/>
      <dgm:spPr/>
    </dgm:pt>
    <dgm:pt modelId="{8D81C6D3-5407-41DB-8DD7-EE870650ABF9}" type="pres">
      <dgm:prSet presAssocID="{7244F397-1BA1-42B5-AFDA-FE725C0ACA43}" presName="rootComposite" presStyleCnt="0"/>
      <dgm:spPr/>
    </dgm:pt>
    <dgm:pt modelId="{08867A5D-CB60-47E3-9E23-28D6C394DE30}" type="pres">
      <dgm:prSet presAssocID="{7244F397-1BA1-42B5-AFDA-FE725C0ACA43}" presName="rootText" presStyleLbl="node1" presStyleIdx="0" presStyleCnt="3" custLinFactNeighborX="-43" custLinFactNeighborY="-8381"/>
      <dgm:spPr/>
    </dgm:pt>
    <dgm:pt modelId="{7E9D9074-49E8-4724-B810-1628A8CF82BC}" type="pres">
      <dgm:prSet presAssocID="{7244F397-1BA1-42B5-AFDA-FE725C0ACA43}" presName="rootConnector" presStyleLbl="node1" presStyleIdx="0" presStyleCnt="3"/>
      <dgm:spPr/>
    </dgm:pt>
    <dgm:pt modelId="{5DA15A53-5FAA-4D81-9077-620762766071}" type="pres">
      <dgm:prSet presAssocID="{7244F397-1BA1-42B5-AFDA-FE725C0ACA43}" presName="childShape" presStyleCnt="0"/>
      <dgm:spPr/>
    </dgm:pt>
    <dgm:pt modelId="{226A28F3-02CC-4D1E-B23B-0022245ACF44}" type="pres">
      <dgm:prSet presAssocID="{F6F551FC-0FD7-4010-B867-67E117DA6DFD}" presName="Name13" presStyleLbl="parChTrans1D2" presStyleIdx="0" presStyleCnt="12"/>
      <dgm:spPr/>
    </dgm:pt>
    <dgm:pt modelId="{5D04004D-4104-4DD3-94FB-E1AD1C4CD397}" type="pres">
      <dgm:prSet presAssocID="{181EB170-87F3-4213-8553-F29390A6B169}" presName="childText" presStyleLbl="bgAcc1" presStyleIdx="0" presStyleCnt="12" custScaleX="173225">
        <dgm:presLayoutVars>
          <dgm:bulletEnabled val="1"/>
        </dgm:presLayoutVars>
      </dgm:prSet>
      <dgm:spPr/>
    </dgm:pt>
    <dgm:pt modelId="{FC634ED4-5EF2-4B17-B144-4CBDA3358C83}" type="pres">
      <dgm:prSet presAssocID="{784064F4-8559-4583-947F-B921509FB83F}" presName="Name13" presStyleLbl="parChTrans1D2" presStyleIdx="1" presStyleCnt="12"/>
      <dgm:spPr/>
    </dgm:pt>
    <dgm:pt modelId="{AFEB62CC-9D77-4F83-B3E4-356E3A7BC94B}" type="pres">
      <dgm:prSet presAssocID="{3CF92EC8-AFDB-41F6-BEF1-CF1E29427697}" presName="childText" presStyleLbl="bgAcc1" presStyleIdx="1" presStyleCnt="12" custScaleX="173225">
        <dgm:presLayoutVars>
          <dgm:bulletEnabled val="1"/>
        </dgm:presLayoutVars>
      </dgm:prSet>
      <dgm:spPr/>
    </dgm:pt>
    <dgm:pt modelId="{B726A30F-F43A-41D6-A5AB-67AFC5613398}" type="pres">
      <dgm:prSet presAssocID="{0AD5B03C-7BFB-47AB-9BD3-6A94579B6BDD}" presName="Name13" presStyleLbl="parChTrans1D2" presStyleIdx="2" presStyleCnt="12"/>
      <dgm:spPr/>
    </dgm:pt>
    <dgm:pt modelId="{A1779509-234E-46E1-94A3-D658ABAF61A2}" type="pres">
      <dgm:prSet presAssocID="{F5668C42-5AB8-44FC-816D-88C242CDEEDE}" presName="childText" presStyleLbl="bgAcc1" presStyleIdx="2" presStyleCnt="12" custScaleX="173225">
        <dgm:presLayoutVars>
          <dgm:bulletEnabled val="1"/>
        </dgm:presLayoutVars>
      </dgm:prSet>
      <dgm:spPr/>
    </dgm:pt>
    <dgm:pt modelId="{ED5A2803-3267-4C72-A0DB-BD6BFD9A9A43}" type="pres">
      <dgm:prSet presAssocID="{4A362F88-82B2-429F-9A2F-CEC4BF6ECE53}" presName="Name13" presStyleLbl="parChTrans1D2" presStyleIdx="3" presStyleCnt="12"/>
      <dgm:spPr/>
    </dgm:pt>
    <dgm:pt modelId="{F8F5EAFD-0502-4F93-9552-03DAF2D7132B}" type="pres">
      <dgm:prSet presAssocID="{7E27BEAB-7486-4810-8DA1-FFEB68481527}" presName="childText" presStyleLbl="bgAcc1" presStyleIdx="3" presStyleCnt="12" custScaleX="173846">
        <dgm:presLayoutVars>
          <dgm:bulletEnabled val="1"/>
        </dgm:presLayoutVars>
      </dgm:prSet>
      <dgm:spPr/>
    </dgm:pt>
    <dgm:pt modelId="{D69A1D7F-73B3-4D46-A7CC-83D6297A48BE}" type="pres">
      <dgm:prSet presAssocID="{4F244EE2-C0A6-4805-A2AD-06BA1BDA4250}" presName="root" presStyleCnt="0"/>
      <dgm:spPr/>
    </dgm:pt>
    <dgm:pt modelId="{1F937EB1-7E88-446D-9ACD-9C1E1D0BE155}" type="pres">
      <dgm:prSet presAssocID="{4F244EE2-C0A6-4805-A2AD-06BA1BDA4250}" presName="rootComposite" presStyleCnt="0"/>
      <dgm:spPr/>
    </dgm:pt>
    <dgm:pt modelId="{C08426BF-3F06-45D7-A8A2-8FE8E9C07E3E}" type="pres">
      <dgm:prSet presAssocID="{4F244EE2-C0A6-4805-A2AD-06BA1BDA4250}" presName="rootText" presStyleLbl="node1" presStyleIdx="1" presStyleCnt="3" custLinFactNeighborX="-496" custLinFactNeighborY="-8381"/>
      <dgm:spPr/>
    </dgm:pt>
    <dgm:pt modelId="{714BCA28-AFD5-4EFF-A5B2-1813650AE872}" type="pres">
      <dgm:prSet presAssocID="{4F244EE2-C0A6-4805-A2AD-06BA1BDA4250}" presName="rootConnector" presStyleLbl="node1" presStyleIdx="1" presStyleCnt="3"/>
      <dgm:spPr/>
    </dgm:pt>
    <dgm:pt modelId="{8B0E2CE6-A8A7-4087-88D1-3C0877EFEFA9}" type="pres">
      <dgm:prSet presAssocID="{4F244EE2-C0A6-4805-A2AD-06BA1BDA4250}" presName="childShape" presStyleCnt="0"/>
      <dgm:spPr/>
    </dgm:pt>
    <dgm:pt modelId="{13E088F4-8ABC-46B3-8141-D8E9FE2A04D3}" type="pres">
      <dgm:prSet presAssocID="{65CCCCFE-19D7-44A0-9113-B05C758B5B57}" presName="Name13" presStyleLbl="parChTrans1D2" presStyleIdx="4" presStyleCnt="12"/>
      <dgm:spPr/>
    </dgm:pt>
    <dgm:pt modelId="{A768C9DF-D062-4270-A109-06A9E3A64B21}" type="pres">
      <dgm:prSet presAssocID="{35CA837B-EF84-44D9-9919-E7848B8FD37E}" presName="childText" presStyleLbl="bgAcc1" presStyleIdx="4" presStyleCnt="12" custScaleX="173225">
        <dgm:presLayoutVars>
          <dgm:bulletEnabled val="1"/>
        </dgm:presLayoutVars>
      </dgm:prSet>
      <dgm:spPr/>
    </dgm:pt>
    <dgm:pt modelId="{F473E730-6F2E-4B70-9ECE-F76F9BEF0508}" type="pres">
      <dgm:prSet presAssocID="{AEB4C1D5-4F7A-4095-A02E-27B9352406B7}" presName="Name13" presStyleLbl="parChTrans1D2" presStyleIdx="5" presStyleCnt="12"/>
      <dgm:spPr/>
    </dgm:pt>
    <dgm:pt modelId="{CED7DDE7-FFA7-4CD3-A372-6E40E920CA9A}" type="pres">
      <dgm:prSet presAssocID="{761B71BB-3FEA-469B-8E13-56D52C031D47}" presName="childText" presStyleLbl="bgAcc1" presStyleIdx="5" presStyleCnt="12" custScaleX="173225">
        <dgm:presLayoutVars>
          <dgm:bulletEnabled val="1"/>
        </dgm:presLayoutVars>
      </dgm:prSet>
      <dgm:spPr/>
    </dgm:pt>
    <dgm:pt modelId="{E04C22FD-6016-49AA-AC1F-6B970C704822}" type="pres">
      <dgm:prSet presAssocID="{BB1734CB-959F-48C2-8882-C21CACB379CB}" presName="Name13" presStyleLbl="parChTrans1D2" presStyleIdx="6" presStyleCnt="12"/>
      <dgm:spPr/>
    </dgm:pt>
    <dgm:pt modelId="{5BB2C441-0DF6-43AE-809F-58FB4269B133}" type="pres">
      <dgm:prSet presAssocID="{36B86F36-8E13-4F5D-A1DB-577A59732979}" presName="childText" presStyleLbl="bgAcc1" presStyleIdx="6" presStyleCnt="12" custScaleX="173225">
        <dgm:presLayoutVars>
          <dgm:bulletEnabled val="1"/>
        </dgm:presLayoutVars>
      </dgm:prSet>
      <dgm:spPr/>
    </dgm:pt>
    <dgm:pt modelId="{6A909356-14F0-465C-ABF7-669B88B67228}" type="pres">
      <dgm:prSet presAssocID="{C8456449-8D9E-4D5D-9826-9B9DDC6F4BAF}" presName="Name13" presStyleLbl="parChTrans1D2" presStyleIdx="7" presStyleCnt="12"/>
      <dgm:spPr/>
    </dgm:pt>
    <dgm:pt modelId="{A91AD20B-5B7E-43AF-A794-CE77F27BECCC}" type="pres">
      <dgm:prSet presAssocID="{A013C43C-7460-4709-AF83-75978C703150}" presName="childText" presStyleLbl="bgAcc1" presStyleIdx="7" presStyleCnt="12" custScaleX="173846">
        <dgm:presLayoutVars>
          <dgm:bulletEnabled val="1"/>
        </dgm:presLayoutVars>
      </dgm:prSet>
      <dgm:spPr/>
    </dgm:pt>
    <dgm:pt modelId="{1721C8BE-FF22-4564-8078-F22C080A7406}" type="pres">
      <dgm:prSet presAssocID="{DEE7526A-581F-4FA5-AFA7-6ED3E165D85D}" presName="root" presStyleCnt="0"/>
      <dgm:spPr/>
    </dgm:pt>
    <dgm:pt modelId="{10C961D6-107B-461A-99D3-5E2B67AB55C0}" type="pres">
      <dgm:prSet presAssocID="{DEE7526A-581F-4FA5-AFA7-6ED3E165D85D}" presName="rootComposite" presStyleCnt="0"/>
      <dgm:spPr/>
    </dgm:pt>
    <dgm:pt modelId="{4BDF1878-406D-4373-8811-EDAE294A7B9B}" type="pres">
      <dgm:prSet presAssocID="{DEE7526A-581F-4FA5-AFA7-6ED3E165D85D}" presName="rootText" presStyleLbl="node1" presStyleIdx="2" presStyleCnt="3" custScaleX="121847" custLinFactNeighborX="-496" custLinFactNeighborY="-8381"/>
      <dgm:spPr/>
    </dgm:pt>
    <dgm:pt modelId="{7F1D59BB-021F-4000-9C84-2C1AF9496358}" type="pres">
      <dgm:prSet presAssocID="{DEE7526A-581F-4FA5-AFA7-6ED3E165D85D}" presName="rootConnector" presStyleLbl="node1" presStyleIdx="2" presStyleCnt="3"/>
      <dgm:spPr/>
    </dgm:pt>
    <dgm:pt modelId="{654FBBA0-5408-4F74-AA07-F15619DD3BD4}" type="pres">
      <dgm:prSet presAssocID="{DEE7526A-581F-4FA5-AFA7-6ED3E165D85D}" presName="childShape" presStyleCnt="0"/>
      <dgm:spPr/>
    </dgm:pt>
    <dgm:pt modelId="{F853496B-F5C8-4200-B6B5-E8FB468B3EFC}" type="pres">
      <dgm:prSet presAssocID="{8E5568C6-4522-4FED-ACFF-CCAB983E37CB}" presName="Name13" presStyleLbl="parChTrans1D2" presStyleIdx="8" presStyleCnt="12"/>
      <dgm:spPr/>
    </dgm:pt>
    <dgm:pt modelId="{7A7A496D-B309-476F-9BED-52E223073450}" type="pres">
      <dgm:prSet presAssocID="{4A1E3228-5989-42EB-BA2B-5C5171608254}" presName="childText" presStyleLbl="bgAcc1" presStyleIdx="8" presStyleCnt="12" custScaleX="173225">
        <dgm:presLayoutVars>
          <dgm:bulletEnabled val="1"/>
        </dgm:presLayoutVars>
      </dgm:prSet>
      <dgm:spPr/>
    </dgm:pt>
    <dgm:pt modelId="{5A631834-4023-4BAA-9B5C-E75DD293A032}" type="pres">
      <dgm:prSet presAssocID="{36E3F1C3-51E7-4950-AA3F-D3041F0444BE}" presName="Name13" presStyleLbl="parChTrans1D2" presStyleIdx="9" presStyleCnt="12"/>
      <dgm:spPr/>
    </dgm:pt>
    <dgm:pt modelId="{0BDD3B55-6061-46BD-A8E1-03F3B58CAF84}" type="pres">
      <dgm:prSet presAssocID="{FEC600EF-B1D1-4636-9795-F1F69CC01E52}" presName="childText" presStyleLbl="bgAcc1" presStyleIdx="9" presStyleCnt="12" custScaleX="173225">
        <dgm:presLayoutVars>
          <dgm:bulletEnabled val="1"/>
        </dgm:presLayoutVars>
      </dgm:prSet>
      <dgm:spPr/>
    </dgm:pt>
    <dgm:pt modelId="{B72DB745-138C-41A2-BD5C-71ECF4CF9A66}" type="pres">
      <dgm:prSet presAssocID="{30B054D0-E430-4E5F-A5D8-99CD1FE13F1D}" presName="Name13" presStyleLbl="parChTrans1D2" presStyleIdx="10" presStyleCnt="12"/>
      <dgm:spPr/>
    </dgm:pt>
    <dgm:pt modelId="{1087CF8C-613E-48E3-9819-DF0D0E161C06}" type="pres">
      <dgm:prSet presAssocID="{E986EBCC-1A39-48DA-AAC7-56BF3415EC48}" presName="childText" presStyleLbl="bgAcc1" presStyleIdx="10" presStyleCnt="12" custScaleX="173225">
        <dgm:presLayoutVars>
          <dgm:bulletEnabled val="1"/>
        </dgm:presLayoutVars>
      </dgm:prSet>
      <dgm:spPr/>
    </dgm:pt>
    <dgm:pt modelId="{68A30B3B-676F-4D17-852E-A962A2F62A0C}" type="pres">
      <dgm:prSet presAssocID="{5C11E89A-79C9-4DD9-B622-E723FBF76C4B}" presName="Name13" presStyleLbl="parChTrans1D2" presStyleIdx="11" presStyleCnt="12"/>
      <dgm:spPr/>
    </dgm:pt>
    <dgm:pt modelId="{C1EF9D34-B4C8-42F6-9AFB-F11B3894D9FF}" type="pres">
      <dgm:prSet presAssocID="{1637AD82-B50A-4A05-93E7-657D3721BD19}" presName="childText" presStyleLbl="bgAcc1" presStyleIdx="11" presStyleCnt="12" custScaleX="170481">
        <dgm:presLayoutVars>
          <dgm:bulletEnabled val="1"/>
        </dgm:presLayoutVars>
      </dgm:prSet>
      <dgm:spPr/>
    </dgm:pt>
  </dgm:ptLst>
  <dgm:cxnLst>
    <dgm:cxn modelId="{AF022F01-F31C-46CB-97B3-C22D3AF06456}" type="presOf" srcId="{35CA837B-EF84-44D9-9919-E7848B8FD37E}" destId="{A768C9DF-D062-4270-A109-06A9E3A64B21}" srcOrd="0" destOrd="0" presId="urn:microsoft.com/office/officeart/2005/8/layout/hierarchy3"/>
    <dgm:cxn modelId="{CE096707-DC64-452C-865C-26083FFACCBC}" type="presOf" srcId="{36B86F36-8E13-4F5D-A1DB-577A59732979}" destId="{5BB2C441-0DF6-43AE-809F-58FB4269B133}" srcOrd="0" destOrd="0" presId="urn:microsoft.com/office/officeart/2005/8/layout/hierarchy3"/>
    <dgm:cxn modelId="{A7FB5409-22ED-4092-A28D-A638D4931F5D}" type="presOf" srcId="{FEC600EF-B1D1-4636-9795-F1F69CC01E52}" destId="{0BDD3B55-6061-46BD-A8E1-03F3B58CAF84}" srcOrd="0" destOrd="0" presId="urn:microsoft.com/office/officeart/2005/8/layout/hierarchy3"/>
    <dgm:cxn modelId="{28F9DB09-BEDE-44F0-B5E5-CBFC24AC83E9}" srcId="{7244F397-1BA1-42B5-AFDA-FE725C0ACA43}" destId="{F5668C42-5AB8-44FC-816D-88C242CDEEDE}" srcOrd="2" destOrd="0" parTransId="{0AD5B03C-7BFB-47AB-9BD3-6A94579B6BDD}" sibTransId="{D1636BDE-223A-471E-9B79-E68A1BF2FA7F}"/>
    <dgm:cxn modelId="{00B58416-B984-4E2E-B2EC-61EC26FD4DE0}" type="presOf" srcId="{30B054D0-E430-4E5F-A5D8-99CD1FE13F1D}" destId="{B72DB745-138C-41A2-BD5C-71ECF4CF9A66}" srcOrd="0" destOrd="0" presId="urn:microsoft.com/office/officeart/2005/8/layout/hierarchy3"/>
    <dgm:cxn modelId="{7034CA16-E6B2-4A77-AFD6-30E3C29C9390}" type="presOf" srcId="{4A362F88-82B2-429F-9A2F-CEC4BF6ECE53}" destId="{ED5A2803-3267-4C72-A0DB-BD6BFD9A9A43}" srcOrd="0" destOrd="0" presId="urn:microsoft.com/office/officeart/2005/8/layout/hierarchy3"/>
    <dgm:cxn modelId="{C3FEFA17-580B-4211-8D0B-685C6861A957}" srcId="{DEE7526A-581F-4FA5-AFA7-6ED3E165D85D}" destId="{FEC600EF-B1D1-4636-9795-F1F69CC01E52}" srcOrd="1" destOrd="0" parTransId="{36E3F1C3-51E7-4950-AA3F-D3041F0444BE}" sibTransId="{EFA1D852-AA4E-4896-9AFC-70E6A7FA9203}"/>
    <dgm:cxn modelId="{66E37219-24E2-4BA1-8EEE-4A8F9E6230E2}" type="presOf" srcId="{5C11E89A-79C9-4DD9-B622-E723FBF76C4B}" destId="{68A30B3B-676F-4D17-852E-A962A2F62A0C}" srcOrd="0" destOrd="0" presId="urn:microsoft.com/office/officeart/2005/8/layout/hierarchy3"/>
    <dgm:cxn modelId="{70AC6D27-451E-41D4-868B-078E489E65D0}" type="presOf" srcId="{181EB170-87F3-4213-8553-F29390A6B169}" destId="{5D04004D-4104-4DD3-94FB-E1AD1C4CD397}" srcOrd="0" destOrd="0" presId="urn:microsoft.com/office/officeart/2005/8/layout/hierarchy3"/>
    <dgm:cxn modelId="{3607FD28-593A-477D-88D1-59291463E3ED}" srcId="{A62CB261-D0FD-4D04-95DA-2CBBE8CC4393}" destId="{7244F397-1BA1-42B5-AFDA-FE725C0ACA43}" srcOrd="0" destOrd="0" parTransId="{F93D1D83-9D49-48C7-AE8A-851B1EDB4246}" sibTransId="{39EE2C79-DDD6-4AE4-A26C-23BA2E9D9143}"/>
    <dgm:cxn modelId="{937E342E-F015-4D1E-A200-CF802DDEC38E}" type="presOf" srcId="{4F244EE2-C0A6-4805-A2AD-06BA1BDA4250}" destId="{714BCA28-AFD5-4EFF-A5B2-1813650AE872}" srcOrd="1" destOrd="0" presId="urn:microsoft.com/office/officeart/2005/8/layout/hierarchy3"/>
    <dgm:cxn modelId="{87F1833E-B1DE-4112-9F41-0F2C0ECD47DA}" srcId="{4F244EE2-C0A6-4805-A2AD-06BA1BDA4250}" destId="{A013C43C-7460-4709-AF83-75978C703150}" srcOrd="3" destOrd="0" parTransId="{C8456449-8D9E-4D5D-9826-9B9DDC6F4BAF}" sibTransId="{AF554401-2F6B-4839-A744-6B8E05E267B0}"/>
    <dgm:cxn modelId="{BA7A283F-FB20-44FE-A78C-9E24F45F9200}" type="presOf" srcId="{4A1E3228-5989-42EB-BA2B-5C5171608254}" destId="{7A7A496D-B309-476F-9BED-52E223073450}" srcOrd="0" destOrd="0" presId="urn:microsoft.com/office/officeart/2005/8/layout/hierarchy3"/>
    <dgm:cxn modelId="{11DAEB5D-D492-4ED6-9F04-AA7B93491297}" type="presOf" srcId="{F5668C42-5AB8-44FC-816D-88C242CDEEDE}" destId="{A1779509-234E-46E1-94A3-D658ABAF61A2}" srcOrd="0" destOrd="0" presId="urn:microsoft.com/office/officeart/2005/8/layout/hierarchy3"/>
    <dgm:cxn modelId="{FA260C60-8993-43E4-A01F-01D2169F9740}" type="presOf" srcId="{7244F397-1BA1-42B5-AFDA-FE725C0ACA43}" destId="{08867A5D-CB60-47E3-9E23-28D6C394DE30}" srcOrd="0" destOrd="0" presId="urn:microsoft.com/office/officeart/2005/8/layout/hierarchy3"/>
    <dgm:cxn modelId="{D4FCAE62-6753-4B8A-A5C9-5A5EE5ACC251}" type="presOf" srcId="{BB1734CB-959F-48C2-8882-C21CACB379CB}" destId="{E04C22FD-6016-49AA-AC1F-6B970C704822}" srcOrd="0" destOrd="0" presId="urn:microsoft.com/office/officeart/2005/8/layout/hierarchy3"/>
    <dgm:cxn modelId="{4884D842-87E0-421F-B191-F7D7BAE1B68B}" srcId="{DEE7526A-581F-4FA5-AFA7-6ED3E165D85D}" destId="{E986EBCC-1A39-48DA-AAC7-56BF3415EC48}" srcOrd="2" destOrd="0" parTransId="{30B054D0-E430-4E5F-A5D8-99CD1FE13F1D}" sibTransId="{15F48CE3-9108-4FE9-968F-F3B5672E28A1}"/>
    <dgm:cxn modelId="{8ADD3167-CDE6-461F-8936-35F39E0DEE10}" type="presOf" srcId="{761B71BB-3FEA-469B-8E13-56D52C031D47}" destId="{CED7DDE7-FFA7-4CD3-A372-6E40E920CA9A}" srcOrd="0" destOrd="0" presId="urn:microsoft.com/office/officeart/2005/8/layout/hierarchy3"/>
    <dgm:cxn modelId="{5E134C6D-8B1B-4A35-AE20-B377E3EA7111}" srcId="{4F244EE2-C0A6-4805-A2AD-06BA1BDA4250}" destId="{35CA837B-EF84-44D9-9919-E7848B8FD37E}" srcOrd="0" destOrd="0" parTransId="{65CCCCFE-19D7-44A0-9113-B05C758B5B57}" sibTransId="{4CE0DEBA-197D-49E1-98BE-5D64D4B3DE4A}"/>
    <dgm:cxn modelId="{30B5D84E-513D-4D91-9497-7E6A7D4EA71B}" type="presOf" srcId="{DEE7526A-581F-4FA5-AFA7-6ED3E165D85D}" destId="{4BDF1878-406D-4373-8811-EDAE294A7B9B}" srcOrd="0" destOrd="0" presId="urn:microsoft.com/office/officeart/2005/8/layout/hierarchy3"/>
    <dgm:cxn modelId="{AA26DF52-1559-4B9B-AE39-79A87B626EEE}" type="presOf" srcId="{65CCCCFE-19D7-44A0-9113-B05C758B5B57}" destId="{13E088F4-8ABC-46B3-8141-D8E9FE2A04D3}" srcOrd="0" destOrd="0" presId="urn:microsoft.com/office/officeart/2005/8/layout/hierarchy3"/>
    <dgm:cxn modelId="{B16A9274-57F6-4F3C-B495-2E9EA0126C3D}" srcId="{A62CB261-D0FD-4D04-95DA-2CBBE8CC4393}" destId="{DEE7526A-581F-4FA5-AFA7-6ED3E165D85D}" srcOrd="2" destOrd="0" parTransId="{F7327725-2037-431B-A57D-8DC9E6E45FBE}" sibTransId="{EE82B601-B8BC-411B-B494-4CB5115D00CF}"/>
    <dgm:cxn modelId="{CF087375-8E46-403A-BFE1-EB2315E55C00}" type="presOf" srcId="{7E27BEAB-7486-4810-8DA1-FFEB68481527}" destId="{F8F5EAFD-0502-4F93-9552-03DAF2D7132B}" srcOrd="0" destOrd="0" presId="urn:microsoft.com/office/officeart/2005/8/layout/hierarchy3"/>
    <dgm:cxn modelId="{CBC1E475-6CC7-4C70-9BD4-1BB3A530FBE1}" srcId="{7244F397-1BA1-42B5-AFDA-FE725C0ACA43}" destId="{7E27BEAB-7486-4810-8DA1-FFEB68481527}" srcOrd="3" destOrd="0" parTransId="{4A362F88-82B2-429F-9A2F-CEC4BF6ECE53}" sibTransId="{8D64A8C3-E362-4514-8376-699E7C945700}"/>
    <dgm:cxn modelId="{F1446057-7DF8-4999-84F4-61CA427D0440}" srcId="{DEE7526A-581F-4FA5-AFA7-6ED3E165D85D}" destId="{1637AD82-B50A-4A05-93E7-657D3721BD19}" srcOrd="3" destOrd="0" parTransId="{5C11E89A-79C9-4DD9-B622-E723FBF76C4B}" sibTransId="{7B6B70A9-E713-4A80-A90F-DEE1D563E7F4}"/>
    <dgm:cxn modelId="{2C860478-0B10-4D60-BFB5-BCFD6CE5B7BF}" srcId="{7244F397-1BA1-42B5-AFDA-FE725C0ACA43}" destId="{3CF92EC8-AFDB-41F6-BEF1-CF1E29427697}" srcOrd="1" destOrd="0" parTransId="{784064F4-8559-4583-947F-B921509FB83F}" sibTransId="{570C759E-9770-4BA2-B15A-3B8074D5EDD8}"/>
    <dgm:cxn modelId="{41FC1A7D-191E-4D49-B2DA-B37FCBF52DD6}" srcId="{7244F397-1BA1-42B5-AFDA-FE725C0ACA43}" destId="{181EB170-87F3-4213-8553-F29390A6B169}" srcOrd="0" destOrd="0" parTransId="{F6F551FC-0FD7-4010-B867-67E117DA6DFD}" sibTransId="{A82EBC8A-919B-4A43-8B9C-A5CF293E3BA1}"/>
    <dgm:cxn modelId="{DF70E686-8E73-4CA8-94D9-5E92CC71CB11}" type="presOf" srcId="{784064F4-8559-4583-947F-B921509FB83F}" destId="{FC634ED4-5EF2-4B17-B144-4CBDA3358C83}" srcOrd="0" destOrd="0" presId="urn:microsoft.com/office/officeart/2005/8/layout/hierarchy3"/>
    <dgm:cxn modelId="{8A1D468A-5600-4755-8AAF-1654A5B21822}" type="presOf" srcId="{A013C43C-7460-4709-AF83-75978C703150}" destId="{A91AD20B-5B7E-43AF-A794-CE77F27BECCC}" srcOrd="0" destOrd="0" presId="urn:microsoft.com/office/officeart/2005/8/layout/hierarchy3"/>
    <dgm:cxn modelId="{ACF7918C-31BF-469B-950F-484E983E4047}" type="presOf" srcId="{8E5568C6-4522-4FED-ACFF-CCAB983E37CB}" destId="{F853496B-F5C8-4200-B6B5-E8FB468B3EFC}" srcOrd="0" destOrd="0" presId="urn:microsoft.com/office/officeart/2005/8/layout/hierarchy3"/>
    <dgm:cxn modelId="{5A74688D-60AD-4098-8779-D826E45334E5}" type="presOf" srcId="{1637AD82-B50A-4A05-93E7-657D3721BD19}" destId="{C1EF9D34-B4C8-42F6-9AFB-F11B3894D9FF}" srcOrd="0" destOrd="0" presId="urn:microsoft.com/office/officeart/2005/8/layout/hierarchy3"/>
    <dgm:cxn modelId="{A2548C9B-8B55-4AC8-A4E3-97E1C3F2E2B6}" type="presOf" srcId="{A62CB261-D0FD-4D04-95DA-2CBBE8CC4393}" destId="{D4EC1379-CD28-4176-A8A0-1A5A5DFE5327}" srcOrd="0" destOrd="0" presId="urn:microsoft.com/office/officeart/2005/8/layout/hierarchy3"/>
    <dgm:cxn modelId="{8BA133A5-D542-424E-A315-8F6EBA6A4D10}" type="presOf" srcId="{0AD5B03C-7BFB-47AB-9BD3-6A94579B6BDD}" destId="{B726A30F-F43A-41D6-A5AB-67AFC5613398}" srcOrd="0" destOrd="0" presId="urn:microsoft.com/office/officeart/2005/8/layout/hierarchy3"/>
    <dgm:cxn modelId="{28BA47A7-92FF-4554-BC26-195A266F087B}" type="presOf" srcId="{E986EBCC-1A39-48DA-AAC7-56BF3415EC48}" destId="{1087CF8C-613E-48E3-9819-DF0D0E161C06}" srcOrd="0" destOrd="0" presId="urn:microsoft.com/office/officeart/2005/8/layout/hierarchy3"/>
    <dgm:cxn modelId="{736C22AA-55FA-441B-8BD4-34EB7BD6B786}" type="presOf" srcId="{7244F397-1BA1-42B5-AFDA-FE725C0ACA43}" destId="{7E9D9074-49E8-4724-B810-1628A8CF82BC}" srcOrd="1" destOrd="0" presId="urn:microsoft.com/office/officeart/2005/8/layout/hierarchy3"/>
    <dgm:cxn modelId="{7ACD7AAF-38F8-45A4-9E65-581FB6D2BE4F}" srcId="{4F244EE2-C0A6-4805-A2AD-06BA1BDA4250}" destId="{36B86F36-8E13-4F5D-A1DB-577A59732979}" srcOrd="2" destOrd="0" parTransId="{BB1734CB-959F-48C2-8882-C21CACB379CB}" sibTransId="{9EA341C7-8E7B-4930-BF6C-F4D7910F6E3B}"/>
    <dgm:cxn modelId="{E23EF7AF-2079-4787-9551-07756F26E8C4}" type="presOf" srcId="{DEE7526A-581F-4FA5-AFA7-6ED3E165D85D}" destId="{7F1D59BB-021F-4000-9C84-2C1AF9496358}" srcOrd="1" destOrd="0" presId="urn:microsoft.com/office/officeart/2005/8/layout/hierarchy3"/>
    <dgm:cxn modelId="{BD3004B3-8109-4317-A95B-5F7345045230}" type="presOf" srcId="{AEB4C1D5-4F7A-4095-A02E-27B9352406B7}" destId="{F473E730-6F2E-4B70-9ECE-F76F9BEF0508}" srcOrd="0" destOrd="0" presId="urn:microsoft.com/office/officeart/2005/8/layout/hierarchy3"/>
    <dgm:cxn modelId="{EEA2FDB7-A2EE-462D-B46A-3B4AD86647AC}" type="presOf" srcId="{36E3F1C3-51E7-4950-AA3F-D3041F0444BE}" destId="{5A631834-4023-4BAA-9B5C-E75DD293A032}" srcOrd="0" destOrd="0" presId="urn:microsoft.com/office/officeart/2005/8/layout/hierarchy3"/>
    <dgm:cxn modelId="{B1D0D3B9-BDA7-48D4-B735-9C2397DB0032}" srcId="{DEE7526A-581F-4FA5-AFA7-6ED3E165D85D}" destId="{4A1E3228-5989-42EB-BA2B-5C5171608254}" srcOrd="0" destOrd="0" parTransId="{8E5568C6-4522-4FED-ACFF-CCAB983E37CB}" sibTransId="{651C221B-9EBA-4589-B225-1C377C2EB05D}"/>
    <dgm:cxn modelId="{888BD4C3-FDE4-43F8-B026-5912A4AE07D6}" srcId="{4F244EE2-C0A6-4805-A2AD-06BA1BDA4250}" destId="{761B71BB-3FEA-469B-8E13-56D52C031D47}" srcOrd="1" destOrd="0" parTransId="{AEB4C1D5-4F7A-4095-A02E-27B9352406B7}" sibTransId="{393939D9-0CBB-4747-AC68-397CAB4FD276}"/>
    <dgm:cxn modelId="{4336BBCE-4972-4E76-BD98-11B00D8031ED}" type="presOf" srcId="{C8456449-8D9E-4D5D-9826-9B9DDC6F4BAF}" destId="{6A909356-14F0-465C-ABF7-669B88B67228}" srcOrd="0" destOrd="0" presId="urn:microsoft.com/office/officeart/2005/8/layout/hierarchy3"/>
    <dgm:cxn modelId="{CA5CDFDE-B27B-4798-86B9-56C2DD206B73}" type="presOf" srcId="{3CF92EC8-AFDB-41F6-BEF1-CF1E29427697}" destId="{AFEB62CC-9D77-4F83-B3E4-356E3A7BC94B}" srcOrd="0" destOrd="0" presId="urn:microsoft.com/office/officeart/2005/8/layout/hierarchy3"/>
    <dgm:cxn modelId="{582123EC-4918-4B38-86CA-B273080D2CCC}" srcId="{A62CB261-D0FD-4D04-95DA-2CBBE8CC4393}" destId="{4F244EE2-C0A6-4805-A2AD-06BA1BDA4250}" srcOrd="1" destOrd="0" parTransId="{715C12B2-19FB-423C-A8EA-C82E22363EFA}" sibTransId="{E2EBE7A8-4627-4FC2-8B80-3450EF7605B3}"/>
    <dgm:cxn modelId="{720ED6FD-95D9-431C-A24E-70C6D6E671DA}" type="presOf" srcId="{4F244EE2-C0A6-4805-A2AD-06BA1BDA4250}" destId="{C08426BF-3F06-45D7-A8A2-8FE8E9C07E3E}" srcOrd="0" destOrd="0" presId="urn:microsoft.com/office/officeart/2005/8/layout/hierarchy3"/>
    <dgm:cxn modelId="{7DEA0BFF-FD2F-4AA1-A486-D53B8E7597D5}" type="presOf" srcId="{F6F551FC-0FD7-4010-B867-67E117DA6DFD}" destId="{226A28F3-02CC-4D1E-B23B-0022245ACF44}" srcOrd="0" destOrd="0" presId="urn:microsoft.com/office/officeart/2005/8/layout/hierarchy3"/>
    <dgm:cxn modelId="{91C00246-EA1D-4C97-A75A-7A21D6CAF0C6}" type="presParOf" srcId="{D4EC1379-CD28-4176-A8A0-1A5A5DFE5327}" destId="{05D6A0E2-B507-401B-9618-CABCA2F5DCA0}" srcOrd="0" destOrd="0" presId="urn:microsoft.com/office/officeart/2005/8/layout/hierarchy3"/>
    <dgm:cxn modelId="{8B2548B8-5B75-4754-B43F-1A9AFA6D9856}" type="presParOf" srcId="{05D6A0E2-B507-401B-9618-CABCA2F5DCA0}" destId="{8D81C6D3-5407-41DB-8DD7-EE870650ABF9}" srcOrd="0" destOrd="0" presId="urn:microsoft.com/office/officeart/2005/8/layout/hierarchy3"/>
    <dgm:cxn modelId="{4A30EC3A-FD63-4989-83C3-7B2147E0C4AC}" type="presParOf" srcId="{8D81C6D3-5407-41DB-8DD7-EE870650ABF9}" destId="{08867A5D-CB60-47E3-9E23-28D6C394DE30}" srcOrd="0" destOrd="0" presId="urn:microsoft.com/office/officeart/2005/8/layout/hierarchy3"/>
    <dgm:cxn modelId="{11BF9CFC-B030-4CAA-BA77-DB11FFCBD21A}" type="presParOf" srcId="{8D81C6D3-5407-41DB-8DD7-EE870650ABF9}" destId="{7E9D9074-49E8-4724-B810-1628A8CF82BC}" srcOrd="1" destOrd="0" presId="urn:microsoft.com/office/officeart/2005/8/layout/hierarchy3"/>
    <dgm:cxn modelId="{D5FCCE88-7517-497E-A0C8-D06FE9616C10}" type="presParOf" srcId="{05D6A0E2-B507-401B-9618-CABCA2F5DCA0}" destId="{5DA15A53-5FAA-4D81-9077-620762766071}" srcOrd="1" destOrd="0" presId="urn:microsoft.com/office/officeart/2005/8/layout/hierarchy3"/>
    <dgm:cxn modelId="{1CB8C58D-3CB8-4E0B-A978-796520576BC3}" type="presParOf" srcId="{5DA15A53-5FAA-4D81-9077-620762766071}" destId="{226A28F3-02CC-4D1E-B23B-0022245ACF44}" srcOrd="0" destOrd="0" presId="urn:microsoft.com/office/officeart/2005/8/layout/hierarchy3"/>
    <dgm:cxn modelId="{80AF3DB1-5370-4FF3-9AE2-87BE907CD0E3}" type="presParOf" srcId="{5DA15A53-5FAA-4D81-9077-620762766071}" destId="{5D04004D-4104-4DD3-94FB-E1AD1C4CD397}" srcOrd="1" destOrd="0" presId="urn:microsoft.com/office/officeart/2005/8/layout/hierarchy3"/>
    <dgm:cxn modelId="{2517A4A2-029A-4DDB-A8DA-A2EDD7A84AC9}" type="presParOf" srcId="{5DA15A53-5FAA-4D81-9077-620762766071}" destId="{FC634ED4-5EF2-4B17-B144-4CBDA3358C83}" srcOrd="2" destOrd="0" presId="urn:microsoft.com/office/officeart/2005/8/layout/hierarchy3"/>
    <dgm:cxn modelId="{F0FB79B9-02CE-4C92-A155-254105E26AC1}" type="presParOf" srcId="{5DA15A53-5FAA-4D81-9077-620762766071}" destId="{AFEB62CC-9D77-4F83-B3E4-356E3A7BC94B}" srcOrd="3" destOrd="0" presId="urn:microsoft.com/office/officeart/2005/8/layout/hierarchy3"/>
    <dgm:cxn modelId="{563ECB19-C6FA-433C-8526-E0E80EB712E3}" type="presParOf" srcId="{5DA15A53-5FAA-4D81-9077-620762766071}" destId="{B726A30F-F43A-41D6-A5AB-67AFC5613398}" srcOrd="4" destOrd="0" presId="urn:microsoft.com/office/officeart/2005/8/layout/hierarchy3"/>
    <dgm:cxn modelId="{6711646B-5D43-4510-9B1A-432C7E63B3AE}" type="presParOf" srcId="{5DA15A53-5FAA-4D81-9077-620762766071}" destId="{A1779509-234E-46E1-94A3-D658ABAF61A2}" srcOrd="5" destOrd="0" presId="urn:microsoft.com/office/officeart/2005/8/layout/hierarchy3"/>
    <dgm:cxn modelId="{20B62708-634B-4B0B-A910-B14A2320CB8F}" type="presParOf" srcId="{5DA15A53-5FAA-4D81-9077-620762766071}" destId="{ED5A2803-3267-4C72-A0DB-BD6BFD9A9A43}" srcOrd="6" destOrd="0" presId="urn:microsoft.com/office/officeart/2005/8/layout/hierarchy3"/>
    <dgm:cxn modelId="{66ABC4F7-890D-4A23-97C4-1A3E277B3BE6}" type="presParOf" srcId="{5DA15A53-5FAA-4D81-9077-620762766071}" destId="{F8F5EAFD-0502-4F93-9552-03DAF2D7132B}" srcOrd="7" destOrd="0" presId="urn:microsoft.com/office/officeart/2005/8/layout/hierarchy3"/>
    <dgm:cxn modelId="{3B2CC8C7-B403-4EEE-9454-218D75FEABD8}" type="presParOf" srcId="{D4EC1379-CD28-4176-A8A0-1A5A5DFE5327}" destId="{D69A1D7F-73B3-4D46-A7CC-83D6297A48BE}" srcOrd="1" destOrd="0" presId="urn:microsoft.com/office/officeart/2005/8/layout/hierarchy3"/>
    <dgm:cxn modelId="{369CBA9C-5062-4C9A-89B3-A6A6CEBB1483}" type="presParOf" srcId="{D69A1D7F-73B3-4D46-A7CC-83D6297A48BE}" destId="{1F937EB1-7E88-446D-9ACD-9C1E1D0BE155}" srcOrd="0" destOrd="0" presId="urn:microsoft.com/office/officeart/2005/8/layout/hierarchy3"/>
    <dgm:cxn modelId="{6A2DB305-AA8B-48DC-8047-9F590BF143F3}" type="presParOf" srcId="{1F937EB1-7E88-446D-9ACD-9C1E1D0BE155}" destId="{C08426BF-3F06-45D7-A8A2-8FE8E9C07E3E}" srcOrd="0" destOrd="0" presId="urn:microsoft.com/office/officeart/2005/8/layout/hierarchy3"/>
    <dgm:cxn modelId="{21E74146-A9ED-4C76-89E4-6B2D4540E2E3}" type="presParOf" srcId="{1F937EB1-7E88-446D-9ACD-9C1E1D0BE155}" destId="{714BCA28-AFD5-4EFF-A5B2-1813650AE872}" srcOrd="1" destOrd="0" presId="urn:microsoft.com/office/officeart/2005/8/layout/hierarchy3"/>
    <dgm:cxn modelId="{80D1BA3A-D03A-46CE-B44D-F2B0DFB9F842}" type="presParOf" srcId="{D69A1D7F-73B3-4D46-A7CC-83D6297A48BE}" destId="{8B0E2CE6-A8A7-4087-88D1-3C0877EFEFA9}" srcOrd="1" destOrd="0" presId="urn:microsoft.com/office/officeart/2005/8/layout/hierarchy3"/>
    <dgm:cxn modelId="{C11DFB75-DB3E-424D-AB1A-BCCBC1B54C72}" type="presParOf" srcId="{8B0E2CE6-A8A7-4087-88D1-3C0877EFEFA9}" destId="{13E088F4-8ABC-46B3-8141-D8E9FE2A04D3}" srcOrd="0" destOrd="0" presId="urn:microsoft.com/office/officeart/2005/8/layout/hierarchy3"/>
    <dgm:cxn modelId="{2E5B3218-8E51-4494-A54F-A05A8F796A3B}" type="presParOf" srcId="{8B0E2CE6-A8A7-4087-88D1-3C0877EFEFA9}" destId="{A768C9DF-D062-4270-A109-06A9E3A64B21}" srcOrd="1" destOrd="0" presId="urn:microsoft.com/office/officeart/2005/8/layout/hierarchy3"/>
    <dgm:cxn modelId="{AFC6CF63-B481-4203-8F8D-6FE084534164}" type="presParOf" srcId="{8B0E2CE6-A8A7-4087-88D1-3C0877EFEFA9}" destId="{F473E730-6F2E-4B70-9ECE-F76F9BEF0508}" srcOrd="2" destOrd="0" presId="urn:microsoft.com/office/officeart/2005/8/layout/hierarchy3"/>
    <dgm:cxn modelId="{C672F275-8C59-4245-BD1B-B2D884C47D8B}" type="presParOf" srcId="{8B0E2CE6-A8A7-4087-88D1-3C0877EFEFA9}" destId="{CED7DDE7-FFA7-4CD3-A372-6E40E920CA9A}" srcOrd="3" destOrd="0" presId="urn:microsoft.com/office/officeart/2005/8/layout/hierarchy3"/>
    <dgm:cxn modelId="{172A73FC-265A-45E9-A9D8-61FCBF2785E3}" type="presParOf" srcId="{8B0E2CE6-A8A7-4087-88D1-3C0877EFEFA9}" destId="{E04C22FD-6016-49AA-AC1F-6B970C704822}" srcOrd="4" destOrd="0" presId="urn:microsoft.com/office/officeart/2005/8/layout/hierarchy3"/>
    <dgm:cxn modelId="{529EC449-1CF2-4CC9-96F4-634CDC0159CF}" type="presParOf" srcId="{8B0E2CE6-A8A7-4087-88D1-3C0877EFEFA9}" destId="{5BB2C441-0DF6-43AE-809F-58FB4269B133}" srcOrd="5" destOrd="0" presId="urn:microsoft.com/office/officeart/2005/8/layout/hierarchy3"/>
    <dgm:cxn modelId="{9FD0B52A-8CAE-43AF-B6E9-92F2ED5297A0}" type="presParOf" srcId="{8B0E2CE6-A8A7-4087-88D1-3C0877EFEFA9}" destId="{6A909356-14F0-465C-ABF7-669B88B67228}" srcOrd="6" destOrd="0" presId="urn:microsoft.com/office/officeart/2005/8/layout/hierarchy3"/>
    <dgm:cxn modelId="{6B2E1647-F02C-4261-A805-3BD8D1B269D9}" type="presParOf" srcId="{8B0E2CE6-A8A7-4087-88D1-3C0877EFEFA9}" destId="{A91AD20B-5B7E-43AF-A794-CE77F27BECCC}" srcOrd="7" destOrd="0" presId="urn:microsoft.com/office/officeart/2005/8/layout/hierarchy3"/>
    <dgm:cxn modelId="{4425800E-6927-4D76-AB31-3560971DEB27}" type="presParOf" srcId="{D4EC1379-CD28-4176-A8A0-1A5A5DFE5327}" destId="{1721C8BE-FF22-4564-8078-F22C080A7406}" srcOrd="2" destOrd="0" presId="urn:microsoft.com/office/officeart/2005/8/layout/hierarchy3"/>
    <dgm:cxn modelId="{7F29E275-70AB-461B-A43C-850CD1DA7FBB}" type="presParOf" srcId="{1721C8BE-FF22-4564-8078-F22C080A7406}" destId="{10C961D6-107B-461A-99D3-5E2B67AB55C0}" srcOrd="0" destOrd="0" presId="urn:microsoft.com/office/officeart/2005/8/layout/hierarchy3"/>
    <dgm:cxn modelId="{E43C43FD-CE8B-4B5C-A4E7-6B93528961AF}" type="presParOf" srcId="{10C961D6-107B-461A-99D3-5E2B67AB55C0}" destId="{4BDF1878-406D-4373-8811-EDAE294A7B9B}" srcOrd="0" destOrd="0" presId="urn:microsoft.com/office/officeart/2005/8/layout/hierarchy3"/>
    <dgm:cxn modelId="{93A9E6EB-7A2B-4A72-A534-B4A6C490D762}" type="presParOf" srcId="{10C961D6-107B-461A-99D3-5E2B67AB55C0}" destId="{7F1D59BB-021F-4000-9C84-2C1AF9496358}" srcOrd="1" destOrd="0" presId="urn:microsoft.com/office/officeart/2005/8/layout/hierarchy3"/>
    <dgm:cxn modelId="{A5BFF66D-AD32-4B85-A380-2E8C022045F0}" type="presParOf" srcId="{1721C8BE-FF22-4564-8078-F22C080A7406}" destId="{654FBBA0-5408-4F74-AA07-F15619DD3BD4}" srcOrd="1" destOrd="0" presId="urn:microsoft.com/office/officeart/2005/8/layout/hierarchy3"/>
    <dgm:cxn modelId="{E11178E3-4563-46D9-80BC-93A04C9AEA23}" type="presParOf" srcId="{654FBBA0-5408-4F74-AA07-F15619DD3BD4}" destId="{F853496B-F5C8-4200-B6B5-E8FB468B3EFC}" srcOrd="0" destOrd="0" presId="urn:microsoft.com/office/officeart/2005/8/layout/hierarchy3"/>
    <dgm:cxn modelId="{4DB7EB06-80F0-472E-93CA-661EA843EE42}" type="presParOf" srcId="{654FBBA0-5408-4F74-AA07-F15619DD3BD4}" destId="{7A7A496D-B309-476F-9BED-52E223073450}" srcOrd="1" destOrd="0" presId="urn:microsoft.com/office/officeart/2005/8/layout/hierarchy3"/>
    <dgm:cxn modelId="{5997C877-8554-4EAF-9F36-3D8C8FD19D7D}" type="presParOf" srcId="{654FBBA0-5408-4F74-AA07-F15619DD3BD4}" destId="{5A631834-4023-4BAA-9B5C-E75DD293A032}" srcOrd="2" destOrd="0" presId="urn:microsoft.com/office/officeart/2005/8/layout/hierarchy3"/>
    <dgm:cxn modelId="{464EA3BD-C443-4D39-91AC-4414A8F4FA2E}" type="presParOf" srcId="{654FBBA0-5408-4F74-AA07-F15619DD3BD4}" destId="{0BDD3B55-6061-46BD-A8E1-03F3B58CAF84}" srcOrd="3" destOrd="0" presId="urn:microsoft.com/office/officeart/2005/8/layout/hierarchy3"/>
    <dgm:cxn modelId="{F9114B32-7EDD-4521-A69D-249CC7E84BD0}" type="presParOf" srcId="{654FBBA0-5408-4F74-AA07-F15619DD3BD4}" destId="{B72DB745-138C-41A2-BD5C-71ECF4CF9A66}" srcOrd="4" destOrd="0" presId="urn:microsoft.com/office/officeart/2005/8/layout/hierarchy3"/>
    <dgm:cxn modelId="{96C46CD7-166B-4D15-828E-4927B5DF9533}" type="presParOf" srcId="{654FBBA0-5408-4F74-AA07-F15619DD3BD4}" destId="{1087CF8C-613E-48E3-9819-DF0D0E161C06}" srcOrd="5" destOrd="0" presId="urn:microsoft.com/office/officeart/2005/8/layout/hierarchy3"/>
    <dgm:cxn modelId="{F351E3CF-38E5-48D8-ACE9-8DB1FC6139D6}" type="presParOf" srcId="{654FBBA0-5408-4F74-AA07-F15619DD3BD4}" destId="{68A30B3B-676F-4D17-852E-A962A2F62A0C}" srcOrd="6" destOrd="0" presId="urn:microsoft.com/office/officeart/2005/8/layout/hierarchy3"/>
    <dgm:cxn modelId="{1F0BD0FB-0149-4A1C-AFAC-421532579A5A}" type="presParOf" srcId="{654FBBA0-5408-4F74-AA07-F15619DD3BD4}" destId="{C1EF9D34-B4C8-42F6-9AFB-F11B3894D9FF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9D3C8-0A1C-4B9B-9CDC-48E64BC2AC86}">
      <dsp:nvSpPr>
        <dsp:cNvPr id="0" name=""/>
        <dsp:cNvSpPr/>
      </dsp:nvSpPr>
      <dsp:spPr>
        <a:xfrm>
          <a:off x="0" y="1286352"/>
          <a:ext cx="6862918" cy="1432608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2742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Твёрдые </a:t>
          </a:r>
        </a:p>
      </dsp:txBody>
      <dsp:txXfrm>
        <a:off x="0" y="1644504"/>
        <a:ext cx="6504766" cy="716304"/>
      </dsp:txXfrm>
    </dsp:sp>
    <dsp:sp modelId="{D5BCDA40-6675-4FEA-A513-0555F103645A}">
      <dsp:nvSpPr>
        <dsp:cNvPr id="0" name=""/>
        <dsp:cNvSpPr/>
      </dsp:nvSpPr>
      <dsp:spPr>
        <a:xfrm>
          <a:off x="0" y="2338166"/>
          <a:ext cx="2350794" cy="157431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latin typeface="Arial" panose="020B0604020202020204" pitchFamily="34" charset="0"/>
              <a:cs typeface="Arial" panose="020B0604020202020204" pitchFamily="34" charset="0"/>
            </a:rPr>
            <a:t>Сплавы металлов</a:t>
          </a:r>
        </a:p>
      </dsp:txBody>
      <dsp:txXfrm>
        <a:off x="0" y="2338166"/>
        <a:ext cx="2350794" cy="1574316"/>
      </dsp:txXfrm>
    </dsp:sp>
    <dsp:sp modelId="{43DA5636-6D4A-4792-B945-74435CAA0E17}">
      <dsp:nvSpPr>
        <dsp:cNvPr id="0" name=""/>
        <dsp:cNvSpPr/>
      </dsp:nvSpPr>
      <dsp:spPr>
        <a:xfrm>
          <a:off x="2389500" y="2119519"/>
          <a:ext cx="5001885" cy="1432608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2742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Жидкие </a:t>
          </a:r>
        </a:p>
      </dsp:txBody>
      <dsp:txXfrm>
        <a:off x="2389500" y="2477671"/>
        <a:ext cx="4643733" cy="716304"/>
      </dsp:txXfrm>
    </dsp:sp>
    <dsp:sp modelId="{D622EB50-CB69-4BEA-913D-AEEFD06222A9}">
      <dsp:nvSpPr>
        <dsp:cNvPr id="0" name=""/>
        <dsp:cNvSpPr/>
      </dsp:nvSpPr>
      <dsp:spPr>
        <a:xfrm>
          <a:off x="2389523" y="3156253"/>
          <a:ext cx="2134805" cy="13204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latin typeface="Arial" panose="020B0604020202020204" pitchFamily="34" charset="0"/>
              <a:cs typeface="Arial" panose="020B0604020202020204" pitchFamily="34" charset="0"/>
            </a:rPr>
            <a:t>Раствор сахара </a:t>
          </a:r>
        </a:p>
      </dsp:txBody>
      <dsp:txXfrm>
        <a:off x="2389523" y="3156253"/>
        <a:ext cx="2134805" cy="1320476"/>
      </dsp:txXfrm>
    </dsp:sp>
    <dsp:sp modelId="{1BB29915-472F-48B3-A485-FBD3D5DED493}">
      <dsp:nvSpPr>
        <dsp:cNvPr id="0" name=""/>
        <dsp:cNvSpPr/>
      </dsp:nvSpPr>
      <dsp:spPr>
        <a:xfrm>
          <a:off x="4610047" y="2922515"/>
          <a:ext cx="3678845" cy="1564122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227427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Газообразные </a:t>
          </a:r>
        </a:p>
      </dsp:txBody>
      <dsp:txXfrm>
        <a:off x="4610047" y="3313546"/>
        <a:ext cx="3287815" cy="782061"/>
      </dsp:txXfrm>
    </dsp:sp>
    <dsp:sp modelId="{D4119703-8C21-420A-95A4-92D6B8053D3A}">
      <dsp:nvSpPr>
        <dsp:cNvPr id="0" name=""/>
        <dsp:cNvSpPr/>
      </dsp:nvSpPr>
      <dsp:spPr>
        <a:xfrm>
          <a:off x="4726926" y="4208079"/>
          <a:ext cx="2152559" cy="91416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kern="1200" dirty="0">
              <a:latin typeface="Arial" panose="020B0604020202020204" pitchFamily="34" charset="0"/>
              <a:cs typeface="Arial" panose="020B0604020202020204" pitchFamily="34" charset="0"/>
            </a:rPr>
            <a:t>Воздух</a:t>
          </a:r>
        </a:p>
      </dsp:txBody>
      <dsp:txXfrm>
        <a:off x="4726926" y="4208079"/>
        <a:ext cx="2152559" cy="9141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867A5D-CB60-47E3-9E23-28D6C394DE30}">
      <dsp:nvSpPr>
        <dsp:cNvPr id="0" name=""/>
        <dsp:cNvSpPr/>
      </dsp:nvSpPr>
      <dsp:spPr>
        <a:xfrm>
          <a:off x="439500" y="0"/>
          <a:ext cx="2143096" cy="107154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Смесь</a:t>
          </a:r>
        </a:p>
      </dsp:txBody>
      <dsp:txXfrm>
        <a:off x="470885" y="31385"/>
        <a:ext cx="2080326" cy="1008778"/>
      </dsp:txXfrm>
    </dsp:sp>
    <dsp:sp modelId="{226A28F3-02CC-4D1E-B23B-0022245ACF44}">
      <dsp:nvSpPr>
        <dsp:cNvPr id="0" name=""/>
        <dsp:cNvSpPr/>
      </dsp:nvSpPr>
      <dsp:spPr>
        <a:xfrm>
          <a:off x="653809" y="1071548"/>
          <a:ext cx="215231" cy="804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4164"/>
              </a:lnTo>
              <a:lnTo>
                <a:pt x="215231" y="80416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04004D-4104-4DD3-94FB-E1AD1C4CD397}">
      <dsp:nvSpPr>
        <dsp:cNvPr id="0" name=""/>
        <dsp:cNvSpPr/>
      </dsp:nvSpPr>
      <dsp:spPr>
        <a:xfrm>
          <a:off x="869041" y="1339938"/>
          <a:ext cx="2969902" cy="107154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Arial" panose="020B0604020202020204" pitchFamily="34" charset="0"/>
              <a:cs typeface="Arial" panose="020B0604020202020204" pitchFamily="34" charset="0"/>
            </a:rPr>
            <a:t>Несколько веществ в составе</a:t>
          </a:r>
        </a:p>
      </dsp:txBody>
      <dsp:txXfrm>
        <a:off x="900426" y="1371323"/>
        <a:ext cx="2907132" cy="1008778"/>
      </dsp:txXfrm>
    </dsp:sp>
    <dsp:sp modelId="{FC634ED4-5EF2-4B17-B144-4CBDA3358C83}">
      <dsp:nvSpPr>
        <dsp:cNvPr id="0" name=""/>
        <dsp:cNvSpPr/>
      </dsp:nvSpPr>
      <dsp:spPr>
        <a:xfrm>
          <a:off x="653809" y="1071548"/>
          <a:ext cx="215231" cy="2143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3599"/>
              </a:lnTo>
              <a:lnTo>
                <a:pt x="215231" y="21435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B62CC-9D77-4F83-B3E4-356E3A7BC94B}">
      <dsp:nvSpPr>
        <dsp:cNvPr id="0" name=""/>
        <dsp:cNvSpPr/>
      </dsp:nvSpPr>
      <dsp:spPr>
        <a:xfrm>
          <a:off x="869041" y="2679373"/>
          <a:ext cx="2969902" cy="107154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12700" cap="flat" cmpd="sng" algn="ctr">
          <a:solidFill>
            <a:schemeClr val="accent4">
              <a:hueOff val="890990"/>
              <a:satOff val="-3707"/>
              <a:lumOff val="8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Вещества неравномерно распределены по поверхности</a:t>
          </a:r>
        </a:p>
      </dsp:txBody>
      <dsp:txXfrm>
        <a:off x="900426" y="2710758"/>
        <a:ext cx="2907132" cy="1008778"/>
      </dsp:txXfrm>
    </dsp:sp>
    <dsp:sp modelId="{B726A30F-F43A-41D6-A5AB-67AFC5613398}">
      <dsp:nvSpPr>
        <dsp:cNvPr id="0" name=""/>
        <dsp:cNvSpPr/>
      </dsp:nvSpPr>
      <dsp:spPr>
        <a:xfrm>
          <a:off x="653809" y="1071548"/>
          <a:ext cx="215231" cy="3483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3035"/>
              </a:lnTo>
              <a:lnTo>
                <a:pt x="215231" y="348303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779509-234E-46E1-94A3-D658ABAF61A2}">
      <dsp:nvSpPr>
        <dsp:cNvPr id="0" name=""/>
        <dsp:cNvSpPr/>
      </dsp:nvSpPr>
      <dsp:spPr>
        <a:xfrm>
          <a:off x="869041" y="4018809"/>
          <a:ext cx="2969902" cy="107154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12700" cap="flat" cmpd="sng" algn="ctr">
          <a:solidFill>
            <a:schemeClr val="accent4">
              <a:hueOff val="1781980"/>
              <a:satOff val="-7414"/>
              <a:lumOff val="17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Можно разделить на составные части с помощью физических методов</a:t>
          </a:r>
        </a:p>
      </dsp:txBody>
      <dsp:txXfrm>
        <a:off x="900426" y="4050194"/>
        <a:ext cx="2907132" cy="1008778"/>
      </dsp:txXfrm>
    </dsp:sp>
    <dsp:sp modelId="{ED5A2803-3267-4C72-A0DB-BD6BFD9A9A43}">
      <dsp:nvSpPr>
        <dsp:cNvPr id="0" name=""/>
        <dsp:cNvSpPr/>
      </dsp:nvSpPr>
      <dsp:spPr>
        <a:xfrm>
          <a:off x="653809" y="1071548"/>
          <a:ext cx="215231" cy="4822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2470"/>
              </a:lnTo>
              <a:lnTo>
                <a:pt x="215231" y="482247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F5EAFD-0502-4F93-9552-03DAF2D7132B}">
      <dsp:nvSpPr>
        <dsp:cNvPr id="0" name=""/>
        <dsp:cNvSpPr/>
      </dsp:nvSpPr>
      <dsp:spPr>
        <a:xfrm>
          <a:off x="869041" y="5358244"/>
          <a:ext cx="2980549" cy="1071548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  <a:alpha val="90000"/>
          </a:schemeClr>
        </a:solidFill>
        <a:ln w="12700" cap="flat" cmpd="sng" algn="ctr">
          <a:solidFill>
            <a:schemeClr val="accent4">
              <a:hueOff val="2672970"/>
              <a:satOff val="-11121"/>
              <a:lumOff val="26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При образовании теплота не поглощается и не выделяется</a:t>
          </a:r>
        </a:p>
      </dsp:txBody>
      <dsp:txXfrm>
        <a:off x="900426" y="5389629"/>
        <a:ext cx="2917779" cy="1008778"/>
      </dsp:txXfrm>
    </dsp:sp>
    <dsp:sp modelId="{C08426BF-3F06-45D7-A8A2-8FE8E9C07E3E}">
      <dsp:nvSpPr>
        <dsp:cNvPr id="0" name=""/>
        <dsp:cNvSpPr/>
      </dsp:nvSpPr>
      <dsp:spPr>
        <a:xfrm>
          <a:off x="3946116" y="0"/>
          <a:ext cx="2143096" cy="1071548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Раствор</a:t>
          </a:r>
        </a:p>
      </dsp:txBody>
      <dsp:txXfrm>
        <a:off x="3977501" y="31385"/>
        <a:ext cx="2080326" cy="1008778"/>
      </dsp:txXfrm>
    </dsp:sp>
    <dsp:sp modelId="{13E088F4-8ABC-46B3-8141-D8E9FE2A04D3}">
      <dsp:nvSpPr>
        <dsp:cNvPr id="0" name=""/>
        <dsp:cNvSpPr/>
      </dsp:nvSpPr>
      <dsp:spPr>
        <a:xfrm>
          <a:off x="4160425" y="1071548"/>
          <a:ext cx="224939" cy="804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4164"/>
              </a:lnTo>
              <a:lnTo>
                <a:pt x="224939" y="80416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68C9DF-D062-4270-A109-06A9E3A64B21}">
      <dsp:nvSpPr>
        <dsp:cNvPr id="0" name=""/>
        <dsp:cNvSpPr/>
      </dsp:nvSpPr>
      <dsp:spPr>
        <a:xfrm>
          <a:off x="4385365" y="1339938"/>
          <a:ext cx="2969902" cy="107154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4">
              <a:hueOff val="3563960"/>
              <a:satOff val="-14828"/>
              <a:lumOff val="34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Arial" panose="020B0604020202020204" pitchFamily="34" charset="0"/>
              <a:cs typeface="Arial" panose="020B0604020202020204" pitchFamily="34" charset="0"/>
            </a:rPr>
            <a:t>Несколько веществ в составе</a:t>
          </a:r>
        </a:p>
      </dsp:txBody>
      <dsp:txXfrm>
        <a:off x="4416750" y="1371323"/>
        <a:ext cx="2907132" cy="1008778"/>
      </dsp:txXfrm>
    </dsp:sp>
    <dsp:sp modelId="{F473E730-6F2E-4B70-9ECE-F76F9BEF0508}">
      <dsp:nvSpPr>
        <dsp:cNvPr id="0" name=""/>
        <dsp:cNvSpPr/>
      </dsp:nvSpPr>
      <dsp:spPr>
        <a:xfrm>
          <a:off x="4160425" y="1071548"/>
          <a:ext cx="224939" cy="2143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3599"/>
              </a:lnTo>
              <a:lnTo>
                <a:pt x="224939" y="21435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D7DDE7-FFA7-4CD3-A372-6E40E920CA9A}">
      <dsp:nvSpPr>
        <dsp:cNvPr id="0" name=""/>
        <dsp:cNvSpPr/>
      </dsp:nvSpPr>
      <dsp:spPr>
        <a:xfrm>
          <a:off x="4385365" y="2679373"/>
          <a:ext cx="2969902" cy="107154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4">
              <a:hueOff val="4454951"/>
              <a:satOff val="-18535"/>
              <a:lumOff val="43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Вещества равномерно распределены по поверхности</a:t>
          </a:r>
        </a:p>
      </dsp:txBody>
      <dsp:txXfrm>
        <a:off x="4416750" y="2710758"/>
        <a:ext cx="2907132" cy="1008778"/>
      </dsp:txXfrm>
    </dsp:sp>
    <dsp:sp modelId="{E04C22FD-6016-49AA-AC1F-6B970C704822}">
      <dsp:nvSpPr>
        <dsp:cNvPr id="0" name=""/>
        <dsp:cNvSpPr/>
      </dsp:nvSpPr>
      <dsp:spPr>
        <a:xfrm>
          <a:off x="4160425" y="1071548"/>
          <a:ext cx="224939" cy="3483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3035"/>
              </a:lnTo>
              <a:lnTo>
                <a:pt x="224939" y="348303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2C441-0DF6-43AE-809F-58FB4269B133}">
      <dsp:nvSpPr>
        <dsp:cNvPr id="0" name=""/>
        <dsp:cNvSpPr/>
      </dsp:nvSpPr>
      <dsp:spPr>
        <a:xfrm>
          <a:off x="4385365" y="4018809"/>
          <a:ext cx="2969902" cy="107154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4">
              <a:hueOff val="5345940"/>
              <a:satOff val="-22242"/>
              <a:lumOff val="52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Можно разделить на составные части с помощью физических методов</a:t>
          </a:r>
        </a:p>
      </dsp:txBody>
      <dsp:txXfrm>
        <a:off x="4416750" y="4050194"/>
        <a:ext cx="2907132" cy="1008778"/>
      </dsp:txXfrm>
    </dsp:sp>
    <dsp:sp modelId="{6A909356-14F0-465C-ABF7-669B88B67228}">
      <dsp:nvSpPr>
        <dsp:cNvPr id="0" name=""/>
        <dsp:cNvSpPr/>
      </dsp:nvSpPr>
      <dsp:spPr>
        <a:xfrm>
          <a:off x="4160425" y="1071548"/>
          <a:ext cx="224939" cy="4822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2470"/>
              </a:lnTo>
              <a:lnTo>
                <a:pt x="224939" y="482247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1AD20B-5B7E-43AF-A794-CE77F27BECCC}">
      <dsp:nvSpPr>
        <dsp:cNvPr id="0" name=""/>
        <dsp:cNvSpPr/>
      </dsp:nvSpPr>
      <dsp:spPr>
        <a:xfrm>
          <a:off x="4385365" y="5358244"/>
          <a:ext cx="2980549" cy="1071548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12700" cap="flat" cmpd="sng" algn="ctr">
          <a:solidFill>
            <a:schemeClr val="accent4">
              <a:hueOff val="6236930"/>
              <a:satOff val="-25949"/>
              <a:lumOff val="61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При образовании теплота  поглощается или выделяется</a:t>
          </a:r>
        </a:p>
      </dsp:txBody>
      <dsp:txXfrm>
        <a:off x="4416750" y="5389629"/>
        <a:ext cx="2917779" cy="1008778"/>
      </dsp:txXfrm>
    </dsp:sp>
    <dsp:sp modelId="{4BDF1878-406D-4373-8811-EDAE294A7B9B}">
      <dsp:nvSpPr>
        <dsp:cNvPr id="0" name=""/>
        <dsp:cNvSpPr/>
      </dsp:nvSpPr>
      <dsp:spPr>
        <a:xfrm>
          <a:off x="7368799" y="0"/>
          <a:ext cx="2611298" cy="1071548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Химическое соединение</a:t>
          </a:r>
        </a:p>
      </dsp:txBody>
      <dsp:txXfrm>
        <a:off x="7400184" y="31385"/>
        <a:ext cx="2548528" cy="1008778"/>
      </dsp:txXfrm>
    </dsp:sp>
    <dsp:sp modelId="{F853496B-F5C8-4200-B6B5-E8FB468B3EFC}">
      <dsp:nvSpPr>
        <dsp:cNvPr id="0" name=""/>
        <dsp:cNvSpPr/>
      </dsp:nvSpPr>
      <dsp:spPr>
        <a:xfrm>
          <a:off x="7629929" y="1071548"/>
          <a:ext cx="271759" cy="804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4164"/>
              </a:lnTo>
              <a:lnTo>
                <a:pt x="271759" y="804164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7A496D-B309-476F-9BED-52E223073450}">
      <dsp:nvSpPr>
        <dsp:cNvPr id="0" name=""/>
        <dsp:cNvSpPr/>
      </dsp:nvSpPr>
      <dsp:spPr>
        <a:xfrm>
          <a:off x="7901689" y="1339938"/>
          <a:ext cx="2969902" cy="1071548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12700" cap="flat" cmpd="sng" algn="ctr">
          <a:solidFill>
            <a:schemeClr val="accent4">
              <a:hueOff val="7127921"/>
              <a:satOff val="-29656"/>
              <a:lumOff val="69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Arial" panose="020B0604020202020204" pitchFamily="34" charset="0"/>
              <a:cs typeface="Arial" panose="020B0604020202020204" pitchFamily="34" charset="0"/>
            </a:rPr>
            <a:t>Одно вещество в составе</a:t>
          </a:r>
        </a:p>
      </dsp:txBody>
      <dsp:txXfrm>
        <a:off x="7933074" y="1371323"/>
        <a:ext cx="2907132" cy="1008778"/>
      </dsp:txXfrm>
    </dsp:sp>
    <dsp:sp modelId="{5A631834-4023-4BAA-9B5C-E75DD293A032}">
      <dsp:nvSpPr>
        <dsp:cNvPr id="0" name=""/>
        <dsp:cNvSpPr/>
      </dsp:nvSpPr>
      <dsp:spPr>
        <a:xfrm>
          <a:off x="7629929" y="1071548"/>
          <a:ext cx="271759" cy="2143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3599"/>
              </a:lnTo>
              <a:lnTo>
                <a:pt x="271759" y="214359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DD3B55-6061-46BD-A8E1-03F3B58CAF84}">
      <dsp:nvSpPr>
        <dsp:cNvPr id="0" name=""/>
        <dsp:cNvSpPr/>
      </dsp:nvSpPr>
      <dsp:spPr>
        <a:xfrm>
          <a:off x="7901689" y="2679373"/>
          <a:ext cx="2969902" cy="1071548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12700" cap="flat" cmpd="sng" algn="ctr">
          <a:solidFill>
            <a:schemeClr val="accent4">
              <a:hueOff val="8018910"/>
              <a:satOff val="-33363"/>
              <a:lumOff val="78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Вещества равномерно распределены по поверхности</a:t>
          </a:r>
        </a:p>
      </dsp:txBody>
      <dsp:txXfrm>
        <a:off x="7933074" y="2710758"/>
        <a:ext cx="2907132" cy="1008778"/>
      </dsp:txXfrm>
    </dsp:sp>
    <dsp:sp modelId="{B72DB745-138C-41A2-BD5C-71ECF4CF9A66}">
      <dsp:nvSpPr>
        <dsp:cNvPr id="0" name=""/>
        <dsp:cNvSpPr/>
      </dsp:nvSpPr>
      <dsp:spPr>
        <a:xfrm>
          <a:off x="7629929" y="1071548"/>
          <a:ext cx="271759" cy="34830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3035"/>
              </a:lnTo>
              <a:lnTo>
                <a:pt x="271759" y="348303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7CF8C-613E-48E3-9819-DF0D0E161C06}">
      <dsp:nvSpPr>
        <dsp:cNvPr id="0" name=""/>
        <dsp:cNvSpPr/>
      </dsp:nvSpPr>
      <dsp:spPr>
        <a:xfrm>
          <a:off x="7901689" y="4018809"/>
          <a:ext cx="2969902" cy="1071548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12700" cap="flat" cmpd="sng" algn="ctr">
          <a:solidFill>
            <a:schemeClr val="accent4">
              <a:hueOff val="8909901"/>
              <a:satOff val="-37070"/>
              <a:lumOff val="87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anose="020B0604020202020204" pitchFamily="34" charset="0"/>
              <a:cs typeface="Arial" panose="020B0604020202020204" pitchFamily="34" charset="0"/>
            </a:rPr>
            <a:t>Можно разделить на составные части с помощью химических методов</a:t>
          </a:r>
        </a:p>
      </dsp:txBody>
      <dsp:txXfrm>
        <a:off x="7933074" y="4050194"/>
        <a:ext cx="2907132" cy="1008778"/>
      </dsp:txXfrm>
    </dsp:sp>
    <dsp:sp modelId="{68A30B3B-676F-4D17-852E-A962A2F62A0C}">
      <dsp:nvSpPr>
        <dsp:cNvPr id="0" name=""/>
        <dsp:cNvSpPr/>
      </dsp:nvSpPr>
      <dsp:spPr>
        <a:xfrm>
          <a:off x="7629929" y="1071548"/>
          <a:ext cx="271759" cy="48224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22470"/>
              </a:lnTo>
              <a:lnTo>
                <a:pt x="271759" y="482247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EF9D34-B4C8-42F6-9AFB-F11B3894D9FF}">
      <dsp:nvSpPr>
        <dsp:cNvPr id="0" name=""/>
        <dsp:cNvSpPr/>
      </dsp:nvSpPr>
      <dsp:spPr>
        <a:xfrm>
          <a:off x="7901689" y="5358244"/>
          <a:ext cx="2922857" cy="1071548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Arial" panose="020B0604020202020204" pitchFamily="34" charset="0"/>
              <a:cs typeface="Arial" panose="020B0604020202020204" pitchFamily="34" charset="0"/>
            </a:rPr>
            <a:t>При образовании теплота  поглощается или выделяется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933074" y="5389629"/>
        <a:ext cx="2860087" cy="1008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19848-1738-4DB2-AE01-A6353D1812B7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BEB61-85A3-49F0-B154-CFEC71B907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037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9428AD-47A1-4FF9-99F1-EDEC8B794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1A14D2-1668-462B-A0DA-89078D5E68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E2ADB5-E4AD-44BA-B3E6-6A0A13571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2483-9C14-4E02-9F5E-F3B70C0C687E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9CD80F-5304-48CA-B609-84E396678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47C2CE-1B4A-48F6-BC41-D7C33EAF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F110-1846-4BB0-93D7-6625D208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94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0B4103-10DE-4FB2-BD89-ABE6025C3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E6A85D-E23C-4EE2-BD11-1DC9BE1FA3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B98981-6754-4BC7-8861-89AD3BC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2483-9C14-4E02-9F5E-F3B70C0C687E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AAA731-098B-4E1F-B65B-F97843DE7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2F9214-6827-4D02-9EC2-1133CF8F8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F110-1846-4BB0-93D7-6625D208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89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3AE9DB7-77C9-4413-9491-5F9908A1D2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C2375C-1FAF-411A-811F-DCDBE8B7B8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FEE6E1-9054-4E13-9A24-DD578285D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2483-9C14-4E02-9F5E-F3B70C0C687E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A0D476-25B7-4A96-A45C-1672523C9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C52EDD-B0F2-4DB9-9F25-078ED2F6A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F110-1846-4BB0-93D7-6625D208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048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7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bg object 17"/>
          <p:cNvSpPr/>
          <p:nvPr/>
        </p:nvSpPr>
        <p:spPr>
          <a:xfrm>
            <a:off x="141354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1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098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9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3624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574F3-2555-4435-9EDF-5585148A1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11F575-FFFF-4F14-A1BE-F3324AD27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A0E2A-3687-418A-B4C2-8C02B3CD3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2483-9C14-4E02-9F5E-F3B70C0C687E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EF8467-E49E-4FF8-872A-2AE27CA1E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42CBF2-1509-4AA8-9C2C-DB2E63416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F110-1846-4BB0-93D7-6625D208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791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FAF73-DBFF-4C90-BDFA-3674640C6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152A24-E4CC-4760-B711-B0F8134B1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D20620-FF20-495C-85DD-7406CC7D3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2483-9C14-4E02-9F5E-F3B70C0C687E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2865BA-1342-4CF2-A556-9C36BB4FD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605422-44BC-43AD-897D-AC7CD1023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F110-1846-4BB0-93D7-6625D208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657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F59222-4980-457C-BF2F-EDF8BFD0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EE652D-4BC5-4A36-B551-C07657B029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32553B-9211-40E5-9F63-F09917D87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18B28A-3B96-4DCC-9070-206E36439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2483-9C14-4E02-9F5E-F3B70C0C687E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DAC19D-7D37-4AB3-9CB5-50659C964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5918E0-EB45-496A-90B3-C3E461C03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F110-1846-4BB0-93D7-6625D208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297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C89F26-B2C3-40C3-A70E-07CA71B6D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871665-4970-42BB-82A4-E24293639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C0C136-B018-40AE-80B1-1C1B250C2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19AB9B-1DE7-427C-91DA-6D6CF087B2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ADDCC0-F008-414A-B89D-00714A3260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BF81E6-333E-4672-BE66-26A8522A3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2483-9C14-4E02-9F5E-F3B70C0C687E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D270727-0831-433A-B8C4-74ED7CEA9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7F2716-6FE0-4534-9249-9C75A47D7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F110-1846-4BB0-93D7-6625D208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327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4962D-69F6-43E3-8D74-C9C468A02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D33B2C-6190-4872-8FA5-863C2C2B6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2483-9C14-4E02-9F5E-F3B70C0C687E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46E67FF-25DE-4E2E-896C-A205FE093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B8E5DE4-DA5F-4405-853A-D57224FF3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F110-1846-4BB0-93D7-6625D208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410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85377F-ADC8-4084-80E4-E1F471D90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2483-9C14-4E02-9F5E-F3B70C0C687E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593748-CAFD-4FB3-97AE-CAF8F104C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6FBAEB-0517-476D-8239-63089AE9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F110-1846-4BB0-93D7-6625D208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44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AECD39-033F-4174-8636-D0FB4C6B2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906415-B0D5-476C-9D72-6EB24274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4A5D0C-6194-4BC1-9DC9-9249CEADE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44B86C-12BA-476D-95FB-50A1B4FCA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2483-9C14-4E02-9F5E-F3B70C0C687E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4FACD9-64C8-4DA5-8137-34A64C31D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A4EBEB-2AE9-4CE0-9E72-EC28D0DBA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F110-1846-4BB0-93D7-6625D208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869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4E102-E010-44CA-B594-F5058E950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6C27542-3246-41E0-BA41-2F6FD1A62B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F334D2-2317-4FE2-9495-C15FE334D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AF0DD6-D9E6-40CC-A942-2223D0279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02483-9C14-4E02-9F5E-F3B70C0C687E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2C3716-15B7-407D-9A94-81AF42FC4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5B8B15-E26F-4CE5-936E-059D96220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7F110-1846-4BB0-93D7-6625D208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11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8E192-3BE6-4059-8934-E7B41C179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1DE4DF-6277-4CCD-90E0-C8F154BA7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FD59D1-4234-4370-A5AA-7E0D06CE3A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02483-9C14-4E02-9F5E-F3B70C0C687E}" type="datetimeFigureOut">
              <a:rPr lang="ru-RU" smtClean="0"/>
              <a:t>17.11.2020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5CF04C-C544-4AC0-8588-833F59498F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9A3FDF-18E1-4D58-80A7-ECB09CBEF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7F110-1846-4BB0-93D7-6625D208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18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3" y="3244"/>
            <a:ext cx="12173957" cy="215805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01742" y="408525"/>
            <a:ext cx="8624170" cy="1262274"/>
          </a:xfrm>
          <a:prstGeom prst="rect">
            <a:avLst/>
          </a:prstGeom>
        </p:spPr>
        <p:txBody>
          <a:bodyPr vert="horz" wrap="square" lIns="0" tIns="30866" rIns="0" bIns="0" rtlCol="0" anchor="ctr">
            <a:spAutoFit/>
          </a:bodyPr>
          <a:lstStyle/>
          <a:p>
            <a:pPr marL="26841" algn="ctr">
              <a:lnSpc>
                <a:spcPct val="100000"/>
              </a:lnSpc>
              <a:spcBef>
                <a:spcPts val="241"/>
              </a:spcBef>
            </a:pPr>
            <a:r>
              <a:rPr lang="ru-RU" sz="8000" b="1" spc="-1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</a:t>
            </a:r>
            <a:endParaRPr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89034" y="2475835"/>
            <a:ext cx="10157159" cy="2764679"/>
          </a:xfrm>
          <a:prstGeom prst="rect">
            <a:avLst/>
          </a:prstGeom>
        </p:spPr>
        <p:txBody>
          <a:bodyPr vert="horz" wrap="square" lIns="0" tIns="91261" rIns="0" bIns="0" rtlCol="0">
            <a:spAutoFit/>
          </a:bodyPr>
          <a:lstStyle/>
          <a:p>
            <a:pPr marL="26841" marR="10737">
              <a:spcBef>
                <a:spcPts val="719"/>
              </a:spcBef>
            </a:pPr>
            <a:r>
              <a:rPr lang="ru-RU" sz="5400" b="1" dirty="0">
                <a:solidFill>
                  <a:srgbClr val="0070C0"/>
                </a:solidFill>
                <a:latin typeface="Arial"/>
                <a:cs typeface="Arial"/>
              </a:rPr>
              <a:t>Тема:</a:t>
            </a:r>
          </a:p>
          <a:p>
            <a:pPr marL="26841" marR="10737">
              <a:spcBef>
                <a:spcPts val="719"/>
              </a:spcBef>
            </a:pPr>
            <a:r>
              <a:rPr lang="ru-RU" sz="5400" b="1" dirty="0">
                <a:solidFill>
                  <a:srgbClr val="0070C0"/>
                </a:solidFill>
                <a:latin typeface="Arial"/>
                <a:cs typeface="Arial"/>
              </a:rPr>
              <a:t>Понятие о растворах. </a:t>
            </a:r>
          </a:p>
          <a:p>
            <a:pPr marL="26841" marR="10737">
              <a:spcBef>
                <a:spcPts val="719"/>
              </a:spcBef>
            </a:pPr>
            <a:r>
              <a:rPr lang="ru-RU" sz="5400" b="1" dirty="0">
                <a:solidFill>
                  <a:srgbClr val="0070C0"/>
                </a:solidFill>
                <a:latin typeface="Arial"/>
                <a:cs typeface="Arial"/>
              </a:rPr>
              <a:t>Виды растворов</a:t>
            </a:r>
          </a:p>
        </p:txBody>
      </p:sp>
      <p:sp>
        <p:nvSpPr>
          <p:cNvPr id="5" name="object 5"/>
          <p:cNvSpPr/>
          <p:nvPr/>
        </p:nvSpPr>
        <p:spPr>
          <a:xfrm>
            <a:off x="928251" y="2644430"/>
            <a:ext cx="727404" cy="1564859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6" name="object 6"/>
          <p:cNvSpPr/>
          <p:nvPr/>
        </p:nvSpPr>
        <p:spPr>
          <a:xfrm>
            <a:off x="928251" y="4438107"/>
            <a:ext cx="727404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grpSp>
        <p:nvGrpSpPr>
          <p:cNvPr id="8" name="object 8"/>
          <p:cNvGrpSpPr/>
          <p:nvPr/>
        </p:nvGrpSpPr>
        <p:grpSpPr>
          <a:xfrm>
            <a:off x="9908462" y="449896"/>
            <a:ext cx="1340732" cy="1340732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3804"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3804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167229" y="482108"/>
            <a:ext cx="816102" cy="765618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4"/>
              </a:spcBef>
            </a:pPr>
            <a:r>
              <a:rPr lang="ru-RU" sz="4755" b="1" dirty="0">
                <a:solidFill>
                  <a:schemeClr val="bg1"/>
                </a:solidFill>
                <a:latin typeface="Arial"/>
                <a:cs typeface="Arial"/>
              </a:rPr>
              <a:t>11</a:t>
            </a:r>
            <a:endParaRPr sz="4755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53127" y="1165508"/>
            <a:ext cx="928715" cy="448621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sz="2748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748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748" dirty="0">
              <a:latin typeface="Arial"/>
              <a:cs typeface="Arial"/>
            </a:endParaRPr>
          </a:p>
        </p:txBody>
      </p:sp>
      <p:pic>
        <p:nvPicPr>
          <p:cNvPr id="1026" name="Picture 2" descr="Теплопроводность водных растворов солей, кислот и оснований (щелочей)">
            <a:extLst>
              <a:ext uri="{FF2B5EF4-FFF2-40B4-BE49-F238E27FC236}">
                <a16:creationId xmlns:a16="http://schemas.microsoft.com/office/drawing/2014/main" id="{C5BEF0A9-3EF0-4437-9760-F8659D540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336" y="4300287"/>
            <a:ext cx="3274672" cy="218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8B1A6870-76A5-4140-AD6A-43B4AF07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938"/>
            <a:ext cx="10515600" cy="6969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dirty="0"/>
              <a:t>Растворение</a:t>
            </a:r>
          </a:p>
        </p:txBody>
      </p:sp>
      <p:sp>
        <p:nvSpPr>
          <p:cNvPr id="6" name="Google Shape;188;p28">
            <a:extLst>
              <a:ext uri="{FF2B5EF4-FFF2-40B4-BE49-F238E27FC236}">
                <a16:creationId xmlns:a16="http://schemas.microsoft.com/office/drawing/2014/main" id="{B3EF4D52-3CBD-4FAC-A684-1B152A249894}"/>
              </a:ext>
            </a:extLst>
          </p:cNvPr>
          <p:cNvSpPr txBox="1">
            <a:spLocks/>
          </p:cNvSpPr>
          <p:nvPr/>
        </p:nvSpPr>
        <p:spPr>
          <a:xfrm>
            <a:off x="1077117" y="1361665"/>
            <a:ext cx="10397127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2550" indent="0" algn="just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ts val="3200"/>
              <a:buNone/>
            </a:pPr>
            <a:r>
              <a:rPr lang="ru-RU" sz="3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Растворение</a:t>
            </a:r>
            <a:r>
              <a:rPr lang="ru-RU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— переход молекул вещества из одной фазы в другую. Происходит в результате взаимодействия атомов (молекул) растворителя и растворённого вещества. </a:t>
            </a:r>
            <a:endParaRPr lang="ru-RU" dirty="0"/>
          </a:p>
        </p:txBody>
      </p:sp>
      <p:pic>
        <p:nvPicPr>
          <p:cNvPr id="7" name="Google Shape;189;p28" descr="http://2.bp.blogspot.com/-XXsbMp5cIIc/VBxuApWHsEI/AAAAAAAABHk/InqVmMbOViM/s1600/800px-Potassium-permanganate-photo.jpg">
            <a:extLst>
              <a:ext uri="{FF2B5EF4-FFF2-40B4-BE49-F238E27FC236}">
                <a16:creationId xmlns:a16="http://schemas.microsoft.com/office/drawing/2014/main" id="{CF602D79-336E-4BB7-ABA5-DFFE97945D8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31195" y="3700566"/>
            <a:ext cx="3419398" cy="2864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90;p28">
            <a:extLst>
              <a:ext uri="{FF2B5EF4-FFF2-40B4-BE49-F238E27FC236}">
                <a16:creationId xmlns:a16="http://schemas.microsoft.com/office/drawing/2014/main" id="{36B7476E-D71E-422E-BC9A-D07AC091383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0578" y="3700566"/>
            <a:ext cx="5123222" cy="28954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91;p28">
            <a:extLst>
              <a:ext uri="{FF2B5EF4-FFF2-40B4-BE49-F238E27FC236}">
                <a16:creationId xmlns:a16="http://schemas.microsoft.com/office/drawing/2014/main" id="{3F25F925-451C-47CE-B382-2977A6DA6B51}"/>
              </a:ext>
            </a:extLst>
          </p:cNvPr>
          <p:cNvSpPr/>
          <p:nvPr/>
        </p:nvSpPr>
        <p:spPr>
          <a:xfrm>
            <a:off x="5118485" y="4837471"/>
            <a:ext cx="1024835" cy="870155"/>
          </a:xfrm>
          <a:prstGeom prst="rightArrow">
            <a:avLst>
              <a:gd name="adj1" fmla="val 15115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5859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97;p29">
            <a:extLst>
              <a:ext uri="{FF2B5EF4-FFF2-40B4-BE49-F238E27FC236}">
                <a16:creationId xmlns:a16="http://schemas.microsoft.com/office/drawing/2014/main" id="{8CE44B95-F8D0-4246-B9FE-6CEEEAAF139C}"/>
              </a:ext>
            </a:extLst>
          </p:cNvPr>
          <p:cNvSpPr txBox="1">
            <a:spLocks/>
          </p:cNvSpPr>
          <p:nvPr/>
        </p:nvSpPr>
        <p:spPr>
          <a:xfrm>
            <a:off x="457200" y="1300956"/>
            <a:ext cx="1134151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  <a:buNone/>
            </a:pPr>
            <a:r>
              <a:rPr lang="ru-RU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 растворении </a:t>
            </a:r>
            <a:r>
              <a:rPr lang="ru-RU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межфазная граница исчезает</a:t>
            </a:r>
            <a:r>
              <a:rPr lang="ru-RU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при этом </a:t>
            </a:r>
            <a:r>
              <a:rPr lang="ru-RU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меняются физические свойства раствора</a:t>
            </a:r>
            <a:r>
              <a:rPr lang="ru-RU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(например, плотность, вязкость, иногда — цвет, и другие).</a:t>
            </a:r>
            <a:endParaRPr lang="ru-RU" sz="3200" dirty="0"/>
          </a:p>
          <a:p>
            <a:pPr marL="203200" indent="0" algn="just">
              <a:spcBef>
                <a:spcPts val="640"/>
              </a:spcBef>
              <a:buClr>
                <a:schemeClr val="dk1"/>
              </a:buClr>
              <a:buSzPts val="3200"/>
              <a:buNone/>
            </a:pPr>
            <a:endParaRPr lang="ru-RU" sz="3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198;p29" descr="https://takprosto.cc/wp-content/uploads/r/rastvor-margancovki/thumb.jpg">
            <a:extLst>
              <a:ext uri="{FF2B5EF4-FFF2-40B4-BE49-F238E27FC236}">
                <a16:creationId xmlns:a16="http://schemas.microsoft.com/office/drawing/2014/main" id="{77066EDA-4B8D-43D3-94E3-B3F0D29011A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62797" y="3676647"/>
            <a:ext cx="5415730" cy="28457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AADC7AB-1FC2-4BAA-BBC8-2406ADB44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3372"/>
          </a:xfrm>
        </p:spPr>
        <p:txBody>
          <a:bodyPr>
            <a:noAutofit/>
          </a:bodyPr>
          <a:lstStyle/>
          <a:p>
            <a:pPr algn="ctr"/>
            <a:r>
              <a:rPr lang="ru-RU" sz="5400" dirty="0"/>
              <a:t>Растворение</a:t>
            </a:r>
          </a:p>
        </p:txBody>
      </p:sp>
    </p:spTree>
    <p:extLst>
      <p:ext uri="{BB962C8B-B14F-4D97-AF65-F5344CB8AC3E}">
        <p14:creationId xmlns:p14="http://schemas.microsoft.com/office/powerpoint/2010/main" val="4130800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EAA83B-5DAC-4CA3-9FFC-0D165F047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1" y="202894"/>
            <a:ext cx="10515600" cy="741004"/>
          </a:xfrm>
        </p:spPr>
        <p:txBody>
          <a:bodyPr>
            <a:normAutofit/>
          </a:bodyPr>
          <a:lstStyle/>
          <a:p>
            <a:pPr algn="ctr"/>
            <a:r>
              <a:rPr lang="ru-RU" sz="5400" dirty="0"/>
              <a:t>Растворение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3C3174C-FD36-4135-8EBC-E0B46F7D4AF3}"/>
              </a:ext>
            </a:extLst>
          </p:cNvPr>
          <p:cNvSpPr txBox="1">
            <a:spLocks noChangeArrowheads="1"/>
          </p:cNvSpPr>
          <p:nvPr/>
        </p:nvSpPr>
        <p:spPr>
          <a:xfrm>
            <a:off x="1144077" y="1232823"/>
            <a:ext cx="10146891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Существовало две теории растворов</a:t>
            </a: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514A2CFB-010E-4F87-BD32-604157D1C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3196" y="1911460"/>
            <a:ext cx="601458" cy="719138"/>
          </a:xfrm>
          <a:prstGeom prst="downArrow">
            <a:avLst>
              <a:gd name="adj1" fmla="val 50000"/>
              <a:gd name="adj2" fmla="val 56044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5">
            <a:extLst>
              <a:ext uri="{FF2B5EF4-FFF2-40B4-BE49-F238E27FC236}">
                <a16:creationId xmlns:a16="http://schemas.microsoft.com/office/drawing/2014/main" id="{5A3DD0E2-ADE8-49AC-AA78-5267CCCAD4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804" y="1911460"/>
            <a:ext cx="601458" cy="719138"/>
          </a:xfrm>
          <a:prstGeom prst="downArrow">
            <a:avLst>
              <a:gd name="adj1" fmla="val 50000"/>
              <a:gd name="adj2" fmla="val 56044"/>
            </a:avLst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 dirty="0">
              <a:solidFill>
                <a:srgbClr val="66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24413399-B1EF-4711-BAF4-090EA2AF3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7987" y="2679234"/>
            <a:ext cx="35718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Физическая теория:</a:t>
            </a:r>
          </a:p>
          <a:p>
            <a:pPr algn="ctr">
              <a:spcBef>
                <a:spcPct val="50000"/>
              </a:spcBef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С. Аррениус</a:t>
            </a:r>
          </a:p>
          <a:p>
            <a:pPr algn="ctr">
              <a:spcBef>
                <a:spcPct val="50000"/>
              </a:spcBef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Освальд</a:t>
            </a:r>
          </a:p>
          <a:p>
            <a:pPr algn="ctr">
              <a:spcBef>
                <a:spcPct val="50000"/>
              </a:spcBef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Вант-Гофф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CF282513-8F54-441C-8EDD-89EC64E0F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407" y="2679234"/>
            <a:ext cx="35718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Химическая теория:</a:t>
            </a:r>
          </a:p>
          <a:p>
            <a:pPr algn="ctr">
              <a:spcBef>
                <a:spcPct val="50000"/>
              </a:spcBef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Д.И. Менделеев</a:t>
            </a:r>
          </a:p>
          <a:p>
            <a:pPr algn="ctr">
              <a:spcBef>
                <a:spcPct val="50000"/>
              </a:spcBef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И.А. Каблуков</a:t>
            </a:r>
          </a:p>
        </p:txBody>
      </p:sp>
    </p:spTree>
    <p:extLst>
      <p:ext uri="{BB962C8B-B14F-4D97-AF65-F5344CB8AC3E}">
        <p14:creationId xmlns:p14="http://schemas.microsoft.com/office/powerpoint/2010/main" val="119016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739BC9-4976-463E-82E2-B9BFDF987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439" y="232541"/>
            <a:ext cx="10515600" cy="726256"/>
          </a:xfrm>
        </p:spPr>
        <p:txBody>
          <a:bodyPr>
            <a:noAutofit/>
          </a:bodyPr>
          <a:lstStyle/>
          <a:p>
            <a:pPr algn="ctr"/>
            <a:r>
              <a:rPr lang="ru-RU" sz="5400" dirty="0"/>
              <a:t>Растворение</a:t>
            </a: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996B7545-3FAF-4B3D-A642-38037473D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846" y="1292886"/>
            <a:ext cx="4908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Физическая теория: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C8019F01-E5AB-46B6-993C-D46BDF95B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5213" y="1305342"/>
            <a:ext cx="53996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Химическая теория: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5D715A2E-AF0C-47E4-BF2A-51DD91532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069" y="3850889"/>
            <a:ext cx="2007495" cy="2686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70BB559-DD36-44B9-9E35-91EDBD658137}"/>
              </a:ext>
            </a:extLst>
          </p:cNvPr>
          <p:cNvSpPr/>
          <p:nvPr/>
        </p:nvSpPr>
        <p:spPr>
          <a:xfrm>
            <a:off x="237984" y="1987925"/>
            <a:ext cx="61972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Физическая сторона процесса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равномерное распределение частиц растворённого вещества среди молекул растворителя</a:t>
            </a: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34B64165-A32D-4CDC-9E50-1CF7F4B228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8"/>
          <a:stretch/>
        </p:blipFill>
        <p:spPr bwMode="auto">
          <a:xfrm>
            <a:off x="1930588" y="4148915"/>
            <a:ext cx="2230550" cy="223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75BEA38-DD86-4412-B098-3CBD09E1C288}"/>
              </a:ext>
            </a:extLst>
          </p:cNvPr>
          <p:cNvSpPr/>
          <p:nvPr/>
        </p:nvSpPr>
        <p:spPr>
          <a:xfrm>
            <a:off x="6057555" y="1987925"/>
            <a:ext cx="61342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Химическая сторона процесса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взаимодействие частиц растворенного вещества с молекулами растворителя</a:t>
            </a:r>
          </a:p>
        </p:txBody>
      </p:sp>
    </p:spTree>
    <p:extLst>
      <p:ext uri="{BB962C8B-B14F-4D97-AF65-F5344CB8AC3E}">
        <p14:creationId xmlns:p14="http://schemas.microsoft.com/office/powerpoint/2010/main" val="163283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B720DAC3-8A18-4564-9755-8B62B3F1D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541"/>
            <a:ext cx="10515600" cy="726256"/>
          </a:xfrm>
        </p:spPr>
        <p:txBody>
          <a:bodyPr>
            <a:noAutofit/>
          </a:bodyPr>
          <a:lstStyle/>
          <a:p>
            <a:pPr algn="ctr"/>
            <a:r>
              <a:rPr lang="ru-RU" sz="5400" dirty="0"/>
              <a:t>Растворение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53AA1D-6792-48CC-AEA9-388430DD71C8}"/>
              </a:ext>
            </a:extLst>
          </p:cNvPr>
          <p:cNvSpPr txBox="1"/>
          <p:nvPr/>
        </p:nvSpPr>
        <p:spPr>
          <a:xfrm>
            <a:off x="1147951" y="1241851"/>
            <a:ext cx="9731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Гидраты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– продукты взаимодействия воды с</a:t>
            </a:r>
          </a:p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растворённым веществом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A054464E-F171-4A91-B98B-E6D1A6FA4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265" y="2232352"/>
            <a:ext cx="1617464" cy="190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315D4DDF-4DB3-4A9A-B28D-0ABF14AB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789" y="2470365"/>
            <a:ext cx="1220532" cy="174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5FBB7B-C507-45CA-911C-A44FCAF83651}"/>
              </a:ext>
            </a:extLst>
          </p:cNvPr>
          <p:cNvSpPr txBox="1"/>
          <p:nvPr/>
        </p:nvSpPr>
        <p:spPr>
          <a:xfrm>
            <a:off x="1111839" y="4744125"/>
            <a:ext cx="3883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Теплота выделяется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2E99D6-1505-4AA1-8534-EEC813C65AA4}"/>
              </a:ext>
            </a:extLst>
          </p:cNvPr>
          <p:cNvSpPr txBox="1"/>
          <p:nvPr/>
        </p:nvSpPr>
        <p:spPr>
          <a:xfrm>
            <a:off x="7214322" y="4744125"/>
            <a:ext cx="40168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Теплота поглощается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7E7B3519-B3A5-4C82-B0E2-69BECD18AA71}"/>
              </a:ext>
            </a:extLst>
          </p:cNvPr>
          <p:cNvCxnSpPr>
            <a:cxnSpLocks/>
          </p:cNvCxnSpPr>
          <p:nvPr/>
        </p:nvCxnSpPr>
        <p:spPr>
          <a:xfrm flipH="1">
            <a:off x="3654687" y="3779847"/>
            <a:ext cx="1457988" cy="9601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0F2C9C6B-2F61-487E-A9EC-0C9E79E1A4EE}"/>
              </a:ext>
            </a:extLst>
          </p:cNvPr>
          <p:cNvCxnSpPr>
            <a:cxnSpLocks/>
          </p:cNvCxnSpPr>
          <p:nvPr/>
        </p:nvCxnSpPr>
        <p:spPr>
          <a:xfrm>
            <a:off x="7277021" y="3729560"/>
            <a:ext cx="2085543" cy="9601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F694F45-172C-46C8-ACDF-C7A31E56EEF8}"/>
              </a:ext>
            </a:extLst>
          </p:cNvPr>
          <p:cNvSpPr txBox="1"/>
          <p:nvPr/>
        </p:nvSpPr>
        <p:spPr>
          <a:xfrm>
            <a:off x="1298657" y="5205790"/>
            <a:ext cx="3332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Растворение серной </a:t>
            </a:r>
          </a:p>
          <a:p>
            <a:pPr algn="ctr"/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кислоты в воде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5DFC3B4-F778-4798-9E9D-AF214B49507E}"/>
              </a:ext>
            </a:extLst>
          </p:cNvPr>
          <p:cNvSpPr/>
          <p:nvPr/>
        </p:nvSpPr>
        <p:spPr>
          <a:xfrm>
            <a:off x="6947880" y="5205790"/>
            <a:ext cx="44833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Растворении нитрата аммония, </a:t>
            </a:r>
          </a:p>
          <a:p>
            <a:pPr algn="ctr"/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хлорида натрия в воде</a:t>
            </a:r>
          </a:p>
        </p:txBody>
      </p:sp>
    </p:spTree>
    <p:extLst>
      <p:ext uri="{BB962C8B-B14F-4D97-AF65-F5344CB8AC3E}">
        <p14:creationId xmlns:p14="http://schemas.microsoft.com/office/powerpoint/2010/main" val="10444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CB77D855-3528-4487-A9E0-A2EC26DD33D2}"/>
              </a:ext>
            </a:extLst>
          </p:cNvPr>
          <p:cNvSpPr txBox="1">
            <a:spLocks/>
          </p:cNvSpPr>
          <p:nvPr/>
        </p:nvSpPr>
        <p:spPr>
          <a:xfrm>
            <a:off x="838200" y="232541"/>
            <a:ext cx="10515600" cy="72625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01" b="1" i="0" kern="120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5400"/>
              <a:t>Растворение</a:t>
            </a:r>
            <a:endParaRPr lang="ru-RU" sz="5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3520B21-74F4-460F-A719-682C7591C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95576"/>
            <a:ext cx="1440160" cy="179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9036DB-1A5C-4EE1-9D40-35921010E47E}"/>
              </a:ext>
            </a:extLst>
          </p:cNvPr>
          <p:cNvSpPr txBox="1"/>
          <p:nvPr/>
        </p:nvSpPr>
        <p:spPr>
          <a:xfrm>
            <a:off x="253584" y="1234626"/>
            <a:ext cx="116028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Кристаллогидраты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– кристаллические вещества, </a:t>
            </a:r>
          </a:p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содержащие молекулы воды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EB90EAB-EC71-4DEE-9E88-3E15F3B5DB6E}"/>
              </a:ext>
            </a:extLst>
          </p:cNvPr>
          <p:cNvSpPr/>
          <p:nvPr/>
        </p:nvSpPr>
        <p:spPr>
          <a:xfrm>
            <a:off x="330799" y="2799953"/>
            <a:ext cx="8944243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2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Медный купорос –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CuSO</a:t>
            </a:r>
            <a:r>
              <a:rPr lang="ru-RU" sz="426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2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· 5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sz="426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4267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1BFF113-223F-4476-8F1C-D2D370677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257" y="2375272"/>
            <a:ext cx="2504183" cy="187993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755EAA5-F32E-43CD-94EE-36CE4E627D81}"/>
              </a:ext>
            </a:extLst>
          </p:cNvPr>
          <p:cNvSpPr/>
          <p:nvPr/>
        </p:nvSpPr>
        <p:spPr>
          <a:xfrm>
            <a:off x="321299" y="4007335"/>
            <a:ext cx="7471084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2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Сульфат меди (</a:t>
            </a:r>
            <a:r>
              <a:rPr lang="en-US" sz="42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42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en-US" sz="4267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CuSO</a:t>
            </a:r>
            <a:r>
              <a:rPr lang="ru-RU" sz="4267" b="1" baseline="-25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267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382260D-C8AA-4AF1-8AEE-99FF8EA16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260" y="4969171"/>
            <a:ext cx="2348375" cy="14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3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F95FD755-11A0-41D1-8E0D-C2C8583007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9655774"/>
              </p:ext>
            </p:extLst>
          </p:nvPr>
        </p:nvGraphicFramePr>
        <p:xfrm>
          <a:off x="439993" y="103239"/>
          <a:ext cx="11312014" cy="6430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771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867A5D-CB60-47E3-9E23-28D6C394DE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08867A5D-CB60-47E3-9E23-28D6C394DE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8426BF-3F06-45D7-A8A2-8FE8E9C07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C08426BF-3F06-45D7-A8A2-8FE8E9C07E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DF1878-406D-4373-8811-EDAE294A7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4BDF1878-406D-4373-8811-EDAE294A7B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6A28F3-02CC-4D1E-B23B-0022245ACF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226A28F3-02CC-4D1E-B23B-0022245ACF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D04004D-4104-4DD3-94FB-E1AD1C4CD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graphicEl>
                                              <a:dgm id="{5D04004D-4104-4DD3-94FB-E1AD1C4CD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634ED4-5EF2-4B17-B144-4CBDA3358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FC634ED4-5EF2-4B17-B144-4CBDA3358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EB62CC-9D77-4F83-B3E4-356E3A7BC9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AFEB62CC-9D77-4F83-B3E4-356E3A7BC9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26A30F-F43A-41D6-A5AB-67AFC56133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B726A30F-F43A-41D6-A5AB-67AFC56133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1779509-234E-46E1-94A3-D658ABAF6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graphicEl>
                                              <a:dgm id="{A1779509-234E-46E1-94A3-D658ABAF6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5A2803-3267-4C72-A0DB-BD6BFD9A9A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ED5A2803-3267-4C72-A0DB-BD6BFD9A9A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F5EAFD-0502-4F93-9552-03DAF2D713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graphicEl>
                                              <a:dgm id="{F8F5EAFD-0502-4F93-9552-03DAF2D713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E088F4-8ABC-46B3-8141-D8E9FE2A04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13E088F4-8ABC-46B3-8141-D8E9FE2A04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68C9DF-D062-4270-A109-06A9E3A64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graphicEl>
                                              <a:dgm id="{A768C9DF-D062-4270-A109-06A9E3A64B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73E730-6F2E-4B70-9ECE-F76F9BEF05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F473E730-6F2E-4B70-9ECE-F76F9BEF05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D7DDE7-FFA7-4CD3-A372-6E40E920CA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>
                                            <p:graphicEl>
                                              <a:dgm id="{CED7DDE7-FFA7-4CD3-A372-6E40E920CA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4C22FD-6016-49AA-AC1F-6B970C7048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">
                                            <p:graphicEl>
                                              <a:dgm id="{E04C22FD-6016-49AA-AC1F-6B970C7048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B2C441-0DF6-43AE-809F-58FB4269B1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">
                                            <p:graphicEl>
                                              <a:dgm id="{5BB2C441-0DF6-43AE-809F-58FB4269B1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909356-14F0-465C-ABF7-669B88B672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">
                                            <p:graphicEl>
                                              <a:dgm id="{6A909356-14F0-465C-ABF7-669B88B672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1AD20B-5B7E-43AF-A794-CE77F27BE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">
                                            <p:graphicEl>
                                              <a:dgm id="{A91AD20B-5B7E-43AF-A794-CE77F27BE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853496B-F5C8-4200-B6B5-E8FB468B3E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">
                                            <p:graphicEl>
                                              <a:dgm id="{F853496B-F5C8-4200-B6B5-E8FB468B3E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7A496D-B309-476F-9BED-52E2230734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">
                                            <p:graphicEl>
                                              <a:dgm id="{7A7A496D-B309-476F-9BED-52E2230734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A631834-4023-4BAA-9B5C-E75DD293A0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">
                                            <p:graphicEl>
                                              <a:dgm id="{5A631834-4023-4BAA-9B5C-E75DD293A0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DD3B55-6061-46BD-A8E1-03F3B58CA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">
                                            <p:graphicEl>
                                              <a:dgm id="{0BDD3B55-6061-46BD-A8E1-03F3B58CAF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2DB745-138C-41A2-BD5C-71ECF4CF9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">
                                            <p:graphicEl>
                                              <a:dgm id="{B72DB745-138C-41A2-BD5C-71ECF4CF9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087CF8C-613E-48E3-9819-DF0D0E161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">
                                            <p:graphicEl>
                                              <a:dgm id="{1087CF8C-613E-48E3-9819-DF0D0E161C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A30B3B-676F-4D17-852E-A962A2F62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">
                                            <p:graphicEl>
                                              <a:dgm id="{68A30B3B-676F-4D17-852E-A962A2F62A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EF9D34-B4C8-42F6-9AFB-F11B3894D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5">
                                            <p:graphicEl>
                                              <a:dgm id="{C1EF9D34-B4C8-42F6-9AFB-F11B3894D9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837ED92B-5FB7-4BF4-8287-748EE97AFC16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1359799" y="1434723"/>
            <a:ext cx="9730987" cy="123623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i="1" dirty="0">
                <a:latin typeface="Arial" panose="020B0604020202020204" pitchFamily="34" charset="0"/>
                <a:cs typeface="Arial" panose="020B0604020202020204" pitchFamily="34" charset="0"/>
              </a:rPr>
              <a:t>Прочитайте §12</a:t>
            </a:r>
            <a:r>
              <a:rPr lang="ru-RU" sz="4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r>
              <a:rPr lang="ru-RU" sz="4000" i="1" dirty="0">
                <a:latin typeface="Arial" panose="020B0604020202020204" pitchFamily="34" charset="0"/>
                <a:cs typeface="Arial" panose="020B0604020202020204" pitchFamily="34" charset="0"/>
              </a:rPr>
              <a:t>Решите тесты на стр. 64-65</a:t>
            </a:r>
            <a:endParaRPr lang="ru-RU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92F0981C-1AE8-406B-9FAB-22AF3727DA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0164" y="294705"/>
            <a:ext cx="11771671" cy="588669"/>
          </a:xfrm>
          <a:prstGeom prst="rect">
            <a:avLst/>
          </a:prstGeom>
        </p:spPr>
        <p:txBody>
          <a:bodyPr vert="horz" wrap="square" lIns="0" tIns="34336" rIns="0" bIns="0" rtlCol="0" anchor="ctr">
            <a:spAutoFit/>
          </a:bodyPr>
          <a:lstStyle/>
          <a:p>
            <a:pPr marL="26411" algn="ctr">
              <a:spcBef>
                <a:spcPts val="271"/>
              </a:spcBef>
            </a:pPr>
            <a:r>
              <a:rPr lang="ru-RU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для самостоятельного решения: </a:t>
            </a:r>
            <a:endParaRPr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Распространенные растворы, применяемые в химической промышленности">
            <a:extLst>
              <a:ext uri="{FF2B5EF4-FFF2-40B4-BE49-F238E27FC236}">
                <a16:creationId xmlns:a16="http://schemas.microsoft.com/office/drawing/2014/main" id="{C2C1C215-D7D0-4D7D-87D0-A2007EF1B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99" y="2932472"/>
            <a:ext cx="48768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041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CFEA34-38D7-45DF-8AE2-A5C01DF30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181" y="242492"/>
            <a:ext cx="10515600" cy="802956"/>
          </a:xfrm>
        </p:spPr>
        <p:txBody>
          <a:bodyPr/>
          <a:lstStyle/>
          <a:p>
            <a:pPr algn="ctr"/>
            <a:r>
              <a:rPr lang="ru-RU" dirty="0"/>
              <a:t>Растворы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B15F8B4-16BA-4CA1-AF3C-99CE23EDE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89" y="1245583"/>
            <a:ext cx="3282791" cy="2178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7B95B0E9-8C13-476A-B547-61DF621EA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7" y="3918527"/>
            <a:ext cx="3282791" cy="2192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B848BDC4-0A4C-4AA4-813F-432A159A1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791" y="1257691"/>
            <a:ext cx="3282791" cy="2178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F2739CF1-1F46-40B4-AB64-D6A07E48A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292" y="3931880"/>
            <a:ext cx="3282791" cy="2178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73308A32-E704-4459-8BA2-D9D2355AB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861" y="4445527"/>
            <a:ext cx="3282791" cy="2169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2ED766D-7CC7-4F85-819D-F4B74BF6C48A}"/>
              </a:ext>
            </a:extLst>
          </p:cNvPr>
          <p:cNvSpPr/>
          <p:nvPr/>
        </p:nvSpPr>
        <p:spPr>
          <a:xfrm>
            <a:off x="3758381" y="1245583"/>
            <a:ext cx="471575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Растворы играют огромную роль в природе, науке и технике. Природная вода также являются раствором, ведь в ней содержатся растворенные вещества. </a:t>
            </a:r>
            <a:endParaRPr lang="ru-RU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24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FAE89-2B2D-4D79-9CE9-3E9252EDC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299" y="284578"/>
            <a:ext cx="10515600" cy="770501"/>
          </a:xfrm>
        </p:spPr>
        <p:txBody>
          <a:bodyPr/>
          <a:lstStyle/>
          <a:p>
            <a:pPr algn="ctr"/>
            <a:r>
              <a:rPr lang="ru-RU" dirty="0"/>
              <a:t>Растворы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BA5089-8DF5-4557-9DA1-DA3111E1D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11017"/>
            <a:ext cx="5958348" cy="564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482896-0946-4BCD-8FBA-F0FB4A5EB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349" y="1111016"/>
            <a:ext cx="6233651" cy="5643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D3B4BCA-66EE-41D1-AB5D-9844447DE29D}"/>
              </a:ext>
            </a:extLst>
          </p:cNvPr>
          <p:cNvSpPr/>
          <p:nvPr/>
        </p:nvSpPr>
        <p:spPr>
          <a:xfrm>
            <a:off x="304693" y="1222889"/>
            <a:ext cx="4134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 пресной воде </a:t>
            </a: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солей мало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D4E118-5A98-4DC2-B1D0-A4A2D4FFC650}"/>
              </a:ext>
            </a:extLst>
          </p:cNvPr>
          <p:cNvSpPr/>
          <p:nvPr/>
        </p:nvSpPr>
        <p:spPr>
          <a:xfrm>
            <a:off x="6142440" y="1222889"/>
            <a:ext cx="59932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В морской воде солей содержится около 3,5 %</a:t>
            </a:r>
          </a:p>
        </p:txBody>
      </p:sp>
    </p:spTree>
    <p:extLst>
      <p:ext uri="{BB962C8B-B14F-4D97-AF65-F5344CB8AC3E}">
        <p14:creationId xmlns:p14="http://schemas.microsoft.com/office/powerpoint/2010/main" val="346646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0B16A4-BD60-42CD-81C8-4748ACCBA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677" y="247138"/>
            <a:ext cx="10515600" cy="711507"/>
          </a:xfrm>
        </p:spPr>
        <p:txBody>
          <a:bodyPr>
            <a:noAutofit/>
          </a:bodyPr>
          <a:lstStyle/>
          <a:p>
            <a:pPr algn="ctr"/>
            <a:r>
              <a:rPr lang="ru-RU" sz="2900" dirty="0"/>
              <a:t>В первичном океане, из которого зародилась жизнь на Земле, содержание солей составляло около 1%.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0C7405B-F71A-4329-BAA3-DBED8EC3C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464" y="1260884"/>
            <a:ext cx="9511072" cy="5349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40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16DDCA-685C-4D70-ADA0-732570334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413" y="280092"/>
            <a:ext cx="10515600" cy="637764"/>
          </a:xfrm>
        </p:spPr>
        <p:txBody>
          <a:bodyPr>
            <a:noAutofit/>
          </a:bodyPr>
          <a:lstStyle/>
          <a:p>
            <a:r>
              <a:rPr lang="ru-RU" sz="4800" dirty="0"/>
              <a:t>Растворы в организме человека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34AF457-6822-4F21-9E1D-8925402DF7D5}"/>
              </a:ext>
            </a:extLst>
          </p:cNvPr>
          <p:cNvSpPr/>
          <p:nvPr/>
        </p:nvSpPr>
        <p:spPr>
          <a:xfrm>
            <a:off x="2915264" y="1286840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Плазма крови, желудочный сок тоже являются растворами. Все физико-химические процессы, происходящие в живых организмах, протекают тоже в растворах. </a:t>
            </a:r>
            <a:endParaRPr lang="ru-RU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4C06B144-3D92-4495-B791-3C316304B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3503" y="3980147"/>
            <a:ext cx="2086554" cy="25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3E39F3C-1DEC-45BE-89FE-D7C5938B31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05" y="1706451"/>
            <a:ext cx="2251342" cy="225134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61827A0-A7CB-4FA6-96DD-A6ED8DDAC1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702" y="4261423"/>
            <a:ext cx="1341123" cy="231648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0FD35D6-7BB5-4F66-A55B-4B5078F844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981" y="1506358"/>
            <a:ext cx="2406120" cy="257175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F54173C-A6BC-42A7-BE42-51402F5F97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216" y="3975439"/>
            <a:ext cx="2651765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76B5CB-88BF-4A0D-BC4E-AE216BD4B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401" y="305601"/>
            <a:ext cx="10515600" cy="637765"/>
          </a:xfrm>
        </p:spPr>
        <p:txBody>
          <a:bodyPr>
            <a:normAutofit fontScale="90000"/>
          </a:bodyPr>
          <a:lstStyle/>
          <a:p>
            <a:r>
              <a:rPr lang="ru-RU" sz="6000" dirty="0"/>
              <a:t>Растворы в промышленности</a:t>
            </a:r>
            <a:endParaRPr lang="ru-RU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38B12B2-0490-488E-8468-2BE5A8297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869" y="1625457"/>
            <a:ext cx="3804943" cy="180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B84284-8991-4EA3-BDFD-54894FD88559}"/>
              </a:ext>
            </a:extLst>
          </p:cNvPr>
          <p:cNvSpPr txBox="1"/>
          <p:nvPr/>
        </p:nvSpPr>
        <p:spPr>
          <a:xfrm>
            <a:off x="1084454" y="3806095"/>
            <a:ext cx="3212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Почвообразование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6248576A-23BF-4283-AA46-84FB4E024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672" y="1274777"/>
            <a:ext cx="2582977" cy="2531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BFB8A7-D0DC-4D91-9B4E-F4BB7DB175C7}"/>
              </a:ext>
            </a:extLst>
          </p:cNvPr>
          <p:cNvSpPr txBox="1"/>
          <p:nvPr/>
        </p:nvSpPr>
        <p:spPr>
          <a:xfrm>
            <a:off x="4778812" y="3806094"/>
            <a:ext cx="3062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Питание растений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4A47F66-22CC-4D19-9B12-9F3DB9A9DB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309" y="1167939"/>
            <a:ext cx="2569854" cy="2569854"/>
          </a:xfrm>
          <a:prstGeom prst="rect">
            <a:avLst/>
          </a:prstGeom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549DA19E-CAE1-43C0-889B-693CB5948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018" y="4385386"/>
            <a:ext cx="2657134" cy="199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617143-963D-481F-84E6-5C4171AB84A6}"/>
              </a:ext>
            </a:extLst>
          </p:cNvPr>
          <p:cNvSpPr txBox="1"/>
          <p:nvPr/>
        </p:nvSpPr>
        <p:spPr>
          <a:xfrm>
            <a:off x="8630070" y="3771037"/>
            <a:ext cx="3104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Получение бумаги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F56F54-EE5A-4C0B-94D2-90EA6E36E531}"/>
              </a:ext>
            </a:extLst>
          </p:cNvPr>
          <p:cNvSpPr txBox="1"/>
          <p:nvPr/>
        </p:nvSpPr>
        <p:spPr>
          <a:xfrm>
            <a:off x="973869" y="6203208"/>
            <a:ext cx="305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Получение красок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CAF6D5B-1ED7-495C-AA51-FBEFE00753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76" y="4283079"/>
            <a:ext cx="2179050" cy="18201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67C60E5-66E4-4E9D-8263-E11332E27D7D}"/>
              </a:ext>
            </a:extLst>
          </p:cNvPr>
          <p:cNvSpPr txBox="1"/>
          <p:nvPr/>
        </p:nvSpPr>
        <p:spPr>
          <a:xfrm>
            <a:off x="4778812" y="6203207"/>
            <a:ext cx="347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Получение металлов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C49BA3F-0B98-4C63-A0A3-BF02BFF3BA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775" y="4195102"/>
            <a:ext cx="3143855" cy="197996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91A2814-08C3-444F-9ECA-2C4129226D64}"/>
              </a:ext>
            </a:extLst>
          </p:cNvPr>
          <p:cNvSpPr txBox="1"/>
          <p:nvPr/>
        </p:nvSpPr>
        <p:spPr>
          <a:xfrm>
            <a:off x="8612175" y="6203207"/>
            <a:ext cx="36950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Получение удобрений</a:t>
            </a:r>
          </a:p>
        </p:txBody>
      </p:sp>
    </p:spTree>
    <p:extLst>
      <p:ext uri="{BB962C8B-B14F-4D97-AF65-F5344CB8AC3E}">
        <p14:creationId xmlns:p14="http://schemas.microsoft.com/office/powerpoint/2010/main" val="51067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3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1BB25-8413-4960-A980-EB8359B69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729"/>
            <a:ext cx="10515600" cy="899653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Растворы</a:t>
            </a:r>
          </a:p>
        </p:txBody>
      </p:sp>
      <p:sp>
        <p:nvSpPr>
          <p:cNvPr id="5" name="Google Shape;181;p27">
            <a:extLst>
              <a:ext uri="{FF2B5EF4-FFF2-40B4-BE49-F238E27FC236}">
                <a16:creationId xmlns:a16="http://schemas.microsoft.com/office/drawing/2014/main" id="{641671A1-EEBD-41EE-BDF1-6C974D82B5CA}"/>
              </a:ext>
            </a:extLst>
          </p:cNvPr>
          <p:cNvSpPr txBox="1">
            <a:spLocks/>
          </p:cNvSpPr>
          <p:nvPr/>
        </p:nvSpPr>
        <p:spPr>
          <a:xfrm>
            <a:off x="1550501" y="1254270"/>
            <a:ext cx="9090998" cy="218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25" indent="-282575" algn="ctr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SzPts val="3300"/>
              <a:buFont typeface="Arial"/>
              <a:buNone/>
            </a:pPr>
            <a:r>
              <a:rPr lang="ru-RU" sz="36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Раствор</a:t>
            </a:r>
            <a:r>
              <a:rPr lang="ru-RU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это </a:t>
            </a:r>
            <a:r>
              <a:rPr lang="ru-RU" sz="36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гомогенная система</a:t>
            </a:r>
            <a:r>
              <a:rPr lang="ru-RU" sz="3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образованная в результате взаимодействия молекул растворителя и растворённого вещества.</a:t>
            </a:r>
            <a:endParaRPr lang="ru-RU" sz="3200" dirty="0"/>
          </a:p>
          <a:p>
            <a:pPr marL="342900" indent="-133350">
              <a:spcBef>
                <a:spcPts val="660"/>
              </a:spcBef>
              <a:buClr>
                <a:schemeClr val="dk1"/>
              </a:buClr>
              <a:buSzPts val="3300"/>
              <a:buFont typeface="Arial"/>
              <a:buNone/>
            </a:pPr>
            <a:endParaRPr lang="ru-RU" sz="3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8480C4-4F48-458E-BAFB-4C24FB30408A}"/>
              </a:ext>
            </a:extLst>
          </p:cNvPr>
          <p:cNvSpPr txBox="1"/>
          <p:nvPr/>
        </p:nvSpPr>
        <p:spPr>
          <a:xfrm>
            <a:off x="2147614" y="5774370"/>
            <a:ext cx="2451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Растворённое</a:t>
            </a:r>
          </a:p>
          <a:p>
            <a:pPr algn="ctr"/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вещество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6A4E27-230D-4E4C-83D7-19425A60AA36}"/>
              </a:ext>
            </a:extLst>
          </p:cNvPr>
          <p:cNvSpPr txBox="1"/>
          <p:nvPr/>
        </p:nvSpPr>
        <p:spPr>
          <a:xfrm>
            <a:off x="5216283" y="6036038"/>
            <a:ext cx="2374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Растворитель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F41C8A-EB12-494F-8ADC-9B2DF561CA91}"/>
              </a:ext>
            </a:extLst>
          </p:cNvPr>
          <p:cNvSpPr txBox="1"/>
          <p:nvPr/>
        </p:nvSpPr>
        <p:spPr>
          <a:xfrm>
            <a:off x="8882912" y="6036038"/>
            <a:ext cx="1506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Раствор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2536B16-EF09-4210-AE5F-FAA1518136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324" y="4404925"/>
            <a:ext cx="1816112" cy="11405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CC19DFC-EBDD-40B6-B6B2-46EC68E010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340" y="3570723"/>
            <a:ext cx="1759961" cy="238908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AD99849-ED41-4964-9D6E-DC5981276E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837" y="3611557"/>
            <a:ext cx="1755952" cy="238364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EA05D8-2392-4CDC-BED1-78ABA0DC2173}"/>
              </a:ext>
            </a:extLst>
          </p:cNvPr>
          <p:cNvSpPr txBox="1"/>
          <p:nvPr/>
        </p:nvSpPr>
        <p:spPr>
          <a:xfrm>
            <a:off x="4712341" y="4621241"/>
            <a:ext cx="533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23A5CD-2A26-406B-BB41-8FF4E6E152BD}"/>
              </a:ext>
            </a:extLst>
          </p:cNvPr>
          <p:cNvSpPr txBox="1"/>
          <p:nvPr/>
        </p:nvSpPr>
        <p:spPr>
          <a:xfrm>
            <a:off x="7651836" y="4621241"/>
            <a:ext cx="533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94266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6C01C-6573-4817-8F3B-9CE04DE18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187" y="247139"/>
            <a:ext cx="10515600" cy="741004"/>
          </a:xfrm>
        </p:spPr>
        <p:txBody>
          <a:bodyPr>
            <a:normAutofit/>
          </a:bodyPr>
          <a:lstStyle/>
          <a:p>
            <a:pPr algn="ctr"/>
            <a:r>
              <a:rPr lang="ru-RU" sz="5400" dirty="0"/>
              <a:t>Виды растворов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2B578D53-4CDF-4572-8C5A-CBA22EF6FC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4160744"/>
              </p:ext>
            </p:extLst>
          </p:nvPr>
        </p:nvGraphicFramePr>
        <p:xfrm>
          <a:off x="1929984" y="-265473"/>
          <a:ext cx="9836771" cy="6363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Как планировать деятельность по охране атмосферного воздуха в следующем  году — Экология производства | Новости экологии">
            <a:extLst>
              <a:ext uri="{FF2B5EF4-FFF2-40B4-BE49-F238E27FC236}">
                <a16:creationId xmlns:a16="http://schemas.microsoft.com/office/drawing/2014/main" id="{E2543831-EE37-416E-A300-0C3803CC6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214" y="4828303"/>
            <a:ext cx="2969802" cy="185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Знак логотипа Gucci нержавеющий Редакционное Изображение - изображение  насчитывающей нержавеющий, логотипа: 31763520">
            <a:extLst>
              <a:ext uri="{FF2B5EF4-FFF2-40B4-BE49-F238E27FC236}">
                <a16:creationId xmlns:a16="http://schemas.microsoft.com/office/drawing/2014/main" id="{72D8C8A3-6E44-44F2-8EBA-3F9A540FB0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4" b="3604"/>
          <a:stretch/>
        </p:blipFill>
        <p:spPr bwMode="auto">
          <a:xfrm>
            <a:off x="4598253" y="4027264"/>
            <a:ext cx="1791084" cy="258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Цветные металлы и их сплавы">
            <a:extLst>
              <a:ext uri="{FF2B5EF4-FFF2-40B4-BE49-F238E27FC236}">
                <a16:creationId xmlns:a16="http://schemas.microsoft.com/office/drawing/2014/main" id="{026A9A66-C0F3-4FB0-ADCC-2E7F00BD8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17" y="3594704"/>
            <a:ext cx="2668269" cy="200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00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E1D9C1-C865-4F50-8AB3-A4FBE9D2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096" y="320881"/>
            <a:ext cx="10515600" cy="667262"/>
          </a:xfrm>
        </p:spPr>
        <p:txBody>
          <a:bodyPr>
            <a:noAutofit/>
          </a:bodyPr>
          <a:lstStyle/>
          <a:p>
            <a:pPr algn="ctr"/>
            <a:r>
              <a:rPr lang="ru-RU" sz="5400" dirty="0"/>
              <a:t>Растворители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3D6CA5A-4EBE-421C-BDE6-E179C27A3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22" y="1222673"/>
            <a:ext cx="6589595" cy="2420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8AEF37-BC32-4C5E-9DA1-132A4C5AF63B}"/>
              </a:ext>
            </a:extLst>
          </p:cNvPr>
          <p:cNvSpPr txBox="1"/>
          <p:nvPr/>
        </p:nvSpPr>
        <p:spPr>
          <a:xfrm>
            <a:off x="8404987" y="1355409"/>
            <a:ext cx="318433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Растворители:</a:t>
            </a:r>
          </a:p>
          <a:p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C0099"/>
              </a:buClr>
              <a:buFont typeface="Wingdings" pitchFamily="2" charset="2"/>
              <a:buChar char="v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</a:p>
          <a:p>
            <a:pPr marL="285750" indent="-285750">
              <a:buClr>
                <a:srgbClr val="CC0099"/>
              </a:buClr>
              <a:buFont typeface="Wingdings" pitchFamily="2" charset="2"/>
              <a:buChar char="v"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C0099"/>
              </a:buClr>
              <a:buFont typeface="Wingdings" pitchFamily="2" charset="2"/>
              <a:buChar char="v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Бензин</a:t>
            </a:r>
          </a:p>
          <a:p>
            <a:pPr marL="285750" indent="-285750">
              <a:buClr>
                <a:srgbClr val="CC0099"/>
              </a:buClr>
              <a:buFont typeface="Wingdings" pitchFamily="2" charset="2"/>
              <a:buChar char="v"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C0099"/>
              </a:buClr>
              <a:buFont typeface="Wingdings" pitchFamily="2" charset="2"/>
              <a:buChar char="v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Эфир</a:t>
            </a:r>
          </a:p>
          <a:p>
            <a:pPr>
              <a:buClr>
                <a:srgbClr val="CC0099"/>
              </a:buClr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C0099"/>
              </a:buClr>
              <a:buFont typeface="Wingdings" pitchFamily="2" charset="2"/>
              <a:buChar char="v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Спирт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81AE3538-DC8C-464C-BA83-CCFD9276D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2" r="13833"/>
          <a:stretch/>
        </p:blipFill>
        <p:spPr bwMode="auto">
          <a:xfrm>
            <a:off x="434271" y="3805817"/>
            <a:ext cx="2372736" cy="232428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 descr="Похожее изображение">
            <a:extLst>
              <a:ext uri="{FF2B5EF4-FFF2-40B4-BE49-F238E27FC236}">
                <a16:creationId xmlns:a16="http://schemas.microsoft.com/office/drawing/2014/main" id="{ECAF2C65-325C-41EB-8369-03CC17662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b="15010"/>
          <a:stretch/>
        </p:blipFill>
        <p:spPr bwMode="auto">
          <a:xfrm>
            <a:off x="3084708" y="3877381"/>
            <a:ext cx="2395979" cy="232428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946E14-EA99-4523-A451-F340A14E7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6"/>
          <a:stretch/>
        </p:blipFill>
        <p:spPr bwMode="auto">
          <a:xfrm>
            <a:off x="5758388" y="3859857"/>
            <a:ext cx="2395979" cy="237832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88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11616</TotalTime>
  <Words>373</Words>
  <Application>Microsoft Office PowerPoint</Application>
  <PresentationFormat>Широкоэкранный</PresentationFormat>
  <Paragraphs>99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Тема Office</vt:lpstr>
      <vt:lpstr>Химия</vt:lpstr>
      <vt:lpstr>Растворы</vt:lpstr>
      <vt:lpstr>Растворы </vt:lpstr>
      <vt:lpstr>В первичном океане, из которого зародилась жизнь на Земле, содержание солей составляло около 1%. </vt:lpstr>
      <vt:lpstr>Растворы в организме человека</vt:lpstr>
      <vt:lpstr>Растворы в промышленности</vt:lpstr>
      <vt:lpstr>Растворы</vt:lpstr>
      <vt:lpstr>Виды растворов</vt:lpstr>
      <vt:lpstr>Растворители</vt:lpstr>
      <vt:lpstr>Растворение</vt:lpstr>
      <vt:lpstr>Растворение</vt:lpstr>
      <vt:lpstr>Растворение</vt:lpstr>
      <vt:lpstr>Растворение</vt:lpstr>
      <vt:lpstr>Растворение</vt:lpstr>
      <vt:lpstr>Презентация PowerPoint</vt:lpstr>
      <vt:lpstr>Презентация PowerPoint</vt:lpstr>
      <vt:lpstr>Задания для самостоятельного решения: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LENOVO</cp:lastModifiedBy>
  <cp:revision>341</cp:revision>
  <dcterms:created xsi:type="dcterms:W3CDTF">2020-08-05T04:05:11Z</dcterms:created>
  <dcterms:modified xsi:type="dcterms:W3CDTF">2020-11-17T20:12:27Z</dcterms:modified>
</cp:coreProperties>
</file>