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1524" r:id="rId3"/>
    <p:sldId id="1526" r:id="rId4"/>
    <p:sldId id="1525" r:id="rId5"/>
    <p:sldId id="150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55655" y="2441820"/>
            <a:ext cx="10403613" cy="2921132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5900" b="1" dirty="0">
                <a:solidFill>
                  <a:srgbClr val="0070C0"/>
                </a:solidFill>
                <a:latin typeface="Arial"/>
                <a:cs typeface="Arial"/>
              </a:rPr>
              <a:t>Взаимосвязь процентной и нормальной концентрации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Взаимосвязь концентраций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ru-RU" sz="7200" b="0" i="1" smtClean="0">
                              <a:latin typeface="Cambria Math" panose="02040503050406030204" pitchFamily="18" charset="0"/>
                            </a:rPr>
                            <m:t>Н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6A0647F6-CE33-48B2-A5DE-539BF60D95BF}"/>
                  </a:ext>
                </a:extLst>
              </p:cNvPr>
              <p:cNvSpPr/>
              <p:nvPr/>
            </p:nvSpPr>
            <p:spPr>
              <a:xfrm>
                <a:off x="751506" y="3802983"/>
                <a:ext cx="11047207" cy="2171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sz="4000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sub>
                    </m:sSub>
                    <m:r>
                      <a:rPr lang="ru-RU" sz="4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нормальная концентрация, г/</a:t>
                </a:r>
                <a:r>
                  <a:rPr lang="ru-RU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экв·л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процентная концентрация, %;</a:t>
                </a: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плотность раствора, г/мл;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эквивалентная масса растворенного вещества, г/</a:t>
                </a:r>
                <a:r>
                  <a:rPr lang="ru-RU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экв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6A0647F6-CE33-48B2-A5DE-539BF60D95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06" y="3802983"/>
                <a:ext cx="11047207" cy="2171044"/>
              </a:xfrm>
              <a:prstGeom prst="rect">
                <a:avLst/>
              </a:prstGeom>
              <a:blipFill>
                <a:blip r:embed="rId3"/>
                <a:stretch>
                  <a:fillRect r="-773" b="-84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59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Взаимосвязь концентраций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ru-RU" sz="7200" b="0" i="1" smtClean="0">
                              <a:latin typeface="Cambria Math" panose="02040503050406030204" pitchFamily="18" charset="0"/>
                            </a:rPr>
                            <m:t>Н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0A9B81-2330-4A5C-A493-A489EBACFF8E}"/>
                  </a:ext>
                </a:extLst>
              </p:cNvPr>
              <p:cNvSpPr txBox="1"/>
              <p:nvPr/>
            </p:nvSpPr>
            <p:spPr>
              <a:xfrm>
                <a:off x="309717" y="3933418"/>
                <a:ext cx="4734232" cy="2269083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7200" b="0" i="1" smtClean="0">
                                  <a:latin typeface="Cambria Math" panose="02040503050406030204" pitchFamily="18" charset="0"/>
                                </a:rPr>
                                <m:t>Н</m:t>
                              </m:r>
                            </m:sub>
                          </m:sSub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0A9B81-2330-4A5C-A493-A489EBACF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7" y="3933418"/>
                <a:ext cx="4734232" cy="22690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19C3F-A464-4E70-9FBB-7A10CED57A84}"/>
                  </a:ext>
                </a:extLst>
              </p:cNvPr>
              <p:cNvSpPr txBox="1"/>
              <p:nvPr/>
            </p:nvSpPr>
            <p:spPr>
              <a:xfrm>
                <a:off x="6848169" y="4027193"/>
                <a:ext cx="4734232" cy="2081532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7200" b="0" i="1" smtClean="0">
                                  <a:latin typeface="Cambria Math" panose="02040503050406030204" pitchFamily="18" charset="0"/>
                                </a:rPr>
                                <m:t>Н</m:t>
                              </m:r>
                            </m:sub>
                          </m:sSub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19C3F-A464-4E70-9FBB-7A10CED57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169" y="4027193"/>
                <a:ext cx="4734232" cy="20815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33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11523" y="1359059"/>
            <a:ext cx="11168954" cy="6624378"/>
          </a:xfrm>
        </p:spPr>
        <p:txBody>
          <a:bodyPr/>
          <a:lstStyle/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нормальную концентрацию 25%-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раствора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6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процентную концентрацию 3 Н раствора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455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плотность 17%-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раствора с нормальной концентрацией 1,5 Н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Нормальная концентрация раствора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KNO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равна 0,2 Н. Найдите процентную и молярную концентрацию данного раствора. Плотность раствора принять равной 1 г/мл.</a:t>
            </a: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rabicPeriod"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EAF61A-3C93-45E1-A819-0FBB9D777C9F}"/>
              </a:ext>
            </a:extLst>
          </p:cNvPr>
          <p:cNvSpPr/>
          <p:nvPr/>
        </p:nvSpPr>
        <p:spPr>
          <a:xfrm>
            <a:off x="471948" y="1489277"/>
            <a:ext cx="110317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</a:t>
            </a:r>
            <a:r>
              <a:rPr lang="ru-RU" sz="4800" i="1">
                <a:latin typeface="Arial" panose="020B0604020202020204" pitchFamily="34" charset="0"/>
                <a:cs typeface="Arial" panose="020B0604020202020204" pitchFamily="34" charset="0"/>
              </a:rPr>
              <a:t>№ 1,2,4,11 </a:t>
            </a:r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на стр.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E70996F-D395-4974-AD15-36D6F7855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076" y="2583434"/>
            <a:ext cx="4466087" cy="390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21174</TotalTime>
  <Words>97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Тема Office</vt:lpstr>
      <vt:lpstr>Химия</vt:lpstr>
      <vt:lpstr>Взаимосвязь концентраций</vt:lpstr>
      <vt:lpstr>Взаимосвязь концентраций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436</cp:revision>
  <dcterms:created xsi:type="dcterms:W3CDTF">2020-08-05T04:05:11Z</dcterms:created>
  <dcterms:modified xsi:type="dcterms:W3CDTF">2021-01-18T12:50:00Z</dcterms:modified>
</cp:coreProperties>
</file>