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4"/>
  </p:notesMasterIdLst>
  <p:sldIdLst>
    <p:sldId id="257" r:id="rId3"/>
    <p:sldId id="268" r:id="rId4"/>
    <p:sldId id="263" r:id="rId5"/>
    <p:sldId id="262" r:id="rId6"/>
    <p:sldId id="260" r:id="rId7"/>
    <p:sldId id="259" r:id="rId8"/>
    <p:sldId id="261" r:id="rId9"/>
    <p:sldId id="269" r:id="rId10"/>
    <p:sldId id="265" r:id="rId11"/>
    <p:sldId id="264" r:id="rId12"/>
    <p:sldId id="266" r:id="rId13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708" y="-7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42B9B-BB8A-4325-A143-3EC65881B3F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685800"/>
            <a:ext cx="60293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AF67E-DF17-472F-B3AD-D19067FE4C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48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51717-324C-44D9-9674-BD9D404AC159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5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3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4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4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2292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95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81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55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47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79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1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63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10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8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42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2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3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5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14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94388" y="2700158"/>
            <a:ext cx="9869179" cy="3295168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Явление резонанса в  цепи  переменного тока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4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ru-RU" sz="4000" dirty="0">
                <a:solidFill>
                  <a:prstClr val="black"/>
                </a:solidFill>
              </a:rPr>
              <a:t>9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64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4431983"/>
          </a:xfrm>
        </p:spPr>
        <p:txBody>
          <a:bodyPr/>
          <a:lstStyle/>
          <a:p>
            <a:r>
              <a:rPr lang="ru-RU" sz="3600" b="0" dirty="0" smtClean="0"/>
              <a:t> В цепь переменного тока с циклической частотой 300 рад/с последовательно включены резистор сопротивлением 4 Ом и катушка с индуктивностью 10 </a:t>
            </a:r>
            <a:r>
              <a:rPr lang="ru-RU" sz="3600" b="0" dirty="0" err="1" smtClean="0"/>
              <a:t>мГн</a:t>
            </a:r>
            <a:r>
              <a:rPr lang="ru-RU" sz="3600" b="0" dirty="0" smtClean="0"/>
              <a:t>. Каково  амплитудное значение напряжения в этой цепи</a:t>
            </a:r>
            <a:r>
              <a:rPr lang="en-US" sz="3600" b="0" dirty="0" smtClean="0"/>
              <a:t>(</a:t>
            </a:r>
            <a:r>
              <a:rPr lang="ru-RU" sz="3600" b="0" dirty="0" smtClean="0"/>
              <a:t>В</a:t>
            </a:r>
            <a:r>
              <a:rPr lang="en-US" sz="3600" b="0" dirty="0" smtClean="0"/>
              <a:t>)</a:t>
            </a:r>
            <a:r>
              <a:rPr lang="ru-RU" sz="3600" b="0" dirty="0" smtClean="0"/>
              <a:t>, если амплитудное значение силы тока равно 50А?</a:t>
            </a: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144765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196752"/>
            <a:ext cx="11161239" cy="4431983"/>
          </a:xfrm>
        </p:spPr>
        <p:txBody>
          <a:bodyPr/>
          <a:lstStyle/>
          <a:p>
            <a:r>
              <a:rPr lang="ru-RU" sz="3200" b="0" dirty="0" smtClean="0"/>
              <a:t>Прочитать тему 18. </a:t>
            </a:r>
          </a:p>
          <a:p>
            <a:r>
              <a:rPr lang="ru-RU" sz="3200" b="0" dirty="0" smtClean="0"/>
              <a:t>Решить задачи:</a:t>
            </a:r>
          </a:p>
          <a:p>
            <a:r>
              <a:rPr lang="ru-RU" sz="3200" b="0" dirty="0" smtClean="0"/>
              <a:t>1. К </a:t>
            </a:r>
            <a:r>
              <a:rPr lang="ru-RU" sz="3200" b="0" dirty="0"/>
              <a:t>цепи переменного тока частотой 400 Гц подсоединена </a:t>
            </a:r>
            <a:r>
              <a:rPr lang="ru-RU" sz="3200" b="0" dirty="0" smtClean="0"/>
              <a:t>катушка индуктивностью </a:t>
            </a:r>
            <a:r>
              <a:rPr lang="ru-RU" sz="3200" b="0" dirty="0"/>
              <a:t>0,1 Гн. При соединении к цепи конденсатора </a:t>
            </a:r>
            <a:r>
              <a:rPr lang="ru-RU" sz="3200" b="0" dirty="0" smtClean="0"/>
              <a:t>какой  емкости </a:t>
            </a:r>
            <a:r>
              <a:rPr lang="ru-RU" sz="3200" b="0" dirty="0"/>
              <a:t>произойдет явление резонанса? </a:t>
            </a:r>
          </a:p>
          <a:p>
            <a:r>
              <a:rPr lang="ru-RU" sz="3200" b="0" dirty="0"/>
              <a:t>2</a:t>
            </a:r>
            <a:r>
              <a:rPr lang="ru-RU" sz="3200" b="0" dirty="0" smtClean="0"/>
              <a:t>. </a:t>
            </a:r>
            <a:r>
              <a:rPr lang="ru-RU" sz="3200" b="0" dirty="0"/>
              <a:t>Конденсатор, подсоединенный к колебательному </a:t>
            </a:r>
            <a:r>
              <a:rPr lang="ru-RU" sz="3200" b="0" dirty="0" smtClean="0"/>
              <a:t>контуру, имеет </a:t>
            </a:r>
            <a:r>
              <a:rPr lang="ru-RU" sz="3200" b="0" dirty="0"/>
              <a:t>емкость 50 пФ, частота свободных колебаний 10 МГц. </a:t>
            </a:r>
            <a:r>
              <a:rPr lang="ru-RU" sz="3200" b="0" dirty="0" smtClean="0"/>
              <a:t>Найдите  индуктивность </a:t>
            </a:r>
            <a:r>
              <a:rPr lang="ru-RU" sz="3200" b="0" dirty="0"/>
              <a:t>катушки.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0554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618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69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104"/>
            <a:ext cx="12061825" cy="688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0396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287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8" y="10886"/>
            <a:ext cx="120075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2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12061825" cy="688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07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061825" cy="672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04775"/>
            <a:ext cx="12058650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4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pic>
        <p:nvPicPr>
          <p:cNvPr id="4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061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3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  В цепь переменного тока с частотой 100 Гц включена катушка с индуктивностью 25 </a:t>
            </a:r>
            <a:r>
              <a:rPr lang="ru-RU" sz="4000" b="0" dirty="0" err="1" smtClean="0"/>
              <a:t>мГн</a:t>
            </a:r>
            <a:r>
              <a:rPr lang="ru-RU" sz="4000" b="0" dirty="0" smtClean="0"/>
              <a:t>. Какой емкости </a:t>
            </a:r>
            <a:r>
              <a:rPr lang="en-US" sz="4000" b="0" dirty="0" smtClean="0"/>
              <a:t>(</a:t>
            </a:r>
            <a:r>
              <a:rPr lang="ru-RU" sz="4000" b="0" dirty="0" smtClean="0"/>
              <a:t>мкФ</a:t>
            </a:r>
            <a:r>
              <a:rPr lang="en-US" sz="4000" b="0" dirty="0" smtClean="0"/>
              <a:t>) </a:t>
            </a:r>
            <a:r>
              <a:rPr lang="ru-RU" sz="4000" b="0" dirty="0" smtClean="0"/>
              <a:t>конденсатор  надо включить в  эту цепь, чтобы осуществился резонанс? 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84291382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155</Words>
  <Application>Microsoft Office PowerPoint</Application>
  <PresentationFormat>Произвольный</PresentationFormat>
  <Paragraphs>20</Paragraphs>
  <Slides>11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Liza</cp:lastModifiedBy>
  <cp:revision>9</cp:revision>
  <dcterms:created xsi:type="dcterms:W3CDTF">2020-10-28T15:31:12Z</dcterms:created>
  <dcterms:modified xsi:type="dcterms:W3CDTF">2020-11-01T13:04:44Z</dcterms:modified>
</cp:coreProperties>
</file>