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62" r:id="rId4"/>
    <p:sldId id="268" r:id="rId5"/>
    <p:sldId id="260" r:id="rId6"/>
    <p:sldId id="258" r:id="rId7"/>
    <p:sldId id="259" r:id="rId8"/>
    <p:sldId id="267" r:id="rId9"/>
    <p:sldId id="266" r:id="rId10"/>
  </p:sldIdLst>
  <p:sldSz cx="1206182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60" y="-108"/>
      </p:cViewPr>
      <p:guideLst>
        <p:guide orient="horz" pos="2160"/>
        <p:guide pos="3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41" y="2130448"/>
            <a:ext cx="102525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4" y="3886200"/>
            <a:ext cx="84432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2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8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27" y="274661"/>
            <a:ext cx="271391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094" y="274661"/>
            <a:ext cx="79407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8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48" y="279985"/>
            <a:ext cx="10252553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4638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84474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64309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04638" y="4980592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4474" y="4980592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864309" y="4980592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04648" y="933453"/>
            <a:ext cx="10252553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5886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125984"/>
            <a:ext cx="1025255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4" y="3840480"/>
            <a:ext cx="844327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1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8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4" y="1577340"/>
            <a:ext cx="52468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2" y="1577340"/>
            <a:ext cx="52468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6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38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5" y="150404"/>
            <a:ext cx="1182138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784" y="336829"/>
            <a:ext cx="52869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8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7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05" y="4406923"/>
            <a:ext cx="102525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05" y="2906713"/>
            <a:ext cx="10252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7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3097" y="1600206"/>
            <a:ext cx="53273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1436" y="1600206"/>
            <a:ext cx="53273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2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6" y="1535113"/>
            <a:ext cx="53294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096" y="2174875"/>
            <a:ext cx="532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0" y="1535113"/>
            <a:ext cx="533149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27240" y="2174875"/>
            <a:ext cx="533149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7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3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04" y="273050"/>
            <a:ext cx="396825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5844" y="273073"/>
            <a:ext cx="674289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104" y="1435103"/>
            <a:ext cx="396825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5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10" y="4800600"/>
            <a:ext cx="72370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10" y="612775"/>
            <a:ext cx="72370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10" y="5367338"/>
            <a:ext cx="72370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4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5" y="274638"/>
            <a:ext cx="10855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5" y="1600206"/>
            <a:ext cx="10855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1" y="635637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24" y="6356373"/>
            <a:ext cx="381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13" y="635637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2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29" y="1133193"/>
            <a:ext cx="11821385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5" y="150404"/>
            <a:ext cx="1182138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8"/>
            <a:ext cx="108035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377944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377944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27.10.2020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5" y="6377944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1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20" y="3285"/>
            <a:ext cx="12045450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994388" y="2700156"/>
            <a:ext cx="9869179" cy="4667339"/>
          </a:xfrm>
          <a:prstGeom prst="rect">
            <a:avLst/>
          </a:prstGeom>
        </p:spPr>
        <p:txBody>
          <a:bodyPr vert="horz" wrap="square" lIns="0" tIns="24800" rIns="0" bIns="0" rtlCol="0">
            <a:spAutoFit/>
          </a:bodyPr>
          <a:lstStyle/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400" dirty="0" smtClean="0">
                <a:solidFill>
                  <a:srgbClr val="2365C7"/>
                </a:solidFill>
                <a:latin typeface="Arial"/>
                <a:cs typeface="Arial"/>
              </a:rPr>
              <a:t>Тема: </a:t>
            </a:r>
            <a:r>
              <a:rPr lang="ru-RU" sz="4000" i="1" dirty="0" smtClean="0">
                <a:solidFill>
                  <a:schemeClr val="accent5"/>
                </a:solidFill>
              </a:rPr>
              <a:t>Закон </a:t>
            </a:r>
            <a:r>
              <a:rPr lang="ru-RU" sz="4000" i="1" dirty="0">
                <a:solidFill>
                  <a:schemeClr val="accent5"/>
                </a:solidFill>
              </a:rPr>
              <a:t>Ома для цепи  переменного  тока  при  последовательном  соединении  активного, индуктивного  и  ёмкостного сопротивления.</a:t>
            </a:r>
            <a:endParaRPr lang="ru-RU" sz="4000" i="1" dirty="0">
              <a:solidFill>
                <a:schemeClr val="accent5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4000" i="1" dirty="0">
              <a:solidFill>
                <a:schemeClr val="accent5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40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40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000" dirty="0">
                <a:solidFill>
                  <a:prstClr val="black"/>
                </a:solidFill>
              </a:rPr>
              <a:t>Урок  </a:t>
            </a:r>
            <a:r>
              <a:rPr lang="en-US" sz="4000" dirty="0" smtClean="0">
                <a:solidFill>
                  <a:prstClr val="black"/>
                </a:solidFill>
              </a:rPr>
              <a:t>8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>
                <a:solidFill>
                  <a:prstClr val="black"/>
                </a:solidFill>
              </a:rPr>
              <a:t>(</a:t>
            </a:r>
            <a:r>
              <a:rPr lang="ru-RU" sz="4000" dirty="0" smtClean="0">
                <a:solidFill>
                  <a:prstClr val="black"/>
                </a:solidFill>
              </a:rPr>
              <a:t>2</a:t>
            </a:r>
            <a:r>
              <a:rPr lang="en-US" sz="4000" dirty="0" smtClean="0">
                <a:solidFill>
                  <a:prstClr val="black"/>
                </a:solidFill>
              </a:rPr>
              <a:t>5)</a:t>
            </a:r>
            <a:endParaRPr lang="ru-RU" sz="40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40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000" dirty="0">
                <a:solidFill>
                  <a:prstClr val="black"/>
                </a:solidFill>
              </a:rPr>
              <a:t> </a:t>
            </a:r>
            <a:endParaRPr sz="4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17729" y="2644425"/>
            <a:ext cx="719726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17729" y="4438107"/>
            <a:ext cx="719726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887718" y="449338"/>
            <a:ext cx="12628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898020" y="476797"/>
            <a:ext cx="12628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020314" y="455391"/>
            <a:ext cx="1130246" cy="1044121"/>
          </a:xfrm>
          <a:prstGeom prst="rect">
            <a:avLst/>
          </a:prstGeom>
        </p:spPr>
        <p:txBody>
          <a:bodyPr vert="horz" wrap="square" lIns="0" tIns="28183" rIns="0" bIns="0" rtlCol="0">
            <a:spAutoFit/>
          </a:bodyPr>
          <a:lstStyle/>
          <a:p>
            <a:pPr defTabSz="1023886">
              <a:spcBef>
                <a:spcPts val="222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20314" y="1333976"/>
            <a:ext cx="1519768" cy="375572"/>
          </a:xfrm>
          <a:prstGeom prst="rect">
            <a:avLst/>
          </a:prstGeom>
        </p:spPr>
        <p:txBody>
          <a:bodyPr vert="horz" wrap="square" lIns="0" tIns="21420" rIns="0" bIns="0" rtlCol="0">
            <a:spAutoFit/>
          </a:bodyPr>
          <a:lstStyle/>
          <a:p>
            <a:pPr defTabSz="1023886">
              <a:spcBef>
                <a:spcPts val="169"/>
              </a:spcBef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38010" y="476762"/>
            <a:ext cx="3707957" cy="857214"/>
          </a:xfrm>
          <a:prstGeom prst="rect">
            <a:avLst/>
          </a:prstGeom>
        </p:spPr>
        <p:txBody>
          <a:bodyPr vert="horz" wrap="square" lIns="0" tIns="2596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718">
              <a:spcBef>
                <a:spcPts val="203"/>
              </a:spcBef>
              <a:defRPr/>
            </a:pPr>
            <a:r>
              <a:rPr lang="ru-RU" sz="5400" kern="0" spc="9" dirty="0" smtClean="0">
                <a:solidFill>
                  <a:sysClr val="window" lastClr="FFFFFF"/>
                </a:solidFill>
              </a:rPr>
              <a:t>Физика</a:t>
            </a:r>
            <a:endParaRPr lang="en-US" sz="5400" kern="0" spc="9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CF4C4251-150C-409F-BB4F-13D887806802}"/>
              </a:ext>
            </a:extLst>
          </p:cNvPr>
          <p:cNvSpPr/>
          <p:nvPr/>
        </p:nvSpPr>
        <p:spPr>
          <a:xfrm>
            <a:off x="692033" y="584822"/>
            <a:ext cx="891777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625718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8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0618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3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272" y="216473"/>
            <a:ext cx="11599494" cy="430887"/>
          </a:xfrm>
        </p:spPr>
        <p:txBody>
          <a:bodyPr/>
          <a:lstStyle/>
          <a:p>
            <a:r>
              <a:rPr lang="ru-RU" sz="2800" i="1" dirty="0" smtClean="0"/>
              <a:t>Векторная диаграмма напряжений в сети переменного тока</a:t>
            </a:r>
            <a:endParaRPr lang="ru-RU" sz="28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74" y="1772816"/>
            <a:ext cx="5328592" cy="270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2" y="1949489"/>
            <a:ext cx="628095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56" y="5013176"/>
            <a:ext cx="7754938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63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4" y="0"/>
            <a:ext cx="120642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543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16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2321" y="1650916"/>
            <a:ext cx="10068108" cy="3693319"/>
          </a:xfrm>
        </p:spPr>
        <p:txBody>
          <a:bodyPr/>
          <a:lstStyle/>
          <a:p>
            <a:r>
              <a:rPr lang="ru-RU" sz="4000" b="0" dirty="0" smtClean="0"/>
              <a:t>   </a:t>
            </a:r>
            <a:r>
              <a:rPr lang="ru-RU" sz="4000" b="0" dirty="0" smtClean="0"/>
              <a:t> Цепь переменного тока с частотой 50 Гц состоит из последовательно соединенных катушки индуктивностью 2 Гн и конденсатора с емкостью 1 мкФ. Каково полное сопротивление цепи?</a:t>
            </a:r>
            <a:endParaRPr lang="ru-RU" sz="4000" b="0" dirty="0"/>
          </a:p>
        </p:txBody>
      </p:sp>
    </p:spTree>
    <p:extLst>
      <p:ext uri="{BB962C8B-B14F-4D97-AF65-F5344CB8AC3E}">
        <p14:creationId xmlns:p14="http://schemas.microsoft.com/office/powerpoint/2010/main" val="172890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/>
          <a:lstStyle/>
          <a:p>
            <a:r>
              <a:rPr lang="ru-RU" dirty="0" smtClean="0"/>
              <a:t>Решим задач: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313" y="1650917"/>
            <a:ext cx="10140116" cy="4355038"/>
          </a:xfrm>
        </p:spPr>
        <p:txBody>
          <a:bodyPr/>
          <a:lstStyle/>
          <a:p>
            <a:r>
              <a:rPr lang="ru-RU" sz="4000" b="0" dirty="0" smtClean="0"/>
              <a:t>   Цепь переменного тока состоит из последовательно соединенных катушки </a:t>
            </a:r>
            <a:r>
              <a:rPr lang="ru-RU" sz="4000" b="0" dirty="0"/>
              <a:t>и</a:t>
            </a:r>
            <a:r>
              <a:rPr lang="ru-RU" sz="4000" b="0" dirty="0" smtClean="0"/>
              <a:t>ндуктивности, конденсатора и резистора. Напряжения на концах катушки , конденсатора и резистора равны 30,24 и 8 В, соответственно. Определите общее напряжение цепи</a:t>
            </a:r>
            <a:r>
              <a:rPr lang="ru-RU" b="0" dirty="0" smtClean="0"/>
              <a:t>.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523333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305" y="1268760"/>
            <a:ext cx="10873208" cy="4108817"/>
          </a:xfrm>
        </p:spPr>
        <p:txBody>
          <a:bodyPr/>
          <a:lstStyle/>
          <a:p>
            <a:r>
              <a:rPr lang="ru-RU" b="0" dirty="0" smtClean="0"/>
              <a:t>1.Прочитать тему 17.</a:t>
            </a:r>
          </a:p>
          <a:p>
            <a:pPr marL="514350" indent="-514350">
              <a:buAutoNum type="arabicPeriod" startAt="2"/>
            </a:pPr>
            <a:r>
              <a:rPr lang="ru-RU" sz="3200" b="0" dirty="0" smtClean="0"/>
              <a:t>Ответить на вопросы </a:t>
            </a:r>
            <a:r>
              <a:rPr lang="ru-RU" sz="3200" b="0" dirty="0" err="1" smtClean="0"/>
              <a:t>стр</a:t>
            </a:r>
            <a:r>
              <a:rPr lang="ru-RU" sz="3200" b="0" dirty="0" smtClean="0"/>
              <a:t> 62.</a:t>
            </a:r>
          </a:p>
          <a:p>
            <a:r>
              <a:rPr lang="ru-RU" sz="3200" b="0" dirty="0" smtClean="0"/>
              <a:t>3.  Решить задачу:</a:t>
            </a:r>
          </a:p>
          <a:p>
            <a:r>
              <a:rPr lang="ru-RU" sz="3200" b="0" dirty="0" smtClean="0"/>
              <a:t>   Цепь состоит из последовательно соединенных сопротивлений: резистора сопротивлением 3 Ом, конденсатора с емкостным  сопротивлением 1 Ом и катушки с индуктивным сопротивлением 5 Ом. Каково полное сопротивление цепи</a:t>
            </a:r>
            <a:r>
              <a:rPr lang="en-US" sz="3200" b="0" dirty="0" smtClean="0"/>
              <a:t>(</a:t>
            </a:r>
            <a:r>
              <a:rPr lang="ru-RU" sz="3200" b="0" dirty="0" smtClean="0"/>
              <a:t>Ом</a:t>
            </a:r>
            <a:r>
              <a:rPr lang="en-US" sz="3200" b="0" dirty="0" smtClean="0"/>
              <a:t>)</a:t>
            </a:r>
            <a:r>
              <a:rPr lang="ru-RU" sz="3200" b="0" dirty="0" smtClean="0"/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513989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155</Words>
  <Application>Microsoft Office PowerPoint</Application>
  <PresentationFormat>Произвольный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1_Тема Office</vt:lpstr>
      <vt:lpstr>2_Тема Office</vt:lpstr>
      <vt:lpstr>Презентация PowerPoint</vt:lpstr>
      <vt:lpstr>Презентация PowerPoint</vt:lpstr>
      <vt:lpstr>Векторная диаграмма напряжений в сети переменного тока</vt:lpstr>
      <vt:lpstr>Презентация PowerPoint</vt:lpstr>
      <vt:lpstr>Презентация PowerPoint</vt:lpstr>
      <vt:lpstr>Решим задачу:</vt:lpstr>
      <vt:lpstr>Решим задач: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Juravleva</dc:creator>
  <cp:lastModifiedBy>Elena Juravleva</cp:lastModifiedBy>
  <cp:revision>9</cp:revision>
  <dcterms:created xsi:type="dcterms:W3CDTF">2020-10-27T13:44:20Z</dcterms:created>
  <dcterms:modified xsi:type="dcterms:W3CDTF">2020-10-27T16:20:26Z</dcterms:modified>
</cp:coreProperties>
</file>