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59" r:id="rId4"/>
    <p:sldId id="258" r:id="rId5"/>
    <p:sldId id="260" r:id="rId6"/>
    <p:sldId id="262" r:id="rId7"/>
    <p:sldId id="261" r:id="rId8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660" y="-10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1" y="2130448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90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613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74661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61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982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8" y="279985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8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18045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743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56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142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754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201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84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5" y="4406923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5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576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7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459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523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627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048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4" y="273073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335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930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5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3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91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20" y="3285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94388" y="2700156"/>
            <a:ext cx="9869179" cy="3320816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400" dirty="0" err="1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r>
              <a:rPr lang="ru-RU" sz="4000" dirty="0" err="1"/>
              <a:t>Решение</a:t>
            </a:r>
            <a:r>
              <a:rPr lang="ru-RU" sz="4000" dirty="0"/>
              <a:t>  задач</a:t>
            </a: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Урок  </a:t>
            </a:r>
            <a:r>
              <a:rPr lang="en-US" sz="4000" dirty="0" smtClean="0">
                <a:solidFill>
                  <a:prstClr val="black"/>
                </a:solidFill>
              </a:rPr>
              <a:t>7</a:t>
            </a:r>
            <a:r>
              <a:rPr lang="ru-RU" sz="4000" dirty="0" smtClean="0">
                <a:solidFill>
                  <a:prstClr val="black"/>
                </a:solidFill>
              </a:rPr>
              <a:t> </a:t>
            </a:r>
            <a:r>
              <a:rPr lang="en-US" sz="4000" dirty="0">
                <a:solidFill>
                  <a:prstClr val="black"/>
                </a:solidFill>
              </a:rPr>
              <a:t>(</a:t>
            </a:r>
            <a:r>
              <a:rPr lang="ru-RU" sz="4000" dirty="0" smtClean="0">
                <a:solidFill>
                  <a:prstClr val="black"/>
                </a:solidFill>
              </a:rPr>
              <a:t>2</a:t>
            </a:r>
            <a:r>
              <a:rPr lang="en-US" sz="4000" dirty="0" smtClean="0">
                <a:solidFill>
                  <a:prstClr val="black"/>
                </a:solidFill>
              </a:rPr>
              <a:t>4)</a:t>
            </a: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8" y="449338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20" y="476797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20314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20314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10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692033" y="584822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583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6336" y="1650916"/>
            <a:ext cx="10369151" cy="3077766"/>
          </a:xfrm>
        </p:spPr>
        <p:txBody>
          <a:bodyPr/>
          <a:lstStyle/>
          <a:p>
            <a:r>
              <a:rPr lang="ru-RU" sz="4000" b="0" dirty="0">
                <a:latin typeface="Arial" pitchFamily="34" charset="0"/>
                <a:cs typeface="Arial" pitchFamily="34" charset="0"/>
              </a:rPr>
              <a:t>М</a:t>
            </a:r>
            <a:r>
              <a:rPr lang="ru-RU" sz="4000" b="0" dirty="0" smtClean="0">
                <a:latin typeface="Arial" pitchFamily="34" charset="0"/>
                <a:cs typeface="Arial" pitchFamily="34" charset="0"/>
              </a:rPr>
              <a:t>гновенное </a:t>
            </a:r>
            <a:r>
              <a:rPr lang="ru-RU" sz="4000" b="0" dirty="0">
                <a:latin typeface="Arial" pitchFamily="34" charset="0"/>
                <a:cs typeface="Arial" pitchFamily="34" charset="0"/>
              </a:rPr>
              <a:t>значение силы тока </a:t>
            </a:r>
            <a:r>
              <a:rPr lang="ru-RU" sz="4000" b="0" dirty="0" smtClean="0">
                <a:latin typeface="Arial" pitchFamily="34" charset="0"/>
                <a:cs typeface="Arial" pitchFamily="34" charset="0"/>
              </a:rPr>
              <a:t>гармонически изменяющегося тока при фазе </a:t>
            </a:r>
            <a:r>
              <a:rPr lang="ru-RU" sz="4000" b="0" dirty="0" smtClean="0">
                <a:latin typeface="Arial" pitchFamily="34" charset="0"/>
                <a:ea typeface="Cambria Math"/>
                <a:cs typeface="Arial" pitchFamily="34" charset="0"/>
              </a:rPr>
              <a:t>𝛑/4 равно 5 А. Каково действующее значение этого тока </a:t>
            </a:r>
            <a:r>
              <a:rPr lang="en-US" sz="4000" b="0" dirty="0" smtClean="0">
                <a:latin typeface="Arial" pitchFamily="34" charset="0"/>
                <a:ea typeface="Cambria Math"/>
                <a:cs typeface="Arial" pitchFamily="34" charset="0"/>
              </a:rPr>
              <a:t>(</a:t>
            </a:r>
            <a:r>
              <a:rPr lang="ru-RU" sz="4000" b="0" dirty="0" smtClean="0">
                <a:latin typeface="Arial" pitchFamily="34" charset="0"/>
                <a:ea typeface="Cambria Math"/>
                <a:cs typeface="Arial" pitchFamily="34" charset="0"/>
              </a:rPr>
              <a:t>А</a:t>
            </a:r>
            <a:r>
              <a:rPr lang="en-US" sz="4000" b="0" dirty="0" smtClean="0">
                <a:latin typeface="Arial" pitchFamily="34" charset="0"/>
                <a:ea typeface="Cambria Math"/>
                <a:cs typeface="Arial" pitchFamily="34" charset="0"/>
              </a:rPr>
              <a:t>)</a:t>
            </a:r>
            <a:endParaRPr lang="ru-RU" sz="4000" b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488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2462213"/>
          </a:xfrm>
        </p:spPr>
        <p:txBody>
          <a:bodyPr/>
          <a:lstStyle/>
          <a:p>
            <a:r>
              <a:rPr lang="ru-RU" sz="4000" b="0" dirty="0" smtClean="0"/>
              <a:t>   </a:t>
            </a:r>
            <a:r>
              <a:rPr lang="ru-RU" sz="4000" b="0" dirty="0" smtClean="0"/>
              <a:t> Определите  сопротивление конденсатора емкостью 200 мкФ, включенного в сеть переменного тока с частотой 50Гц.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3721321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19"/>
          </a:xfrm>
        </p:spPr>
        <p:txBody>
          <a:bodyPr/>
          <a:lstStyle/>
          <a:p>
            <a:r>
              <a:rPr lang="ru-RU" sz="4000" b="0" dirty="0" smtClean="0"/>
              <a:t>  Как изменится амплитуда колебаний силы тока через конденсатор, если при том же значении амплитуды колебаний напряжения на его обкладках частоту колебаний напряжения увеличить в 2 раза?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611256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739485"/>
          </a:xfrm>
        </p:spPr>
        <p:txBody>
          <a:bodyPr/>
          <a:lstStyle/>
          <a:p>
            <a:r>
              <a:rPr lang="ru-RU" sz="4000" b="0" dirty="0" smtClean="0"/>
              <a:t>  Как</a:t>
            </a:r>
            <a:r>
              <a:rPr lang="ru-RU" dirty="0" smtClean="0"/>
              <a:t> </a:t>
            </a:r>
            <a:r>
              <a:rPr lang="ru-RU" sz="4000" b="0" dirty="0" smtClean="0"/>
              <a:t> изменится амплитуда силы тока, протекающего через катушку без активного сопротивления, если при неизменной амплитуде колебаний напряжения частоту колебаний увеличить в 2 раза?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1850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288" y="1650916"/>
            <a:ext cx="11377264" cy="4678204"/>
          </a:xfrm>
        </p:spPr>
        <p:txBody>
          <a:bodyPr/>
          <a:lstStyle/>
          <a:p>
            <a:r>
              <a:rPr lang="ru-RU" sz="4000" b="0" dirty="0" smtClean="0"/>
              <a:t>  1. </a:t>
            </a:r>
            <a:r>
              <a:rPr lang="ru-RU" sz="3200" b="0" dirty="0" smtClean="0"/>
              <a:t>Катушка</a:t>
            </a:r>
            <a:r>
              <a:rPr lang="ru-RU" sz="3200" b="0" dirty="0"/>
              <a:t>, подсоединенная к цепи переменного тока, </a:t>
            </a:r>
            <a:r>
              <a:rPr lang="ru-RU" sz="3200" b="0" dirty="0" smtClean="0"/>
              <a:t>имеет  амплитуду </a:t>
            </a:r>
            <a:r>
              <a:rPr lang="ru-RU" sz="3200" b="0" dirty="0"/>
              <a:t>приложенного напряжение 157 В, амплитуду силы тока 5 </a:t>
            </a:r>
            <a:r>
              <a:rPr lang="ru-RU" sz="3200" b="0" dirty="0" smtClean="0"/>
              <a:t>А, частоту </a:t>
            </a:r>
            <a:r>
              <a:rPr lang="ru-RU" sz="3200" b="0" dirty="0"/>
              <a:t>тока 50 Гц. Определите ее индуктивность. </a:t>
            </a:r>
            <a:endParaRPr lang="ru-RU" sz="3200" b="0" dirty="0" smtClean="0"/>
          </a:p>
          <a:p>
            <a:endParaRPr lang="ru-RU" sz="3200" b="0" i="0" dirty="0"/>
          </a:p>
          <a:p>
            <a:r>
              <a:rPr lang="ru-RU" sz="3200" b="0" dirty="0" smtClean="0"/>
              <a:t>2 . В катушке с индуктивным сопротивлением 2 Ом возбуждался ток с действующим значением 10 А. Каково амплитудное значение ЭДС в катушке</a:t>
            </a:r>
            <a:r>
              <a:rPr lang="en-US" sz="3200" b="0" dirty="0" smtClean="0"/>
              <a:t>(</a:t>
            </a:r>
            <a:r>
              <a:rPr lang="ru-RU" sz="3200" b="0" dirty="0" smtClean="0"/>
              <a:t>В</a:t>
            </a:r>
            <a:r>
              <a:rPr lang="en-US" sz="3200" b="0" dirty="0" smtClean="0"/>
              <a:t>)</a:t>
            </a:r>
            <a:r>
              <a:rPr lang="ru-RU" sz="3200" b="0" dirty="0" smtClean="0"/>
              <a:t>? Активным сопротивлением  катушки пренебречь</a:t>
            </a:r>
            <a:r>
              <a:rPr lang="ru-RU" sz="4000" b="0" dirty="0" smtClean="0"/>
              <a:t>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2178805148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188</Words>
  <Application>Microsoft Office PowerPoint</Application>
  <PresentationFormat>Произвольный</PresentationFormat>
  <Paragraphs>22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1_Тема Office</vt:lpstr>
      <vt:lpstr>2_Тема Office</vt:lpstr>
      <vt:lpstr>Презентация PowerPoint</vt:lpstr>
      <vt:lpstr>Решим задачу:</vt:lpstr>
      <vt:lpstr>Решим задачу:</vt:lpstr>
      <vt:lpstr>Решим задачу:</vt:lpstr>
      <vt:lpstr>Решим задачу: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3</cp:revision>
  <dcterms:created xsi:type="dcterms:W3CDTF">2020-10-27T13:42:49Z</dcterms:created>
  <dcterms:modified xsi:type="dcterms:W3CDTF">2020-10-27T16:45:43Z</dcterms:modified>
</cp:coreProperties>
</file>