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9" r:id="rId4"/>
    <p:sldId id="258" r:id="rId5"/>
    <p:sldId id="260" r:id="rId6"/>
    <p:sldId id="262" r:id="rId7"/>
    <p:sldId id="261" r:id="rId8"/>
  </p:sldIdLst>
  <p:sldSz cx="1206182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660" y="-108"/>
      </p:cViewPr>
      <p:guideLst>
        <p:guide orient="horz" pos="2160"/>
        <p:guide pos="37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4641" y="2130448"/>
            <a:ext cx="1025255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9274" y="3886200"/>
            <a:ext cx="84432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9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61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44827" y="274661"/>
            <a:ext cx="271391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3094" y="274661"/>
            <a:ext cx="7940701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982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648" y="279985"/>
            <a:ext cx="10252553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04638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84474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864309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04638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4474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864309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04648" y="933453"/>
            <a:ext cx="10252553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18045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638" y="2125984"/>
            <a:ext cx="1025255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9274" y="3840480"/>
            <a:ext cx="844327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743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556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3094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842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142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754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997784" y="336829"/>
            <a:ext cx="528699" cy="534143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201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84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805" y="4406923"/>
            <a:ext cx="102525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2805" y="2906713"/>
            <a:ext cx="102525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576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3097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31436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45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6" y="1535113"/>
            <a:ext cx="53294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3096" y="2174875"/>
            <a:ext cx="53294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27240" y="1535113"/>
            <a:ext cx="5331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27240" y="2174875"/>
            <a:ext cx="5331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52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627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04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104" y="273050"/>
            <a:ext cx="39682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5844" y="273073"/>
            <a:ext cx="674289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3104" y="1435103"/>
            <a:ext cx="39682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33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210" y="4800600"/>
            <a:ext cx="72370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64210" y="612775"/>
            <a:ext cx="72370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64210" y="5367338"/>
            <a:ext cx="72370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3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095" y="274638"/>
            <a:ext cx="108556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5" y="1600206"/>
            <a:ext cx="108556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3091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21124" y="6356373"/>
            <a:ext cx="3819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44313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91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29" y="1133193"/>
            <a:ext cx="1182138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8"/>
            <a:ext cx="108035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01021" y="6377944"/>
            <a:ext cx="38597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091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27.10.2020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4515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0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220" y="3285"/>
            <a:ext cx="12045450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94388" y="2700156"/>
            <a:ext cx="9869179" cy="3320816"/>
          </a:xfrm>
          <a:prstGeom prst="rect">
            <a:avLst/>
          </a:prstGeom>
        </p:spPr>
        <p:txBody>
          <a:bodyPr vert="horz" wrap="square" lIns="0" tIns="24800" rIns="0" bIns="0" rtlCol="0">
            <a:spAutoFit/>
          </a:bodyPr>
          <a:lstStyle/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400" dirty="0" err="1" smtClean="0">
                <a:solidFill>
                  <a:srgbClr val="2365C7"/>
                </a:solidFill>
                <a:latin typeface="Arial"/>
                <a:cs typeface="Arial"/>
              </a:rPr>
              <a:t>Тема:</a:t>
            </a:r>
            <a:r>
              <a:rPr lang="ru-RU" sz="4000" dirty="0" err="1"/>
              <a:t>Решение</a:t>
            </a:r>
            <a:r>
              <a:rPr lang="ru-RU" sz="4000" dirty="0"/>
              <a:t>  задач</a:t>
            </a: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Урок  </a:t>
            </a:r>
            <a:r>
              <a:rPr lang="en-US" sz="4000" dirty="0" smtClean="0">
                <a:solidFill>
                  <a:prstClr val="black"/>
                </a:solidFill>
              </a:rPr>
              <a:t>7</a:t>
            </a:r>
            <a:r>
              <a:rPr lang="ru-RU" sz="4000" dirty="0" smtClean="0">
                <a:solidFill>
                  <a:prstClr val="black"/>
                </a:solidFill>
              </a:rPr>
              <a:t> </a:t>
            </a:r>
            <a:r>
              <a:rPr lang="en-US" sz="4000" dirty="0">
                <a:solidFill>
                  <a:prstClr val="black"/>
                </a:solidFill>
              </a:rPr>
              <a:t>(</a:t>
            </a:r>
            <a:r>
              <a:rPr lang="ru-RU" sz="4000" dirty="0" smtClean="0">
                <a:solidFill>
                  <a:prstClr val="black"/>
                </a:solidFill>
              </a:rPr>
              <a:t>2</a:t>
            </a:r>
            <a:r>
              <a:rPr lang="en-US" sz="4000" dirty="0" smtClean="0">
                <a:solidFill>
                  <a:prstClr val="black"/>
                </a:solidFill>
              </a:rPr>
              <a:t>4)</a:t>
            </a: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 </a:t>
            </a:r>
            <a:endParaRPr sz="4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17729" y="2644425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17729" y="4438107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887718" y="449338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898020" y="476797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020314" y="455391"/>
            <a:ext cx="1130246" cy="1044121"/>
          </a:xfrm>
          <a:prstGeom prst="rect">
            <a:avLst/>
          </a:prstGeom>
        </p:spPr>
        <p:txBody>
          <a:bodyPr vert="horz" wrap="square" lIns="0" tIns="28183" rIns="0" bIns="0" rtlCol="0">
            <a:spAutoFit/>
          </a:bodyPr>
          <a:lstStyle/>
          <a:p>
            <a:pPr defTabSz="1023886">
              <a:spcBef>
                <a:spcPts val="222"/>
              </a:spcBef>
            </a:pPr>
            <a:r>
              <a:rPr lang="ru-RU" sz="6600" b="1" spc="18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endParaRPr sz="66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20314" y="1333976"/>
            <a:ext cx="1519768" cy="375572"/>
          </a:xfrm>
          <a:prstGeom prst="rect">
            <a:avLst/>
          </a:prstGeom>
        </p:spPr>
        <p:txBody>
          <a:bodyPr vert="horz" wrap="square" lIns="0" tIns="21420" rIns="0" bIns="0" rtlCol="0">
            <a:spAutoFit/>
          </a:bodyPr>
          <a:lstStyle/>
          <a:p>
            <a:pPr defTabSz="1023886">
              <a:spcBef>
                <a:spcPts val="169"/>
              </a:spcBef>
            </a:pPr>
            <a:r>
              <a:rPr lang="ru-RU" sz="2300" spc="-9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3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38010" y="476762"/>
            <a:ext cx="3707957" cy="857214"/>
          </a:xfrm>
          <a:prstGeom prst="rect">
            <a:avLst/>
          </a:prstGeom>
        </p:spPr>
        <p:txBody>
          <a:bodyPr vert="horz" wrap="square" lIns="0" tIns="2596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718">
              <a:spcBef>
                <a:spcPts val="203"/>
              </a:spcBef>
              <a:defRPr/>
            </a:pPr>
            <a:r>
              <a:rPr lang="ru-RU" sz="5400" kern="0" spc="9" dirty="0" smtClean="0">
                <a:solidFill>
                  <a:sysClr val="window" lastClr="FFFFFF"/>
                </a:solidFill>
              </a:rPr>
              <a:t>Физика</a:t>
            </a:r>
            <a:endParaRPr lang="en-US" sz="5400" kern="0" spc="9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CF4C4251-150C-409F-BB4F-13D887806802}"/>
              </a:ext>
            </a:extLst>
          </p:cNvPr>
          <p:cNvSpPr/>
          <p:nvPr/>
        </p:nvSpPr>
        <p:spPr>
          <a:xfrm>
            <a:off x="692033" y="584822"/>
            <a:ext cx="891777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625718"/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58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/>
          <a:lstStyle/>
          <a:p>
            <a:r>
              <a:rPr lang="ru-RU" dirty="0" smtClean="0"/>
              <a:t>Решим задачу: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6336" y="1650916"/>
            <a:ext cx="10369151" cy="3077766"/>
          </a:xfrm>
        </p:spPr>
        <p:txBody>
          <a:bodyPr/>
          <a:lstStyle/>
          <a:p>
            <a:r>
              <a:rPr lang="ru-RU" sz="4000" b="0" dirty="0">
                <a:latin typeface="Arial" pitchFamily="34" charset="0"/>
                <a:cs typeface="Arial" pitchFamily="34" charset="0"/>
              </a:rPr>
              <a:t>М</a:t>
            </a:r>
            <a:r>
              <a:rPr lang="ru-RU" sz="4000" b="0" dirty="0" smtClean="0">
                <a:latin typeface="Arial" pitchFamily="34" charset="0"/>
                <a:cs typeface="Arial" pitchFamily="34" charset="0"/>
              </a:rPr>
              <a:t>гновенное </a:t>
            </a:r>
            <a:r>
              <a:rPr lang="ru-RU" sz="4000" b="0" dirty="0">
                <a:latin typeface="Arial" pitchFamily="34" charset="0"/>
                <a:cs typeface="Arial" pitchFamily="34" charset="0"/>
              </a:rPr>
              <a:t>значение силы тока </a:t>
            </a:r>
            <a:r>
              <a:rPr lang="ru-RU" sz="4000" b="0" dirty="0" smtClean="0">
                <a:latin typeface="Arial" pitchFamily="34" charset="0"/>
                <a:cs typeface="Arial" pitchFamily="34" charset="0"/>
              </a:rPr>
              <a:t>гармонически изменяющегося тока при фазе </a:t>
            </a:r>
            <a:r>
              <a:rPr lang="ru-RU" sz="4000" b="0" dirty="0" smtClean="0">
                <a:latin typeface="Arial" pitchFamily="34" charset="0"/>
                <a:ea typeface="Cambria Math"/>
                <a:cs typeface="Arial" pitchFamily="34" charset="0"/>
              </a:rPr>
              <a:t>𝛑/4 равно 5 А. Каково действующее значение этого тока </a:t>
            </a:r>
            <a:r>
              <a:rPr lang="en-US" sz="4000" b="0" dirty="0" smtClean="0">
                <a:latin typeface="Arial" pitchFamily="34" charset="0"/>
                <a:ea typeface="Cambria Math"/>
                <a:cs typeface="Arial" pitchFamily="34" charset="0"/>
              </a:rPr>
              <a:t>(</a:t>
            </a:r>
            <a:r>
              <a:rPr lang="ru-RU" sz="4000" b="0" dirty="0" smtClean="0">
                <a:latin typeface="Arial" pitchFamily="34" charset="0"/>
                <a:ea typeface="Cambria Math"/>
                <a:cs typeface="Arial" pitchFamily="34" charset="0"/>
              </a:rPr>
              <a:t>А</a:t>
            </a:r>
            <a:r>
              <a:rPr lang="en-US" sz="4000" b="0" dirty="0" smtClean="0">
                <a:latin typeface="Arial" pitchFamily="34" charset="0"/>
                <a:ea typeface="Cambria Math"/>
                <a:cs typeface="Arial" pitchFamily="34" charset="0"/>
              </a:rPr>
              <a:t>)</a:t>
            </a:r>
            <a:endParaRPr lang="ru-RU" sz="40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488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2462213"/>
          </a:xfrm>
        </p:spPr>
        <p:txBody>
          <a:bodyPr/>
          <a:lstStyle/>
          <a:p>
            <a:r>
              <a:rPr lang="ru-RU" sz="4000" b="0" dirty="0" smtClean="0"/>
              <a:t>   </a:t>
            </a:r>
            <a:r>
              <a:rPr lang="ru-RU" sz="4000" b="0" dirty="0" smtClean="0"/>
              <a:t> Определите  сопротивление конденсатора емкостью 200 мкФ, включенного в сеть переменного тока с частотой 50Гц.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3721321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19"/>
          </a:xfrm>
        </p:spPr>
        <p:txBody>
          <a:bodyPr/>
          <a:lstStyle/>
          <a:p>
            <a:r>
              <a:rPr lang="ru-RU" sz="4000" b="0" dirty="0" smtClean="0"/>
              <a:t>  Как изменится амплитуда колебаний силы тока через конденсатор, если при том же значении амплитуды колебаний напряжения на его обкладках частоту колебаний напряжения увеличить в 2 раза?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61125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739485"/>
          </a:xfrm>
        </p:spPr>
        <p:txBody>
          <a:bodyPr/>
          <a:lstStyle/>
          <a:p>
            <a:r>
              <a:rPr lang="ru-RU" sz="4000" b="0" dirty="0" smtClean="0"/>
              <a:t>  Как</a:t>
            </a:r>
            <a:r>
              <a:rPr lang="ru-RU" dirty="0" smtClean="0"/>
              <a:t> </a:t>
            </a:r>
            <a:r>
              <a:rPr lang="ru-RU" sz="4000" b="0" dirty="0" smtClean="0"/>
              <a:t> изменится амплитуда силы тока, протекающего через катушку без активного сопротивления, если при неизменной амплитуде колебаний напряжения частоту колебаний увеличить в 2 раза?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1850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Самостоятельно: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4288" y="1650916"/>
            <a:ext cx="11377264" cy="4678204"/>
          </a:xfrm>
        </p:spPr>
        <p:txBody>
          <a:bodyPr/>
          <a:lstStyle/>
          <a:p>
            <a:r>
              <a:rPr lang="ru-RU" sz="4000" b="0" dirty="0" smtClean="0"/>
              <a:t>  1. </a:t>
            </a:r>
            <a:r>
              <a:rPr lang="ru-RU" sz="3200" b="0" dirty="0" smtClean="0"/>
              <a:t>Катушка</a:t>
            </a:r>
            <a:r>
              <a:rPr lang="ru-RU" sz="3200" b="0" dirty="0"/>
              <a:t>, подсоединенная к цепи переменного тока, </a:t>
            </a:r>
            <a:r>
              <a:rPr lang="ru-RU" sz="3200" b="0" dirty="0" smtClean="0"/>
              <a:t>имеет  амплитуду </a:t>
            </a:r>
            <a:r>
              <a:rPr lang="ru-RU" sz="3200" b="0" dirty="0"/>
              <a:t>приложенного напряжение 157 В, амплитуду силы тока 5 </a:t>
            </a:r>
            <a:r>
              <a:rPr lang="ru-RU" sz="3200" b="0" dirty="0" smtClean="0"/>
              <a:t>А, частоту </a:t>
            </a:r>
            <a:r>
              <a:rPr lang="ru-RU" sz="3200" b="0" dirty="0"/>
              <a:t>тока 50 Гц. Определите ее индуктивность. </a:t>
            </a:r>
            <a:endParaRPr lang="ru-RU" sz="3200" b="0" dirty="0" smtClean="0"/>
          </a:p>
          <a:p>
            <a:endParaRPr lang="ru-RU" sz="3200" b="0" i="0" dirty="0"/>
          </a:p>
          <a:p>
            <a:r>
              <a:rPr lang="ru-RU" sz="3200" b="0" dirty="0" smtClean="0"/>
              <a:t>2 . В катушке с индуктивным сопротивлением 2 Ом возбуждался ток с действующим значением 10 А. Каково амплитудное значение ЭДС в катушке</a:t>
            </a:r>
            <a:r>
              <a:rPr lang="en-US" sz="3200" b="0" dirty="0" smtClean="0"/>
              <a:t>(</a:t>
            </a:r>
            <a:r>
              <a:rPr lang="ru-RU" sz="3200" b="0" dirty="0" smtClean="0"/>
              <a:t>В</a:t>
            </a:r>
            <a:r>
              <a:rPr lang="en-US" sz="3200" b="0" dirty="0" smtClean="0"/>
              <a:t>)</a:t>
            </a:r>
            <a:r>
              <a:rPr lang="ru-RU" sz="3200" b="0" dirty="0" smtClean="0"/>
              <a:t>? Активным сопротивлением  катушки пренебречь</a:t>
            </a:r>
            <a:r>
              <a:rPr lang="ru-RU" sz="4000" b="0" dirty="0" smtClean="0"/>
              <a:t>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2178805148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188</Words>
  <Application>Microsoft Office PowerPoint</Application>
  <PresentationFormat>Произвольный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1_Тема Office</vt:lpstr>
      <vt:lpstr>2_Тема Office</vt:lpstr>
      <vt:lpstr>Презентация PowerPoint</vt:lpstr>
      <vt:lpstr>Решим задачу:</vt:lpstr>
      <vt:lpstr>Решим задачу:</vt:lpstr>
      <vt:lpstr>Решим задачу:</vt:lpstr>
      <vt:lpstr>Решим задачу:</vt:lpstr>
      <vt:lpstr>Самостоятельно: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 Juravleva</dc:creator>
  <cp:lastModifiedBy>Elena Juravleva</cp:lastModifiedBy>
  <cp:revision>3</cp:revision>
  <dcterms:created xsi:type="dcterms:W3CDTF">2020-10-27T13:42:49Z</dcterms:created>
  <dcterms:modified xsi:type="dcterms:W3CDTF">2020-10-27T16:45:43Z</dcterms:modified>
</cp:coreProperties>
</file>