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67" r:id="rId4"/>
    <p:sldId id="258" r:id="rId5"/>
    <p:sldId id="260" r:id="rId6"/>
    <p:sldId id="263" r:id="rId7"/>
    <p:sldId id="259" r:id="rId8"/>
    <p:sldId id="261" r:id="rId9"/>
    <p:sldId id="262" r:id="rId10"/>
    <p:sldId id="265" r:id="rId11"/>
    <p:sldId id="264" r:id="rId12"/>
  </p:sldIdLst>
  <p:sldSz cx="12061825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97" y="62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0" y="2130446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4" y="3886200"/>
            <a:ext cx="84432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893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91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6" y="274659"/>
            <a:ext cx="2713911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4" y="274659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54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47" y="279983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590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590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590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47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59903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8" y="2125984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0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1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4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2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1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1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29"/>
            <a:ext cx="52869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9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04" y="4406921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04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7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6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7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0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0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8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3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3" y="273071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3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2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0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0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0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79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94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4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1" y="6356371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4" y="6356371"/>
            <a:ext cx="3819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3" y="6356371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57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29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5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8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5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4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25.10.2020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5" y="6377944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3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204" y="3140968"/>
            <a:ext cx="4553228" cy="352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20" y="3281"/>
            <a:ext cx="12045450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706349" y="2688858"/>
            <a:ext cx="9869179" cy="2685771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ct val="80000"/>
              </a:lnSpc>
              <a:spcBef>
                <a:spcPts val="196"/>
              </a:spcBef>
            </a:pPr>
            <a:r>
              <a:rPr lang="ru-RU" sz="4400" dirty="0" smtClean="0">
                <a:solidFill>
                  <a:srgbClr val="2365C7"/>
                </a:solidFill>
                <a:latin typeface="Arial"/>
                <a:cs typeface="Arial"/>
              </a:rPr>
              <a:t>Тема:</a:t>
            </a:r>
            <a:r>
              <a:rPr lang="en-US" sz="44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4400" dirty="0" smtClean="0"/>
              <a:t>Катушка</a:t>
            </a:r>
            <a:r>
              <a:rPr lang="en-US" sz="4400" dirty="0" smtClean="0"/>
              <a:t> </a:t>
            </a:r>
            <a:r>
              <a:rPr lang="ru-RU" sz="4400" dirty="0" smtClean="0"/>
              <a:t>индуктивности  </a:t>
            </a:r>
            <a:endParaRPr lang="en-US" sz="4400" dirty="0" smtClean="0"/>
          </a:p>
          <a:p>
            <a:pPr marL="32690" defTabSz="1023886">
              <a:lnSpc>
                <a:spcPct val="80000"/>
              </a:lnSpc>
              <a:spcBef>
                <a:spcPts val="196"/>
              </a:spcBef>
            </a:pPr>
            <a:r>
              <a:rPr lang="ru-RU" sz="4400" dirty="0" smtClean="0"/>
              <a:t>в цепи переменного </a:t>
            </a:r>
            <a:r>
              <a:rPr lang="ru-RU" sz="4400" dirty="0"/>
              <a:t>тока</a:t>
            </a:r>
            <a:endParaRPr lang="ru-RU" sz="4400" b="1" i="1" dirty="0">
              <a:solidFill>
                <a:srgbClr val="4F81BD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4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200"/>
              </a:spcBef>
            </a:pPr>
            <a:endParaRPr lang="ru-RU" sz="40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000" dirty="0">
                <a:solidFill>
                  <a:prstClr val="black"/>
                </a:solidFill>
              </a:rPr>
              <a:t>Урок  </a:t>
            </a:r>
            <a:r>
              <a:rPr lang="ru-RU" sz="4000" dirty="0" smtClean="0">
                <a:solidFill>
                  <a:prstClr val="black"/>
                </a:solidFill>
              </a:rPr>
              <a:t>6 </a:t>
            </a:r>
            <a:r>
              <a:rPr lang="en-US" sz="4000" dirty="0">
                <a:solidFill>
                  <a:prstClr val="black"/>
                </a:solidFill>
              </a:rPr>
              <a:t>(</a:t>
            </a:r>
            <a:r>
              <a:rPr lang="ru-RU" sz="4000" dirty="0" smtClean="0">
                <a:solidFill>
                  <a:prstClr val="black"/>
                </a:solidFill>
              </a:rPr>
              <a:t>23</a:t>
            </a:r>
            <a:r>
              <a:rPr lang="en-US" sz="4000" dirty="0" smtClean="0">
                <a:solidFill>
                  <a:prstClr val="black"/>
                </a:solidFill>
              </a:rPr>
              <a:t>)</a:t>
            </a:r>
            <a:r>
              <a:rPr lang="ru-RU" sz="4000" dirty="0" smtClean="0">
                <a:solidFill>
                  <a:prstClr val="black"/>
                </a:solidFill>
              </a:rPr>
              <a:t> </a:t>
            </a:r>
            <a:endParaRPr sz="4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17729" y="2644425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17729" y="4438107"/>
            <a:ext cx="719726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887718" y="449334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898020" y="476793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20312" y="455391"/>
            <a:ext cx="113024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11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20312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=""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07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=""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692031" y="584818"/>
            <a:ext cx="891777" cy="1005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Самостоятельно: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336" y="1484784"/>
            <a:ext cx="10729192" cy="4355038"/>
          </a:xfrm>
        </p:spPr>
        <p:txBody>
          <a:bodyPr/>
          <a:lstStyle/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b="0" dirty="0" smtClean="0"/>
              <a:t>Прочитать тему 16</a:t>
            </a:r>
          </a:p>
          <a:p>
            <a:pPr marL="5715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4000" b="0" dirty="0" smtClean="0"/>
              <a:t>Решить задачу:</a:t>
            </a:r>
          </a:p>
          <a:p>
            <a:pPr marL="536575" algn="just">
              <a:spcBef>
                <a:spcPts val="600"/>
              </a:spcBef>
              <a:spcAft>
                <a:spcPts val="600"/>
              </a:spcAft>
            </a:pPr>
            <a:r>
              <a:rPr lang="ru-RU" sz="3600" b="0" dirty="0" smtClean="0"/>
              <a:t>Катушка</a:t>
            </a:r>
            <a:r>
              <a:rPr lang="ru-RU" sz="3600" b="0" dirty="0"/>
              <a:t>, </a:t>
            </a:r>
            <a:r>
              <a:rPr lang="ru-RU" sz="3600" b="0" dirty="0" smtClean="0"/>
              <a:t>подсоединённая </a:t>
            </a:r>
            <a:r>
              <a:rPr lang="ru-RU" sz="3600" b="0" dirty="0"/>
              <a:t>к цепи переменного тока, </a:t>
            </a:r>
            <a:r>
              <a:rPr lang="ru-RU" sz="3600" b="0" dirty="0" smtClean="0"/>
              <a:t>имеет амплитуду приложенного напряжение 157 В</a:t>
            </a:r>
            <a:r>
              <a:rPr lang="ru-RU" sz="3600" b="0" dirty="0"/>
              <a:t>, амплитуду силы тока </a:t>
            </a:r>
            <a:r>
              <a:rPr lang="ru-RU" sz="3600" b="0" dirty="0" smtClean="0"/>
              <a:t>5 А, частоту </a:t>
            </a:r>
            <a:r>
              <a:rPr lang="ru-RU" sz="3600" b="0" dirty="0"/>
              <a:t>тока 50 Гц. Определите </a:t>
            </a:r>
            <a:r>
              <a:rPr lang="ru-RU" sz="3600" b="0" dirty="0" smtClean="0"/>
              <a:t>её </a:t>
            </a:r>
            <a:r>
              <a:rPr lang="ru-RU" sz="3600" b="0" dirty="0"/>
              <a:t>индуктивность</a:t>
            </a:r>
            <a:r>
              <a:rPr lang="ru-RU" sz="3600" b="0" dirty="0" smtClean="0"/>
              <a:t>.</a:t>
            </a:r>
            <a:endParaRPr lang="ru-RU" sz="3600" b="0" dirty="0"/>
          </a:p>
        </p:txBody>
      </p:sp>
    </p:spTree>
    <p:extLst>
      <p:ext uri="{BB962C8B-B14F-4D97-AF65-F5344CB8AC3E}">
        <p14:creationId xmlns:p14="http://schemas.microsoft.com/office/powerpoint/2010/main" val="129218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0980"/>
            <a:ext cx="12061825" cy="688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42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0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618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8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0618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88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69" y="0"/>
            <a:ext cx="120730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336" y="1916832"/>
            <a:ext cx="10801200" cy="1846659"/>
          </a:xfrm>
        </p:spPr>
        <p:txBody>
          <a:bodyPr/>
          <a:lstStyle/>
          <a:p>
            <a:pPr indent="720000"/>
            <a:r>
              <a:rPr lang="ru-RU" sz="4000" b="0" dirty="0" smtClean="0"/>
              <a:t>Каково индуктивное сопротивление катушки с индуктивностью 0,2 Гн при частоте тока 400 Гц?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23309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336" y="1628800"/>
            <a:ext cx="10356140" cy="3077766"/>
          </a:xfrm>
        </p:spPr>
        <p:txBody>
          <a:bodyPr/>
          <a:lstStyle/>
          <a:p>
            <a:pPr indent="720000" algn="just"/>
            <a:r>
              <a:rPr lang="ru-RU" sz="4000" b="0" dirty="0" smtClean="0"/>
              <a:t>Катушка с ничтожно малым активным сопротивлением   включена в цепь переменного тока с частотой 50 Гц. При напряжении 125 В сила тока равна 2,5 А. Какова индуктивность катушки?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71069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Решим задачу: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6336" y="1628800"/>
            <a:ext cx="10225136" cy="3077766"/>
          </a:xfrm>
        </p:spPr>
        <p:txBody>
          <a:bodyPr/>
          <a:lstStyle/>
          <a:p>
            <a:pPr indent="720000" algn="just"/>
            <a:r>
              <a:rPr lang="ru-RU" sz="4000" b="0" dirty="0" smtClean="0"/>
              <a:t>В цепи  переменного тока, в которую включено активное сопротивление в 40 Ом, течёт ток, действующее значение которого 5 А. Определите максимальное значение напряжения в цепи.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8475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78e5f144efaea66344952bdfbf3b6a1964d4a1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137</Words>
  <Application>Microsoft Office PowerPoint</Application>
  <PresentationFormat>Произвольный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Решим задачу:</vt:lpstr>
      <vt:lpstr>Решим задачу:</vt:lpstr>
      <vt:lpstr>Решим задачу:</vt:lpstr>
      <vt:lpstr>Самостоятельно: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Закирова Ф.М</cp:lastModifiedBy>
  <cp:revision>12</cp:revision>
  <dcterms:created xsi:type="dcterms:W3CDTF">2020-10-25T07:41:38Z</dcterms:created>
  <dcterms:modified xsi:type="dcterms:W3CDTF">2020-10-25T12:25:39Z</dcterms:modified>
</cp:coreProperties>
</file>