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87" r:id="rId1"/>
    <p:sldMasterId id="2147484851" r:id="rId2"/>
  </p:sldMasterIdLst>
  <p:notesMasterIdLst>
    <p:notesMasterId r:id="rId35"/>
  </p:notesMasterIdLst>
  <p:sldIdLst>
    <p:sldId id="296" r:id="rId3"/>
    <p:sldId id="515" r:id="rId4"/>
    <p:sldId id="563" r:id="rId5"/>
    <p:sldId id="582" r:id="rId6"/>
    <p:sldId id="583" r:id="rId7"/>
    <p:sldId id="585" r:id="rId8"/>
    <p:sldId id="586" r:id="rId9"/>
    <p:sldId id="599" r:id="rId10"/>
    <p:sldId id="609" r:id="rId11"/>
    <p:sldId id="610" r:id="rId12"/>
    <p:sldId id="602" r:id="rId13"/>
    <p:sldId id="607" r:id="rId14"/>
    <p:sldId id="608" r:id="rId15"/>
    <p:sldId id="613" r:id="rId16"/>
    <p:sldId id="612" r:id="rId17"/>
    <p:sldId id="614" r:id="rId18"/>
    <p:sldId id="611" r:id="rId19"/>
    <p:sldId id="616" r:id="rId20"/>
    <p:sldId id="606" r:id="rId21"/>
    <p:sldId id="619" r:id="rId22"/>
    <p:sldId id="618" r:id="rId23"/>
    <p:sldId id="605" r:id="rId24"/>
    <p:sldId id="617" r:id="rId25"/>
    <p:sldId id="615" r:id="rId26"/>
    <p:sldId id="603" r:id="rId27"/>
    <p:sldId id="623" r:id="rId28"/>
    <p:sldId id="622" r:id="rId29"/>
    <p:sldId id="621" r:id="rId30"/>
    <p:sldId id="620" r:id="rId31"/>
    <p:sldId id="604" r:id="rId32"/>
    <p:sldId id="584" r:id="rId33"/>
    <p:sldId id="579" r:id="rId34"/>
  </p:sldIdLst>
  <p:sldSz cx="12192000" cy="6858000"/>
  <p:notesSz cx="6858000" cy="9144000"/>
  <p:custDataLst>
    <p:tags r:id="rId36"/>
  </p:custDataLst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 Cen MT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 Cen MT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6C8"/>
    <a:srgbClr val="009900"/>
    <a:srgbClr val="2639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505E3EF-67EA-436B-97B2-0124C06EBD24}" styleName="Средний стиль 4 - акцент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D7AC3CCA-C797-4891-BE02-D94E43425B78}" styleName="Средний стиль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Темный стиль 2 -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Темный стиль 1 — акцент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Темный стиль 1 — акцент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99" autoAdjust="0"/>
    <p:restoredTop sz="94660"/>
  </p:normalViewPr>
  <p:slideViewPr>
    <p:cSldViewPr snapToGrid="0">
      <p:cViewPr varScale="1">
        <p:scale>
          <a:sx n="54" d="100"/>
          <a:sy n="54" d="100"/>
        </p:scale>
        <p:origin x="475" y="5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0C9D1C5-E0E9-4C94-8454-4A06A31EFC36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447393F-70A8-4B6C-898D-6799852D0C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15588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8880A-4310-43CB-87AE-D8AE8194227E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E07F9B-7163-43FE-82EA-AB963E376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56418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FF7669-0E5E-46CA-B6D4-C625D34A62D0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2B9C1E-5AE8-4814-8E85-A663BE1BD83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942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24F3E5-1E61-40BC-BA05-057CC07228C8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96DE6B-C45F-4B52-922D-B01E91E338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2409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425422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8314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880164-6E94-4EEA-B7F5-65064F0674EC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1CAFE7-5248-4AD6-B9E4-980473FF04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82711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2A7D8-624C-4A6E-834C-46990F003A2F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F1C933-ADF3-4D18-97F6-10E467F3C1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7017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1449A-7B80-4A02-8251-225D3B5BF88E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6DB520-35B1-47D7-B2CF-9185DFFDC4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0625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D65C6-FD1A-4F8A-BB50-1ADA1F25EC3D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E42B49-7E4E-407C-9791-665845FB77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452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7A3992-0E91-4413-979E-F2F47B936A34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18BB7-1DCE-4EBF-A55A-9BEF475774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05611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65C03-0D9B-475F-94D4-BFCAF3545D2F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53A67B-1DF1-42BE-B953-A84D85AA9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451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4406B-E449-47DE-968F-4A711788AB19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A8ABDD-6B52-4016-A928-5F3B081D36D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59709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93C120-6A6A-440D-8A9D-8BEDD078976F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DF0010-F280-47E7-A885-D89C436A1B3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77462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1AF65-6D8B-406C-817B-A805300C609E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FEA393-32FA-4CAD-A0B5-71FE62E58B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26838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4293EE-6C27-4766-B23E-3E42AA1ACCE5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4D71C-A458-4CE5-9D09-E09AF29288B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02351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70E339-CF83-4C52-90EF-C583E7816DB1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2F8F8-DF5B-4F48-A2FC-874644009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131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3412B5-89A1-4799-8D98-56DE699ACBA2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E3E49-5CDF-4D56-BB09-4F48E77E63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340652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4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058310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g object 16"/>
          <p:cNvSpPr>
            <a:spLocks/>
          </p:cNvSpPr>
          <p:nvPr/>
        </p:nvSpPr>
        <p:spPr bwMode="auto">
          <a:xfrm>
            <a:off x="141288" y="1133475"/>
            <a:ext cx="11949112" cy="5599113"/>
          </a:xfrm>
          <a:custGeom>
            <a:avLst/>
            <a:gdLst>
              <a:gd name="T0" fmla="*/ 2147483646 w 5650865"/>
              <a:gd name="T1" fmla="*/ 2147483646 h 2649220"/>
              <a:gd name="T2" fmla="*/ 2147483646 w 5650865"/>
              <a:gd name="T3" fmla="*/ 2147483646 h 2649220"/>
              <a:gd name="T4" fmla="*/ 2147483646 w 5650865"/>
              <a:gd name="T5" fmla="*/ 2147483646 h 2649220"/>
              <a:gd name="T6" fmla="*/ 2147483646 w 5650865"/>
              <a:gd name="T7" fmla="*/ 2147483646 h 2649220"/>
              <a:gd name="T8" fmla="*/ 2147483646 w 5650865"/>
              <a:gd name="T9" fmla="*/ 2147483646 h 2649220"/>
              <a:gd name="T10" fmla="*/ 2147483646 w 5650865"/>
              <a:gd name="T11" fmla="*/ 0 h 2649220"/>
              <a:gd name="T12" fmla="*/ 0 w 5650865"/>
              <a:gd name="T13" fmla="*/ 0 h 2649220"/>
              <a:gd name="T14" fmla="*/ 0 w 5650865"/>
              <a:gd name="T15" fmla="*/ 2147483646 h 2649220"/>
              <a:gd name="T16" fmla="*/ 0 w 5650865"/>
              <a:gd name="T17" fmla="*/ 2147483646 h 2649220"/>
              <a:gd name="T18" fmla="*/ 0 w 5650865"/>
              <a:gd name="T19" fmla="*/ 2147483646 h 2649220"/>
              <a:gd name="T20" fmla="*/ 2147483646 w 5650865"/>
              <a:gd name="T21" fmla="*/ 2147483646 h 2649220"/>
              <a:gd name="T22" fmla="*/ 2147483646 w 5650865"/>
              <a:gd name="T23" fmla="*/ 2147483646 h 2649220"/>
              <a:gd name="T24" fmla="*/ 2147483646 w 5650865"/>
              <a:gd name="T25" fmla="*/ 2147483646 h 2649220"/>
              <a:gd name="T26" fmla="*/ 2147483646 w 5650865"/>
              <a:gd name="T27" fmla="*/ 2147483646 h 2649220"/>
              <a:gd name="T28" fmla="*/ 2147483646 w 5650865"/>
              <a:gd name="T29" fmla="*/ 2147483646 h 2649220"/>
              <a:gd name="T30" fmla="*/ 2147483646 w 5650865"/>
              <a:gd name="T31" fmla="*/ 0 h 2649220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" name="bg object 17"/>
          <p:cNvSpPr>
            <a:spLocks/>
          </p:cNvSpPr>
          <p:nvPr/>
        </p:nvSpPr>
        <p:spPr bwMode="auto">
          <a:xfrm>
            <a:off x="141288" y="150813"/>
            <a:ext cx="11949112" cy="906462"/>
          </a:xfrm>
          <a:custGeom>
            <a:avLst/>
            <a:gdLst>
              <a:gd name="T0" fmla="*/ 2147483646 w 5650865"/>
              <a:gd name="T1" fmla="*/ 0 h 429259"/>
              <a:gd name="T2" fmla="*/ 0 w 5650865"/>
              <a:gd name="T3" fmla="*/ 0 h 429259"/>
              <a:gd name="T4" fmla="*/ 0 w 5650865"/>
              <a:gd name="T5" fmla="*/ 2147483646 h 429259"/>
              <a:gd name="T6" fmla="*/ 2147483646 w 5650865"/>
              <a:gd name="T7" fmla="*/ 2147483646 h 429259"/>
              <a:gd name="T8" fmla="*/ 2147483646 w 5650865"/>
              <a:gd name="T9" fmla="*/ 0 h 429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61665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30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492443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7" name="Holder 5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Holder 6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fld id="{9C0DA636-8BC8-405A-BDBD-37BB1A516528}" type="datetimeFigureOut">
              <a:rPr lang="en-US" altLang="ru-RU"/>
              <a:pPr>
                <a:defRPr/>
              </a:pPr>
              <a:t>12/1/2020</a:t>
            </a:fld>
            <a:endParaRPr lang="en-US" altLang="ru-RU"/>
          </a:p>
        </p:txBody>
      </p:sp>
      <p:sp>
        <p:nvSpPr>
          <p:cNvPr id="9" name="Holder 7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fld id="{9BF98FD7-99C2-4AF3-9784-3B04644D6B7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46399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625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CB2DF0-E883-440F-AA11-604F5A3479E8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58097F-035D-48E4-89E8-33FA7E1B844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5601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68018-92D2-4017-A239-BD98F9D05764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AED360-070B-4606-A72E-C65D88252B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0152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1DBD9-89A2-45F7-846E-A508F0736C0A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21773-05F1-4F2B-9182-D65F7623F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59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FCC38F-3B9B-4C45-A434-5F92FF852D95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C9690-F02F-48B3-A583-EEC31BE5F40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930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72E40-C72A-4177-BCE4-E898819BDF49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7C24F6-9EF6-4C95-B217-524F1D408D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123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BB5BB3-6911-4ABB-8737-B1066F897840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7D1A67-EEAB-49BF-B949-B619CCCA53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656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15BDD1-32A8-420A-9551-FEE096C74471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70956-B9F7-4F4A-97FB-E85ADB63EE9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52225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CDBEDEE-7B3A-41EB-9BF9-1C3EEB56DE3F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F797F00-3E1A-4969-B55C-12983543F1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95" r:id="rId1"/>
    <p:sldLayoutId id="2147485096" r:id="rId2"/>
    <p:sldLayoutId id="2147485097" r:id="rId3"/>
    <p:sldLayoutId id="2147485098" r:id="rId4"/>
    <p:sldLayoutId id="2147485099" r:id="rId5"/>
    <p:sldLayoutId id="2147485100" r:id="rId6"/>
    <p:sldLayoutId id="2147485101" r:id="rId7"/>
    <p:sldLayoutId id="2147485102" r:id="rId8"/>
    <p:sldLayoutId id="2147485103" r:id="rId9"/>
    <p:sldLayoutId id="2147485104" r:id="rId10"/>
    <p:sldLayoutId id="2147485105" r:id="rId11"/>
    <p:sldLayoutId id="2147485117" r:id="rId12"/>
    <p:sldLayoutId id="2147485118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D070943-B9FC-4406-A378-9D90B59F7B80}" type="datetimeFigureOut">
              <a:rPr lang="ru-RU" altLang="ru-RU"/>
              <a:pPr>
                <a:defRPr/>
              </a:pPr>
              <a:t>01.12.2020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B38D3DDA-0FFC-4D62-BAE6-7DC0F14517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06" r:id="rId1"/>
    <p:sldLayoutId id="2147485107" r:id="rId2"/>
    <p:sldLayoutId id="2147485108" r:id="rId3"/>
    <p:sldLayoutId id="2147485109" r:id="rId4"/>
    <p:sldLayoutId id="2147485110" r:id="rId5"/>
    <p:sldLayoutId id="2147485111" r:id="rId6"/>
    <p:sldLayoutId id="2147485112" r:id="rId7"/>
    <p:sldLayoutId id="2147485113" r:id="rId8"/>
    <p:sldLayoutId id="2147485114" r:id="rId9"/>
    <p:sldLayoutId id="2147485115" r:id="rId10"/>
    <p:sldLayoutId id="2147485116" r:id="rId11"/>
    <p:sldLayoutId id="2147485119" r:id="rId12"/>
    <p:sldLayoutId id="2147485120" r:id="rId13"/>
    <p:sldLayoutId id="2147485121" r:id="rId14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17463" y="28575"/>
            <a:ext cx="12174537" cy="215741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19" name="object 4"/>
          <p:cNvSpPr txBox="1">
            <a:spLocks noChangeArrowheads="1"/>
          </p:cNvSpPr>
          <p:nvPr/>
        </p:nvSpPr>
        <p:spPr bwMode="auto">
          <a:xfrm>
            <a:off x="1754188" y="2144118"/>
            <a:ext cx="10274680" cy="401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29525" rIns="0" bIns="0">
            <a:spAutoFit/>
          </a:bodyPr>
          <a:lstStyle>
            <a:lvl1pPr marL="38100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238"/>
              </a:spcBef>
              <a:spcAft>
                <a:spcPts val="1800"/>
              </a:spcAft>
            </a:pPr>
            <a:endParaRPr lang="uz-Cyrl-UZ" altLang="ru-RU" sz="1600" b="1" dirty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uz-Cyrl-UZ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ТЕМА: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  <a:p>
            <a:pPr>
              <a:spcBef>
                <a:spcPts val="238"/>
              </a:spcBef>
              <a:spcAft>
                <a:spcPts val="1800"/>
              </a:spcAft>
            </a:pPr>
            <a:r>
              <a:rPr lang="ru-RU" altLang="ru-RU" sz="4400" b="1" dirty="0" smtClean="0">
                <a:solidFill>
                  <a:srgbClr val="0070C0"/>
                </a:solidFill>
                <a:latin typeface="Arial" charset="0"/>
                <a:cs typeface="Arial" charset="0"/>
              </a:rPr>
              <a:t>Искусственные </a:t>
            </a:r>
            <a:r>
              <a:rPr lang="ru-RU" altLang="ru-RU" sz="4400" b="1" dirty="0">
                <a:solidFill>
                  <a:srgbClr val="0070C0"/>
                </a:solidFill>
                <a:latin typeface="Arial" charset="0"/>
                <a:cs typeface="Arial" charset="0"/>
              </a:rPr>
              <a:t>экосистемы</a:t>
            </a:r>
          </a:p>
          <a:p>
            <a:pPr>
              <a:spcBef>
                <a:spcPts val="238"/>
              </a:spcBef>
              <a:spcAft>
                <a:spcPts val="1800"/>
              </a:spcAft>
            </a:pPr>
            <a:endParaRPr lang="ru-RU" altLang="ru-RU" sz="4400" b="1" dirty="0" smtClean="0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622300" y="2544763"/>
            <a:ext cx="727075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17" name="object 6"/>
          <p:cNvSpPr/>
          <p:nvPr/>
        </p:nvSpPr>
        <p:spPr>
          <a:xfrm>
            <a:off x="661988" y="4341813"/>
            <a:ext cx="728662" cy="1438275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22" name="object 2"/>
          <p:cNvSpPr txBox="1">
            <a:spLocks/>
          </p:cNvSpPr>
          <p:nvPr/>
        </p:nvSpPr>
        <p:spPr bwMode="auto">
          <a:xfrm>
            <a:off x="1993901" y="527050"/>
            <a:ext cx="7524750" cy="95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30911" rIns="0" bIns="0">
            <a:spAutoFit/>
          </a:bodyPr>
          <a:lstStyle>
            <a:lvl1pPr marL="25400" defTabSz="1935163"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defTabSz="1935163"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defTabSz="1935163"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defTabSz="1935163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defTabSz="1935163"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ts val="238"/>
              </a:spcBef>
            </a:pPr>
            <a:r>
              <a:rPr lang="ru-RU" altLang="ru-RU" sz="60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altLang="ru-RU" sz="6000" b="1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иология</a:t>
            </a:r>
            <a:endParaRPr lang="uz-Cyrl-UZ" altLang="ru-RU" sz="6000" b="1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object 11"/>
          <p:cNvSpPr>
            <a:spLocks noChangeArrowheads="1"/>
          </p:cNvSpPr>
          <p:nvPr/>
        </p:nvSpPr>
        <p:spPr bwMode="auto">
          <a:xfrm>
            <a:off x="1042988" y="584200"/>
            <a:ext cx="241300" cy="4968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7" name="object 12"/>
          <p:cNvSpPr/>
          <p:nvPr/>
        </p:nvSpPr>
        <p:spPr>
          <a:xfrm>
            <a:off x="1165225" y="896938"/>
            <a:ext cx="452438" cy="601662"/>
          </a:xfrm>
          <a:custGeom>
            <a:avLst/>
            <a:gdLst/>
            <a:ahLst/>
            <a:cxnLst/>
            <a:rect l="l" t="t" r="r" b="b"/>
            <a:pathLst>
              <a:path w="213359" h="284480">
                <a:moveTo>
                  <a:pt x="138573" y="0"/>
                </a:moveTo>
                <a:lnTo>
                  <a:pt x="73845" y="0"/>
                </a:lnTo>
                <a:lnTo>
                  <a:pt x="66311" y="1380"/>
                </a:lnTo>
                <a:lnTo>
                  <a:pt x="60292" y="5191"/>
                </a:lnTo>
                <a:lnTo>
                  <a:pt x="56302" y="10942"/>
                </a:lnTo>
                <a:lnTo>
                  <a:pt x="55041" y="17230"/>
                </a:lnTo>
                <a:lnTo>
                  <a:pt x="54958" y="27298"/>
                </a:lnTo>
                <a:lnTo>
                  <a:pt x="61212" y="34757"/>
                </a:lnTo>
                <a:lnTo>
                  <a:pt x="69683" y="36658"/>
                </a:lnTo>
                <a:lnTo>
                  <a:pt x="69683" y="80002"/>
                </a:lnTo>
                <a:lnTo>
                  <a:pt x="6603" y="211507"/>
                </a:lnTo>
                <a:lnTo>
                  <a:pt x="0" y="236544"/>
                </a:lnTo>
                <a:lnTo>
                  <a:pt x="6546" y="260064"/>
                </a:lnTo>
                <a:lnTo>
                  <a:pt x="23619" y="277514"/>
                </a:lnTo>
                <a:lnTo>
                  <a:pt x="48583" y="284342"/>
                </a:lnTo>
                <a:lnTo>
                  <a:pt x="164190" y="284342"/>
                </a:lnTo>
                <a:lnTo>
                  <a:pt x="189161" y="277510"/>
                </a:lnTo>
                <a:lnTo>
                  <a:pt x="194858" y="271688"/>
                </a:lnTo>
                <a:lnTo>
                  <a:pt x="48583" y="271688"/>
                </a:lnTo>
                <a:lnTo>
                  <a:pt x="30127" y="266638"/>
                </a:lnTo>
                <a:lnTo>
                  <a:pt x="17508" y="253735"/>
                </a:lnTo>
                <a:lnTo>
                  <a:pt x="12672" y="236350"/>
                </a:lnTo>
                <a:lnTo>
                  <a:pt x="17554" y="217850"/>
                </a:lnTo>
                <a:lnTo>
                  <a:pt x="75807" y="117302"/>
                </a:lnTo>
                <a:lnTo>
                  <a:pt x="78923" y="108660"/>
                </a:lnTo>
                <a:lnTo>
                  <a:pt x="80936" y="97586"/>
                </a:lnTo>
                <a:lnTo>
                  <a:pt x="82017" y="87044"/>
                </a:lnTo>
                <a:lnTo>
                  <a:pt x="82340" y="80002"/>
                </a:lnTo>
                <a:lnTo>
                  <a:pt x="82340" y="37127"/>
                </a:lnTo>
                <a:lnTo>
                  <a:pt x="102619" y="37127"/>
                </a:lnTo>
                <a:lnTo>
                  <a:pt x="105456" y="34293"/>
                </a:lnTo>
                <a:lnTo>
                  <a:pt x="105337" y="27179"/>
                </a:lnTo>
                <a:lnTo>
                  <a:pt x="102623" y="24469"/>
                </a:lnTo>
                <a:lnTo>
                  <a:pt x="70352" y="24469"/>
                </a:lnTo>
                <a:lnTo>
                  <a:pt x="67515" y="21631"/>
                </a:lnTo>
                <a:lnTo>
                  <a:pt x="67515" y="14375"/>
                </a:lnTo>
                <a:lnTo>
                  <a:pt x="70795" y="12658"/>
                </a:lnTo>
                <a:lnTo>
                  <a:pt x="156737" y="12658"/>
                </a:lnTo>
                <a:lnTo>
                  <a:pt x="156164" y="10394"/>
                </a:lnTo>
                <a:lnTo>
                  <a:pt x="152018" y="4932"/>
                </a:lnTo>
                <a:lnTo>
                  <a:pt x="145979" y="1311"/>
                </a:lnTo>
                <a:lnTo>
                  <a:pt x="138573" y="0"/>
                </a:lnTo>
                <a:close/>
              </a:path>
              <a:path w="213359" h="284480">
                <a:moveTo>
                  <a:pt x="156737" y="12658"/>
                </a:moveTo>
                <a:lnTo>
                  <a:pt x="141675" y="12658"/>
                </a:lnTo>
                <a:lnTo>
                  <a:pt x="145084" y="14273"/>
                </a:lnTo>
                <a:lnTo>
                  <a:pt x="145223" y="17230"/>
                </a:lnTo>
                <a:lnTo>
                  <a:pt x="145260" y="21631"/>
                </a:lnTo>
                <a:lnTo>
                  <a:pt x="142421" y="24469"/>
                </a:lnTo>
                <a:lnTo>
                  <a:pt x="120911" y="24469"/>
                </a:lnTo>
                <a:lnTo>
                  <a:pt x="118197" y="27179"/>
                </a:lnTo>
                <a:lnTo>
                  <a:pt x="118077" y="34293"/>
                </a:lnTo>
                <a:lnTo>
                  <a:pt x="120911" y="37127"/>
                </a:lnTo>
                <a:lnTo>
                  <a:pt x="130432" y="37127"/>
                </a:lnTo>
                <a:lnTo>
                  <a:pt x="130432" y="80002"/>
                </a:lnTo>
                <a:lnTo>
                  <a:pt x="195218" y="217850"/>
                </a:lnTo>
                <a:lnTo>
                  <a:pt x="200103" y="236350"/>
                </a:lnTo>
                <a:lnTo>
                  <a:pt x="195264" y="253741"/>
                </a:lnTo>
                <a:lnTo>
                  <a:pt x="182645" y="266640"/>
                </a:lnTo>
                <a:lnTo>
                  <a:pt x="164190" y="271688"/>
                </a:lnTo>
                <a:lnTo>
                  <a:pt x="194858" y="271688"/>
                </a:lnTo>
                <a:lnTo>
                  <a:pt x="206234" y="260054"/>
                </a:lnTo>
                <a:lnTo>
                  <a:pt x="212780" y="236544"/>
                </a:lnTo>
                <a:lnTo>
                  <a:pt x="206170" y="211507"/>
                </a:lnTo>
                <a:lnTo>
                  <a:pt x="147916" y="110956"/>
                </a:lnTo>
                <a:lnTo>
                  <a:pt x="146077" y="105444"/>
                </a:lnTo>
                <a:lnTo>
                  <a:pt x="144537" y="97008"/>
                </a:lnTo>
                <a:lnTo>
                  <a:pt x="143479" y="87808"/>
                </a:lnTo>
                <a:lnTo>
                  <a:pt x="143086" y="80002"/>
                </a:lnTo>
                <a:lnTo>
                  <a:pt x="143086" y="36658"/>
                </a:lnTo>
                <a:lnTo>
                  <a:pt x="151561" y="34757"/>
                </a:lnTo>
                <a:lnTo>
                  <a:pt x="157815" y="27298"/>
                </a:lnTo>
                <a:lnTo>
                  <a:pt x="157893" y="17230"/>
                </a:lnTo>
                <a:lnTo>
                  <a:pt x="156737" y="12658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5" name="object 13"/>
          <p:cNvSpPr>
            <a:spLocks noChangeArrowheads="1"/>
          </p:cNvSpPr>
          <p:nvPr/>
        </p:nvSpPr>
        <p:spPr bwMode="auto">
          <a:xfrm>
            <a:off x="1220788" y="1255713"/>
            <a:ext cx="339725" cy="188912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9" name="object 14"/>
          <p:cNvSpPr/>
          <p:nvPr/>
        </p:nvSpPr>
        <p:spPr>
          <a:xfrm>
            <a:off x="701675" y="896938"/>
            <a:ext cx="474663" cy="603250"/>
          </a:xfrm>
          <a:custGeom>
            <a:avLst/>
            <a:gdLst/>
            <a:ahLst/>
            <a:cxnLst/>
            <a:rect l="l" t="t" r="r" b="b"/>
            <a:pathLst>
              <a:path w="224154" h="285115">
                <a:moveTo>
                  <a:pt x="143981" y="0"/>
                </a:moveTo>
                <a:lnTo>
                  <a:pt x="74177" y="0"/>
                </a:lnTo>
                <a:lnTo>
                  <a:pt x="69411" y="1973"/>
                </a:lnTo>
                <a:lnTo>
                  <a:pt x="62240" y="9147"/>
                </a:lnTo>
                <a:lnTo>
                  <a:pt x="60267" y="13910"/>
                </a:lnTo>
                <a:lnTo>
                  <a:pt x="60267" y="24055"/>
                </a:lnTo>
                <a:lnTo>
                  <a:pt x="62240" y="28821"/>
                </a:lnTo>
                <a:lnTo>
                  <a:pt x="68406" y="34988"/>
                </a:lnTo>
                <a:lnTo>
                  <a:pt x="71607" y="36720"/>
                </a:lnTo>
                <a:lnTo>
                  <a:pt x="75085" y="37494"/>
                </a:lnTo>
                <a:lnTo>
                  <a:pt x="75048" y="67359"/>
                </a:lnTo>
                <a:lnTo>
                  <a:pt x="44385" y="83762"/>
                </a:lnTo>
                <a:lnTo>
                  <a:pt x="20689" y="108191"/>
                </a:lnTo>
                <a:lnTo>
                  <a:pt x="5413" y="138604"/>
                </a:lnTo>
                <a:lnTo>
                  <a:pt x="0" y="172968"/>
                </a:lnTo>
                <a:lnTo>
                  <a:pt x="8792" y="216446"/>
                </a:lnTo>
                <a:lnTo>
                  <a:pt x="32765" y="251986"/>
                </a:lnTo>
                <a:lnTo>
                  <a:pt x="68303" y="275966"/>
                </a:lnTo>
                <a:lnTo>
                  <a:pt x="111791" y="284764"/>
                </a:lnTo>
                <a:lnTo>
                  <a:pt x="112158" y="284764"/>
                </a:lnTo>
                <a:lnTo>
                  <a:pt x="155489" y="275855"/>
                </a:lnTo>
                <a:lnTo>
                  <a:pt x="161012" y="272110"/>
                </a:lnTo>
                <a:lnTo>
                  <a:pt x="112115" y="272110"/>
                </a:lnTo>
                <a:lnTo>
                  <a:pt x="73492" y="264406"/>
                </a:lnTo>
                <a:lnTo>
                  <a:pt x="41867" y="243186"/>
                </a:lnTo>
                <a:lnTo>
                  <a:pt x="20502" y="211642"/>
                </a:lnTo>
                <a:lnTo>
                  <a:pt x="12657" y="172966"/>
                </a:lnTo>
                <a:lnTo>
                  <a:pt x="17458" y="142490"/>
                </a:lnTo>
                <a:lnTo>
                  <a:pt x="31006" y="115519"/>
                </a:lnTo>
                <a:lnTo>
                  <a:pt x="52017" y="93857"/>
                </a:lnTo>
                <a:lnTo>
                  <a:pt x="79210" y="79311"/>
                </a:lnTo>
                <a:lnTo>
                  <a:pt x="84316" y="77537"/>
                </a:lnTo>
                <a:lnTo>
                  <a:pt x="87746" y="72731"/>
                </a:lnTo>
                <a:lnTo>
                  <a:pt x="87746" y="37969"/>
                </a:lnTo>
                <a:lnTo>
                  <a:pt x="102628" y="37959"/>
                </a:lnTo>
                <a:lnTo>
                  <a:pt x="105457" y="35133"/>
                </a:lnTo>
                <a:lnTo>
                  <a:pt x="105422" y="28112"/>
                </a:lnTo>
                <a:lnTo>
                  <a:pt x="102631" y="25312"/>
                </a:lnTo>
                <a:lnTo>
                  <a:pt x="75765" y="25300"/>
                </a:lnTo>
                <a:lnTo>
                  <a:pt x="72931" y="22467"/>
                </a:lnTo>
                <a:lnTo>
                  <a:pt x="72931" y="15501"/>
                </a:lnTo>
                <a:lnTo>
                  <a:pt x="75765" y="12665"/>
                </a:lnTo>
                <a:lnTo>
                  <a:pt x="162007" y="12658"/>
                </a:lnTo>
                <a:lnTo>
                  <a:pt x="161781" y="11563"/>
                </a:lnTo>
                <a:lnTo>
                  <a:pt x="157609" y="5533"/>
                </a:lnTo>
                <a:lnTo>
                  <a:pt x="151457" y="1481"/>
                </a:lnTo>
                <a:lnTo>
                  <a:pt x="143981" y="0"/>
                </a:lnTo>
                <a:close/>
              </a:path>
              <a:path w="224154" h="285115">
                <a:moveTo>
                  <a:pt x="162007" y="12658"/>
                </a:moveTo>
                <a:lnTo>
                  <a:pt x="147427" y="12658"/>
                </a:lnTo>
                <a:lnTo>
                  <a:pt x="150659" y="15314"/>
                </a:lnTo>
                <a:lnTo>
                  <a:pt x="150655" y="22467"/>
                </a:lnTo>
                <a:lnTo>
                  <a:pt x="147816" y="25300"/>
                </a:lnTo>
                <a:lnTo>
                  <a:pt x="144334" y="25312"/>
                </a:lnTo>
                <a:lnTo>
                  <a:pt x="120974" y="25312"/>
                </a:lnTo>
                <a:lnTo>
                  <a:pt x="118170" y="28112"/>
                </a:lnTo>
                <a:lnTo>
                  <a:pt x="118127" y="35133"/>
                </a:lnTo>
                <a:lnTo>
                  <a:pt x="120974" y="37969"/>
                </a:lnTo>
                <a:lnTo>
                  <a:pt x="135834" y="37969"/>
                </a:lnTo>
                <a:lnTo>
                  <a:pt x="135837" y="72731"/>
                </a:lnTo>
                <a:lnTo>
                  <a:pt x="139272" y="77537"/>
                </a:lnTo>
                <a:lnTo>
                  <a:pt x="144384" y="79319"/>
                </a:lnTo>
                <a:lnTo>
                  <a:pt x="171573" y="93864"/>
                </a:lnTo>
                <a:lnTo>
                  <a:pt x="192581" y="115525"/>
                </a:lnTo>
                <a:lnTo>
                  <a:pt x="206127" y="142494"/>
                </a:lnTo>
                <a:lnTo>
                  <a:pt x="210927" y="172968"/>
                </a:lnTo>
                <a:lnTo>
                  <a:pt x="203151" y="211424"/>
                </a:lnTo>
                <a:lnTo>
                  <a:pt x="181954" y="242909"/>
                </a:lnTo>
                <a:lnTo>
                  <a:pt x="150541" y="264209"/>
                </a:lnTo>
                <a:lnTo>
                  <a:pt x="112115" y="272110"/>
                </a:lnTo>
                <a:lnTo>
                  <a:pt x="161012" y="272110"/>
                </a:lnTo>
                <a:lnTo>
                  <a:pt x="190912" y="251836"/>
                </a:lnTo>
                <a:lnTo>
                  <a:pt x="214815" y="216333"/>
                </a:lnTo>
                <a:lnTo>
                  <a:pt x="223585" y="172966"/>
                </a:lnTo>
                <a:lnTo>
                  <a:pt x="218169" y="138601"/>
                </a:lnTo>
                <a:lnTo>
                  <a:pt x="202887" y="108188"/>
                </a:lnTo>
                <a:lnTo>
                  <a:pt x="179183" y="83761"/>
                </a:lnTo>
                <a:lnTo>
                  <a:pt x="148511" y="67359"/>
                </a:lnTo>
                <a:lnTo>
                  <a:pt x="148510" y="37494"/>
                </a:lnTo>
                <a:lnTo>
                  <a:pt x="156934" y="35618"/>
                </a:lnTo>
                <a:lnTo>
                  <a:pt x="163280" y="28155"/>
                </a:lnTo>
                <a:lnTo>
                  <a:pt x="163317" y="18982"/>
                </a:lnTo>
                <a:lnTo>
                  <a:pt x="162007" y="12658"/>
                </a:lnTo>
                <a:close/>
              </a:path>
              <a:path w="224154" h="285115">
                <a:moveTo>
                  <a:pt x="99154" y="37969"/>
                </a:moveTo>
                <a:lnTo>
                  <a:pt x="99017" y="37969"/>
                </a:lnTo>
                <a:lnTo>
                  <a:pt x="99154" y="37969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419">
              <a:defRPr/>
            </a:pPr>
            <a:endParaRPr sz="381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27" name="object 15"/>
          <p:cNvSpPr>
            <a:spLocks noChangeArrowheads="1"/>
          </p:cNvSpPr>
          <p:nvPr/>
        </p:nvSpPr>
        <p:spPr bwMode="auto">
          <a:xfrm>
            <a:off x="755650" y="1179513"/>
            <a:ext cx="365125" cy="265112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935163"/>
            <a:endParaRPr lang="ru-RU" altLang="ru-RU" sz="38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object 9"/>
          <p:cNvSpPr/>
          <p:nvPr/>
        </p:nvSpPr>
        <p:spPr>
          <a:xfrm>
            <a:off x="10009188" y="526188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20" name="object 10"/>
          <p:cNvSpPr/>
          <p:nvPr/>
        </p:nvSpPr>
        <p:spPr>
          <a:xfrm>
            <a:off x="10015538" y="527050"/>
            <a:ext cx="1698625" cy="1276350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lIns="0" tIns="0" rIns="0" bIns="0"/>
          <a:lstStyle/>
          <a:p>
            <a:pPr>
              <a:defRPr/>
            </a:pPr>
            <a:endParaRPr sz="2396"/>
          </a:p>
        </p:txBody>
      </p:sp>
      <p:sp>
        <p:nvSpPr>
          <p:cNvPr id="9230" name="object 12"/>
          <p:cNvSpPr txBox="1">
            <a:spLocks noChangeArrowheads="1"/>
          </p:cNvSpPr>
          <p:nvPr/>
        </p:nvSpPr>
        <p:spPr bwMode="auto">
          <a:xfrm>
            <a:off x="10036175" y="787400"/>
            <a:ext cx="1657350" cy="10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33552" rIns="0" bIns="0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ts val="263"/>
              </a:spcBef>
            </a:pPr>
            <a:r>
              <a:rPr lang="en-US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11</a:t>
            </a:r>
            <a:endParaRPr lang="ru-RU" altLang="ru-RU" b="1" dirty="0" smtClean="0">
              <a:solidFill>
                <a:srgbClr val="FEFEFE"/>
              </a:solidFill>
              <a:latin typeface="Arial" charset="0"/>
              <a:cs typeface="Arial" charset="0"/>
            </a:endParaRPr>
          </a:p>
          <a:p>
            <a:pPr algn="ctr">
              <a:spcBef>
                <a:spcPts val="263"/>
              </a:spcBef>
            </a:pPr>
            <a:r>
              <a:rPr lang="ru-RU" altLang="ru-RU" b="1" dirty="0" smtClean="0">
                <a:solidFill>
                  <a:srgbClr val="FEFEFE"/>
                </a:solidFill>
                <a:latin typeface="Arial" charset="0"/>
                <a:cs typeface="Arial" charset="0"/>
              </a:rPr>
              <a:t>класс</a:t>
            </a:r>
            <a:endParaRPr lang="ru-RU" altLang="ru-RU" dirty="0">
              <a:latin typeface="Arial" charset="0"/>
              <a:cs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9188" y="5060950"/>
            <a:ext cx="1653906" cy="17617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7" y="1223319"/>
            <a:ext cx="11701849" cy="539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96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1173891"/>
            <a:ext cx="11714206" cy="547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992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2" y="1173892"/>
            <a:ext cx="11726562" cy="544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130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67" y="1705233"/>
            <a:ext cx="11714205" cy="4843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2813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/>
              <a:t> Г</a:t>
            </a:r>
            <a:r>
              <a:rPr lang="ru-RU" dirty="0" smtClean="0"/>
              <a:t>орные  луга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49" y="1248031"/>
            <a:ext cx="11714205" cy="536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83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Черты </a:t>
            </a:r>
            <a:r>
              <a:rPr lang="ru-RU" dirty="0" err="1" smtClean="0"/>
              <a:t>агроэкосистем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1248032"/>
            <a:ext cx="11738919" cy="5350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21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sz="3600" dirty="0" err="1" smtClean="0"/>
              <a:t>Агроэкосистемы</a:t>
            </a:r>
            <a:r>
              <a:rPr lang="ru-RU" sz="3600" dirty="0" smtClean="0"/>
              <a:t>-неустойчивые сообщества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51" y="1260388"/>
            <a:ext cx="11775990" cy="543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134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err="1" smtClean="0"/>
              <a:t>Урбоценозы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1235675"/>
            <a:ext cx="11701849" cy="537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098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09" y="1223319"/>
            <a:ext cx="11763632" cy="541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59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1223319"/>
            <a:ext cx="11738919" cy="5449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61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Виды биоценоза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637281" cy="307777"/>
          </a:xfrm>
        </p:spPr>
        <p:txBody>
          <a:bodyPr/>
          <a:lstStyle/>
          <a:p>
            <a:pPr marL="0" indent="0" algn="ctr">
              <a:buNone/>
            </a:pPr>
            <a:endParaRPr lang="ru-RU" sz="20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t="18868" r="1410" b="4789"/>
          <a:stretch/>
        </p:blipFill>
        <p:spPr bwMode="auto">
          <a:xfrm>
            <a:off x="197708" y="1210961"/>
            <a:ext cx="11640065" cy="5498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102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7" y="1223319"/>
            <a:ext cx="11726563" cy="538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371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135" y="1248031"/>
            <a:ext cx="11751276" cy="5301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506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" y="1223319"/>
            <a:ext cx="11751276" cy="539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864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Космическая </a:t>
            </a:r>
            <a:r>
              <a:rPr lang="ru-RU" dirty="0" err="1" smtClean="0"/>
              <a:t>экосистемв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8" b="15200"/>
          <a:stretch/>
        </p:blipFill>
        <p:spPr bwMode="auto">
          <a:xfrm>
            <a:off x="247135" y="1223319"/>
            <a:ext cx="11738919" cy="5387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2252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8" y="1223319"/>
            <a:ext cx="11751276" cy="5399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9328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Принципы функционирования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98"/>
          <a:stretch/>
        </p:blipFill>
        <p:spPr bwMode="auto">
          <a:xfrm>
            <a:off x="210065" y="704334"/>
            <a:ext cx="11788345" cy="5931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034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Немного истории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7" y="1235676"/>
            <a:ext cx="11763633" cy="5301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93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575497" cy="5146024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Самый масштабный эксперимент по организации замкнутой экосистемы был проведен в 90-х годах в США. 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Биосфера-2 располагалась в аризонской пустыне и представляла собой систему воздухонепроницаемых стеклянных куполов.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Внутри были установлены пять ландшафтных модулей: джунгли, саванна, болото, маленький океан с пляжем и пустыня. Географическое разнообразие дополнял сельскохозяйственный блок, оснащенный по последнему слову техники, а также жилой дом, построенный в авангардном стиле.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Восемь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бионавтов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 около 4 тысяч разнообразных представителей фаун, включая коз, свиней и кур, должны были прожить под куполом 2 года на полном </a:t>
            </a:r>
            <a:r>
              <a:rPr lang="ru-RU" sz="20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самообеспечении</a:t>
            </a: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за исключением потребления электроэнергии, которая использовалась в основном для охлаждения гигантского парника. </a:t>
            </a:r>
          </a:p>
          <a:p>
            <a:pPr marL="0" indent="0" algn="ctr">
              <a:buNone/>
            </a:pPr>
            <a:r>
              <a:rPr lang="ru-RU" sz="2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 уверению проектировщиков, Биосфера могла просуществовать в автономном режиме не менее 100 лет.</a:t>
            </a:r>
          </a:p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7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3" y="1260390"/>
            <a:ext cx="5239264" cy="527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827" y="1260390"/>
            <a:ext cx="6339016" cy="527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340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/>
              <a:t>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4205" y="751344"/>
            <a:ext cx="6610865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Длительное </a:t>
            </a:r>
            <a:r>
              <a:rPr lang="ru-RU" dirty="0"/>
              <a:t>дыхание химически чистым кислородом в условиях космического полета может привести к интенсификации окислительных процессов в организме человека и к патологическим изменениям в легочной ткани.</a:t>
            </a:r>
          </a:p>
          <a:p>
            <a:r>
              <a:rPr lang="ru-RU" dirty="0"/>
              <a:t>Следует отметить особую роль для человека воздуха, имеющего биогенное происхождение и обогащенного фитонцидами растений. </a:t>
            </a:r>
          </a:p>
          <a:p>
            <a:r>
              <a:rPr lang="ru-RU" dirty="0"/>
              <a:t>Фитонциды – это постоянно образуемые растениями биологически активные вещества, убивающие или подавляющие бактерии, микроскопические грибы, простейшие. </a:t>
            </a:r>
          </a:p>
          <a:p>
            <a:r>
              <a:rPr lang="ru-RU" dirty="0"/>
              <a:t>Наличие фитонцидов в окружающем воздухе, как правило, благоприятно для человеческого организма и вызывает ощущение свежести воздуха. </a:t>
            </a:r>
          </a:p>
          <a:p>
            <a:r>
              <a:rPr lang="ru-RU" dirty="0"/>
              <a:t>Так, например, командир третьего американского экипажа станции «</a:t>
            </a:r>
            <a:r>
              <a:rPr lang="ru-RU" dirty="0" err="1"/>
              <a:t>Скайлэб</a:t>
            </a:r>
            <a:r>
              <a:rPr lang="ru-RU" dirty="0"/>
              <a:t>» подчеркивал, что его экипаж с удовольствием вдыхал воздух, обогащенный фитонцидами лимона.</a:t>
            </a:r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sz="half" idx="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3859" y="1210962"/>
            <a:ext cx="5189838" cy="543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7089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Искусственные экосистемы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155367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03" b="11189"/>
          <a:stretch/>
        </p:blipFill>
        <p:spPr bwMode="auto">
          <a:xfrm>
            <a:off x="296562" y="1297458"/>
            <a:ext cx="11652422" cy="5263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739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Закрепление знаний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1186250"/>
            <a:ext cx="11788346" cy="54122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2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/>
              <a:t>А</a:t>
            </a:r>
            <a:r>
              <a:rPr lang="ru-RU" dirty="0" smtClean="0"/>
              <a:t>квариум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62492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2" t="23378" r="10339" b="7433"/>
          <a:stretch/>
        </p:blipFill>
        <p:spPr bwMode="auto">
          <a:xfrm>
            <a:off x="259492" y="1186249"/>
            <a:ext cx="11738919" cy="5399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796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Закрепление знаний</a:t>
            </a:r>
            <a:r>
              <a:rPr lang="en-US" dirty="0" smtClean="0"/>
              <a:t> 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7653338" y="3146147"/>
            <a:ext cx="4318816" cy="984885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Прочитать параграф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</a:t>
            </a:r>
            <a:r>
              <a:rPr lang="en-US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 с</a:t>
            </a:r>
            <a:r>
              <a:rPr lang="ru-RU" b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тр. 114 - 118</a:t>
            </a: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62" y="1235676"/>
            <a:ext cx="7203989" cy="53875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8984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sz="3600" dirty="0" smtClean="0"/>
              <a:t>Особенности искусственных экосистем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13065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20" b="10941"/>
          <a:stretch/>
        </p:blipFill>
        <p:spPr bwMode="auto">
          <a:xfrm>
            <a:off x="271849" y="1223320"/>
            <a:ext cx="11738919" cy="5375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574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sz="5400" dirty="0" smtClean="0"/>
              <a:t>Сравнительная характеристика</a:t>
            </a:r>
            <a:endParaRPr lang="ru-RU" sz="54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6" b="12649"/>
          <a:stretch/>
        </p:blipFill>
        <p:spPr bwMode="auto">
          <a:xfrm>
            <a:off x="247135" y="1173892"/>
            <a:ext cx="11726562" cy="541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498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5" t="20946" r="4460" b="16081"/>
          <a:stretch/>
        </p:blipFill>
        <p:spPr bwMode="auto">
          <a:xfrm>
            <a:off x="247135" y="1198606"/>
            <a:ext cx="11726562" cy="5362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3659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Искусственные системы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0772308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6"/>
          <a:stretch/>
        </p:blipFill>
        <p:spPr bwMode="auto">
          <a:xfrm>
            <a:off x="259491" y="1346886"/>
            <a:ext cx="11738919" cy="5226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4832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Биологическое разнообразие 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46" y="1498600"/>
            <a:ext cx="11590638" cy="4963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23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0"/>
            <a:ext cx="10972800" cy="1143000"/>
          </a:xfrm>
        </p:spPr>
        <p:txBody>
          <a:bodyPr/>
          <a:lstStyle/>
          <a:p>
            <a:r>
              <a:rPr lang="ru-RU" dirty="0" smtClean="0"/>
              <a:t> </a:t>
            </a:r>
            <a:endParaRPr lang="ru-RU" sz="36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3"/>
          </p:nvPr>
        </p:nvSpPr>
        <p:spPr>
          <a:xfrm>
            <a:off x="373487" y="1603097"/>
            <a:ext cx="11964474" cy="492443"/>
          </a:xfrm>
        </p:spPr>
        <p:txBody>
          <a:bodyPr/>
          <a:lstStyle/>
          <a:p>
            <a:pPr marL="0" indent="0" algn="ctr">
              <a:buNone/>
            </a:pPr>
            <a:endParaRPr lang="ru-RU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065" y="1223319"/>
            <a:ext cx="11763632" cy="5375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040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8f0667993c7469cdfb6ff31a912759a8dd1772d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4951</TotalTime>
  <Words>162</Words>
  <Application>Microsoft Office PowerPoint</Application>
  <PresentationFormat>Широкоэкранный</PresentationFormat>
  <Paragraphs>39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7" baseType="lpstr">
      <vt:lpstr>Arial</vt:lpstr>
      <vt:lpstr>Calibri</vt:lpstr>
      <vt:lpstr>Tw Cen MT</vt:lpstr>
      <vt:lpstr>Тема Office</vt:lpstr>
      <vt:lpstr>1_Тема Office</vt:lpstr>
      <vt:lpstr>Презентация PowerPoint</vt:lpstr>
      <vt:lpstr>Виды биоценоза </vt:lpstr>
      <vt:lpstr>Искусственные экосистемы</vt:lpstr>
      <vt:lpstr>Особенности искусственных экосистем</vt:lpstr>
      <vt:lpstr>Сравнительная характеристика</vt:lpstr>
      <vt:lpstr>Презентация PowerPoint</vt:lpstr>
      <vt:lpstr>Искусственные системы</vt:lpstr>
      <vt:lpstr>Биологическое разнообразие </vt:lpstr>
      <vt:lpstr> </vt:lpstr>
      <vt:lpstr> </vt:lpstr>
      <vt:lpstr>Презентация PowerPoint</vt:lpstr>
      <vt:lpstr>Презентация PowerPoint</vt:lpstr>
      <vt:lpstr>Презентация PowerPoint</vt:lpstr>
      <vt:lpstr> Горные  луга</vt:lpstr>
      <vt:lpstr>Черты агроэкосистем</vt:lpstr>
      <vt:lpstr>Агроэкосистемы-неустойчивые сообщества</vt:lpstr>
      <vt:lpstr>Урбоценозы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Космическая экосистемв</vt:lpstr>
      <vt:lpstr>Презентация PowerPoint</vt:lpstr>
      <vt:lpstr>Принципы функционирования</vt:lpstr>
      <vt:lpstr>Немного истории</vt:lpstr>
      <vt:lpstr>Презентация PowerPoint</vt:lpstr>
      <vt:lpstr>Презентация PowerPoint</vt:lpstr>
      <vt:lpstr> </vt:lpstr>
      <vt:lpstr>Закрепление знаний</vt:lpstr>
      <vt:lpstr>Аквариум</vt:lpstr>
      <vt:lpstr>Закрепление знаний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Закирова Ф.М</cp:lastModifiedBy>
  <cp:revision>878</cp:revision>
  <dcterms:created xsi:type="dcterms:W3CDTF">2020-05-11T10:31:43Z</dcterms:created>
  <dcterms:modified xsi:type="dcterms:W3CDTF">2020-12-01T03:05:52Z</dcterms:modified>
</cp:coreProperties>
</file>