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5"/>
  </p:notesMasterIdLst>
  <p:sldIdLst>
    <p:sldId id="296" r:id="rId3"/>
    <p:sldId id="515" r:id="rId4"/>
    <p:sldId id="563" r:id="rId5"/>
    <p:sldId id="582" r:id="rId6"/>
    <p:sldId id="583" r:id="rId7"/>
    <p:sldId id="585" r:id="rId8"/>
    <p:sldId id="586" r:id="rId9"/>
    <p:sldId id="599" r:id="rId10"/>
    <p:sldId id="609" r:id="rId11"/>
    <p:sldId id="610" r:id="rId12"/>
    <p:sldId id="602" r:id="rId13"/>
    <p:sldId id="607" r:id="rId14"/>
    <p:sldId id="608" r:id="rId15"/>
    <p:sldId id="613" r:id="rId16"/>
    <p:sldId id="612" r:id="rId17"/>
    <p:sldId id="614" r:id="rId18"/>
    <p:sldId id="611" r:id="rId19"/>
    <p:sldId id="616" r:id="rId20"/>
    <p:sldId id="606" r:id="rId21"/>
    <p:sldId id="619" r:id="rId22"/>
    <p:sldId id="618" r:id="rId23"/>
    <p:sldId id="605" r:id="rId24"/>
    <p:sldId id="617" r:id="rId25"/>
    <p:sldId id="615" r:id="rId26"/>
    <p:sldId id="603" r:id="rId27"/>
    <p:sldId id="623" r:id="rId28"/>
    <p:sldId id="622" r:id="rId29"/>
    <p:sldId id="621" r:id="rId30"/>
    <p:sldId id="620" r:id="rId31"/>
    <p:sldId id="604" r:id="rId32"/>
    <p:sldId id="584" r:id="rId33"/>
    <p:sldId id="579" r:id="rId34"/>
  </p:sldIdLst>
  <p:sldSz cx="12192000" cy="6858000"/>
  <p:notesSz cx="6858000" cy="9144000"/>
  <p:custDataLst>
    <p:tags r:id="rId3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54" d="100"/>
          <a:sy n="54" d="100"/>
        </p:scale>
        <p:origin x="475" y="5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10274680" cy="401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ТЕМА: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Искусственные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экосистемы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иология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endParaRPr lang="ru-RU" altLang="ru-RU" b="1" dirty="0" smtClean="0">
              <a:solidFill>
                <a:srgbClr val="FEFEFE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63"/>
              </a:spcBef>
            </a:pP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188" y="5060950"/>
            <a:ext cx="1653906" cy="1761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7" y="1223319"/>
            <a:ext cx="11701849" cy="5399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96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5" y="1173891"/>
            <a:ext cx="11714206" cy="547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399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92" y="1173892"/>
            <a:ext cx="11726562" cy="544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30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67" y="1705233"/>
            <a:ext cx="11714205" cy="484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81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/>
              <a:t> Г</a:t>
            </a:r>
            <a:r>
              <a:rPr lang="ru-RU" dirty="0" smtClean="0"/>
              <a:t>орные  луга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9" y="1248031"/>
            <a:ext cx="11714205" cy="536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583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Черты </a:t>
            </a:r>
            <a:r>
              <a:rPr lang="ru-RU" dirty="0" err="1" smtClean="0"/>
              <a:t>агроэкосистем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65" y="1248032"/>
            <a:ext cx="11738919" cy="535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92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sz="3600" dirty="0" err="1" smtClean="0"/>
              <a:t>Агроэкосистемы</a:t>
            </a:r>
            <a:r>
              <a:rPr lang="ru-RU" sz="3600" dirty="0" smtClean="0"/>
              <a:t>-неустойчивые сообщества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51" y="1260388"/>
            <a:ext cx="11775990" cy="543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34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err="1" smtClean="0"/>
              <a:t>Урбоценозы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5" y="1235675"/>
            <a:ext cx="11701849" cy="5375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98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9" y="1223319"/>
            <a:ext cx="11763632" cy="54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59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5" y="1223319"/>
            <a:ext cx="11738919" cy="544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61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Виды биоценоза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637281" cy="307777"/>
          </a:xfrm>
        </p:spPr>
        <p:txBody>
          <a:bodyPr/>
          <a:lstStyle/>
          <a:p>
            <a:pPr marL="0" indent="0" algn="ctr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18868" r="1410" b="4789"/>
          <a:stretch/>
        </p:blipFill>
        <p:spPr bwMode="auto">
          <a:xfrm>
            <a:off x="197708" y="1210961"/>
            <a:ext cx="11640065" cy="5498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0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7" y="1223319"/>
            <a:ext cx="11726563" cy="538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71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5" y="1248031"/>
            <a:ext cx="11751276" cy="530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06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8" y="1223319"/>
            <a:ext cx="11751276" cy="5399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86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Космическая </a:t>
            </a:r>
            <a:r>
              <a:rPr lang="ru-RU" dirty="0" err="1" smtClean="0"/>
              <a:t>экосистемв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15200"/>
          <a:stretch/>
        </p:blipFill>
        <p:spPr bwMode="auto">
          <a:xfrm>
            <a:off x="247135" y="1223319"/>
            <a:ext cx="11738919" cy="538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25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8" y="1223319"/>
            <a:ext cx="11751276" cy="5399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32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Принципы функционирования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8"/>
          <a:stretch/>
        </p:blipFill>
        <p:spPr bwMode="auto">
          <a:xfrm>
            <a:off x="210065" y="704334"/>
            <a:ext cx="11788345" cy="5931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34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Немного истории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7" y="1235676"/>
            <a:ext cx="11763633" cy="530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93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575497" cy="5146024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Самый масштабный эксперимент по организации замкнутой экосистемы был проведен в 90-х годах в США. 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Биосфера-2 располагалась в аризонской пустыне и представляла собой систему воздухонепроницаемых стеклянных куполов.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Внутри были установлены пять ландшафтных модулей: джунгли, саванна, болото, маленький океан с пляжем и пустыня. Географическое разнообразие дополнял сельскохозяйственный блок, оснащенный по последнему слову техники, а также жилой дом, построенный в авангардном стиле.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Восемь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бионавтов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 около 4 тысяч разнообразных представителей фаун, включая коз, свиней и кур, должны были прожить под куполом 2 года на полном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самообеспечении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 исключением потребления электроэнергии, которая использовалась в основном для охлаждения гигантского парника.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 уверению проектировщиков, Биосфера могла просуществовать в автономном режиме не менее 100 лет.</a:t>
            </a:r>
          </a:p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77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3" y="1260390"/>
            <a:ext cx="5239264" cy="527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827" y="1260390"/>
            <a:ext cx="6339016" cy="527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40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205" y="751344"/>
            <a:ext cx="661086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Длительное </a:t>
            </a:r>
            <a:r>
              <a:rPr lang="ru-RU" dirty="0"/>
              <a:t>дыхание химически чистым кислородом в условиях космического полета может привести к интенсификации окислительных процессов в организме человека и к патологическим изменениям в легочной ткани.</a:t>
            </a:r>
          </a:p>
          <a:p>
            <a:r>
              <a:rPr lang="ru-RU" dirty="0"/>
              <a:t>Следует отметить особую роль для человека воздуха, имеющего биогенное происхождение и обогащенного фитонцидами растений. </a:t>
            </a:r>
          </a:p>
          <a:p>
            <a:r>
              <a:rPr lang="ru-RU" dirty="0"/>
              <a:t>Фитонциды – это постоянно образуемые растениями биологически активные вещества, убивающие или подавляющие бактерии, микроскопические грибы, простейшие. </a:t>
            </a:r>
          </a:p>
          <a:p>
            <a:r>
              <a:rPr lang="ru-RU" dirty="0"/>
              <a:t>Наличие фитонцидов в окружающем воздухе, как правило, благоприятно для человеческого организма и вызывает ощущение свежести воздуха. </a:t>
            </a:r>
          </a:p>
          <a:p>
            <a:r>
              <a:rPr lang="ru-RU" dirty="0"/>
              <a:t>Так, например, командир третьего американского экипажа станции «</a:t>
            </a:r>
            <a:r>
              <a:rPr lang="ru-RU" dirty="0" err="1"/>
              <a:t>Скайлэб</a:t>
            </a:r>
            <a:r>
              <a:rPr lang="ru-RU" dirty="0"/>
              <a:t>» подчеркивал, что его экипаж с удовольствием вдыхал воздух, обогащенный фитонцидами лимона.</a:t>
            </a:r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859" y="1210962"/>
            <a:ext cx="5189838" cy="543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08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Искусственные экосистемы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155367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3" b="11189"/>
          <a:stretch/>
        </p:blipFill>
        <p:spPr bwMode="auto">
          <a:xfrm>
            <a:off x="296562" y="1297458"/>
            <a:ext cx="11652422" cy="526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39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65" y="1186250"/>
            <a:ext cx="11788346" cy="541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/>
              <a:t>А</a:t>
            </a:r>
            <a:r>
              <a:rPr lang="ru-RU" dirty="0" smtClean="0"/>
              <a:t>квариум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62492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2" t="23378" r="10339" b="7433"/>
          <a:stretch/>
        </p:blipFill>
        <p:spPr bwMode="auto">
          <a:xfrm>
            <a:off x="259492" y="1186249"/>
            <a:ext cx="11738919" cy="5399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96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653338" y="3146147"/>
            <a:ext cx="4318816" cy="98488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параграф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с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тр. 114 - 118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2" y="1235676"/>
            <a:ext cx="7203989" cy="538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98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sz="3600" dirty="0" smtClean="0"/>
              <a:t>Особенности искусственных экосистем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13065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20" b="10941"/>
          <a:stretch/>
        </p:blipFill>
        <p:spPr bwMode="auto">
          <a:xfrm>
            <a:off x="271849" y="1223320"/>
            <a:ext cx="11738919" cy="537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7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sz="5400" dirty="0" smtClean="0"/>
              <a:t>Сравнительная характеристика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6" b="12649"/>
          <a:stretch/>
        </p:blipFill>
        <p:spPr bwMode="auto">
          <a:xfrm>
            <a:off x="247135" y="1173892"/>
            <a:ext cx="11726562" cy="54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49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t="20946" r="4460" b="16081"/>
          <a:stretch/>
        </p:blipFill>
        <p:spPr bwMode="auto">
          <a:xfrm>
            <a:off x="247135" y="1198606"/>
            <a:ext cx="11726562" cy="53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65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Искусственные системы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0772308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6"/>
          <a:stretch/>
        </p:blipFill>
        <p:spPr bwMode="auto">
          <a:xfrm>
            <a:off x="259491" y="1346886"/>
            <a:ext cx="11738919" cy="5226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83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Биологическое разнообразие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46" y="1498600"/>
            <a:ext cx="11590638" cy="496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23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65" y="1223319"/>
            <a:ext cx="11763632" cy="5375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040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0667993c7469cdfb6ff31a912759a8dd1772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4951</TotalTime>
  <Words>162</Words>
  <Application>Microsoft Office PowerPoint</Application>
  <PresentationFormat>Широкоэкранный</PresentationFormat>
  <Paragraphs>39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Виды биоценоза </vt:lpstr>
      <vt:lpstr>Искусственные экосистемы</vt:lpstr>
      <vt:lpstr>Особенности искусственных экосистем</vt:lpstr>
      <vt:lpstr>Сравнительная характеристика</vt:lpstr>
      <vt:lpstr>Презентация PowerPoint</vt:lpstr>
      <vt:lpstr>Искусственные системы</vt:lpstr>
      <vt:lpstr>Биологическое разнообразие </vt:lpstr>
      <vt:lpstr> </vt:lpstr>
      <vt:lpstr> </vt:lpstr>
      <vt:lpstr>Презентация PowerPoint</vt:lpstr>
      <vt:lpstr>Презентация PowerPoint</vt:lpstr>
      <vt:lpstr>Презентация PowerPoint</vt:lpstr>
      <vt:lpstr> Горные  луга</vt:lpstr>
      <vt:lpstr>Черты агроэкосистем</vt:lpstr>
      <vt:lpstr>Агроэкосистемы-неустойчивые сообщества</vt:lpstr>
      <vt:lpstr>Урбоценозы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Космическая экосистемв</vt:lpstr>
      <vt:lpstr>Презентация PowerPoint</vt:lpstr>
      <vt:lpstr>Принципы функционирования</vt:lpstr>
      <vt:lpstr>Немного истории</vt:lpstr>
      <vt:lpstr>Презентация PowerPoint</vt:lpstr>
      <vt:lpstr>Презентация PowerPoint</vt:lpstr>
      <vt:lpstr> </vt:lpstr>
      <vt:lpstr>Закрепление знаний</vt:lpstr>
      <vt:lpstr>Аквариум</vt:lpstr>
      <vt:lpstr>Закрепление знаний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878</cp:revision>
  <dcterms:created xsi:type="dcterms:W3CDTF">2020-05-11T10:31:43Z</dcterms:created>
  <dcterms:modified xsi:type="dcterms:W3CDTF">2020-12-01T03:05:52Z</dcterms:modified>
</cp:coreProperties>
</file>