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6"/>
  </p:notesMasterIdLst>
  <p:sldIdLst>
    <p:sldId id="296" r:id="rId3"/>
    <p:sldId id="448" r:id="rId4"/>
    <p:sldId id="500" r:id="rId5"/>
    <p:sldId id="499" r:id="rId6"/>
    <p:sldId id="519" r:id="rId7"/>
    <p:sldId id="520" r:id="rId8"/>
    <p:sldId id="474" r:id="rId9"/>
    <p:sldId id="503" r:id="rId10"/>
    <p:sldId id="515" r:id="rId11"/>
    <p:sldId id="518" r:id="rId12"/>
    <p:sldId id="501" r:id="rId13"/>
    <p:sldId id="517" r:id="rId14"/>
    <p:sldId id="521" r:id="rId15"/>
    <p:sldId id="516" r:id="rId16"/>
    <p:sldId id="502" r:id="rId17"/>
    <p:sldId id="504" r:id="rId18"/>
    <p:sldId id="509" r:id="rId19"/>
    <p:sldId id="505" r:id="rId20"/>
    <p:sldId id="354" r:id="rId21"/>
    <p:sldId id="507" r:id="rId22"/>
    <p:sldId id="513" r:id="rId23"/>
    <p:sldId id="514" r:id="rId24"/>
    <p:sldId id="506" r:id="rId25"/>
  </p:sldIdLst>
  <p:sldSz cx="12192000" cy="6858000"/>
  <p:notesSz cx="6858000" cy="9144000"/>
  <p:custDataLst>
    <p:tags r:id="rId27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>
        <p:scale>
          <a:sx n="75" d="100"/>
          <a:sy n="75" d="100"/>
        </p:scale>
        <p:origin x="-294" y="1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1/10/2021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10.01.2021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9656494" cy="40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Биомасса </a:t>
            </a: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биосферы</a:t>
            </a: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002" y="4566493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</a:t>
            </a:r>
            <a:r>
              <a:rPr lang="ru-RU" altLang="ru-RU" sz="4400" dirty="0">
                <a:latin typeface="Arial" charset="0"/>
                <a:cs typeface="Arial" charset="0"/>
              </a:rPr>
              <a:t>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суши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518191" cy="455509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Животный мир тайги богаче и разнообразнее, чем животный мир тундры. Многочисленны и широко распространены: рысь, росомаха, бурундук, соболь, белка и др. Из копытных встречаются северный и благородный олень, лось, косуля; многочисленны зайцы, бурозубки, грызуны: мыши, полёвки, белки и летяги. Из птиц обычны: глухарь, обыкновенный рябчик, кедровка, клесты и др. Для тайги Северной Америки типичны американские виды тех же родов, что и в Евразии.</a:t>
            </a:r>
          </a:p>
          <a:p>
            <a:pPr marL="0" indent="0" algn="ctr">
              <a:buNone/>
            </a:pPr>
            <a:endParaRPr lang="ru-RU" altLang="ru-RU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В таёжном лесу по сравнению с лесотундрой благоприятнее условия для жизни животных. Здесь больше оседлых животных. Нигде в мире, кроме тайги, не водится столько пушных зверей.</a:t>
            </a:r>
          </a:p>
          <a:p>
            <a:pPr marL="0" indent="0" algn="ctr">
              <a:buNone/>
            </a:pPr>
            <a:endParaRPr lang="ru-RU" altLang="ru-RU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В зимний период подавляющее число видов беспозвоночных, все земноводные и пресмыкающиеся, а также некоторые виды млекопитающих погружаются в анабиоз и зимнюю спячку, снижается активность ряда других животных</a:t>
            </a:r>
            <a:endParaRPr lang="en-US" altLang="ru-RU" sz="20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1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Степь 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518191" cy="36933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        </a:t>
            </a: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8640" y="2413338"/>
            <a:ext cx="113244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Степь в физической географии — равнина, поросшая травянистой растительностью, в умеренных и субтропических зонах северного и южного полушария. Характерной особенностью степей является практически полное отсутствие деревьев (не считая искусственных насаждений и лесополос вдоль водоёмов). Климат.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Степи распространены на всех континентах, кроме Антарктиды. В Евразии наибольшие площади степей находятся на территории Российской Федерации, Казахстана, Украины и Монголии. В горах образует высотный пояс (горная степь); на равнинах — природную зону, расположенную между лесостепной зоной на севере и полупустынной зоной на юге. Атмосферные осадки от 250 до 450 мм в год. Средние температуры зимних месяцев от 0ºС до −20ºС, а летних от +20ºС до +28ºС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Климат степных регионов, как правило, находится в диапазоне от умеренно-континентального до резко-континентального, и всегда характеризуется жарким или очень жарким (до +40 °C ) и сильно засушливым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589648"/>
            <a:ext cx="11197883" cy="491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66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Пустыня  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405650" cy="3176254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Животный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мир пустыни представлен немногочисленными видами. Типичными представителями являются: верблюды, антилопы, куланы, тушканчики, суслики, песчанки, ящерицы и многочисленные насекомые. Больше всего животных в пустынях можно увидеть весной, в это время года начинают вести активный образ жизни змеи, пауки, насекомые.</a:t>
            </a: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1227910"/>
            <a:ext cx="11513126" cy="522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7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Тропические леса   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405650" cy="1255728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9451" y="2690336"/>
            <a:ext cx="112471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Тропический лес — лес, распространённый в тропическом, экваториальном и субэкваториальном поясах между 25° с. ш. и 30° ю. ш.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Тропические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леса встречаются в широком поясе, окружающем Землю по экватору и разрываемом только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океанaми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и горами</a:t>
            </a:r>
            <a:r>
              <a:rPr lang="ru-RU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b="3428"/>
          <a:stretch/>
        </p:blipFill>
        <p:spPr bwMode="auto">
          <a:xfrm>
            <a:off x="339633" y="1280160"/>
            <a:ext cx="11625943" cy="534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2" y="1280160"/>
            <a:ext cx="11416939" cy="534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40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гидросферы</a:t>
            </a: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518191" cy="472744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        Гидросфера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"водная оболочка" образована Мировым океаном, который занимает около 71% поверхности земного шара, и водоемами суши — реками, озерами — около 5%. Много воды находится в подземных водах и ледниках.</a:t>
            </a:r>
          </a:p>
          <a:p>
            <a:pPr marL="0" indent="0" algn="ctr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В связи с высокой плотностью воды, живые организмы могут нормально существовать не только на дне, но и в толще воды, и на ее поверхности. Поэтому гидросфера заселена по всей толщине, живые организмы представлены бентосом, планктоном, нектоном и нейстоном. </a:t>
            </a: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На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долю растений приходится лишь 6,3 %, а животные составляют 93,7 %. </a:t>
            </a:r>
          </a:p>
          <a:p>
            <a:pPr marL="0" indent="0" algn="ctr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Это связано с тем, что использование солнечной энергии в воде составляет всего 0,04 %, в то время, как на суше – до 1 %.</a:t>
            </a:r>
          </a:p>
          <a:p>
            <a:pPr marL="0" indent="0" algn="ctr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гидросферы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2" y="1237957"/>
            <a:ext cx="11619913" cy="519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 гидросферы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3"/>
          </p:nvPr>
        </p:nvSpPr>
        <p:spPr>
          <a:xfrm>
            <a:off x="267287" y="1577339"/>
            <a:ext cx="11315116" cy="5515356"/>
          </a:xfrm>
        </p:spPr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Бентосные организмы (от греч.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benthos</a:t>
            </a:r>
            <a:r>
              <a:rPr lang="ru-RU" dirty="0">
                <a:latin typeface="Arial" pitchFamily="34" charset="0"/>
                <a:cs typeface="Arial" pitchFamily="34" charset="0"/>
              </a:rPr>
              <a:t> — глубина) ведут придонный образ жизни, живут на грунте и в грунте. Фитобентос образован различными растениями — зелеными, бурыми, красными водорослями, которые произрастают на различных глубинах: на небольшой глубине зеленые, затем бурые, глубже — красные водоросли которые встречаются на глубине до 200 м. Зообентос представлен животными — моллюсками, червями, членистоногими и др. Многие приспособились к жизни даже на глубине более 11 км.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9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гидросферы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0166" y="1997839"/>
            <a:ext cx="113244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Планктонные организмы (от греч.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planktos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— блуждающий) — обитатели толщи воды, они не способны самостоятельно передвигаться на большие расстояния, представлены фитопланктоном и зоопланктоном. К фитопланктону относятся одноклеточные водоросли,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цианобактерии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которые находятся в морских водоемах до глубины 100 м и являются основным продуцентом органических веществ — у них необычайно высокая скорость размножения.</a:t>
            </a:r>
          </a:p>
        </p:txBody>
      </p:sp>
    </p:spTree>
    <p:extLst>
      <p:ext uri="{BB962C8B-B14F-4D97-AF65-F5344CB8AC3E}">
        <p14:creationId xmlns:p14="http://schemas.microsoft.com/office/powerpoint/2010/main" val="3822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гидросферы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9" y="1280160"/>
            <a:ext cx="11563643" cy="523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5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гидросферы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3895" y="1997839"/>
            <a:ext cx="115214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Зоопланктон 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—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это морские простейшие, кишечнополостные, мелкие ракообразные. Для этих организмов характерны вертикальные суточные миграции, они являются основной пищевой базой для крупных животных — рыб, усатых китов.</a:t>
            </a:r>
          </a:p>
          <a:p>
            <a:pPr algn="ctr"/>
            <a:r>
              <a:rPr lang="ru-RU" sz="2400" dirty="0" err="1">
                <a:latin typeface="Arial" pitchFamily="34" charset="0"/>
                <a:cs typeface="Arial" pitchFamily="34" charset="0"/>
              </a:rPr>
              <a:t>Нектонные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организмы (от греч.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nektos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— плавающий) — обитатели водной среды, способные активно передвигаться в толще воды, преодолевая большие расстояния. Это рыбы, кальмары, китообразные, ластоногие и другие животные.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Нейстонные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организмы </a:t>
            </a: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—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обитатели поверхностной водной пленки, прикрепленные к ней сверху или снизу.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Живое вещество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 bwMode="auto">
          <a:xfrm>
            <a:off x="295422" y="1195754"/>
            <a:ext cx="4811150" cy="53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47249" y="3105835"/>
            <a:ext cx="66821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Изучить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биомассу биосферы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Понятие биомассы.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Биомасса живого вещества.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Закономерности распространения биомассы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Оборот биомассы.</a:t>
            </a:r>
          </a:p>
        </p:txBody>
      </p:sp>
    </p:spTree>
    <p:extLst>
      <p:ext uri="{BB962C8B-B14F-4D97-AF65-F5344CB8AC3E}">
        <p14:creationId xmlns:p14="http://schemas.microsoft.com/office/powerpoint/2010/main" val="3816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почвы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1692" y="1997839"/>
            <a:ext cx="1160584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совокупность живых организмов, обитающих в почве и играющих ведущую роль в процессе формирования почвы</a:t>
            </a:r>
          </a:p>
          <a:p>
            <a:endParaRPr lang="ru-RU" sz="3200" dirty="0">
              <a:latin typeface="Arial" pitchFamily="34" charset="0"/>
              <a:cs typeface="Arial" pitchFamily="34" charset="0"/>
            </a:endParaRP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В лесной зоне она составляет сотни кг/га, главным образом за счёт дождевых червей (300—900 кг/га). </a:t>
            </a:r>
          </a:p>
          <a:p>
            <a:endParaRPr lang="ru-RU" sz="3200" dirty="0">
              <a:latin typeface="Arial" pitchFamily="34" charset="0"/>
              <a:cs typeface="Arial" pitchFamily="34" charset="0"/>
            </a:endParaRP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Средняя биомасса позвоночных животных достигает 20 кг/га и выше, но чаще остаётся в пределах 3—10 кг/га.</a:t>
            </a:r>
          </a:p>
        </p:txBody>
      </p:sp>
    </p:spTree>
    <p:extLst>
      <p:ext uri="{BB962C8B-B14F-4D97-AF65-F5344CB8AC3E}">
        <p14:creationId xmlns:p14="http://schemas.microsoft.com/office/powerpoint/2010/main" val="15026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почвы</a:t>
            </a: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2" y="1252025"/>
            <a:ext cx="11662116" cy="537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3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</a:t>
            </a:r>
            <a:r>
              <a:rPr lang="ru-RU" altLang="ru-RU" sz="4400" dirty="0">
                <a:latin typeface="Arial" charset="0"/>
                <a:cs typeface="Arial" charset="0"/>
              </a:rPr>
              <a:t>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почвы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9" y="1207008"/>
            <a:ext cx="11625942" cy="526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3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9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808163" y="30210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 sz="1800">
              <a:solidFill>
                <a:srgbClr val="000000"/>
              </a:solidFill>
              <a:latin typeface="Tw Cen MT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3961" r="8854" b="5909"/>
          <a:stretch/>
        </p:blipFill>
        <p:spPr bwMode="auto">
          <a:xfrm>
            <a:off x="292101" y="1181100"/>
            <a:ext cx="8064499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521700" y="1181100"/>
            <a:ext cx="3390900" cy="5429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ПРОЧИТАТЬ ПАРАГРАФ №27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Письменно выскажите свое мнение по факту указанному на стр. 148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2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живого вещества планеты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4431983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Биомасса -  </a:t>
            </a: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суммарная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масса особей видам или сообщества организмов, выражаемая обычно в единицах массы сухого или сырого вещества, отнесённых к единицам площади или объёма любого местообитания (г/м2, г/м3, кг/м3)</a:t>
            </a:r>
          </a:p>
          <a:p>
            <a:pPr marL="0" indent="0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Биомасса 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–</a:t>
            </a: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вся совокупность живых организмов планеты – живое вещество, обладающее способностью расти, размножаться и расселяться по планете.</a:t>
            </a:r>
          </a:p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9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живого вещества планеты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5" y="1294228"/>
            <a:ext cx="5753686" cy="526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35040" y="1443841"/>
            <a:ext cx="59084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Биомасса биосферы составляет примерно 0,01% от массы косного вещества биосферы, причем около 99% процентов биомассы приходится на долю растений, на долю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консументов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редуцентов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— около 1%.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На континентах преобладают растения (99,2%), в океане — животные (93,7%).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Биомасса суши гораздо больше биомассы мирового океана, она составляет почти 99,9%. Это объясняется большей продолжительностью жизни и массой продуцентов на поверхности Земли. У наземных растений использование солнечной энергии для фотосинтеза достигает 0,1%, а в океане — только 0,04%.</a:t>
            </a:r>
          </a:p>
        </p:txBody>
      </p:sp>
    </p:spTree>
    <p:extLst>
      <p:ext uri="{BB962C8B-B14F-4D97-AF65-F5344CB8AC3E}">
        <p14:creationId xmlns:p14="http://schemas.microsoft.com/office/powerpoint/2010/main" val="23281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</a:t>
            </a:r>
            <a:r>
              <a:rPr lang="ru-RU" altLang="ru-RU" sz="4400" dirty="0">
                <a:latin typeface="Arial" charset="0"/>
                <a:cs typeface="Arial" charset="0"/>
              </a:rPr>
              <a:t>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поверхности суши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4653582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Биотоп (</a:t>
            </a:r>
            <a:r>
              <a:rPr lang="ru-RU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био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... и греч. </a:t>
            </a:r>
            <a:r>
              <a:rPr lang="ru-RU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topós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 — место), 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участок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земной поверхности (суши или водоёма) с однотипными абиотическими условиями среды (рельеф, почвы, климат и т.п.), занимаемый тем или иным биоценозом. </a:t>
            </a: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Биотопы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суши:</a:t>
            </a:r>
          </a:p>
          <a:p>
            <a:pPr marL="0" indent="0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Степь 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	 	 	 	 	 </a:t>
            </a:r>
          </a:p>
          <a:p>
            <a:pPr marL="0" indent="0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Пустыня	 	 	 	 	 </a:t>
            </a:r>
          </a:p>
          <a:p>
            <a:pPr marL="0" indent="0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Лес	 	 	 	 	 </a:t>
            </a:r>
          </a:p>
          <a:p>
            <a:pPr marL="0" indent="0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Тундра</a:t>
            </a:r>
          </a:p>
          <a:p>
            <a:pPr marL="0" indent="0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35040" y="1443841"/>
            <a:ext cx="5908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64" y="2574389"/>
            <a:ext cx="4370412" cy="289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997" y="2276475"/>
            <a:ext cx="4037428" cy="471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</a:t>
            </a:r>
            <a:r>
              <a:rPr lang="ru-RU" altLang="ru-RU" sz="4400" dirty="0">
                <a:latin typeface="Arial" charset="0"/>
                <a:cs typeface="Arial" charset="0"/>
              </a:rPr>
              <a:t>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поверхности суши 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812530"/>
          </a:xfrm>
        </p:spPr>
        <p:txBody>
          <a:bodyPr/>
          <a:lstStyle/>
          <a:p>
            <a:pPr marL="0" indent="0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35040" y="1443841"/>
            <a:ext cx="5908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1703" y="2413338"/>
            <a:ext cx="113817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совокупность всех организмов — растений, животных, микроорганизмов, населяющих сушу;</a:t>
            </a:r>
          </a:p>
          <a:p>
            <a:pPr algn="ctr"/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Плотность жизни на континентах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зональна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Максимальную плотность имеют тропические леса, незначительную — льды Арктики и высокогорные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9725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>
                <a:latin typeface="Arial" charset="0"/>
                <a:cs typeface="Arial" charset="0"/>
              </a:rPr>
              <a:t>Б</a:t>
            </a:r>
            <a:r>
              <a:rPr lang="ru-RU" altLang="ru-RU" sz="4400" dirty="0" smtClean="0">
                <a:latin typeface="Arial" charset="0"/>
                <a:cs typeface="Arial" charset="0"/>
              </a:rPr>
              <a:t>иомасса </a:t>
            </a:r>
            <a:r>
              <a:rPr lang="ru-RU" altLang="ru-RU" sz="4400" dirty="0">
                <a:latin typeface="Arial" charset="0"/>
                <a:cs typeface="Arial" charset="0"/>
              </a:rPr>
              <a:t>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суши</a:t>
            </a:r>
            <a:r>
              <a:rPr lang="ru-RU" altLang="ru-RU" sz="4400" dirty="0" smtClean="0">
                <a:latin typeface="Arial" charset="0"/>
                <a:cs typeface="Arial" charset="0"/>
              </a:rPr>
              <a:t> 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2548390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Биомасса различных участков поверхности Земли зависит от климатических условий — температуры, количества </a:t>
            </a:r>
            <a:r>
              <a:rPr lang="ru-RU" altLang="ru-RU" sz="20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выпадаемых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 осадков. </a:t>
            </a:r>
            <a:endParaRPr lang="ru-RU" altLang="ru-RU" sz="20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ru-RU" altLang="ru-RU" sz="20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Суровые </a:t>
            </a:r>
            <a:r>
              <a:rPr lang="ru-RU" altLang="ru-RU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климатические условия тундры — низкие температуры, вечная мерзлота, короткое холодное лето сформировали своеобразные растительные сообщества с небольшой биомассой. Растительность тундры представлена лишайниками, мхами, стелющимися карликовыми формами деревьев, травянистой растительностью, выдерживающей такие экстремальные условия.</a:t>
            </a:r>
          </a:p>
          <a:p>
            <a:pPr marL="0" indent="0">
              <a:buFont typeface="Arial" charset="0"/>
              <a:buNone/>
            </a:pPr>
            <a:endParaRPr lang="en-US" altLang="ru-RU" sz="18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/>
          <a:stretch/>
        </p:blipFill>
        <p:spPr bwMode="auto">
          <a:xfrm>
            <a:off x="393895" y="3671668"/>
            <a:ext cx="11422967" cy="296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6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</a:t>
            </a:r>
            <a:r>
              <a:rPr lang="ru-RU" altLang="ru-RU" sz="4400" dirty="0">
                <a:latin typeface="Arial" charset="0"/>
                <a:cs typeface="Arial" charset="0"/>
              </a:rPr>
              <a:t>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суши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4358116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Биомасса тайги, затем смешанных и широколиственных лесов постепенно увеличивается. Зона степей сменяется субтропической и тропической растительностью, где биомасса максимальна.</a:t>
            </a: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Растительный покров обеспечивает органическим веществом и всех обитателей почвы — животных (позвоночных и беспозвоночных), грибы и огромное количество бактерий. Бактерии и грибы — </a:t>
            </a:r>
            <a:r>
              <a:rPr lang="ru-RU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редуценты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, они играют значительную роль в круговороте веществ биосферы, минерализуя органические вещества. </a:t>
            </a:r>
            <a:endParaRPr lang="ru-RU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"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Великие могильщики природы" — так назвал бактерии </a:t>
            </a:r>
            <a:r>
              <a:rPr lang="ru-RU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Л.Пастер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.</a:t>
            </a:r>
          </a:p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Биомасса </a:t>
            </a:r>
            <a:r>
              <a:rPr lang="ru-RU" altLang="ru-RU" sz="4400" dirty="0">
                <a:latin typeface="Arial" charset="0"/>
                <a:cs typeface="Arial" charset="0"/>
              </a:rPr>
              <a:t> </a:t>
            </a:r>
            <a:r>
              <a:rPr lang="ru-RU" altLang="ru-RU" sz="4400" dirty="0" smtClean="0">
                <a:latin typeface="Arial" charset="0"/>
                <a:cs typeface="Arial" charset="0"/>
              </a:rPr>
              <a:t>суши</a:t>
            </a:r>
            <a:r>
              <a:rPr lang="en-US" altLang="ru-RU" sz="4400" dirty="0" smtClean="0">
                <a:latin typeface="Arial" charset="0"/>
                <a:cs typeface="Arial" charset="0"/>
              </a:rPr>
              <a:t> </a:t>
            </a:r>
            <a:endParaRPr lang="ru-RU" altLang="ru-RU" sz="4400" dirty="0" smtClean="0">
              <a:latin typeface="Arial" charset="0"/>
              <a:cs typeface="Arial" charset="0"/>
            </a:endParaRP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6217920" y="1435380"/>
            <a:ext cx="5356543" cy="2733056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Тайге свойственно отсутствие или слабое развитие подлеска (так как в лесу мало света), а также однообразие травяно-кустарникового яруса и мохового покрова (зелёные мхи). Виды кустарников (можжевельник, жимолость, смородина и др.), кустарничков (черника, брусника и др.) и трав (кислица, </a:t>
            </a:r>
            <a:r>
              <a:rPr lang="ru-RU" altLang="ru-RU" sz="24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грушанка</a:t>
            </a:r>
            <a:r>
              <a:rPr lang="ru-RU" altLang="ru-RU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) 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немногочисленны .</a:t>
            </a: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altLang="ru-RU" sz="24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369"/>
          <a:stretch/>
        </p:blipFill>
        <p:spPr bwMode="auto">
          <a:xfrm>
            <a:off x="323556" y="1294228"/>
            <a:ext cx="5894363" cy="507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5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b7c1c3befb8f71b2d8b6a34d1897bfe3867e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4528</TotalTime>
  <Words>1243</Words>
  <Application>Microsoft Office PowerPoint</Application>
  <PresentationFormat>Произвольный</PresentationFormat>
  <Paragraphs>96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1_Тема Office</vt:lpstr>
      <vt:lpstr>Презентация PowerPoint</vt:lpstr>
      <vt:lpstr>Живое вещество </vt:lpstr>
      <vt:lpstr>Биомасса живого вещества планеты </vt:lpstr>
      <vt:lpstr>Биомасса живого вещества планеты </vt:lpstr>
      <vt:lpstr>Биомасса  поверхности суши </vt:lpstr>
      <vt:lpstr>Биомасса  поверхности суши  </vt:lpstr>
      <vt:lpstr>Биомасса  суши  </vt:lpstr>
      <vt:lpstr>Биомасса  суши </vt:lpstr>
      <vt:lpstr>Биомасса  суши </vt:lpstr>
      <vt:lpstr>Биомасса  суши </vt:lpstr>
      <vt:lpstr>Степь  </vt:lpstr>
      <vt:lpstr>Пустыня   </vt:lpstr>
      <vt:lpstr>Тропические леса    </vt:lpstr>
      <vt:lpstr>Биомасса гидросферы</vt:lpstr>
      <vt:lpstr>Биомасса гидросферы </vt:lpstr>
      <vt:lpstr>Биомасса  гидросферы </vt:lpstr>
      <vt:lpstr>Биомасса гидросферы</vt:lpstr>
      <vt:lpstr>Биомасса гидросферы </vt:lpstr>
      <vt:lpstr>Биомасса гидросферы</vt:lpstr>
      <vt:lpstr>Биомасса почвы</vt:lpstr>
      <vt:lpstr>Биомасса почвы</vt:lpstr>
      <vt:lpstr>Биомасса  почвы</vt:lpstr>
      <vt:lpstr>Закрепление знаний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master</cp:lastModifiedBy>
  <cp:revision>823</cp:revision>
  <dcterms:created xsi:type="dcterms:W3CDTF">2020-05-11T10:31:43Z</dcterms:created>
  <dcterms:modified xsi:type="dcterms:W3CDTF">2021-01-10T17:28:08Z</dcterms:modified>
</cp:coreProperties>
</file>