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3"/>
  </p:notesMasterIdLst>
  <p:sldIdLst>
    <p:sldId id="296" r:id="rId3"/>
    <p:sldId id="563" r:id="rId4"/>
    <p:sldId id="515" r:id="rId5"/>
    <p:sldId id="582" r:id="rId6"/>
    <p:sldId id="586" r:id="rId7"/>
    <p:sldId id="583" r:id="rId8"/>
    <p:sldId id="585" r:id="rId9"/>
    <p:sldId id="609" r:id="rId10"/>
    <p:sldId id="599" r:id="rId11"/>
    <p:sldId id="624" r:id="rId12"/>
    <p:sldId id="628" r:id="rId13"/>
    <p:sldId id="626" r:id="rId14"/>
    <p:sldId id="584" r:id="rId15"/>
    <p:sldId id="602" r:id="rId16"/>
    <p:sldId id="613" r:id="rId17"/>
    <p:sldId id="608" r:id="rId18"/>
    <p:sldId id="614" r:id="rId19"/>
    <p:sldId id="604" r:id="rId20"/>
    <p:sldId id="630" r:id="rId21"/>
    <p:sldId id="579" r:id="rId22"/>
  </p:sldIdLst>
  <p:sldSz cx="12192000" cy="6858000"/>
  <p:notesSz cx="6858000" cy="9144000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5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10274680" cy="49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Обобщение и повторение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540000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33413" y="4298951"/>
            <a:ext cx="540000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иология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endParaRPr lang="ru-RU" altLang="ru-RU" b="1" dirty="0" smtClean="0">
              <a:solidFill>
                <a:srgbClr val="FEFEFE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63"/>
              </a:spcBef>
            </a:pP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188" y="5060950"/>
            <a:ext cx="1653906" cy="176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72274" y="1207100"/>
            <a:ext cx="3323967" cy="189058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аквариуме должны быть организмы разных «профессий»:</a:t>
            </a:r>
          </a:p>
        </p:txBody>
      </p:sp>
      <p:sp>
        <p:nvSpPr>
          <p:cNvPr id="5" name="Овал 4"/>
          <p:cNvSpPr/>
          <p:nvPr/>
        </p:nvSpPr>
        <p:spPr>
          <a:xfrm>
            <a:off x="252926" y="2243138"/>
            <a:ext cx="3804723" cy="220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производители (кормильцы) – </a:t>
            </a:r>
          </a:p>
          <a:p>
            <a:pPr algn="ctr"/>
            <a:r>
              <a:rPr lang="ru-RU" dirty="0"/>
              <a:t>создают органические вещества </a:t>
            </a:r>
          </a:p>
          <a:p>
            <a:pPr algn="ctr"/>
            <a:r>
              <a:rPr lang="ru-RU" dirty="0"/>
              <a:t>из неорганических, </a:t>
            </a:r>
          </a:p>
          <a:p>
            <a:pPr algn="ctr"/>
            <a:r>
              <a:rPr lang="ru-RU" dirty="0"/>
              <a:t>минеральных веществ;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61534" y="4509443"/>
            <a:ext cx="4003589" cy="211300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потребители (едоки) – используют </a:t>
            </a:r>
          </a:p>
          <a:p>
            <a:pPr algn="ctr"/>
            <a:r>
              <a:rPr lang="ru-RU" dirty="0"/>
              <a:t>в качестве пищи готовые органические вещества;</a:t>
            </a:r>
          </a:p>
        </p:txBody>
      </p:sp>
      <p:sp>
        <p:nvSpPr>
          <p:cNvPr id="7" name="Овал 6"/>
          <p:cNvSpPr/>
          <p:nvPr/>
        </p:nvSpPr>
        <p:spPr>
          <a:xfrm>
            <a:off x="5733535" y="5844746"/>
            <a:ext cx="45719" cy="49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6373" y="4707924"/>
            <a:ext cx="5622324" cy="182879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разрушители (мусорщики) – используют для питания остатки умерших организмов.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2" b="35052"/>
          <a:stretch/>
        </p:blipFill>
        <p:spPr bwMode="auto">
          <a:xfrm>
            <a:off x="7129848" y="1235674"/>
            <a:ext cx="4819135" cy="347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1260389"/>
            <a:ext cx="6409518" cy="53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 bwMode="auto">
          <a:xfrm>
            <a:off x="6647934" y="1223319"/>
            <a:ext cx="5362833" cy="5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259492" y="1198605"/>
            <a:ext cx="11726562" cy="53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квариум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587947" y="1603097"/>
            <a:ext cx="3410464" cy="46535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предположим,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жизнь экосистемы аквариума возможна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вмешательства человека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3378" r="10339" b="7433"/>
          <a:stretch/>
        </p:blipFill>
        <p:spPr bwMode="auto">
          <a:xfrm>
            <a:off x="259493" y="1186249"/>
            <a:ext cx="8328454" cy="53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1173892"/>
            <a:ext cx="11689492" cy="542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9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Самостоятельные задания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809900623"/>
              </p:ext>
            </p:extLst>
          </p:nvPr>
        </p:nvGraphicFramePr>
        <p:xfrm>
          <a:off x="315913" y="1403350"/>
          <a:ext cx="11612992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980"/>
                <a:gridCol w="2374268"/>
                <a:gridCol w="764348"/>
                <a:gridCol w="2138900"/>
                <a:gridCol w="604300"/>
                <a:gridCol w="2298948"/>
                <a:gridCol w="765528"/>
                <a:gridCol w="2137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растения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Рогоз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Василек растопыренный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Солянка  </a:t>
                      </a:r>
                      <a:r>
                        <a:rPr lang="ru-RU" dirty="0" err="1" smtClean="0"/>
                        <a:t>бояличевидная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Буюргун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Солончаковый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Туранга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Типчак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Соляроз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Полынь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гиргенсония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Девясил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камыш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Жимолость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Акантолимон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Вейник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Горлец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Эремурус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Сарсазан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Жузгун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Солодка голая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анабазис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илак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Шалфей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Клемакоптера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копеечник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ребеньщик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В песчаных пустынях растут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На солончаковых почвах растут: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тугаях</a:t>
                      </a:r>
                      <a:r>
                        <a:rPr lang="ru-RU" dirty="0" smtClean="0"/>
                        <a:t> произрастают: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адырах</a:t>
                      </a:r>
                      <a:r>
                        <a:rPr lang="ru-RU" dirty="0" smtClean="0"/>
                        <a:t> произрастают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 На джайлау растут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0638" y="1542217"/>
            <a:ext cx="11399413" cy="44812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1.Объясните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почему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агроэкосистемы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неустойчивы и быстро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разрушаются без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человека. Предложите пути повышения их устойчивости.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Объясните, почему в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агроэкосистемах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насекомые-вредители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достигать высокой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численности, а в природных экосистемах их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 постоянна. Объясните, каковы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использования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биологических методов сокращения их численности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по сравнению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химическими методами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75889"/>
            <a:ext cx="11499426" cy="4062651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3.Каковы особенности городской флоры и фауны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Назовите основных её представителей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образа жизни позволяют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этим организмам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существовать в городских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условиях? Как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могли появиться  такие приспособления?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Каково значение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зелёных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насаждений и животных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городской    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среды?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Предложите рекомендации по озеленению пришкольной территории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1186250"/>
            <a:ext cx="11788346" cy="541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161535"/>
            <a:ext cx="11964474" cy="13788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в таблице отличительные и сходные признаки природной и  антропогенной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экосистем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09760"/>
              </p:ext>
            </p:extLst>
          </p:nvPr>
        </p:nvGraphicFramePr>
        <p:xfrm>
          <a:off x="739475" y="2124089"/>
          <a:ext cx="10639167" cy="4371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4004"/>
                <a:gridCol w="3191703"/>
                <a:gridCol w="3583460"/>
              </a:tblGrid>
              <a:tr h="163833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itchFamily="34" charset="0"/>
                          <a:cs typeface="Arial" pitchFamily="34" charset="0"/>
                        </a:rPr>
                        <a:t>Арчовый</a:t>
                      </a:r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 лес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Сходные признаки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Хлопковое поле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95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38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1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Характеристика экосистемы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155367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/>
          <a:stretch/>
        </p:blipFill>
        <p:spPr bwMode="auto">
          <a:xfrm>
            <a:off x="222422" y="1223318"/>
            <a:ext cx="11775989" cy="53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567613" y="2288897"/>
            <a:ext cx="4318816" cy="216674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параграф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19, 20, 21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105 - 118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1235676"/>
            <a:ext cx="7203989" cy="538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Виды биоценоза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637281" cy="307777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8868" r="1410" b="4789"/>
          <a:stretch/>
        </p:blipFill>
        <p:spPr bwMode="auto">
          <a:xfrm>
            <a:off x="197708" y="1210961"/>
            <a:ext cx="11640065" cy="549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sz="3600" dirty="0" smtClean="0"/>
              <a:t>Естественная  экосистем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13065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0"/>
          <a:stretch/>
        </p:blipFill>
        <p:spPr bwMode="auto">
          <a:xfrm>
            <a:off x="234778" y="1235676"/>
            <a:ext cx="11800703" cy="544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Искусственные системы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0772308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/>
        </p:blipFill>
        <p:spPr bwMode="auto">
          <a:xfrm>
            <a:off x="259491" y="1346886"/>
            <a:ext cx="11738919" cy="522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sz="5400" dirty="0" smtClean="0"/>
              <a:t>Сравнительная характеристика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12649"/>
          <a:stretch/>
        </p:blipFill>
        <p:spPr bwMode="auto">
          <a:xfrm>
            <a:off x="247135" y="1173892"/>
            <a:ext cx="11726562" cy="54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0946" r="4460" b="16081"/>
          <a:stretch/>
        </p:blipFill>
        <p:spPr bwMode="auto">
          <a:xfrm>
            <a:off x="247135" y="1198606"/>
            <a:ext cx="11726562" cy="53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1272745"/>
            <a:ext cx="11751276" cy="53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ru-RU" dirty="0" smtClean="0"/>
              <a:t>Немного истории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7" y="1603097"/>
            <a:ext cx="11964474" cy="49244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1186249"/>
            <a:ext cx="11689492" cy="549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6c0f4406415bebfbd1ddbc5cfaf916ed96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326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Характеристика экосистемы</vt:lpstr>
      <vt:lpstr>Виды биоценоза </vt:lpstr>
      <vt:lpstr>Естественная  экосистем</vt:lpstr>
      <vt:lpstr>Искусственные системы</vt:lpstr>
      <vt:lpstr>Сравнительная характеристика</vt:lpstr>
      <vt:lpstr>Презентация PowerPoint</vt:lpstr>
      <vt:lpstr> </vt:lpstr>
      <vt:lpstr>Немного истории </vt:lpstr>
      <vt:lpstr> </vt:lpstr>
      <vt:lpstr> </vt:lpstr>
      <vt:lpstr> </vt:lpstr>
      <vt:lpstr>Аквариум</vt:lpstr>
      <vt:lpstr>Презентация PowerPoint</vt:lpstr>
      <vt:lpstr>Самостоятельные задания</vt:lpstr>
      <vt:lpstr>Презентация PowerPoint</vt:lpstr>
      <vt:lpstr>Презентация PowerPoint</vt:lpstr>
      <vt:lpstr>Закрепление знаний</vt:lpstr>
      <vt:lpstr>Презентация PowerPoint</vt:lpstr>
      <vt:lpstr>Закрепление знаний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884</cp:revision>
  <dcterms:created xsi:type="dcterms:W3CDTF">2020-05-11T10:31:43Z</dcterms:created>
  <dcterms:modified xsi:type="dcterms:W3CDTF">2020-12-01T02:55:41Z</dcterms:modified>
</cp:coreProperties>
</file>