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37"/>
  </p:notesMasterIdLst>
  <p:sldIdLst>
    <p:sldId id="296" r:id="rId3"/>
    <p:sldId id="508" r:id="rId4"/>
    <p:sldId id="552" r:id="rId5"/>
    <p:sldId id="549" r:id="rId6"/>
    <p:sldId id="550" r:id="rId7"/>
    <p:sldId id="548" r:id="rId8"/>
    <p:sldId id="515" r:id="rId9"/>
    <p:sldId id="563" r:id="rId10"/>
    <p:sldId id="546" r:id="rId11"/>
    <p:sldId id="561" r:id="rId12"/>
    <p:sldId id="562" r:id="rId13"/>
    <p:sldId id="564" r:id="rId14"/>
    <p:sldId id="565" r:id="rId15"/>
    <p:sldId id="566" r:id="rId16"/>
    <p:sldId id="560" r:id="rId17"/>
    <p:sldId id="559" r:id="rId18"/>
    <p:sldId id="556" r:id="rId19"/>
    <p:sldId id="567" r:id="rId20"/>
    <p:sldId id="568" r:id="rId21"/>
    <p:sldId id="569" r:id="rId22"/>
    <p:sldId id="571" r:id="rId23"/>
    <p:sldId id="572" r:id="rId24"/>
    <p:sldId id="576" r:id="rId25"/>
    <p:sldId id="575" r:id="rId26"/>
    <p:sldId id="577" r:id="rId27"/>
    <p:sldId id="578" r:id="rId28"/>
    <p:sldId id="574" r:id="rId29"/>
    <p:sldId id="496" r:id="rId30"/>
    <p:sldId id="555" r:id="rId31"/>
    <p:sldId id="491" r:id="rId32"/>
    <p:sldId id="558" r:id="rId33"/>
    <p:sldId id="551" r:id="rId34"/>
    <p:sldId id="580" r:id="rId35"/>
    <p:sldId id="579" r:id="rId36"/>
  </p:sldIdLst>
  <p:sldSz cx="12192000" cy="6858000"/>
  <p:notesSz cx="6858000" cy="9144000"/>
  <p:custDataLst>
    <p:tags r:id="rId38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54" d="100"/>
          <a:sy n="54" d="100"/>
        </p:scale>
        <p:origin x="475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12/1/2020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10274680" cy="369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ТЕМА: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Естественные </a:t>
            </a: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экосистемы Центральной </a:t>
            </a: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Азии и </a:t>
            </a: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Узбекистана</a:t>
            </a:r>
          </a:p>
          <a:p>
            <a:pPr algn="ctr">
              <a:spcBef>
                <a:spcPts val="238"/>
              </a:spcBef>
              <a:spcAft>
                <a:spcPts val="1800"/>
              </a:spcAft>
            </a:pPr>
            <a:r>
              <a:rPr lang="ru-RU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(2</a:t>
            </a:r>
            <a:r>
              <a:rPr lang="en-US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-</a:t>
            </a:r>
            <a:r>
              <a:rPr lang="ru-RU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часть</a:t>
            </a:r>
            <a:r>
              <a:rPr lang="en-US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)</a:t>
            </a:r>
            <a:endParaRPr lang="en-US" altLang="ru-RU" sz="40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622300" y="254476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661988" y="4341813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иология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endParaRPr lang="ru-RU" altLang="ru-RU" b="1" dirty="0" smtClean="0">
              <a:solidFill>
                <a:srgbClr val="FEFEFE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263"/>
              </a:spcBef>
            </a:pP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188" y="5060950"/>
            <a:ext cx="1653906" cy="1761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Альпийские </a:t>
            </a:r>
            <a:r>
              <a:rPr lang="ru-RU" dirty="0" smtClean="0"/>
              <a:t>луга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9"/>
          <a:stretch/>
        </p:blipFill>
        <p:spPr bwMode="auto">
          <a:xfrm>
            <a:off x="259491" y="1186249"/>
            <a:ext cx="11738919" cy="536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5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8"/>
          <a:stretch/>
        </p:blipFill>
        <p:spPr bwMode="auto">
          <a:xfrm>
            <a:off x="259491" y="1235676"/>
            <a:ext cx="11714205" cy="536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9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6339017" y="1186251"/>
            <a:ext cx="5597610" cy="5736955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Бородач (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Gypaetus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barbatus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представитель семейства ястребиных. Этот вид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распространён                в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горах, с наличием скал, склонов, обрывов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и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ущельев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Птицы часто встречаются вблизи альпийских пастбищ и лугов, горных пастбищ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и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степей, и редко около лесов.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Бородачи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редко встречаются ниже высоты 1000 м и часто находятся на высоте более 2000 м в некоторых частях их ареала. Они распространены ниже или над линиями деревьев, которые часто находятся вблизи вершин гор, до 2000 м в Европе, 4500 м в Африке и 5000 м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в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Центральной Азии. Они даже наблюдались на высоте 7500 м на горе Эверест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птица имеет длину 94-125 см и весит 4,5-7,8 кг. Самки немного больше, чем самцы. В отличие от большинства других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падальщиков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этот вид не имеет лысины, относительно небольшого размера, хотя его шея мощная и толстая. Взрослая птица преимущественно темно-серого, рыжего и беловатого окраса. Бородач питается падалью и мелкими животными.</a:t>
            </a:r>
          </a:p>
          <a:p>
            <a:pPr marL="0" indent="0" algn="ctr">
              <a:buNone/>
            </a:pP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1186250"/>
            <a:ext cx="6030097" cy="547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32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Альпийские </a:t>
            </a:r>
            <a:r>
              <a:rPr lang="ru-RU" dirty="0" smtClean="0"/>
              <a:t>луга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6388443" y="1603097"/>
            <a:ext cx="5498757" cy="5004447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Высота: до 5200 м.</a:t>
            </a:r>
          </a:p>
          <a:p>
            <a:pPr marL="0" indent="0" algn="ctr">
              <a:buNone/>
            </a:pP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Гималайский сурок (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Marmota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himalayana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 всем Гималаям и на Тибетском плато на высоте от 3500 до 5200 м. Эти животные живут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в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группах и выкапывают глубокие норы,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в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которых спят.</a:t>
            </a:r>
          </a:p>
          <a:p>
            <a:pPr marL="0" indent="0" algn="ctr">
              <a:buNone/>
            </a:pP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тела гималайского сурка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сопоставим         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размером домашней кошки. Он имеет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тё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мную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шоколадно-коричневую шерсть с контрастными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жёлтыми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пятнами на голове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и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груди.</a:t>
            </a:r>
          </a:p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59" y="1260389"/>
            <a:ext cx="5498757" cy="538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52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Альпийские </a:t>
            </a:r>
            <a:r>
              <a:rPr lang="ru-RU" dirty="0" smtClean="0"/>
              <a:t>луга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185350" y="1198605"/>
            <a:ext cx="5844745" cy="565077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Гималайский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 (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Hemitragus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jemlahicus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крупное копытное животное из семейства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полорогих.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представитель полорогих вырастает до 105 кг,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и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размер в холке до 1 м. Он адаптирован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к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 в прохладном климате со скалистым ландшафтом, благодаря густому меху и плотному подшерстку. В Гималаях эти животные в основном находятся на склонах от 2500 до 5000 м. Они способны передвигаться по гладким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и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шероховатым поверхностям, характерным для горной местности.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рацион включает множество растений. Короткие ноги позволяют гималайским тарам балансировать, достигая листьев кустарников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и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маленьких деревьев. Как и другие полорогие - это жвачные животные, со сложной пищеварительной системой, которая позволяет получать питательные вещества из трудно перевариваемых растительных тканей.</a:t>
            </a:r>
          </a:p>
          <a:p>
            <a:pPr marL="0" indent="0" algn="ctr">
              <a:buNone/>
            </a:pP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96" y="1210962"/>
            <a:ext cx="5918887" cy="541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Горный пояс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563" y="1198605"/>
            <a:ext cx="11553568" cy="4284250"/>
          </a:xfrm>
        </p:spPr>
        <p:txBody>
          <a:bodyPr/>
          <a:lstStyle/>
          <a:p>
            <a:pPr marL="0" indent="0" algn="ctr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Горный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 расположен на высоте от 1200-1500 до 2800-3000 м над уровнем океана.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 здесь намного прохладнее, чем на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адырах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Даже в июле среднемесячная температура воздуха не превышает +17°...+19°С. мм, кое-где достигает до 10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агроэкологическим условиям растительность горного пояса делится на два основных типа: горно-степная и горно-лесная (древесно-кустарниковая) растительность.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Горно-степная растительность главным образом растет в нижней части горного пояса. Среди нее преобладает пырей ползучий, разные виды трав — щавель,  астрагал, василек,  дикая люцерна и др. В этом поясе можно встретить представите- лей кустарниковых растений: разные виды шиповника,  дикой алычи, барбариса.</a:t>
            </a:r>
          </a:p>
          <a:p>
            <a:pPr marL="0" indent="0" algn="ctr">
              <a:buNone/>
            </a:pPr>
            <a:endParaRPr lang="ru-RU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Горный  пояс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575497" cy="4924425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высоте от 2000 до 2800 м над уровнем океана, в особенности на Северном Тянь-Шане, Тарбагатае, в горах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Джунгарского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Алатау, растут обширные леса из хвойных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и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лиственных деревьев. Из хвойных деревьев здесь чаще встречаются два вида ели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и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несколько видов арчи (можжевельника).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горах Средней Азии лиственные леса расположены, главным образом, на горных хребтах Западного Тянь-Шаня,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Гиссарского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хребта, гор Южного Таджикистана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(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западном и южном склонах). Особенностью таких лесов является преобладание фруктовых деревьев: яблони,  горной алычи, многих видов груши. Здесь растут орех, миндаль, разные виды боярышника. В горных лесах южной части гор растут гранат,  инжир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унаби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дикий виноград.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Ореховые рощи расположены на склонах с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тёплым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влажным климатом, в отдельных регионах Западного Тянь-Шаня, и, в основном, на Ферганском хребте.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2" y="1186249"/>
            <a:ext cx="11751276" cy="541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00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2" y="1198606"/>
            <a:ext cx="11652421" cy="544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6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Пустыни умеренного пояса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4" y="1210962"/>
            <a:ext cx="11763633" cy="541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Блиц-опрос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8" b="9288"/>
          <a:stretch/>
        </p:blipFill>
        <p:spPr bwMode="auto">
          <a:xfrm>
            <a:off x="245659" y="1187355"/>
            <a:ext cx="11723427" cy="540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6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1235676"/>
            <a:ext cx="11689492" cy="543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8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Пустыни умеренного пояса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/>
          <a:stretch/>
        </p:blipFill>
        <p:spPr bwMode="auto">
          <a:xfrm>
            <a:off x="234779" y="1285103"/>
            <a:ext cx="11701848" cy="531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8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Горно-лесные растения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5" y="1334530"/>
            <a:ext cx="11701849" cy="527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5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Горно-лесные растения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9" y="1260389"/>
            <a:ext cx="11689491" cy="533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21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Горно-лесные растения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1" y="1136823"/>
            <a:ext cx="11689492" cy="552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7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Горно-лесные  животные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306216" y="1605914"/>
            <a:ext cx="11689491" cy="39395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Животные лесов и гор представлены довольно обширным списком. Фауна насекомоядных здесь представлена 3 видами землероек и 16 видами летучих мышей; из грызунов — белка-телеутка, серая и </a:t>
            </a:r>
            <a:r>
              <a:rPr lang="ru-RU" dirty="0" smtClean="0"/>
              <a:t>чёрная </a:t>
            </a:r>
            <a:r>
              <a:rPr lang="ru-RU" dirty="0"/>
              <a:t>крысы, лесная и желтогорлая мыши, обыкновенная полевка. Из отряда хищных горных животных сохранились только сравнительно мелкие представители животного мира леса — горно-крымская лисица, каменная куница, барсук, таска</a:t>
            </a:r>
          </a:p>
        </p:txBody>
      </p:sp>
    </p:spTree>
    <p:extLst>
      <p:ext uri="{BB962C8B-B14F-4D97-AF65-F5344CB8AC3E}">
        <p14:creationId xmlns:p14="http://schemas.microsoft.com/office/powerpoint/2010/main" val="17313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Горно-лесные  животные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234778" y="1577339"/>
            <a:ext cx="11689491" cy="4924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5" y="1173892"/>
            <a:ext cx="11677135" cy="538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97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 bwMode="auto">
          <a:xfrm>
            <a:off x="234778" y="1223320"/>
            <a:ext cx="11763633" cy="536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82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err="1" smtClean="0"/>
              <a:t>Адыры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98488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Адыры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представляют собой зону между горами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и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пустыней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3" y="2545492"/>
            <a:ext cx="11034583" cy="407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2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Пустыни умеренного пояса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649637" cy="426578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Адыры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представляют собой промежуточную зону между горами и равнинами пустынями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Адырный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пояс располагается на предгорных возвышенностях на высоте от 500-700 до 1200-1600 м над уровнем океана.</a:t>
            </a:r>
          </a:p>
          <a:p>
            <a:pPr marL="0" indent="0" algn="ctr">
              <a:buNone/>
            </a:pP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Адыры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покрыты в основном травянистыми растениями, среди которых преобладают однолетние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и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многолетние травы: ранг,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фломис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обыкновенный, красная полынь, пырей и др.</a:t>
            </a:r>
          </a:p>
          <a:p>
            <a:pPr marL="0" indent="0" algn="ctr">
              <a:buNone/>
            </a:pP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каменистых и галечно-щебенистых почвах верхних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адыров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растут кустарники. Обычно это фисташка, миндаль,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кизилча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триходесма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седая, васильки.</a:t>
            </a:r>
          </a:p>
          <a:p>
            <a:pPr marL="0" indent="0" algn="ctr">
              <a:buNone/>
            </a:pP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Горы Средней Азии протянулись от восточной части гор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Эльбурса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восточной части гор Тарбагатая. На этой огромной территории расположены горные массивы Тянь-Шаня, Памира, Бадахшана,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Джунгарского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Алатау, Тарбагатая, Гиндукуша,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Сафедкоха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Банди-Туркестана, отличающиеся как по времени образования, так и по природным особенностям.</a:t>
            </a:r>
          </a:p>
        </p:txBody>
      </p:sp>
    </p:spTree>
    <p:extLst>
      <p:ext uri="{BB962C8B-B14F-4D97-AF65-F5344CB8AC3E}">
        <p14:creationId xmlns:p14="http://schemas.microsoft.com/office/powerpoint/2010/main" val="36955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Пустыни умеренного пояса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41333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3000 м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Уровень</a:t>
            </a:r>
            <a:endParaRPr lang="ru-RU" dirty="0"/>
          </a:p>
          <a:p>
            <a:r>
              <a:rPr lang="ru-RU" dirty="0" smtClean="0"/>
              <a:t>моря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472249" y="2842054"/>
            <a:ext cx="86497" cy="20388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13788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19135" y="1544595"/>
            <a:ext cx="3781168" cy="35834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Горные ледники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2" y="1148019"/>
            <a:ext cx="9131641" cy="542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вал 11"/>
          <p:cNvSpPr/>
          <p:nvPr/>
        </p:nvSpPr>
        <p:spPr>
          <a:xfrm>
            <a:off x="3162299" y="1228724"/>
            <a:ext cx="4118919" cy="966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Горные ледники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4843463" y="2309170"/>
            <a:ext cx="4695568" cy="5763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</a:t>
            </a:r>
            <a:r>
              <a:rPr lang="ru-RU" dirty="0" smtClean="0"/>
              <a:t>жайлау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6709718" y="3429000"/>
            <a:ext cx="3608173" cy="5539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Горные леса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7166918" y="4102444"/>
            <a:ext cx="4151871" cy="877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адыры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90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err="1" smtClean="0"/>
              <a:t>Адыры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3"/>
          </p:nvPr>
        </p:nvSpPr>
        <p:spPr>
          <a:xfrm>
            <a:off x="7169624" y="1607923"/>
            <a:ext cx="4798542" cy="4739759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err="1">
                <a:latin typeface="Arial" pitchFamily="34" charset="0"/>
                <a:cs typeface="Arial" pitchFamily="34" charset="0"/>
              </a:rPr>
              <a:t>Адыры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(тюрк.), холмисто-увалистые предгорья, окаймляющие Ферганскую котловину. Представляют собой полосу слившихся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      и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перекрывающих друг друга конусов выноса, сложенных лессово-конгломератовыми отложениями — продуктами разрушения гор.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2" y="1248033"/>
            <a:ext cx="6598508" cy="530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17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721177" y="1603097"/>
            <a:ext cx="5844747" cy="11079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Фисташки – плоды дерева, реже кустарника, вида Фисташка настоящая (Фисташковое дерево) (лат.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Pistácia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относящегося к роду Фисташка (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Pistacia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семейства </a:t>
            </a:r>
            <a:r>
              <a:rPr lang="ru-RU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Сумаховых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Anacardiaceae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6" y="1297458"/>
            <a:ext cx="11689491" cy="535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9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85103"/>
            <a:ext cx="11430000" cy="533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2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6" y="1223320"/>
            <a:ext cx="5498756" cy="242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58" y="1223320"/>
            <a:ext cx="6042454" cy="242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7" y="3645243"/>
            <a:ext cx="5498755" cy="285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58" y="3645242"/>
            <a:ext cx="6042454" cy="285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47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Закрепление знаний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7639051" y="2960409"/>
            <a:ext cx="4318816" cy="98488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Прочитать параграф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20 стр. 111 - 113</a:t>
            </a:r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5" y="1223319"/>
            <a:ext cx="7197683" cy="536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9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Горные ледники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1" y="1143000"/>
            <a:ext cx="11775989" cy="548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8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6"/>
          <a:stretch/>
        </p:blipFill>
        <p:spPr bwMode="auto">
          <a:xfrm>
            <a:off x="271849" y="1223320"/>
            <a:ext cx="11714205" cy="541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8829" r="4503"/>
          <a:stretch/>
        </p:blipFill>
        <p:spPr bwMode="auto">
          <a:xfrm>
            <a:off x="259492" y="1210961"/>
            <a:ext cx="11738919" cy="538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9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Пустыни умеренного пояса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637281" cy="4555093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высоте 2700-2800 м и более над уровнем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океана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находится пояс высокогорных лугов (джайлау).  Климат здесь прохладнее и суше, чем в горном поясе. В короткий  летний сезон температура воздуха иногда  может понизиться до –5°С. Зимой холода достигают –40°С и ниже. Осадков в среднем выпадает 400-600 мм.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 джайлау по природным и экологическим условиям делится на две части: субальпийские и альпийские луга. В субальпийских лугах травы очень густые, хотя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и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невысокие, очень разнообразные, с крупными, яркими цветами. Здесь широко распространены  мятлик луковичный,  морозоустойчивая герань,  белый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анелюк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розовая астра,  щавель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ферула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вонючая,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пальчатка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 альпийских лугов расположен выше субальпийского пояса. В этом поясе лето очень короткое и прохладное, зима суровая, снега выпадает много. Здесь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растёт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видов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осочки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кобрезия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Белларда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1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/>
              <a:t> Г</a:t>
            </a:r>
            <a:r>
              <a:rPr lang="ru-RU" dirty="0" smtClean="0"/>
              <a:t>орные  луга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18504" r="3456"/>
          <a:stretch/>
        </p:blipFill>
        <p:spPr bwMode="auto">
          <a:xfrm>
            <a:off x="222422" y="1223319"/>
            <a:ext cx="11763632" cy="538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3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Субальпийские луга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8" y="1309815"/>
            <a:ext cx="11775990" cy="529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c654dc705d5e25dfc361cd97c731b293d20f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4860</TotalTime>
  <Words>1124</Words>
  <Application>Microsoft Office PowerPoint</Application>
  <PresentationFormat>Широкоэкранный</PresentationFormat>
  <Paragraphs>93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Tw Cen MT</vt:lpstr>
      <vt:lpstr>Тема Office</vt:lpstr>
      <vt:lpstr>1_Тема Office</vt:lpstr>
      <vt:lpstr>Презентация PowerPoint</vt:lpstr>
      <vt:lpstr>Блиц-опрос </vt:lpstr>
      <vt:lpstr>Пустыни умеренного пояса </vt:lpstr>
      <vt:lpstr>Горные ледники </vt:lpstr>
      <vt:lpstr> </vt:lpstr>
      <vt:lpstr> </vt:lpstr>
      <vt:lpstr>Пустыни умеренного пояса </vt:lpstr>
      <vt:lpstr> Горные  луга</vt:lpstr>
      <vt:lpstr>Субальпийские луга</vt:lpstr>
      <vt:lpstr>Альпийские луга</vt:lpstr>
      <vt:lpstr>Презентация PowerPoint</vt:lpstr>
      <vt:lpstr>Презентация PowerPoint</vt:lpstr>
      <vt:lpstr>Альпийские луга</vt:lpstr>
      <vt:lpstr>Альпийские луга</vt:lpstr>
      <vt:lpstr>Горный пояс </vt:lpstr>
      <vt:lpstr>Горный  пояс </vt:lpstr>
      <vt:lpstr> </vt:lpstr>
      <vt:lpstr> </vt:lpstr>
      <vt:lpstr>Пустыни умеренного пояса </vt:lpstr>
      <vt:lpstr> </vt:lpstr>
      <vt:lpstr>Пустыни умеренного пояса </vt:lpstr>
      <vt:lpstr>Горно-лесные растения </vt:lpstr>
      <vt:lpstr>Горно-лесные растения </vt:lpstr>
      <vt:lpstr>Горно-лесные растения </vt:lpstr>
      <vt:lpstr>Горно-лесные  животные </vt:lpstr>
      <vt:lpstr>Горно-лесные  животные </vt:lpstr>
      <vt:lpstr> </vt:lpstr>
      <vt:lpstr>Адыры </vt:lpstr>
      <vt:lpstr>Пустыни умеренного пояса </vt:lpstr>
      <vt:lpstr>Адыры </vt:lpstr>
      <vt:lpstr> </vt:lpstr>
      <vt:lpstr> </vt:lpstr>
      <vt:lpstr> </vt:lpstr>
      <vt:lpstr>Закрепление знаний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Закирова Ф.М</cp:lastModifiedBy>
  <cp:revision>868</cp:revision>
  <dcterms:created xsi:type="dcterms:W3CDTF">2020-05-11T10:31:43Z</dcterms:created>
  <dcterms:modified xsi:type="dcterms:W3CDTF">2020-12-01T03:04:04Z</dcterms:modified>
</cp:coreProperties>
</file>