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66" r:id="rId3"/>
    <p:sldId id="318" r:id="rId4"/>
    <p:sldId id="319" r:id="rId5"/>
    <p:sldId id="320" r:id="rId6"/>
    <p:sldId id="321" r:id="rId7"/>
    <p:sldId id="269" r:id="rId8"/>
    <p:sldId id="286" r:id="rId9"/>
    <p:sldId id="323" r:id="rId10"/>
    <p:sldId id="263" r:id="rId11"/>
    <p:sldId id="274" r:id="rId12"/>
    <p:sldId id="278" r:id="rId13"/>
    <p:sldId id="264" r:id="rId14"/>
    <p:sldId id="322" r:id="rId15"/>
    <p:sldId id="324" r:id="rId16"/>
    <p:sldId id="265" r:id="rId17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48" d="100"/>
          <a:sy n="148" d="100"/>
        </p:scale>
        <p:origin x="732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41B425-2F94-40EA-A661-FD3D45A7C1E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8115DE21-D8AE-46E7-A061-2055DA916291}">
      <dgm:prSet phldrT="[Текст]" custT="1"/>
      <dgm:spPr/>
      <dgm:t>
        <a:bodyPr/>
        <a:lstStyle/>
        <a:p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Органические соединения</a:t>
          </a:r>
        </a:p>
      </dgm:t>
    </dgm:pt>
    <dgm:pt modelId="{382BA090-0428-4453-BCBB-DC9E02A40257}" type="parTrans" cxnId="{ECEE98C0-7991-46C3-906A-B17B75A7ED5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50F25A-CD85-4F4F-A023-42E07091CCA0}" type="sibTrans" cxnId="{ECEE98C0-7991-46C3-906A-B17B75A7ED5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C30BDEA-14DD-4586-94B6-F7C41E8CD6E4}">
      <dgm:prSet phldrT="[Текст]" custT="1"/>
      <dgm:spPr/>
      <dgm:t>
        <a:bodyPr/>
        <a:lstStyle/>
        <a:p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Углеводороды</a:t>
          </a:r>
        </a:p>
      </dgm:t>
    </dgm:pt>
    <dgm:pt modelId="{4F3C8126-730F-4081-AA02-C149CD2FADEA}" type="parTrans" cxnId="{E377A8DA-5136-4833-A2C3-F07FBEB82D63}">
      <dgm:prSet/>
      <dgm:spPr/>
      <dgm:t>
        <a:bodyPr/>
        <a:lstStyle/>
        <a:p>
          <a:endParaRPr lang="ru-RU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42918A1-3660-4939-8434-9B0AF13473B4}" type="sibTrans" cxnId="{E377A8DA-5136-4833-A2C3-F07FBEB82D63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F9348BC-3879-4BE0-8AFA-2D2595259982}">
      <dgm:prSet phldrT="[Текст]" custT="1"/>
      <dgm:spPr/>
      <dgm:t>
        <a:bodyPr/>
        <a:lstStyle/>
        <a:p>
          <a:r>
            <a:rPr lang="ru-RU" sz="900" dirty="0">
              <a:latin typeface="Arial" panose="020B0604020202020204" pitchFamily="34" charset="0"/>
              <a:cs typeface="Arial" panose="020B0604020202020204" pitchFamily="34" charset="0"/>
            </a:rPr>
            <a:t>Состоят только из углерода и водорода</a:t>
          </a:r>
        </a:p>
      </dgm:t>
    </dgm:pt>
    <dgm:pt modelId="{3C311F25-892F-492C-81B5-C1F0776178CD}" type="parTrans" cxnId="{525A1F68-1859-40EA-9FF6-3CFA36D4C900}">
      <dgm:prSet/>
      <dgm:spPr/>
      <dgm:t>
        <a:bodyPr/>
        <a:lstStyle/>
        <a:p>
          <a:endParaRPr lang="ru-RU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C3FB88-90DC-41C8-AFBC-DB9C9262B547}" type="sibTrans" cxnId="{525A1F68-1859-40EA-9FF6-3CFA36D4C900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B85888-9717-4882-A2F3-B1670BA26E57}">
      <dgm:prSet phldrT="[Текст]" custT="1"/>
      <dgm:spPr/>
      <dgm:t>
        <a:bodyPr/>
        <a:lstStyle/>
        <a:p>
          <a:r>
            <a:rPr lang="ru-RU" sz="1200" b="1" dirty="0" err="1">
              <a:latin typeface="Arial" panose="020B0604020202020204" pitchFamily="34" charset="0"/>
              <a:cs typeface="Arial" panose="020B0604020202020204" pitchFamily="34" charset="0"/>
            </a:rPr>
            <a:t>Кислородсо</a:t>
          </a:r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-держащие органические соединения </a:t>
          </a:r>
        </a:p>
      </dgm:t>
    </dgm:pt>
    <dgm:pt modelId="{60DC9BB7-1493-4167-A148-AF2C984E6D86}" type="parTrans" cxnId="{CF5F4B57-301E-480F-863A-0D8499389DAD}">
      <dgm:prSet/>
      <dgm:spPr/>
      <dgm:t>
        <a:bodyPr/>
        <a:lstStyle/>
        <a:p>
          <a:endParaRPr lang="ru-RU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1FDD1B-08ED-42A6-A4F9-044D2722F79D}" type="sibTrans" cxnId="{CF5F4B57-301E-480F-863A-0D8499389DAD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E36D3F-125B-45B3-92E7-98379F466DF0}">
      <dgm:prSet custT="1"/>
      <dgm:spPr/>
      <dgm:t>
        <a:bodyPr/>
        <a:lstStyle/>
        <a:p>
          <a:r>
            <a:rPr lang="ru-RU" sz="1200" b="1" dirty="0" err="1">
              <a:latin typeface="Arial" panose="020B0604020202020204" pitchFamily="34" charset="0"/>
              <a:cs typeface="Arial" panose="020B0604020202020204" pitchFamily="34" charset="0"/>
            </a:rPr>
            <a:t>Азотсодер-жащие</a:t>
          </a:r>
          <a:r>
            <a:rPr lang="ru-RU" sz="1200" b="1" dirty="0">
              <a:latin typeface="Arial" panose="020B0604020202020204" pitchFamily="34" charset="0"/>
              <a:cs typeface="Arial" panose="020B0604020202020204" pitchFamily="34" charset="0"/>
            </a:rPr>
            <a:t> органические соединения </a:t>
          </a:r>
        </a:p>
      </dgm:t>
    </dgm:pt>
    <dgm:pt modelId="{0AB3DEF4-461C-4181-9069-595E7E5531A5}" type="parTrans" cxnId="{54D5BB13-D39C-4985-BCA9-0B0FEA295167}">
      <dgm:prSet/>
      <dgm:spPr/>
      <dgm:t>
        <a:bodyPr/>
        <a:lstStyle/>
        <a:p>
          <a:endParaRPr lang="ru-RU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9D76E6-B0AD-4A04-9045-E4497544DE93}" type="sibTrans" cxnId="{54D5BB13-D39C-4985-BCA9-0B0FEA295167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3E2111-F9B6-436E-9613-E4D81E0CF8E3}">
      <dgm:prSet custT="1"/>
      <dgm:spPr/>
      <dgm:t>
        <a:bodyPr/>
        <a:lstStyle/>
        <a:p>
          <a:r>
            <a:rPr lang="ru-RU" sz="900" dirty="0">
              <a:latin typeface="Arial" panose="020B0604020202020204" pitchFamily="34" charset="0"/>
              <a:cs typeface="Arial" panose="020B0604020202020204" pitchFamily="34" charset="0"/>
            </a:rPr>
            <a:t>Кроме атомов углерода и водорода, </a:t>
          </a:r>
          <a:r>
            <a:rPr lang="ru-RU" sz="9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содержат атомы кислорода</a:t>
          </a:r>
        </a:p>
      </dgm:t>
    </dgm:pt>
    <dgm:pt modelId="{A2237CAB-187D-40A2-A08F-3AE3E6CB1969}" type="parTrans" cxnId="{BFBFA35F-4D68-4385-8F65-E0E99E877A9F}">
      <dgm:prSet/>
      <dgm:spPr/>
      <dgm:t>
        <a:bodyPr/>
        <a:lstStyle/>
        <a:p>
          <a:endParaRPr lang="ru-RU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C651C9-76A5-4C38-ACE5-5DCAC0A8023C}" type="sibTrans" cxnId="{BFBFA35F-4D68-4385-8F65-E0E99E877A9F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25140EC-F19A-41EA-9868-AA5F75E000AA}">
      <dgm:prSet custT="1"/>
      <dgm:spPr/>
      <dgm:t>
        <a:bodyPr/>
        <a:lstStyle/>
        <a:p>
          <a:r>
            <a:rPr lang="ru-RU" sz="900" dirty="0">
              <a:latin typeface="Arial" panose="020B0604020202020204" pitchFamily="34" charset="0"/>
              <a:cs typeface="Arial" panose="020B0604020202020204" pitchFamily="34" charset="0"/>
            </a:rPr>
            <a:t>Кроме атомов углерода и водорода, </a:t>
          </a:r>
          <a:r>
            <a:rPr lang="ru-RU" sz="9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содержат атомы азота</a:t>
          </a:r>
        </a:p>
      </dgm:t>
    </dgm:pt>
    <dgm:pt modelId="{7A5C8D43-51A8-48AD-83BE-C313B1DD04C0}" type="sibTrans" cxnId="{600B7B28-B8A9-4A77-B416-394DDF656125}">
      <dgm:prSet/>
      <dgm:spPr/>
      <dgm:t>
        <a:bodyPr/>
        <a:lstStyle/>
        <a:p>
          <a:endParaRPr lang="ru-RU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28519C-73CD-42D0-896E-18D3F8681C39}" type="parTrans" cxnId="{600B7B28-B8A9-4A77-B416-394DDF656125}">
      <dgm:prSet/>
      <dgm:spPr/>
      <dgm:t>
        <a:bodyPr/>
        <a:lstStyle/>
        <a:p>
          <a:endParaRPr lang="ru-RU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8C5324-C710-4F12-B360-92E99E46CB47}" type="pres">
      <dgm:prSet presAssocID="{E041B425-2F94-40EA-A661-FD3D45A7C1E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B0D0ABA-89CD-414C-8314-7A684EEE9D61}" type="pres">
      <dgm:prSet presAssocID="{8115DE21-D8AE-46E7-A061-2055DA916291}" presName="hierRoot1" presStyleCnt="0"/>
      <dgm:spPr/>
    </dgm:pt>
    <dgm:pt modelId="{C7923600-663B-4612-9048-AB07C54C483B}" type="pres">
      <dgm:prSet presAssocID="{8115DE21-D8AE-46E7-A061-2055DA916291}" presName="composite" presStyleCnt="0"/>
      <dgm:spPr/>
    </dgm:pt>
    <dgm:pt modelId="{EAB7EFC9-DDEB-451A-A98E-E0FFBAB6B44C}" type="pres">
      <dgm:prSet presAssocID="{8115DE21-D8AE-46E7-A061-2055DA916291}" presName="background" presStyleLbl="node0" presStyleIdx="0" presStyleCnt="1"/>
      <dgm:spPr/>
    </dgm:pt>
    <dgm:pt modelId="{613741C4-0815-4B34-9F85-1A6A88427165}" type="pres">
      <dgm:prSet presAssocID="{8115DE21-D8AE-46E7-A061-2055DA916291}" presName="text" presStyleLbl="fgAcc0" presStyleIdx="0" presStyleCnt="1" custScaleX="120341" custLinFactNeighborX="2706">
        <dgm:presLayoutVars>
          <dgm:chPref val="3"/>
        </dgm:presLayoutVars>
      </dgm:prSet>
      <dgm:spPr/>
    </dgm:pt>
    <dgm:pt modelId="{3B7BE708-58E4-4412-A82F-6F8CAD817368}" type="pres">
      <dgm:prSet presAssocID="{8115DE21-D8AE-46E7-A061-2055DA916291}" presName="hierChild2" presStyleCnt="0"/>
      <dgm:spPr/>
    </dgm:pt>
    <dgm:pt modelId="{40A1B373-BAA8-426C-AADD-9A737787AD0D}" type="pres">
      <dgm:prSet presAssocID="{4F3C8126-730F-4081-AA02-C149CD2FADEA}" presName="Name10" presStyleLbl="parChTrans1D2" presStyleIdx="0" presStyleCnt="3"/>
      <dgm:spPr/>
    </dgm:pt>
    <dgm:pt modelId="{C031D3CE-25FB-4A19-914A-493C9E8EE44D}" type="pres">
      <dgm:prSet presAssocID="{9C30BDEA-14DD-4586-94B6-F7C41E8CD6E4}" presName="hierRoot2" presStyleCnt="0"/>
      <dgm:spPr/>
    </dgm:pt>
    <dgm:pt modelId="{65725BA3-1C56-49DA-9678-4A9F16C6DD5D}" type="pres">
      <dgm:prSet presAssocID="{9C30BDEA-14DD-4586-94B6-F7C41E8CD6E4}" presName="composite2" presStyleCnt="0"/>
      <dgm:spPr/>
    </dgm:pt>
    <dgm:pt modelId="{69461E41-9A8F-4FD8-B733-210DA7123BF1}" type="pres">
      <dgm:prSet presAssocID="{9C30BDEA-14DD-4586-94B6-F7C41E8CD6E4}" presName="background2" presStyleLbl="node2" presStyleIdx="0" presStyleCnt="3"/>
      <dgm:spPr/>
    </dgm:pt>
    <dgm:pt modelId="{D919761D-BC69-493B-8FED-F17863AEAF08}" type="pres">
      <dgm:prSet presAssocID="{9C30BDEA-14DD-4586-94B6-F7C41E8CD6E4}" presName="text2" presStyleLbl="fgAcc2" presStyleIdx="0" presStyleCnt="3" custScaleX="114967" custLinFactNeighborX="2706">
        <dgm:presLayoutVars>
          <dgm:chPref val="3"/>
        </dgm:presLayoutVars>
      </dgm:prSet>
      <dgm:spPr/>
    </dgm:pt>
    <dgm:pt modelId="{D08610A7-A9D2-4A8E-A154-E79D520308BB}" type="pres">
      <dgm:prSet presAssocID="{9C30BDEA-14DD-4586-94B6-F7C41E8CD6E4}" presName="hierChild3" presStyleCnt="0"/>
      <dgm:spPr/>
    </dgm:pt>
    <dgm:pt modelId="{BE1987B5-5575-412A-8345-67621EC66943}" type="pres">
      <dgm:prSet presAssocID="{3C311F25-892F-492C-81B5-C1F0776178CD}" presName="Name17" presStyleLbl="parChTrans1D3" presStyleIdx="0" presStyleCnt="3"/>
      <dgm:spPr/>
    </dgm:pt>
    <dgm:pt modelId="{7DBE81D9-0559-42EF-B378-A4DC3D2636E8}" type="pres">
      <dgm:prSet presAssocID="{8F9348BC-3879-4BE0-8AFA-2D2595259982}" presName="hierRoot3" presStyleCnt="0"/>
      <dgm:spPr/>
    </dgm:pt>
    <dgm:pt modelId="{A901CFA2-6FED-48BC-89BC-0C0F5979D102}" type="pres">
      <dgm:prSet presAssocID="{8F9348BC-3879-4BE0-8AFA-2D2595259982}" presName="composite3" presStyleCnt="0"/>
      <dgm:spPr/>
    </dgm:pt>
    <dgm:pt modelId="{FB01DAAE-7EFB-4F48-A95B-3FE28698DE3A}" type="pres">
      <dgm:prSet presAssocID="{8F9348BC-3879-4BE0-8AFA-2D2595259982}" presName="background3" presStyleLbl="node3" presStyleIdx="0" presStyleCnt="3"/>
      <dgm:spPr/>
    </dgm:pt>
    <dgm:pt modelId="{FF5FC9C9-6B22-4017-8650-D45622894E04}" type="pres">
      <dgm:prSet presAssocID="{8F9348BC-3879-4BE0-8AFA-2D2595259982}" presName="text3" presStyleLbl="fgAcc3" presStyleIdx="0" presStyleCnt="3" custLinFactNeighborX="2706">
        <dgm:presLayoutVars>
          <dgm:chPref val="3"/>
        </dgm:presLayoutVars>
      </dgm:prSet>
      <dgm:spPr/>
    </dgm:pt>
    <dgm:pt modelId="{40F7D7BF-8437-4F4A-9976-665C7ACD6BB3}" type="pres">
      <dgm:prSet presAssocID="{8F9348BC-3879-4BE0-8AFA-2D2595259982}" presName="hierChild4" presStyleCnt="0"/>
      <dgm:spPr/>
    </dgm:pt>
    <dgm:pt modelId="{55BA51C4-2AE7-4FD3-B128-F7B37B845E42}" type="pres">
      <dgm:prSet presAssocID="{60DC9BB7-1493-4167-A148-AF2C984E6D86}" presName="Name10" presStyleLbl="parChTrans1D2" presStyleIdx="1" presStyleCnt="3"/>
      <dgm:spPr/>
    </dgm:pt>
    <dgm:pt modelId="{241CFDAE-78FD-4567-97E2-BF4035B3EEF3}" type="pres">
      <dgm:prSet presAssocID="{DDB85888-9717-4882-A2F3-B1670BA26E57}" presName="hierRoot2" presStyleCnt="0"/>
      <dgm:spPr/>
    </dgm:pt>
    <dgm:pt modelId="{BC49DFEB-9BD1-4927-BC4A-20032DB2F25C}" type="pres">
      <dgm:prSet presAssocID="{DDB85888-9717-4882-A2F3-B1670BA26E57}" presName="composite2" presStyleCnt="0"/>
      <dgm:spPr/>
    </dgm:pt>
    <dgm:pt modelId="{C40C44C4-63C3-4EDB-B06B-FAF1E338767A}" type="pres">
      <dgm:prSet presAssocID="{DDB85888-9717-4882-A2F3-B1670BA26E57}" presName="background2" presStyleLbl="node2" presStyleIdx="1" presStyleCnt="3"/>
      <dgm:spPr/>
    </dgm:pt>
    <dgm:pt modelId="{53B6ADF5-88F7-4D0B-972B-B8ECEDCF2E45}" type="pres">
      <dgm:prSet presAssocID="{DDB85888-9717-4882-A2F3-B1670BA26E57}" presName="text2" presStyleLbl="fgAcc2" presStyleIdx="1" presStyleCnt="3" custScaleX="119693" custLinFactNeighborX="2706">
        <dgm:presLayoutVars>
          <dgm:chPref val="3"/>
        </dgm:presLayoutVars>
      </dgm:prSet>
      <dgm:spPr/>
    </dgm:pt>
    <dgm:pt modelId="{1E9D9FBE-1B3A-41BB-B8B8-9E105F5C741C}" type="pres">
      <dgm:prSet presAssocID="{DDB85888-9717-4882-A2F3-B1670BA26E57}" presName="hierChild3" presStyleCnt="0"/>
      <dgm:spPr/>
    </dgm:pt>
    <dgm:pt modelId="{DB3C4008-3523-4156-9CBB-0339FA8CCE96}" type="pres">
      <dgm:prSet presAssocID="{A2237CAB-187D-40A2-A08F-3AE3E6CB1969}" presName="Name17" presStyleLbl="parChTrans1D3" presStyleIdx="1" presStyleCnt="3"/>
      <dgm:spPr/>
    </dgm:pt>
    <dgm:pt modelId="{DD125127-91F2-44AF-8954-42AA504C7498}" type="pres">
      <dgm:prSet presAssocID="{C23E2111-F9B6-436E-9613-E4D81E0CF8E3}" presName="hierRoot3" presStyleCnt="0"/>
      <dgm:spPr/>
    </dgm:pt>
    <dgm:pt modelId="{98F3B5BB-E8DB-441F-998C-FE77EBBF7F85}" type="pres">
      <dgm:prSet presAssocID="{C23E2111-F9B6-436E-9613-E4D81E0CF8E3}" presName="composite3" presStyleCnt="0"/>
      <dgm:spPr/>
    </dgm:pt>
    <dgm:pt modelId="{AEC93530-196F-4075-985F-F19F29EFE429}" type="pres">
      <dgm:prSet presAssocID="{C23E2111-F9B6-436E-9613-E4D81E0CF8E3}" presName="background3" presStyleLbl="node3" presStyleIdx="1" presStyleCnt="3"/>
      <dgm:spPr/>
    </dgm:pt>
    <dgm:pt modelId="{BD9BBDF0-0619-49A9-B559-7692209BB637}" type="pres">
      <dgm:prSet presAssocID="{C23E2111-F9B6-436E-9613-E4D81E0CF8E3}" presName="text3" presStyleLbl="fgAcc3" presStyleIdx="1" presStyleCnt="3" custLinFactNeighborX="2706">
        <dgm:presLayoutVars>
          <dgm:chPref val="3"/>
        </dgm:presLayoutVars>
      </dgm:prSet>
      <dgm:spPr/>
    </dgm:pt>
    <dgm:pt modelId="{451F87B8-ED8F-404C-9514-60CFCE79650D}" type="pres">
      <dgm:prSet presAssocID="{C23E2111-F9B6-436E-9613-E4D81E0CF8E3}" presName="hierChild4" presStyleCnt="0"/>
      <dgm:spPr/>
    </dgm:pt>
    <dgm:pt modelId="{9740669B-CB45-46FF-85EC-8D66E161D2BB}" type="pres">
      <dgm:prSet presAssocID="{0AB3DEF4-461C-4181-9069-595E7E5531A5}" presName="Name10" presStyleLbl="parChTrans1D2" presStyleIdx="2" presStyleCnt="3"/>
      <dgm:spPr/>
    </dgm:pt>
    <dgm:pt modelId="{DCD38864-E259-4240-A5CE-50D394370E9B}" type="pres">
      <dgm:prSet presAssocID="{7DE36D3F-125B-45B3-92E7-98379F466DF0}" presName="hierRoot2" presStyleCnt="0"/>
      <dgm:spPr/>
    </dgm:pt>
    <dgm:pt modelId="{87FF4377-3B46-4FC0-AECA-4E3416012C2B}" type="pres">
      <dgm:prSet presAssocID="{7DE36D3F-125B-45B3-92E7-98379F466DF0}" presName="composite2" presStyleCnt="0"/>
      <dgm:spPr/>
    </dgm:pt>
    <dgm:pt modelId="{7CAB48C1-274D-4215-9095-62845FF3A111}" type="pres">
      <dgm:prSet presAssocID="{7DE36D3F-125B-45B3-92E7-98379F466DF0}" presName="background2" presStyleLbl="node2" presStyleIdx="2" presStyleCnt="3"/>
      <dgm:spPr/>
    </dgm:pt>
    <dgm:pt modelId="{33F95234-D791-4CAF-9B7C-26034B9BA823}" type="pres">
      <dgm:prSet presAssocID="{7DE36D3F-125B-45B3-92E7-98379F466DF0}" presName="text2" presStyleLbl="fgAcc2" presStyleIdx="2" presStyleCnt="3" custScaleX="125030" custLinFactNeighborX="2706">
        <dgm:presLayoutVars>
          <dgm:chPref val="3"/>
        </dgm:presLayoutVars>
      </dgm:prSet>
      <dgm:spPr/>
    </dgm:pt>
    <dgm:pt modelId="{24F83A95-0A73-4457-943A-0189E4357C6F}" type="pres">
      <dgm:prSet presAssocID="{7DE36D3F-125B-45B3-92E7-98379F466DF0}" presName="hierChild3" presStyleCnt="0"/>
      <dgm:spPr/>
    </dgm:pt>
    <dgm:pt modelId="{185C65BD-6C07-4C32-96E5-2A1BA7574DFE}" type="pres">
      <dgm:prSet presAssocID="{5228519C-73CD-42D0-896E-18D3F8681C39}" presName="Name17" presStyleLbl="parChTrans1D3" presStyleIdx="2" presStyleCnt="3"/>
      <dgm:spPr/>
    </dgm:pt>
    <dgm:pt modelId="{05828E88-1D56-4AD5-815F-0495700FD1F3}" type="pres">
      <dgm:prSet presAssocID="{225140EC-F19A-41EA-9868-AA5F75E000AA}" presName="hierRoot3" presStyleCnt="0"/>
      <dgm:spPr/>
    </dgm:pt>
    <dgm:pt modelId="{D2AE1B74-85E5-455E-83AA-5D241A45AE28}" type="pres">
      <dgm:prSet presAssocID="{225140EC-F19A-41EA-9868-AA5F75E000AA}" presName="composite3" presStyleCnt="0"/>
      <dgm:spPr/>
    </dgm:pt>
    <dgm:pt modelId="{884FE98F-FA20-4B30-BB6C-7B19B5ACB178}" type="pres">
      <dgm:prSet presAssocID="{225140EC-F19A-41EA-9868-AA5F75E000AA}" presName="background3" presStyleLbl="node3" presStyleIdx="2" presStyleCnt="3"/>
      <dgm:spPr/>
    </dgm:pt>
    <dgm:pt modelId="{F314E0B0-ED2E-49C7-BAEC-B08A4C1CDF7E}" type="pres">
      <dgm:prSet presAssocID="{225140EC-F19A-41EA-9868-AA5F75E000AA}" presName="text3" presStyleLbl="fgAcc3" presStyleIdx="2" presStyleCnt="3" custLinFactNeighborX="6144" custLinFactNeighborY="7147">
        <dgm:presLayoutVars>
          <dgm:chPref val="3"/>
        </dgm:presLayoutVars>
      </dgm:prSet>
      <dgm:spPr/>
    </dgm:pt>
    <dgm:pt modelId="{E4D01E5C-8E9E-44D4-8108-9DBF6F3A99BF}" type="pres">
      <dgm:prSet presAssocID="{225140EC-F19A-41EA-9868-AA5F75E000AA}" presName="hierChild4" presStyleCnt="0"/>
      <dgm:spPr/>
    </dgm:pt>
  </dgm:ptLst>
  <dgm:cxnLst>
    <dgm:cxn modelId="{54D5BB13-D39C-4985-BCA9-0B0FEA295167}" srcId="{8115DE21-D8AE-46E7-A061-2055DA916291}" destId="{7DE36D3F-125B-45B3-92E7-98379F466DF0}" srcOrd="2" destOrd="0" parTransId="{0AB3DEF4-461C-4181-9069-595E7E5531A5}" sibTransId="{3A9D76E6-B0AD-4A04-9045-E4497544DE93}"/>
    <dgm:cxn modelId="{333FBD23-2C99-4B5B-B786-A4D7248DA5BA}" type="presOf" srcId="{0AB3DEF4-461C-4181-9069-595E7E5531A5}" destId="{9740669B-CB45-46FF-85EC-8D66E161D2BB}" srcOrd="0" destOrd="0" presId="urn:microsoft.com/office/officeart/2005/8/layout/hierarchy1"/>
    <dgm:cxn modelId="{600B7B28-B8A9-4A77-B416-394DDF656125}" srcId="{7DE36D3F-125B-45B3-92E7-98379F466DF0}" destId="{225140EC-F19A-41EA-9868-AA5F75E000AA}" srcOrd="0" destOrd="0" parTransId="{5228519C-73CD-42D0-896E-18D3F8681C39}" sibTransId="{7A5C8D43-51A8-48AD-83BE-C313B1DD04C0}"/>
    <dgm:cxn modelId="{A662E329-5804-4DC8-85A3-93218147EB8F}" type="presOf" srcId="{DDB85888-9717-4882-A2F3-B1670BA26E57}" destId="{53B6ADF5-88F7-4D0B-972B-B8ECEDCF2E45}" srcOrd="0" destOrd="0" presId="urn:microsoft.com/office/officeart/2005/8/layout/hierarchy1"/>
    <dgm:cxn modelId="{BFBFA35F-4D68-4385-8F65-E0E99E877A9F}" srcId="{DDB85888-9717-4882-A2F3-B1670BA26E57}" destId="{C23E2111-F9B6-436E-9613-E4D81E0CF8E3}" srcOrd="0" destOrd="0" parTransId="{A2237CAB-187D-40A2-A08F-3AE3E6CB1969}" sibTransId="{C6C651C9-76A5-4C38-ACE5-5DCAC0A8023C}"/>
    <dgm:cxn modelId="{525A1F68-1859-40EA-9FF6-3CFA36D4C900}" srcId="{9C30BDEA-14DD-4586-94B6-F7C41E8CD6E4}" destId="{8F9348BC-3879-4BE0-8AFA-2D2595259982}" srcOrd="0" destOrd="0" parTransId="{3C311F25-892F-492C-81B5-C1F0776178CD}" sibTransId="{DEC3FB88-90DC-41C8-AFBC-DB9C9262B547}"/>
    <dgm:cxn modelId="{381BF46A-77A9-4A28-A174-FCD698D37DD1}" type="presOf" srcId="{C23E2111-F9B6-436E-9613-E4D81E0CF8E3}" destId="{BD9BBDF0-0619-49A9-B559-7692209BB637}" srcOrd="0" destOrd="0" presId="urn:microsoft.com/office/officeart/2005/8/layout/hierarchy1"/>
    <dgm:cxn modelId="{CF5F4B57-301E-480F-863A-0D8499389DAD}" srcId="{8115DE21-D8AE-46E7-A061-2055DA916291}" destId="{DDB85888-9717-4882-A2F3-B1670BA26E57}" srcOrd="1" destOrd="0" parTransId="{60DC9BB7-1493-4167-A148-AF2C984E6D86}" sibTransId="{7C1FDD1B-08ED-42A6-A4F9-044D2722F79D}"/>
    <dgm:cxn modelId="{786F0485-32FC-4B67-BA1E-B6609E3945D0}" type="presOf" srcId="{E041B425-2F94-40EA-A661-FD3D45A7C1E6}" destId="{258C5324-C710-4F12-B360-92E99E46CB47}" srcOrd="0" destOrd="0" presId="urn:microsoft.com/office/officeart/2005/8/layout/hierarchy1"/>
    <dgm:cxn modelId="{58D3D488-C430-486E-B27B-558250AD729F}" type="presOf" srcId="{4F3C8126-730F-4081-AA02-C149CD2FADEA}" destId="{40A1B373-BAA8-426C-AADD-9A737787AD0D}" srcOrd="0" destOrd="0" presId="urn:microsoft.com/office/officeart/2005/8/layout/hierarchy1"/>
    <dgm:cxn modelId="{29BE548E-4D1F-47EC-AFCB-8182F07F45D0}" type="presOf" srcId="{5228519C-73CD-42D0-896E-18D3F8681C39}" destId="{185C65BD-6C07-4C32-96E5-2A1BA7574DFE}" srcOrd="0" destOrd="0" presId="urn:microsoft.com/office/officeart/2005/8/layout/hierarchy1"/>
    <dgm:cxn modelId="{BE7A1F99-716D-4944-AA7D-39B8F08D307C}" type="presOf" srcId="{225140EC-F19A-41EA-9868-AA5F75E000AA}" destId="{F314E0B0-ED2E-49C7-BAEC-B08A4C1CDF7E}" srcOrd="0" destOrd="0" presId="urn:microsoft.com/office/officeart/2005/8/layout/hierarchy1"/>
    <dgm:cxn modelId="{9542D0A1-790B-4B5F-89B0-0CAFB7C00635}" type="presOf" srcId="{3C311F25-892F-492C-81B5-C1F0776178CD}" destId="{BE1987B5-5575-412A-8345-67621EC66943}" srcOrd="0" destOrd="0" presId="urn:microsoft.com/office/officeart/2005/8/layout/hierarchy1"/>
    <dgm:cxn modelId="{867E5DAD-B706-41F2-8448-943EC9C55DA4}" type="presOf" srcId="{60DC9BB7-1493-4167-A148-AF2C984E6D86}" destId="{55BA51C4-2AE7-4FD3-B128-F7B37B845E42}" srcOrd="0" destOrd="0" presId="urn:microsoft.com/office/officeart/2005/8/layout/hierarchy1"/>
    <dgm:cxn modelId="{F69E5AB8-FA30-4515-9700-5D1A73B26EDA}" type="presOf" srcId="{8F9348BC-3879-4BE0-8AFA-2D2595259982}" destId="{FF5FC9C9-6B22-4017-8650-D45622894E04}" srcOrd="0" destOrd="0" presId="urn:microsoft.com/office/officeart/2005/8/layout/hierarchy1"/>
    <dgm:cxn modelId="{9C2F75BF-213C-4090-B38A-A2E94711E8AE}" type="presOf" srcId="{9C30BDEA-14DD-4586-94B6-F7C41E8CD6E4}" destId="{D919761D-BC69-493B-8FED-F17863AEAF08}" srcOrd="0" destOrd="0" presId="urn:microsoft.com/office/officeart/2005/8/layout/hierarchy1"/>
    <dgm:cxn modelId="{D0DB9BBF-341F-44C5-8803-B2CCD3F06C8A}" type="presOf" srcId="{A2237CAB-187D-40A2-A08F-3AE3E6CB1969}" destId="{DB3C4008-3523-4156-9CBB-0339FA8CCE96}" srcOrd="0" destOrd="0" presId="urn:microsoft.com/office/officeart/2005/8/layout/hierarchy1"/>
    <dgm:cxn modelId="{ECEE98C0-7991-46C3-906A-B17B75A7ED5D}" srcId="{E041B425-2F94-40EA-A661-FD3D45A7C1E6}" destId="{8115DE21-D8AE-46E7-A061-2055DA916291}" srcOrd="0" destOrd="0" parTransId="{382BA090-0428-4453-BCBB-DC9E02A40257}" sibTransId="{5B50F25A-CD85-4F4F-A023-42E07091CCA0}"/>
    <dgm:cxn modelId="{D60A78C3-9FC8-4C5B-8963-0AADF196331C}" type="presOf" srcId="{7DE36D3F-125B-45B3-92E7-98379F466DF0}" destId="{33F95234-D791-4CAF-9B7C-26034B9BA823}" srcOrd="0" destOrd="0" presId="urn:microsoft.com/office/officeart/2005/8/layout/hierarchy1"/>
    <dgm:cxn modelId="{A45DC5D7-6662-4D70-A429-67B39E927349}" type="presOf" srcId="{8115DE21-D8AE-46E7-A061-2055DA916291}" destId="{613741C4-0815-4B34-9F85-1A6A88427165}" srcOrd="0" destOrd="0" presId="urn:microsoft.com/office/officeart/2005/8/layout/hierarchy1"/>
    <dgm:cxn modelId="{E377A8DA-5136-4833-A2C3-F07FBEB82D63}" srcId="{8115DE21-D8AE-46E7-A061-2055DA916291}" destId="{9C30BDEA-14DD-4586-94B6-F7C41E8CD6E4}" srcOrd="0" destOrd="0" parTransId="{4F3C8126-730F-4081-AA02-C149CD2FADEA}" sibTransId="{042918A1-3660-4939-8434-9B0AF13473B4}"/>
    <dgm:cxn modelId="{0FA95587-7403-4584-AD04-71501DA8AE39}" type="presParOf" srcId="{258C5324-C710-4F12-B360-92E99E46CB47}" destId="{7B0D0ABA-89CD-414C-8314-7A684EEE9D61}" srcOrd="0" destOrd="0" presId="urn:microsoft.com/office/officeart/2005/8/layout/hierarchy1"/>
    <dgm:cxn modelId="{4A373D6D-073C-4B59-9841-92E768494391}" type="presParOf" srcId="{7B0D0ABA-89CD-414C-8314-7A684EEE9D61}" destId="{C7923600-663B-4612-9048-AB07C54C483B}" srcOrd="0" destOrd="0" presId="urn:microsoft.com/office/officeart/2005/8/layout/hierarchy1"/>
    <dgm:cxn modelId="{1FEB850D-44A1-4FFE-B9CC-6325914EC6A9}" type="presParOf" srcId="{C7923600-663B-4612-9048-AB07C54C483B}" destId="{EAB7EFC9-DDEB-451A-A98E-E0FFBAB6B44C}" srcOrd="0" destOrd="0" presId="urn:microsoft.com/office/officeart/2005/8/layout/hierarchy1"/>
    <dgm:cxn modelId="{C8FB9D0C-8288-4BD5-AFD2-7D8FA8368C16}" type="presParOf" srcId="{C7923600-663B-4612-9048-AB07C54C483B}" destId="{613741C4-0815-4B34-9F85-1A6A88427165}" srcOrd="1" destOrd="0" presId="urn:microsoft.com/office/officeart/2005/8/layout/hierarchy1"/>
    <dgm:cxn modelId="{AADAE960-DC2C-43C1-8798-CBC5AE1C487B}" type="presParOf" srcId="{7B0D0ABA-89CD-414C-8314-7A684EEE9D61}" destId="{3B7BE708-58E4-4412-A82F-6F8CAD817368}" srcOrd="1" destOrd="0" presId="urn:microsoft.com/office/officeart/2005/8/layout/hierarchy1"/>
    <dgm:cxn modelId="{EC9A3006-05B8-48D9-9D95-C3F1D5338FCC}" type="presParOf" srcId="{3B7BE708-58E4-4412-A82F-6F8CAD817368}" destId="{40A1B373-BAA8-426C-AADD-9A737787AD0D}" srcOrd="0" destOrd="0" presId="urn:microsoft.com/office/officeart/2005/8/layout/hierarchy1"/>
    <dgm:cxn modelId="{3E2D9B74-2D07-4C33-B682-F28B7B829195}" type="presParOf" srcId="{3B7BE708-58E4-4412-A82F-6F8CAD817368}" destId="{C031D3CE-25FB-4A19-914A-493C9E8EE44D}" srcOrd="1" destOrd="0" presId="urn:microsoft.com/office/officeart/2005/8/layout/hierarchy1"/>
    <dgm:cxn modelId="{DF3E41C6-A028-4558-8AEC-385F62856530}" type="presParOf" srcId="{C031D3CE-25FB-4A19-914A-493C9E8EE44D}" destId="{65725BA3-1C56-49DA-9678-4A9F16C6DD5D}" srcOrd="0" destOrd="0" presId="urn:microsoft.com/office/officeart/2005/8/layout/hierarchy1"/>
    <dgm:cxn modelId="{7E774704-50DC-4E6F-9A67-52562BCAC6DD}" type="presParOf" srcId="{65725BA3-1C56-49DA-9678-4A9F16C6DD5D}" destId="{69461E41-9A8F-4FD8-B733-210DA7123BF1}" srcOrd="0" destOrd="0" presId="urn:microsoft.com/office/officeart/2005/8/layout/hierarchy1"/>
    <dgm:cxn modelId="{2F82FC89-1A23-4AE9-A2A1-94283F5FFAB9}" type="presParOf" srcId="{65725BA3-1C56-49DA-9678-4A9F16C6DD5D}" destId="{D919761D-BC69-493B-8FED-F17863AEAF08}" srcOrd="1" destOrd="0" presId="urn:microsoft.com/office/officeart/2005/8/layout/hierarchy1"/>
    <dgm:cxn modelId="{4C91EA9C-59CA-4190-98D5-E3375E1C4299}" type="presParOf" srcId="{C031D3CE-25FB-4A19-914A-493C9E8EE44D}" destId="{D08610A7-A9D2-4A8E-A154-E79D520308BB}" srcOrd="1" destOrd="0" presId="urn:microsoft.com/office/officeart/2005/8/layout/hierarchy1"/>
    <dgm:cxn modelId="{31FA46B8-4F57-46E6-8E37-5207739BB44A}" type="presParOf" srcId="{D08610A7-A9D2-4A8E-A154-E79D520308BB}" destId="{BE1987B5-5575-412A-8345-67621EC66943}" srcOrd="0" destOrd="0" presId="urn:microsoft.com/office/officeart/2005/8/layout/hierarchy1"/>
    <dgm:cxn modelId="{3D42E379-650F-446E-B78E-B4273B3E1DBC}" type="presParOf" srcId="{D08610A7-A9D2-4A8E-A154-E79D520308BB}" destId="{7DBE81D9-0559-42EF-B378-A4DC3D2636E8}" srcOrd="1" destOrd="0" presId="urn:microsoft.com/office/officeart/2005/8/layout/hierarchy1"/>
    <dgm:cxn modelId="{6AA659F2-3F25-4677-834C-A361291EF62D}" type="presParOf" srcId="{7DBE81D9-0559-42EF-B378-A4DC3D2636E8}" destId="{A901CFA2-6FED-48BC-89BC-0C0F5979D102}" srcOrd="0" destOrd="0" presId="urn:microsoft.com/office/officeart/2005/8/layout/hierarchy1"/>
    <dgm:cxn modelId="{5B9967E4-5F5A-4C3C-B323-D64BB6197AD7}" type="presParOf" srcId="{A901CFA2-6FED-48BC-89BC-0C0F5979D102}" destId="{FB01DAAE-7EFB-4F48-A95B-3FE28698DE3A}" srcOrd="0" destOrd="0" presId="urn:microsoft.com/office/officeart/2005/8/layout/hierarchy1"/>
    <dgm:cxn modelId="{102FB6EA-7348-42B4-8567-34D61688EDA6}" type="presParOf" srcId="{A901CFA2-6FED-48BC-89BC-0C0F5979D102}" destId="{FF5FC9C9-6B22-4017-8650-D45622894E04}" srcOrd="1" destOrd="0" presId="urn:microsoft.com/office/officeart/2005/8/layout/hierarchy1"/>
    <dgm:cxn modelId="{F46EBBD3-7896-4BF6-B741-D6C1F5CF8F77}" type="presParOf" srcId="{7DBE81D9-0559-42EF-B378-A4DC3D2636E8}" destId="{40F7D7BF-8437-4F4A-9976-665C7ACD6BB3}" srcOrd="1" destOrd="0" presId="urn:microsoft.com/office/officeart/2005/8/layout/hierarchy1"/>
    <dgm:cxn modelId="{21A59A76-F843-4EB9-A21C-4F01623B51E4}" type="presParOf" srcId="{3B7BE708-58E4-4412-A82F-6F8CAD817368}" destId="{55BA51C4-2AE7-4FD3-B128-F7B37B845E42}" srcOrd="2" destOrd="0" presId="urn:microsoft.com/office/officeart/2005/8/layout/hierarchy1"/>
    <dgm:cxn modelId="{64E1DECD-1209-46A3-B018-22447DAFB3C9}" type="presParOf" srcId="{3B7BE708-58E4-4412-A82F-6F8CAD817368}" destId="{241CFDAE-78FD-4567-97E2-BF4035B3EEF3}" srcOrd="3" destOrd="0" presId="urn:microsoft.com/office/officeart/2005/8/layout/hierarchy1"/>
    <dgm:cxn modelId="{225E6A8E-917E-49FA-8B67-0A75CAA72122}" type="presParOf" srcId="{241CFDAE-78FD-4567-97E2-BF4035B3EEF3}" destId="{BC49DFEB-9BD1-4927-BC4A-20032DB2F25C}" srcOrd="0" destOrd="0" presId="urn:microsoft.com/office/officeart/2005/8/layout/hierarchy1"/>
    <dgm:cxn modelId="{28513625-032B-4ED7-AFC4-A709B35A778C}" type="presParOf" srcId="{BC49DFEB-9BD1-4927-BC4A-20032DB2F25C}" destId="{C40C44C4-63C3-4EDB-B06B-FAF1E338767A}" srcOrd="0" destOrd="0" presId="urn:microsoft.com/office/officeart/2005/8/layout/hierarchy1"/>
    <dgm:cxn modelId="{2F8D3264-5BA8-4EF8-9AE2-B578F470B669}" type="presParOf" srcId="{BC49DFEB-9BD1-4927-BC4A-20032DB2F25C}" destId="{53B6ADF5-88F7-4D0B-972B-B8ECEDCF2E45}" srcOrd="1" destOrd="0" presId="urn:microsoft.com/office/officeart/2005/8/layout/hierarchy1"/>
    <dgm:cxn modelId="{58A52622-3EA9-450E-8E32-FDE632AFA0BC}" type="presParOf" srcId="{241CFDAE-78FD-4567-97E2-BF4035B3EEF3}" destId="{1E9D9FBE-1B3A-41BB-B8B8-9E105F5C741C}" srcOrd="1" destOrd="0" presId="urn:microsoft.com/office/officeart/2005/8/layout/hierarchy1"/>
    <dgm:cxn modelId="{38A5CB6E-DA50-4185-9FE0-5558F8971E66}" type="presParOf" srcId="{1E9D9FBE-1B3A-41BB-B8B8-9E105F5C741C}" destId="{DB3C4008-3523-4156-9CBB-0339FA8CCE96}" srcOrd="0" destOrd="0" presId="urn:microsoft.com/office/officeart/2005/8/layout/hierarchy1"/>
    <dgm:cxn modelId="{A481273E-EDBD-4FB1-B3EB-FDF5A08755FA}" type="presParOf" srcId="{1E9D9FBE-1B3A-41BB-B8B8-9E105F5C741C}" destId="{DD125127-91F2-44AF-8954-42AA504C7498}" srcOrd="1" destOrd="0" presId="urn:microsoft.com/office/officeart/2005/8/layout/hierarchy1"/>
    <dgm:cxn modelId="{418ED683-D43A-44D7-88C8-045C90468595}" type="presParOf" srcId="{DD125127-91F2-44AF-8954-42AA504C7498}" destId="{98F3B5BB-E8DB-441F-998C-FE77EBBF7F85}" srcOrd="0" destOrd="0" presId="urn:microsoft.com/office/officeart/2005/8/layout/hierarchy1"/>
    <dgm:cxn modelId="{BB445B8E-1945-4721-8EC3-23687FB16061}" type="presParOf" srcId="{98F3B5BB-E8DB-441F-998C-FE77EBBF7F85}" destId="{AEC93530-196F-4075-985F-F19F29EFE429}" srcOrd="0" destOrd="0" presId="urn:microsoft.com/office/officeart/2005/8/layout/hierarchy1"/>
    <dgm:cxn modelId="{0F2B1D9F-33AE-4934-95CE-8A67F4F15301}" type="presParOf" srcId="{98F3B5BB-E8DB-441F-998C-FE77EBBF7F85}" destId="{BD9BBDF0-0619-49A9-B559-7692209BB637}" srcOrd="1" destOrd="0" presId="urn:microsoft.com/office/officeart/2005/8/layout/hierarchy1"/>
    <dgm:cxn modelId="{A6EF4C69-E486-4B8A-8769-D36193C3640E}" type="presParOf" srcId="{DD125127-91F2-44AF-8954-42AA504C7498}" destId="{451F87B8-ED8F-404C-9514-60CFCE79650D}" srcOrd="1" destOrd="0" presId="urn:microsoft.com/office/officeart/2005/8/layout/hierarchy1"/>
    <dgm:cxn modelId="{DAC3DDE9-AFA2-4C90-9853-A9BDE2514B61}" type="presParOf" srcId="{3B7BE708-58E4-4412-A82F-6F8CAD817368}" destId="{9740669B-CB45-46FF-85EC-8D66E161D2BB}" srcOrd="4" destOrd="0" presId="urn:microsoft.com/office/officeart/2005/8/layout/hierarchy1"/>
    <dgm:cxn modelId="{9C54BC55-1FEB-4249-8F28-19C255A0EAE2}" type="presParOf" srcId="{3B7BE708-58E4-4412-A82F-6F8CAD817368}" destId="{DCD38864-E259-4240-A5CE-50D394370E9B}" srcOrd="5" destOrd="0" presId="urn:microsoft.com/office/officeart/2005/8/layout/hierarchy1"/>
    <dgm:cxn modelId="{A724D63D-38F7-489A-BA43-44DCF35078DE}" type="presParOf" srcId="{DCD38864-E259-4240-A5CE-50D394370E9B}" destId="{87FF4377-3B46-4FC0-AECA-4E3416012C2B}" srcOrd="0" destOrd="0" presId="urn:microsoft.com/office/officeart/2005/8/layout/hierarchy1"/>
    <dgm:cxn modelId="{FFE37B32-22F5-48CF-8ED3-F19E42735F3D}" type="presParOf" srcId="{87FF4377-3B46-4FC0-AECA-4E3416012C2B}" destId="{7CAB48C1-274D-4215-9095-62845FF3A111}" srcOrd="0" destOrd="0" presId="urn:microsoft.com/office/officeart/2005/8/layout/hierarchy1"/>
    <dgm:cxn modelId="{EF01D8FC-76EA-4E05-9724-06980029F0E6}" type="presParOf" srcId="{87FF4377-3B46-4FC0-AECA-4E3416012C2B}" destId="{33F95234-D791-4CAF-9B7C-26034B9BA823}" srcOrd="1" destOrd="0" presId="urn:microsoft.com/office/officeart/2005/8/layout/hierarchy1"/>
    <dgm:cxn modelId="{5F07A72A-26E8-43C8-A6AD-EDEDB8F27269}" type="presParOf" srcId="{DCD38864-E259-4240-A5CE-50D394370E9B}" destId="{24F83A95-0A73-4457-943A-0189E4357C6F}" srcOrd="1" destOrd="0" presId="urn:microsoft.com/office/officeart/2005/8/layout/hierarchy1"/>
    <dgm:cxn modelId="{00BE3756-79F4-4100-9193-25AFF8492AB4}" type="presParOf" srcId="{24F83A95-0A73-4457-943A-0189E4357C6F}" destId="{185C65BD-6C07-4C32-96E5-2A1BA7574DFE}" srcOrd="0" destOrd="0" presId="urn:microsoft.com/office/officeart/2005/8/layout/hierarchy1"/>
    <dgm:cxn modelId="{9854C222-8FF3-46FE-BED6-11E908DB9C86}" type="presParOf" srcId="{24F83A95-0A73-4457-943A-0189E4357C6F}" destId="{05828E88-1D56-4AD5-815F-0495700FD1F3}" srcOrd="1" destOrd="0" presId="urn:microsoft.com/office/officeart/2005/8/layout/hierarchy1"/>
    <dgm:cxn modelId="{E2D7D3F0-5384-43FD-8541-B7BF82DDEAC0}" type="presParOf" srcId="{05828E88-1D56-4AD5-815F-0495700FD1F3}" destId="{D2AE1B74-85E5-455E-83AA-5D241A45AE28}" srcOrd="0" destOrd="0" presId="urn:microsoft.com/office/officeart/2005/8/layout/hierarchy1"/>
    <dgm:cxn modelId="{DF866908-CFFB-42CE-89C1-B10A857B5DEA}" type="presParOf" srcId="{D2AE1B74-85E5-455E-83AA-5D241A45AE28}" destId="{884FE98F-FA20-4B30-BB6C-7B19B5ACB178}" srcOrd="0" destOrd="0" presId="urn:microsoft.com/office/officeart/2005/8/layout/hierarchy1"/>
    <dgm:cxn modelId="{CC8F6684-EEAB-477C-9106-FBDDD399FB6C}" type="presParOf" srcId="{D2AE1B74-85E5-455E-83AA-5D241A45AE28}" destId="{F314E0B0-ED2E-49C7-BAEC-B08A4C1CDF7E}" srcOrd="1" destOrd="0" presId="urn:microsoft.com/office/officeart/2005/8/layout/hierarchy1"/>
    <dgm:cxn modelId="{A5241A81-AFB7-4577-BC69-BE96F3F6B23B}" type="presParOf" srcId="{05828E88-1D56-4AD5-815F-0495700FD1F3}" destId="{E4D01E5C-8E9E-44D4-8108-9DBF6F3A99B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7B111D-E476-4876-9E7B-814D440DDB1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DAF260B7-E951-4045-A3F7-5BF1D1D32EBF}">
      <dgm:prSet phldrT="[Текст]" custT="1"/>
      <dgm:spPr/>
      <dgm:t>
        <a:bodyPr/>
        <a:lstStyle/>
        <a:p>
          <a:r>
            <a:rPr lang="ru-RU" sz="1100" dirty="0">
              <a:latin typeface="Arial" panose="020B0604020202020204" pitchFamily="34" charset="0"/>
              <a:cs typeface="Arial" panose="020B0604020202020204" pitchFamily="34" charset="0"/>
            </a:rPr>
            <a:t>Углеводороды</a:t>
          </a:r>
        </a:p>
      </dgm:t>
    </dgm:pt>
    <dgm:pt modelId="{D7BCA818-210C-4863-9E42-E528D1678B93}" type="parTrans" cxnId="{2F7D4BA3-6797-4578-8F33-37B0283077EF}">
      <dgm:prSet/>
      <dgm:spPr/>
      <dgm:t>
        <a:bodyPr/>
        <a:lstStyle/>
        <a:p>
          <a:endParaRPr lang="ru-RU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2A4189A-09C2-414D-B3CD-5315A70A0230}" type="sibTrans" cxnId="{2F7D4BA3-6797-4578-8F33-37B0283077EF}">
      <dgm:prSet/>
      <dgm:spPr/>
      <dgm:t>
        <a:bodyPr/>
        <a:lstStyle/>
        <a:p>
          <a:endParaRPr lang="ru-RU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A3F540-3C42-4158-B161-E14044E34E97}">
      <dgm:prSet phldrT="[Текст]" custT="1"/>
      <dgm:spPr/>
      <dgm:t>
        <a:bodyPr/>
        <a:lstStyle/>
        <a:p>
          <a:r>
            <a:rPr lang="ru-RU" sz="1100" dirty="0">
              <a:latin typeface="Arial" panose="020B0604020202020204" pitchFamily="34" charset="0"/>
              <a:cs typeface="Arial" panose="020B0604020202020204" pitchFamily="34" charset="0"/>
            </a:rPr>
            <a:t>Предельные</a:t>
          </a:r>
        </a:p>
      </dgm:t>
    </dgm:pt>
    <dgm:pt modelId="{5CDC8AAB-0F8A-4B48-B168-D63F0CFDB049}" type="parTrans" cxnId="{7CEB2A6F-2CCF-42C6-882D-C24C9BB262AB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19D094C-499C-4FF2-BD5A-8B1AAB56658A}" type="sibTrans" cxnId="{7CEB2A6F-2CCF-42C6-882D-C24C9BB262AB}">
      <dgm:prSet/>
      <dgm:spPr/>
      <dgm:t>
        <a:bodyPr/>
        <a:lstStyle/>
        <a:p>
          <a:endParaRPr lang="ru-RU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9B5549-2853-4F5D-AD4B-359AF531EB16}">
      <dgm:prSet phldrT="[Текст]" custT="1"/>
      <dgm:spPr/>
      <dgm:t>
        <a:bodyPr/>
        <a:lstStyle/>
        <a:p>
          <a:r>
            <a:rPr lang="ru-RU" sz="1100" dirty="0" err="1">
              <a:latin typeface="Arial" panose="020B0604020202020204" pitchFamily="34" charset="0"/>
              <a:cs typeface="Arial" panose="020B0604020202020204" pitchFamily="34" charset="0"/>
            </a:rPr>
            <a:t>Алканы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100" b="1" dirty="0">
              <a:latin typeface="Arial" charset="0"/>
            </a:rPr>
            <a:t>C</a:t>
          </a:r>
          <a:r>
            <a:rPr lang="en-US" sz="1100" b="1" baseline="-25000" dirty="0">
              <a:latin typeface="Arial" charset="0"/>
            </a:rPr>
            <a:t>n</a:t>
          </a:r>
          <a:r>
            <a:rPr lang="en-US" sz="1100" b="1" dirty="0">
              <a:latin typeface="Arial" charset="0"/>
            </a:rPr>
            <a:t>H</a:t>
          </a:r>
          <a:r>
            <a:rPr lang="en-US" sz="1100" b="1" baseline="-25000" dirty="0">
              <a:latin typeface="Arial" charset="0"/>
            </a:rPr>
            <a:t>2n+2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E73157B-DE71-4025-96A8-C433A8BF321F}" type="parTrans" cxnId="{DA58DED6-5E0D-4517-BA76-D2E71F3B2726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E79E1F8-DD72-46DD-8015-076A862AAF6C}" type="sibTrans" cxnId="{DA58DED6-5E0D-4517-BA76-D2E71F3B2726}">
      <dgm:prSet/>
      <dgm:spPr/>
      <dgm:t>
        <a:bodyPr/>
        <a:lstStyle/>
        <a:p>
          <a:endParaRPr lang="ru-RU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79277F-9B68-4EDE-8AFF-FA6AF38339DC}">
      <dgm:prSet phldrT="[Текст]" custT="1"/>
      <dgm:spPr/>
      <dgm:t>
        <a:bodyPr/>
        <a:lstStyle/>
        <a:p>
          <a:r>
            <a:rPr lang="ru-RU" sz="1000" dirty="0">
              <a:latin typeface="Arial" panose="020B0604020202020204" pitchFamily="34" charset="0"/>
              <a:cs typeface="Arial" panose="020B0604020202020204" pitchFamily="34" charset="0"/>
            </a:rPr>
            <a:t>Цикло-</a:t>
          </a:r>
          <a:r>
            <a:rPr lang="ru-RU" sz="1000" dirty="0" err="1">
              <a:latin typeface="Arial" panose="020B0604020202020204" pitchFamily="34" charset="0"/>
              <a:cs typeface="Arial" panose="020B0604020202020204" pitchFamily="34" charset="0"/>
            </a:rPr>
            <a:t>алканы</a:t>
          </a:r>
          <a:endParaRPr lang="ru-RU" sz="10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00" b="1" dirty="0">
              <a:latin typeface="Arial" charset="0"/>
            </a:rPr>
            <a:t>C</a:t>
          </a:r>
          <a:r>
            <a:rPr lang="en-US" sz="1000" b="1" baseline="-25000" dirty="0">
              <a:latin typeface="Arial" charset="0"/>
            </a:rPr>
            <a:t>n</a:t>
          </a:r>
          <a:r>
            <a:rPr lang="en-US" sz="1000" b="1" dirty="0">
              <a:latin typeface="Arial" charset="0"/>
            </a:rPr>
            <a:t>H</a:t>
          </a:r>
          <a:r>
            <a:rPr lang="en-US" sz="1000" b="1" baseline="-25000" dirty="0">
              <a:latin typeface="Arial" charset="0"/>
            </a:rPr>
            <a:t>2n</a:t>
          </a:r>
          <a:endParaRPr lang="ru-RU" sz="1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ACE3BC1-6AA0-415C-88C5-0C9458C0F27B}" type="parTrans" cxnId="{61FB613E-4BEB-4847-B133-6301C193B324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62F4E02-FF55-49B2-8C5D-DBE5B8338AD6}" type="sibTrans" cxnId="{61FB613E-4BEB-4847-B133-6301C193B324}">
      <dgm:prSet/>
      <dgm:spPr/>
      <dgm:t>
        <a:bodyPr/>
        <a:lstStyle/>
        <a:p>
          <a:endParaRPr lang="ru-RU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3C4A4C-3429-43BD-8095-70B9F169C3B8}">
      <dgm:prSet phldrT="[Текст]" custT="1"/>
      <dgm:spPr/>
      <dgm:t>
        <a:bodyPr/>
        <a:lstStyle/>
        <a:p>
          <a:r>
            <a:rPr lang="ru-RU" sz="1100" dirty="0">
              <a:latin typeface="Arial" panose="020B0604020202020204" pitchFamily="34" charset="0"/>
              <a:cs typeface="Arial" panose="020B0604020202020204" pitchFamily="34" charset="0"/>
            </a:rPr>
            <a:t>Непредельные</a:t>
          </a:r>
        </a:p>
      </dgm:t>
    </dgm:pt>
    <dgm:pt modelId="{1258271A-0C31-4A22-86D7-C049EB44711A}" type="parTrans" cxnId="{C6915219-93DE-4565-88FC-1DE58DC7B8B8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71F900-F164-4774-9E2C-094F05253E48}" type="sibTrans" cxnId="{C6915219-93DE-4565-88FC-1DE58DC7B8B8}">
      <dgm:prSet/>
      <dgm:spPr/>
      <dgm:t>
        <a:bodyPr/>
        <a:lstStyle/>
        <a:p>
          <a:endParaRPr lang="ru-RU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E2DCF9-D010-445C-8452-26F37F67D1E6}">
      <dgm:prSet phldrT="[Текст]" custT="1"/>
      <dgm:spPr/>
      <dgm:t>
        <a:bodyPr/>
        <a:lstStyle/>
        <a:p>
          <a:r>
            <a:rPr lang="ru-RU" sz="1100" dirty="0" err="1">
              <a:latin typeface="Arial" panose="020B0604020202020204" pitchFamily="34" charset="0"/>
              <a:cs typeface="Arial" panose="020B0604020202020204" pitchFamily="34" charset="0"/>
            </a:rPr>
            <a:t>Алкены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100" b="1" dirty="0">
              <a:latin typeface="Arial" charset="0"/>
            </a:rPr>
            <a:t>C</a:t>
          </a:r>
          <a:r>
            <a:rPr lang="en-US" sz="1100" b="1" baseline="-25000" dirty="0">
              <a:latin typeface="Arial" charset="0"/>
            </a:rPr>
            <a:t>n</a:t>
          </a:r>
          <a:r>
            <a:rPr lang="en-US" sz="1100" b="1" dirty="0">
              <a:latin typeface="Arial" charset="0"/>
            </a:rPr>
            <a:t>H</a:t>
          </a:r>
          <a:r>
            <a:rPr lang="en-US" sz="1100" b="1" baseline="-25000" dirty="0">
              <a:latin typeface="Arial" charset="0"/>
            </a:rPr>
            <a:t>2n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EA60598-658B-4A11-A1AE-9649692CE035}" type="parTrans" cxnId="{25BDB23C-6612-465A-9F58-01D714EB8C87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9A2556-BB4C-435D-9DE7-9D1D24C8906F}" type="sibTrans" cxnId="{25BDB23C-6612-465A-9F58-01D714EB8C87}">
      <dgm:prSet/>
      <dgm:spPr/>
      <dgm:t>
        <a:bodyPr/>
        <a:lstStyle/>
        <a:p>
          <a:endParaRPr lang="ru-RU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8392F6-7D94-4E7E-9ED2-449828A337C8}">
      <dgm:prSet custT="1"/>
      <dgm:spPr/>
      <dgm:t>
        <a:bodyPr/>
        <a:lstStyle/>
        <a:p>
          <a:r>
            <a:rPr lang="ru-RU" sz="1100" dirty="0" err="1">
              <a:latin typeface="Arial" panose="020B0604020202020204" pitchFamily="34" charset="0"/>
              <a:cs typeface="Arial" panose="020B0604020202020204" pitchFamily="34" charset="0"/>
            </a:rPr>
            <a:t>Алкадиены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100" b="1" dirty="0">
              <a:latin typeface="Arial" charset="0"/>
            </a:rPr>
            <a:t>C</a:t>
          </a:r>
          <a:r>
            <a:rPr lang="en-US" sz="1100" b="1" baseline="-25000" dirty="0">
              <a:latin typeface="Arial" charset="0"/>
            </a:rPr>
            <a:t>n</a:t>
          </a:r>
          <a:r>
            <a:rPr lang="en-US" sz="1100" b="1" dirty="0">
              <a:latin typeface="Arial" charset="0"/>
            </a:rPr>
            <a:t>H</a:t>
          </a:r>
          <a:r>
            <a:rPr lang="en-US" sz="1100" b="1" baseline="-25000" dirty="0">
              <a:latin typeface="Arial" charset="0"/>
            </a:rPr>
            <a:t>2n</a:t>
          </a:r>
          <a:r>
            <a:rPr lang="ru-RU" sz="1100" b="1" baseline="-25000" dirty="0">
              <a:latin typeface="Arial" charset="0"/>
            </a:rPr>
            <a:t>-</a:t>
          </a:r>
          <a:r>
            <a:rPr lang="en-US" sz="1100" b="1" baseline="-25000" dirty="0">
              <a:latin typeface="Arial" charset="0"/>
            </a:rPr>
            <a:t>2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C18C6EA-79ED-4B98-92D9-46EBA941CC91}" type="parTrans" cxnId="{6394FB5C-5A59-4EDC-BFFB-8D1E58CCB642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27BB154-6C89-496D-ABAE-D0A412A64868}" type="sibTrans" cxnId="{6394FB5C-5A59-4EDC-BFFB-8D1E58CCB642}">
      <dgm:prSet/>
      <dgm:spPr/>
      <dgm:t>
        <a:bodyPr/>
        <a:lstStyle/>
        <a:p>
          <a:endParaRPr lang="ru-RU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54F2ED-DED4-456E-861D-F76FF44D2ECC}">
      <dgm:prSet custT="1"/>
      <dgm:spPr/>
      <dgm:t>
        <a:bodyPr/>
        <a:lstStyle/>
        <a:p>
          <a:r>
            <a:rPr lang="ru-RU" sz="1100" dirty="0">
              <a:latin typeface="Arial" panose="020B0604020202020204" pitchFamily="34" charset="0"/>
              <a:cs typeface="Arial" panose="020B0604020202020204" pitchFamily="34" charset="0"/>
            </a:rPr>
            <a:t>Алкины</a:t>
          </a:r>
        </a:p>
        <a:p>
          <a:r>
            <a:rPr lang="en-US" sz="1100" b="1" dirty="0">
              <a:latin typeface="Arial" charset="0"/>
            </a:rPr>
            <a:t>C</a:t>
          </a:r>
          <a:r>
            <a:rPr lang="en-US" sz="1100" b="1" baseline="-25000" dirty="0">
              <a:latin typeface="Arial" charset="0"/>
            </a:rPr>
            <a:t>n</a:t>
          </a:r>
          <a:r>
            <a:rPr lang="en-US" sz="1100" b="1" dirty="0">
              <a:latin typeface="Arial" charset="0"/>
            </a:rPr>
            <a:t>H</a:t>
          </a:r>
          <a:r>
            <a:rPr lang="en-US" sz="1100" b="1" baseline="-25000" dirty="0">
              <a:latin typeface="Arial" charset="0"/>
            </a:rPr>
            <a:t>2n</a:t>
          </a:r>
          <a:r>
            <a:rPr lang="ru-RU" sz="1100" b="1" baseline="-25000" dirty="0">
              <a:latin typeface="Arial" charset="0"/>
            </a:rPr>
            <a:t>-</a:t>
          </a:r>
          <a:r>
            <a:rPr lang="en-US" sz="1100" b="1" baseline="-25000" dirty="0">
              <a:latin typeface="Arial" charset="0"/>
            </a:rPr>
            <a:t>2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0CEBDA-A7B2-402B-9CFF-A060430C93C5}" type="parTrans" cxnId="{083AED07-5065-47A7-ACE1-16C38C46E4BC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134E08D-FDF4-49C3-B250-F649FBF2D336}" type="sibTrans" cxnId="{083AED07-5065-47A7-ACE1-16C38C46E4BC}">
      <dgm:prSet/>
      <dgm:spPr/>
      <dgm:t>
        <a:bodyPr/>
        <a:lstStyle/>
        <a:p>
          <a:endParaRPr lang="ru-RU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3870B0C-28B0-43E5-B3A9-834981422DFA}">
      <dgm:prSet custT="1"/>
      <dgm:spPr/>
      <dgm:t>
        <a:bodyPr/>
        <a:lstStyle/>
        <a:p>
          <a:r>
            <a:rPr lang="ru-RU" sz="1100" dirty="0" err="1">
              <a:latin typeface="Arial" panose="020B0604020202020204" pitchFamily="34" charset="0"/>
              <a:cs typeface="Arial" panose="020B0604020202020204" pitchFamily="34" charset="0"/>
            </a:rPr>
            <a:t>Аромати-ческие</a:t>
          </a:r>
          <a:r>
            <a:rPr lang="ru-RU" sz="1100" dirty="0">
              <a:latin typeface="Arial" panose="020B0604020202020204" pitchFamily="34" charset="0"/>
              <a:cs typeface="Arial" panose="020B0604020202020204" pitchFamily="34" charset="0"/>
            </a:rPr>
            <a:t> (арены)</a:t>
          </a:r>
        </a:p>
        <a:p>
          <a:r>
            <a:rPr lang="en-US" sz="1100" b="1" dirty="0">
              <a:latin typeface="Arial" charset="0"/>
            </a:rPr>
            <a:t>C</a:t>
          </a:r>
          <a:r>
            <a:rPr lang="en-US" sz="1100" b="1" baseline="-25000" dirty="0">
              <a:latin typeface="Arial" charset="0"/>
            </a:rPr>
            <a:t>n</a:t>
          </a:r>
          <a:r>
            <a:rPr lang="en-US" sz="1100" b="1" dirty="0">
              <a:latin typeface="Arial" charset="0"/>
            </a:rPr>
            <a:t>H</a:t>
          </a:r>
          <a:r>
            <a:rPr lang="en-US" sz="1100" b="1" baseline="-25000" dirty="0">
              <a:latin typeface="Arial" charset="0"/>
            </a:rPr>
            <a:t>2n</a:t>
          </a:r>
          <a:r>
            <a:rPr lang="ru-RU" sz="1100" b="1" baseline="-25000" dirty="0">
              <a:latin typeface="Arial" charset="0"/>
            </a:rPr>
            <a:t>-6</a:t>
          </a:r>
          <a:endParaRPr lang="ru-RU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468F96-7179-4B5D-B32F-127935334D44}" type="parTrans" cxnId="{5E61F8C8-C973-4110-B0EB-48D58AFA317B}">
      <dgm:prSet/>
      <dgm:spPr/>
      <dgm:t>
        <a:bodyPr/>
        <a:lstStyle/>
        <a:p>
          <a:endParaRPr lang="ru-RU" sz="11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6CF210-AF99-45C0-BE77-068687723BA2}" type="sibTrans" cxnId="{5E61F8C8-C973-4110-B0EB-48D58AFA317B}">
      <dgm:prSet/>
      <dgm:spPr/>
      <dgm:t>
        <a:bodyPr/>
        <a:lstStyle/>
        <a:p>
          <a:endParaRPr lang="ru-RU" sz="22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82A709-34C0-4177-9ED5-D4A25729470A}" type="pres">
      <dgm:prSet presAssocID="{9B7B111D-E476-4876-9E7B-814D440DDB1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3509DBF-B9C9-47C7-8B6F-539BAC91C44D}" type="pres">
      <dgm:prSet presAssocID="{DAF260B7-E951-4045-A3F7-5BF1D1D32EBF}" presName="hierRoot1" presStyleCnt="0"/>
      <dgm:spPr/>
    </dgm:pt>
    <dgm:pt modelId="{21198CC7-0117-4342-884B-88944F3BC8E1}" type="pres">
      <dgm:prSet presAssocID="{DAF260B7-E951-4045-A3F7-5BF1D1D32EBF}" presName="composite" presStyleCnt="0"/>
      <dgm:spPr/>
    </dgm:pt>
    <dgm:pt modelId="{EA029D9A-499F-43DD-A63F-808EE89A3246}" type="pres">
      <dgm:prSet presAssocID="{DAF260B7-E951-4045-A3F7-5BF1D1D32EBF}" presName="background" presStyleLbl="node0" presStyleIdx="0" presStyleCnt="1"/>
      <dgm:spPr/>
    </dgm:pt>
    <dgm:pt modelId="{4ED54A73-B361-4FB6-A749-573FE3D021CD}" type="pres">
      <dgm:prSet presAssocID="{DAF260B7-E951-4045-A3F7-5BF1D1D32EBF}" presName="text" presStyleLbl="fgAcc0" presStyleIdx="0" presStyleCnt="1" custScaleX="176152" custLinFactNeighborX="3518" custLinFactNeighborY="-25635">
        <dgm:presLayoutVars>
          <dgm:chPref val="3"/>
        </dgm:presLayoutVars>
      </dgm:prSet>
      <dgm:spPr/>
    </dgm:pt>
    <dgm:pt modelId="{F6B768B4-ED4A-47EB-96C1-BC5DFB5E279E}" type="pres">
      <dgm:prSet presAssocID="{DAF260B7-E951-4045-A3F7-5BF1D1D32EBF}" presName="hierChild2" presStyleCnt="0"/>
      <dgm:spPr/>
    </dgm:pt>
    <dgm:pt modelId="{6223E589-7C72-45F2-ABD6-C33B310420A0}" type="pres">
      <dgm:prSet presAssocID="{5CDC8AAB-0F8A-4B48-B168-D63F0CFDB049}" presName="Name10" presStyleLbl="parChTrans1D2" presStyleIdx="0" presStyleCnt="2"/>
      <dgm:spPr/>
    </dgm:pt>
    <dgm:pt modelId="{A137BE31-039C-4C85-B00C-89E555D87F1A}" type="pres">
      <dgm:prSet presAssocID="{78A3F540-3C42-4158-B161-E14044E34E97}" presName="hierRoot2" presStyleCnt="0"/>
      <dgm:spPr/>
    </dgm:pt>
    <dgm:pt modelId="{B54EF458-EA4C-4B5F-AA50-C66B7D7A265F}" type="pres">
      <dgm:prSet presAssocID="{78A3F540-3C42-4158-B161-E14044E34E97}" presName="composite2" presStyleCnt="0"/>
      <dgm:spPr/>
    </dgm:pt>
    <dgm:pt modelId="{368EE7AD-AFCB-4A78-BBEA-39B7D1FF1C89}" type="pres">
      <dgm:prSet presAssocID="{78A3F540-3C42-4158-B161-E14044E34E97}" presName="background2" presStyleLbl="node2" presStyleIdx="0" presStyleCnt="2"/>
      <dgm:spPr/>
    </dgm:pt>
    <dgm:pt modelId="{8393FDAC-6F4C-4E8B-A4DA-67506561A5EE}" type="pres">
      <dgm:prSet presAssocID="{78A3F540-3C42-4158-B161-E14044E34E97}" presName="text2" presStyleLbl="fgAcc2" presStyleIdx="0" presStyleCnt="2" custScaleX="164707" custLinFactNeighborX="-7089" custLinFactNeighborY="-53403">
        <dgm:presLayoutVars>
          <dgm:chPref val="3"/>
        </dgm:presLayoutVars>
      </dgm:prSet>
      <dgm:spPr/>
    </dgm:pt>
    <dgm:pt modelId="{6429CDBF-AD62-435F-8919-CF246D54F566}" type="pres">
      <dgm:prSet presAssocID="{78A3F540-3C42-4158-B161-E14044E34E97}" presName="hierChild3" presStyleCnt="0"/>
      <dgm:spPr/>
    </dgm:pt>
    <dgm:pt modelId="{A7515FFA-D15C-4703-A851-A06546DD34C1}" type="pres">
      <dgm:prSet presAssocID="{7E73157B-DE71-4025-96A8-C433A8BF321F}" presName="Name17" presStyleLbl="parChTrans1D3" presStyleIdx="0" presStyleCnt="6"/>
      <dgm:spPr/>
    </dgm:pt>
    <dgm:pt modelId="{97C0193F-F46B-4759-9246-DBED8F8CC64D}" type="pres">
      <dgm:prSet presAssocID="{DE9B5549-2853-4F5D-AD4B-359AF531EB16}" presName="hierRoot3" presStyleCnt="0"/>
      <dgm:spPr/>
    </dgm:pt>
    <dgm:pt modelId="{D60110B0-96BE-46FF-A5A0-286B797909C6}" type="pres">
      <dgm:prSet presAssocID="{DE9B5549-2853-4F5D-AD4B-359AF531EB16}" presName="composite3" presStyleCnt="0"/>
      <dgm:spPr/>
    </dgm:pt>
    <dgm:pt modelId="{93B28711-E68F-4AB1-87D4-DA4E55182894}" type="pres">
      <dgm:prSet presAssocID="{DE9B5549-2853-4F5D-AD4B-359AF531EB16}" presName="background3" presStyleLbl="node3" presStyleIdx="0" presStyleCnt="6"/>
      <dgm:spPr/>
    </dgm:pt>
    <dgm:pt modelId="{D0964981-84C1-4C8F-951F-93021A41C0EA}" type="pres">
      <dgm:prSet presAssocID="{DE9B5549-2853-4F5D-AD4B-359AF531EB16}" presName="text3" presStyleLbl="fgAcc3" presStyleIdx="0" presStyleCnt="6" custLinFactNeighborX="-8875" custLinFactNeighborY="-17810">
        <dgm:presLayoutVars>
          <dgm:chPref val="3"/>
        </dgm:presLayoutVars>
      </dgm:prSet>
      <dgm:spPr/>
    </dgm:pt>
    <dgm:pt modelId="{129EC191-9B7B-4D40-9F3C-FE55FDCEB921}" type="pres">
      <dgm:prSet presAssocID="{DE9B5549-2853-4F5D-AD4B-359AF531EB16}" presName="hierChild4" presStyleCnt="0"/>
      <dgm:spPr/>
    </dgm:pt>
    <dgm:pt modelId="{AB300A6E-C191-4B28-BA4B-A8F6ECDFA8A5}" type="pres">
      <dgm:prSet presAssocID="{1ACE3BC1-6AA0-415C-88C5-0C9458C0F27B}" presName="Name17" presStyleLbl="parChTrans1D3" presStyleIdx="1" presStyleCnt="6"/>
      <dgm:spPr/>
    </dgm:pt>
    <dgm:pt modelId="{3F09762D-1623-483D-B0D4-32A94A3809BB}" type="pres">
      <dgm:prSet presAssocID="{7179277F-9B68-4EDE-8AFF-FA6AF38339DC}" presName="hierRoot3" presStyleCnt="0"/>
      <dgm:spPr/>
    </dgm:pt>
    <dgm:pt modelId="{65B6B58E-3979-4F2A-8275-FC11E48944B6}" type="pres">
      <dgm:prSet presAssocID="{7179277F-9B68-4EDE-8AFF-FA6AF38339DC}" presName="composite3" presStyleCnt="0"/>
      <dgm:spPr/>
    </dgm:pt>
    <dgm:pt modelId="{FCFC42CA-BD6A-439E-8501-2359D7E4B2FE}" type="pres">
      <dgm:prSet presAssocID="{7179277F-9B68-4EDE-8AFF-FA6AF38339DC}" presName="background3" presStyleLbl="node3" presStyleIdx="1" presStyleCnt="6"/>
      <dgm:spPr/>
    </dgm:pt>
    <dgm:pt modelId="{5E777403-0629-4A43-A660-9C4FDC21F28D}" type="pres">
      <dgm:prSet presAssocID="{7179277F-9B68-4EDE-8AFF-FA6AF38339DC}" presName="text3" presStyleLbl="fgAcc3" presStyleIdx="1" presStyleCnt="6" custScaleX="129063" custScaleY="108632" custLinFactNeighborX="-5467" custLinFactNeighborY="-17810">
        <dgm:presLayoutVars>
          <dgm:chPref val="3"/>
        </dgm:presLayoutVars>
      </dgm:prSet>
      <dgm:spPr/>
    </dgm:pt>
    <dgm:pt modelId="{32A23080-40F6-4F2F-AF52-4ADE4FC84BC2}" type="pres">
      <dgm:prSet presAssocID="{7179277F-9B68-4EDE-8AFF-FA6AF38339DC}" presName="hierChild4" presStyleCnt="0"/>
      <dgm:spPr/>
    </dgm:pt>
    <dgm:pt modelId="{50AFA02D-3B66-4938-9B44-ABC39226EEC8}" type="pres">
      <dgm:prSet presAssocID="{1258271A-0C31-4A22-86D7-C049EB44711A}" presName="Name10" presStyleLbl="parChTrans1D2" presStyleIdx="1" presStyleCnt="2"/>
      <dgm:spPr/>
    </dgm:pt>
    <dgm:pt modelId="{78AE3E2E-205B-4C4A-A146-C9A331F9ACB3}" type="pres">
      <dgm:prSet presAssocID="{943C4A4C-3429-43BD-8095-70B9F169C3B8}" presName="hierRoot2" presStyleCnt="0"/>
      <dgm:spPr/>
    </dgm:pt>
    <dgm:pt modelId="{DE6321F7-1234-4919-A037-23E6517559C3}" type="pres">
      <dgm:prSet presAssocID="{943C4A4C-3429-43BD-8095-70B9F169C3B8}" presName="composite2" presStyleCnt="0"/>
      <dgm:spPr/>
    </dgm:pt>
    <dgm:pt modelId="{93DEE045-B911-4D88-B1E9-998BF9D7E999}" type="pres">
      <dgm:prSet presAssocID="{943C4A4C-3429-43BD-8095-70B9F169C3B8}" presName="background2" presStyleLbl="node2" presStyleIdx="1" presStyleCnt="2"/>
      <dgm:spPr/>
    </dgm:pt>
    <dgm:pt modelId="{09300D01-CD41-4165-944D-EAE4A7475DF4}" type="pres">
      <dgm:prSet presAssocID="{943C4A4C-3429-43BD-8095-70B9F169C3B8}" presName="text2" presStyleLbl="fgAcc2" presStyleIdx="1" presStyleCnt="2" custScaleX="208458" custLinFactX="32879" custLinFactNeighborX="100000" custLinFactNeighborY="-65645">
        <dgm:presLayoutVars>
          <dgm:chPref val="3"/>
        </dgm:presLayoutVars>
      </dgm:prSet>
      <dgm:spPr/>
    </dgm:pt>
    <dgm:pt modelId="{52CA5F92-136D-4789-819C-09DA42246870}" type="pres">
      <dgm:prSet presAssocID="{943C4A4C-3429-43BD-8095-70B9F169C3B8}" presName="hierChild3" presStyleCnt="0"/>
      <dgm:spPr/>
    </dgm:pt>
    <dgm:pt modelId="{F95BF996-DDE1-47F4-A41D-FA2CF4B98AFA}" type="pres">
      <dgm:prSet presAssocID="{8EA60598-658B-4A11-A1AE-9649692CE035}" presName="Name17" presStyleLbl="parChTrans1D3" presStyleIdx="2" presStyleCnt="6"/>
      <dgm:spPr/>
    </dgm:pt>
    <dgm:pt modelId="{DFC708F3-EE2D-4352-B2E3-1D17AACF7E02}" type="pres">
      <dgm:prSet presAssocID="{8DE2DCF9-D010-445C-8452-26F37F67D1E6}" presName="hierRoot3" presStyleCnt="0"/>
      <dgm:spPr/>
    </dgm:pt>
    <dgm:pt modelId="{8D2ED0A7-7908-453E-BEA0-18C41DF11D07}" type="pres">
      <dgm:prSet presAssocID="{8DE2DCF9-D010-445C-8452-26F37F67D1E6}" presName="composite3" presStyleCnt="0"/>
      <dgm:spPr/>
    </dgm:pt>
    <dgm:pt modelId="{91B9FBEC-030F-4AB7-9818-1D165599E943}" type="pres">
      <dgm:prSet presAssocID="{8DE2DCF9-D010-445C-8452-26F37F67D1E6}" presName="background3" presStyleLbl="node3" presStyleIdx="2" presStyleCnt="6"/>
      <dgm:spPr/>
    </dgm:pt>
    <dgm:pt modelId="{A003E3B0-35C4-4A7C-A24C-F5C29188E538}" type="pres">
      <dgm:prSet presAssocID="{8DE2DCF9-D010-445C-8452-26F37F67D1E6}" presName="text3" presStyleLbl="fgAcc3" presStyleIdx="2" presStyleCnt="6" custLinFactNeighborX="-14320" custLinFactNeighborY="34129">
        <dgm:presLayoutVars>
          <dgm:chPref val="3"/>
        </dgm:presLayoutVars>
      </dgm:prSet>
      <dgm:spPr/>
    </dgm:pt>
    <dgm:pt modelId="{F1D95E0C-AD21-4D3B-99A9-856567228BBA}" type="pres">
      <dgm:prSet presAssocID="{8DE2DCF9-D010-445C-8452-26F37F67D1E6}" presName="hierChild4" presStyleCnt="0"/>
      <dgm:spPr/>
    </dgm:pt>
    <dgm:pt modelId="{EC34643C-8AE8-4C2A-9655-CA85606043DF}" type="pres">
      <dgm:prSet presAssocID="{7C18C6EA-79ED-4B98-92D9-46EBA941CC91}" presName="Name17" presStyleLbl="parChTrans1D3" presStyleIdx="3" presStyleCnt="6"/>
      <dgm:spPr/>
    </dgm:pt>
    <dgm:pt modelId="{90FD39B1-1EC2-4EC4-93DD-39E605C6D884}" type="pres">
      <dgm:prSet presAssocID="{068392F6-7D94-4E7E-9ED2-449828A337C8}" presName="hierRoot3" presStyleCnt="0"/>
      <dgm:spPr/>
    </dgm:pt>
    <dgm:pt modelId="{32859526-730E-4434-8B71-20284C7BD0AB}" type="pres">
      <dgm:prSet presAssocID="{068392F6-7D94-4E7E-9ED2-449828A337C8}" presName="composite3" presStyleCnt="0"/>
      <dgm:spPr/>
    </dgm:pt>
    <dgm:pt modelId="{679DD868-ABCA-4B08-8FFB-632DE79E201E}" type="pres">
      <dgm:prSet presAssocID="{068392F6-7D94-4E7E-9ED2-449828A337C8}" presName="background3" presStyleLbl="node3" presStyleIdx="3" presStyleCnt="6"/>
      <dgm:spPr/>
    </dgm:pt>
    <dgm:pt modelId="{E994B447-9996-42EE-9866-F40E95EE614A}" type="pres">
      <dgm:prSet presAssocID="{068392F6-7D94-4E7E-9ED2-449828A337C8}" presName="text3" presStyleLbl="fgAcc3" presStyleIdx="3" presStyleCnt="6" custScaleX="124543" custLinFactNeighborX="-12555" custLinFactNeighborY="50563">
        <dgm:presLayoutVars>
          <dgm:chPref val="3"/>
        </dgm:presLayoutVars>
      </dgm:prSet>
      <dgm:spPr/>
    </dgm:pt>
    <dgm:pt modelId="{39FEA94C-746A-419A-AADA-BAA72E1C6B81}" type="pres">
      <dgm:prSet presAssocID="{068392F6-7D94-4E7E-9ED2-449828A337C8}" presName="hierChild4" presStyleCnt="0"/>
      <dgm:spPr/>
    </dgm:pt>
    <dgm:pt modelId="{716174C6-7EA5-493E-BE85-BC41E524A117}" type="pres">
      <dgm:prSet presAssocID="{CA0CEBDA-A7B2-402B-9CFF-A060430C93C5}" presName="Name17" presStyleLbl="parChTrans1D3" presStyleIdx="4" presStyleCnt="6"/>
      <dgm:spPr/>
    </dgm:pt>
    <dgm:pt modelId="{86EA03B1-D356-401F-88D1-A08D646C09D4}" type="pres">
      <dgm:prSet presAssocID="{B054F2ED-DED4-456E-861D-F76FF44D2ECC}" presName="hierRoot3" presStyleCnt="0"/>
      <dgm:spPr/>
    </dgm:pt>
    <dgm:pt modelId="{4A1303BA-5AD1-4215-BD62-04BECA33F70A}" type="pres">
      <dgm:prSet presAssocID="{B054F2ED-DED4-456E-861D-F76FF44D2ECC}" presName="composite3" presStyleCnt="0"/>
      <dgm:spPr/>
    </dgm:pt>
    <dgm:pt modelId="{66FFBA04-8F60-462A-80B7-7888AAF1AA98}" type="pres">
      <dgm:prSet presAssocID="{B054F2ED-DED4-456E-861D-F76FF44D2ECC}" presName="background3" presStyleLbl="node3" presStyleIdx="4" presStyleCnt="6"/>
      <dgm:spPr/>
    </dgm:pt>
    <dgm:pt modelId="{32B69BBE-C7BB-4D27-BAF7-E291A2BB0B4C}" type="pres">
      <dgm:prSet presAssocID="{B054F2ED-DED4-456E-861D-F76FF44D2ECC}" presName="text3" presStyleLbl="fgAcc3" presStyleIdx="4" presStyleCnt="6" custLinFactNeighborX="303" custLinFactNeighborY="69562">
        <dgm:presLayoutVars>
          <dgm:chPref val="3"/>
        </dgm:presLayoutVars>
      </dgm:prSet>
      <dgm:spPr/>
    </dgm:pt>
    <dgm:pt modelId="{64801748-9793-49AB-97D7-EE9D86F609F0}" type="pres">
      <dgm:prSet presAssocID="{B054F2ED-DED4-456E-861D-F76FF44D2ECC}" presName="hierChild4" presStyleCnt="0"/>
      <dgm:spPr/>
    </dgm:pt>
    <dgm:pt modelId="{B4C8BED9-3E71-474F-B11D-376D9BE363FA}" type="pres">
      <dgm:prSet presAssocID="{38468F96-7179-4B5D-B32F-127935334D44}" presName="Name17" presStyleLbl="parChTrans1D3" presStyleIdx="5" presStyleCnt="6"/>
      <dgm:spPr/>
    </dgm:pt>
    <dgm:pt modelId="{2D9D2169-C42C-4466-8D1E-86D420120F7F}" type="pres">
      <dgm:prSet presAssocID="{F3870B0C-28B0-43E5-B3A9-834981422DFA}" presName="hierRoot3" presStyleCnt="0"/>
      <dgm:spPr/>
    </dgm:pt>
    <dgm:pt modelId="{321F20D7-77D1-4DC9-8D38-0F8F4DC111F1}" type="pres">
      <dgm:prSet presAssocID="{F3870B0C-28B0-43E5-B3A9-834981422DFA}" presName="composite3" presStyleCnt="0"/>
      <dgm:spPr/>
    </dgm:pt>
    <dgm:pt modelId="{8AC1720B-1723-461E-9220-194C4263DD68}" type="pres">
      <dgm:prSet presAssocID="{F3870B0C-28B0-43E5-B3A9-834981422DFA}" presName="background3" presStyleLbl="node3" presStyleIdx="5" presStyleCnt="6"/>
      <dgm:spPr/>
    </dgm:pt>
    <dgm:pt modelId="{A0203587-D2FE-4F6D-98FB-4ED17B3DA1B9}" type="pres">
      <dgm:prSet presAssocID="{F3870B0C-28B0-43E5-B3A9-834981422DFA}" presName="text3" presStyleLbl="fgAcc3" presStyleIdx="5" presStyleCnt="6" custScaleX="119962" custScaleY="159683" custLinFactNeighborX="-6643" custLinFactNeighborY="1513">
        <dgm:presLayoutVars>
          <dgm:chPref val="3"/>
        </dgm:presLayoutVars>
      </dgm:prSet>
      <dgm:spPr/>
    </dgm:pt>
    <dgm:pt modelId="{F2993894-5CE5-4E9B-BF76-1935A485B48D}" type="pres">
      <dgm:prSet presAssocID="{F3870B0C-28B0-43E5-B3A9-834981422DFA}" presName="hierChild4" presStyleCnt="0"/>
      <dgm:spPr/>
    </dgm:pt>
  </dgm:ptLst>
  <dgm:cxnLst>
    <dgm:cxn modelId="{083AED07-5065-47A7-ACE1-16C38C46E4BC}" srcId="{943C4A4C-3429-43BD-8095-70B9F169C3B8}" destId="{B054F2ED-DED4-456E-861D-F76FF44D2ECC}" srcOrd="2" destOrd="0" parTransId="{CA0CEBDA-A7B2-402B-9CFF-A060430C93C5}" sibTransId="{C134E08D-FDF4-49C3-B250-F649FBF2D336}"/>
    <dgm:cxn modelId="{C2AA2A18-5223-487A-91E4-8C2A85B6FD02}" type="presOf" srcId="{7C18C6EA-79ED-4B98-92D9-46EBA941CC91}" destId="{EC34643C-8AE8-4C2A-9655-CA85606043DF}" srcOrd="0" destOrd="0" presId="urn:microsoft.com/office/officeart/2005/8/layout/hierarchy1"/>
    <dgm:cxn modelId="{95C57F18-57C1-4948-82D2-A139C073CD9A}" type="presOf" srcId="{78A3F540-3C42-4158-B161-E14044E34E97}" destId="{8393FDAC-6F4C-4E8B-A4DA-67506561A5EE}" srcOrd="0" destOrd="0" presId="urn:microsoft.com/office/officeart/2005/8/layout/hierarchy1"/>
    <dgm:cxn modelId="{C6915219-93DE-4565-88FC-1DE58DC7B8B8}" srcId="{DAF260B7-E951-4045-A3F7-5BF1D1D32EBF}" destId="{943C4A4C-3429-43BD-8095-70B9F169C3B8}" srcOrd="1" destOrd="0" parTransId="{1258271A-0C31-4A22-86D7-C049EB44711A}" sibTransId="{3571F900-F164-4774-9E2C-094F05253E48}"/>
    <dgm:cxn modelId="{F2740B20-1302-4336-BF89-62BA6C984846}" type="presOf" srcId="{CA0CEBDA-A7B2-402B-9CFF-A060430C93C5}" destId="{716174C6-7EA5-493E-BE85-BC41E524A117}" srcOrd="0" destOrd="0" presId="urn:microsoft.com/office/officeart/2005/8/layout/hierarchy1"/>
    <dgm:cxn modelId="{25BDB23C-6612-465A-9F58-01D714EB8C87}" srcId="{943C4A4C-3429-43BD-8095-70B9F169C3B8}" destId="{8DE2DCF9-D010-445C-8452-26F37F67D1E6}" srcOrd="0" destOrd="0" parTransId="{8EA60598-658B-4A11-A1AE-9649692CE035}" sibTransId="{9A9A2556-BB4C-435D-9DE7-9D1D24C8906F}"/>
    <dgm:cxn modelId="{61FB613E-4BEB-4847-B133-6301C193B324}" srcId="{78A3F540-3C42-4158-B161-E14044E34E97}" destId="{7179277F-9B68-4EDE-8AFF-FA6AF38339DC}" srcOrd="1" destOrd="0" parTransId="{1ACE3BC1-6AA0-415C-88C5-0C9458C0F27B}" sibTransId="{562F4E02-FF55-49B2-8C5D-DBE5B8338AD6}"/>
    <dgm:cxn modelId="{6394FB5C-5A59-4EDC-BFFB-8D1E58CCB642}" srcId="{943C4A4C-3429-43BD-8095-70B9F169C3B8}" destId="{068392F6-7D94-4E7E-9ED2-449828A337C8}" srcOrd="1" destOrd="0" parTransId="{7C18C6EA-79ED-4B98-92D9-46EBA941CC91}" sibTransId="{127BB154-6C89-496D-ABAE-D0A412A64868}"/>
    <dgm:cxn modelId="{2C419E61-5E29-4836-B35C-CC120FB5C6C4}" type="presOf" srcId="{8EA60598-658B-4A11-A1AE-9649692CE035}" destId="{F95BF996-DDE1-47F4-A41D-FA2CF4B98AFA}" srcOrd="0" destOrd="0" presId="urn:microsoft.com/office/officeart/2005/8/layout/hierarchy1"/>
    <dgm:cxn modelId="{E20F0246-04DE-4941-A1AF-C98632220313}" type="presOf" srcId="{F3870B0C-28B0-43E5-B3A9-834981422DFA}" destId="{A0203587-D2FE-4F6D-98FB-4ED17B3DA1B9}" srcOrd="0" destOrd="0" presId="urn:microsoft.com/office/officeart/2005/8/layout/hierarchy1"/>
    <dgm:cxn modelId="{2C3FA846-D7FD-412D-BB38-76D132A8BAD7}" type="presOf" srcId="{7179277F-9B68-4EDE-8AFF-FA6AF38339DC}" destId="{5E777403-0629-4A43-A660-9C4FDC21F28D}" srcOrd="0" destOrd="0" presId="urn:microsoft.com/office/officeart/2005/8/layout/hierarchy1"/>
    <dgm:cxn modelId="{EECFF169-2127-4EF2-BF72-FDB856F6F04A}" type="presOf" srcId="{5CDC8AAB-0F8A-4B48-B168-D63F0CFDB049}" destId="{6223E589-7C72-45F2-ABD6-C33B310420A0}" srcOrd="0" destOrd="0" presId="urn:microsoft.com/office/officeart/2005/8/layout/hierarchy1"/>
    <dgm:cxn modelId="{F376FB49-508D-4E79-81D4-C7151EC5D723}" type="presOf" srcId="{DE9B5549-2853-4F5D-AD4B-359AF531EB16}" destId="{D0964981-84C1-4C8F-951F-93021A41C0EA}" srcOrd="0" destOrd="0" presId="urn:microsoft.com/office/officeart/2005/8/layout/hierarchy1"/>
    <dgm:cxn modelId="{66EEE26A-5877-4E05-B58F-AB8604A0DBDC}" type="presOf" srcId="{7E73157B-DE71-4025-96A8-C433A8BF321F}" destId="{A7515FFA-D15C-4703-A851-A06546DD34C1}" srcOrd="0" destOrd="0" presId="urn:microsoft.com/office/officeart/2005/8/layout/hierarchy1"/>
    <dgm:cxn modelId="{41F34A6C-7C10-4C9E-9CCA-1D9449DB615B}" type="presOf" srcId="{943C4A4C-3429-43BD-8095-70B9F169C3B8}" destId="{09300D01-CD41-4165-944D-EAE4A7475DF4}" srcOrd="0" destOrd="0" presId="urn:microsoft.com/office/officeart/2005/8/layout/hierarchy1"/>
    <dgm:cxn modelId="{7CEB2A6F-2CCF-42C6-882D-C24C9BB262AB}" srcId="{DAF260B7-E951-4045-A3F7-5BF1D1D32EBF}" destId="{78A3F540-3C42-4158-B161-E14044E34E97}" srcOrd="0" destOrd="0" parTransId="{5CDC8AAB-0F8A-4B48-B168-D63F0CFDB049}" sibTransId="{119D094C-499C-4FF2-BD5A-8B1AAB56658A}"/>
    <dgm:cxn modelId="{7DCD2F53-6650-41BF-9F0D-8A0E59EC91F3}" type="presOf" srcId="{B054F2ED-DED4-456E-861D-F76FF44D2ECC}" destId="{32B69BBE-C7BB-4D27-BAF7-E291A2BB0B4C}" srcOrd="0" destOrd="0" presId="urn:microsoft.com/office/officeart/2005/8/layout/hierarchy1"/>
    <dgm:cxn modelId="{572DF786-C885-439A-B768-DD85D251CB0F}" type="presOf" srcId="{DAF260B7-E951-4045-A3F7-5BF1D1D32EBF}" destId="{4ED54A73-B361-4FB6-A749-573FE3D021CD}" srcOrd="0" destOrd="0" presId="urn:microsoft.com/office/officeart/2005/8/layout/hierarchy1"/>
    <dgm:cxn modelId="{1C1AA78E-7B36-41DE-B307-B19B80B218A7}" type="presOf" srcId="{1ACE3BC1-6AA0-415C-88C5-0C9458C0F27B}" destId="{AB300A6E-C191-4B28-BA4B-A8F6ECDFA8A5}" srcOrd="0" destOrd="0" presId="urn:microsoft.com/office/officeart/2005/8/layout/hierarchy1"/>
    <dgm:cxn modelId="{CE013994-505C-4DAA-82FA-DF1E5255C081}" type="presOf" srcId="{9B7B111D-E476-4876-9E7B-814D440DDB1D}" destId="{8182A709-34C0-4177-9ED5-D4A25729470A}" srcOrd="0" destOrd="0" presId="urn:microsoft.com/office/officeart/2005/8/layout/hierarchy1"/>
    <dgm:cxn modelId="{2F7D4BA3-6797-4578-8F33-37B0283077EF}" srcId="{9B7B111D-E476-4876-9E7B-814D440DDB1D}" destId="{DAF260B7-E951-4045-A3F7-5BF1D1D32EBF}" srcOrd="0" destOrd="0" parTransId="{D7BCA818-210C-4863-9E42-E528D1678B93}" sibTransId="{52A4189A-09C2-414D-B3CD-5315A70A0230}"/>
    <dgm:cxn modelId="{0192BDA5-60F9-4F74-B777-C8CF92F93910}" type="presOf" srcId="{1258271A-0C31-4A22-86D7-C049EB44711A}" destId="{50AFA02D-3B66-4938-9B44-ABC39226EEC8}" srcOrd="0" destOrd="0" presId="urn:microsoft.com/office/officeart/2005/8/layout/hierarchy1"/>
    <dgm:cxn modelId="{A96CC1C3-D9C9-4F8F-8C44-5BCD36CA2FB6}" type="presOf" srcId="{068392F6-7D94-4E7E-9ED2-449828A337C8}" destId="{E994B447-9996-42EE-9866-F40E95EE614A}" srcOrd="0" destOrd="0" presId="urn:microsoft.com/office/officeart/2005/8/layout/hierarchy1"/>
    <dgm:cxn modelId="{5E61F8C8-C973-4110-B0EB-48D58AFA317B}" srcId="{943C4A4C-3429-43BD-8095-70B9F169C3B8}" destId="{F3870B0C-28B0-43E5-B3A9-834981422DFA}" srcOrd="3" destOrd="0" parTransId="{38468F96-7179-4B5D-B32F-127935334D44}" sibTransId="{386CF210-AF99-45C0-BE77-068687723BA2}"/>
    <dgm:cxn modelId="{DA58DED6-5E0D-4517-BA76-D2E71F3B2726}" srcId="{78A3F540-3C42-4158-B161-E14044E34E97}" destId="{DE9B5549-2853-4F5D-AD4B-359AF531EB16}" srcOrd="0" destOrd="0" parTransId="{7E73157B-DE71-4025-96A8-C433A8BF321F}" sibTransId="{6E79E1F8-DD72-46DD-8015-076A862AAF6C}"/>
    <dgm:cxn modelId="{72E673D7-C596-4590-93D9-7E15F6C29BEB}" type="presOf" srcId="{38468F96-7179-4B5D-B32F-127935334D44}" destId="{B4C8BED9-3E71-474F-B11D-376D9BE363FA}" srcOrd="0" destOrd="0" presId="urn:microsoft.com/office/officeart/2005/8/layout/hierarchy1"/>
    <dgm:cxn modelId="{5EA2CFF6-8305-4973-90C8-E49929C07BD8}" type="presOf" srcId="{8DE2DCF9-D010-445C-8452-26F37F67D1E6}" destId="{A003E3B0-35C4-4A7C-A24C-F5C29188E538}" srcOrd="0" destOrd="0" presId="urn:microsoft.com/office/officeart/2005/8/layout/hierarchy1"/>
    <dgm:cxn modelId="{9DF3E398-02C9-4E42-9232-58416E1E5014}" type="presParOf" srcId="{8182A709-34C0-4177-9ED5-D4A25729470A}" destId="{C3509DBF-B9C9-47C7-8B6F-539BAC91C44D}" srcOrd="0" destOrd="0" presId="urn:microsoft.com/office/officeart/2005/8/layout/hierarchy1"/>
    <dgm:cxn modelId="{983F8793-EAF9-4148-90DB-6F40901E3317}" type="presParOf" srcId="{C3509DBF-B9C9-47C7-8B6F-539BAC91C44D}" destId="{21198CC7-0117-4342-884B-88944F3BC8E1}" srcOrd="0" destOrd="0" presId="urn:microsoft.com/office/officeart/2005/8/layout/hierarchy1"/>
    <dgm:cxn modelId="{85A5285C-F8DC-4E81-8378-0700F0C7FAED}" type="presParOf" srcId="{21198CC7-0117-4342-884B-88944F3BC8E1}" destId="{EA029D9A-499F-43DD-A63F-808EE89A3246}" srcOrd="0" destOrd="0" presId="urn:microsoft.com/office/officeart/2005/8/layout/hierarchy1"/>
    <dgm:cxn modelId="{F7F918EE-4E06-45F8-AE82-02755F3F2DB0}" type="presParOf" srcId="{21198CC7-0117-4342-884B-88944F3BC8E1}" destId="{4ED54A73-B361-4FB6-A749-573FE3D021CD}" srcOrd="1" destOrd="0" presId="urn:microsoft.com/office/officeart/2005/8/layout/hierarchy1"/>
    <dgm:cxn modelId="{22B39139-1B5F-4B77-828E-8E66BBAB621A}" type="presParOf" srcId="{C3509DBF-B9C9-47C7-8B6F-539BAC91C44D}" destId="{F6B768B4-ED4A-47EB-96C1-BC5DFB5E279E}" srcOrd="1" destOrd="0" presId="urn:microsoft.com/office/officeart/2005/8/layout/hierarchy1"/>
    <dgm:cxn modelId="{982A7827-4254-43A9-85A9-17A0E586F7B1}" type="presParOf" srcId="{F6B768B4-ED4A-47EB-96C1-BC5DFB5E279E}" destId="{6223E589-7C72-45F2-ABD6-C33B310420A0}" srcOrd="0" destOrd="0" presId="urn:microsoft.com/office/officeart/2005/8/layout/hierarchy1"/>
    <dgm:cxn modelId="{7E633500-FD42-4A51-880F-9F431A9986E0}" type="presParOf" srcId="{F6B768B4-ED4A-47EB-96C1-BC5DFB5E279E}" destId="{A137BE31-039C-4C85-B00C-89E555D87F1A}" srcOrd="1" destOrd="0" presId="urn:microsoft.com/office/officeart/2005/8/layout/hierarchy1"/>
    <dgm:cxn modelId="{98B66DC9-0B23-4FB1-A9D1-5B214C1B7099}" type="presParOf" srcId="{A137BE31-039C-4C85-B00C-89E555D87F1A}" destId="{B54EF458-EA4C-4B5F-AA50-C66B7D7A265F}" srcOrd="0" destOrd="0" presId="urn:microsoft.com/office/officeart/2005/8/layout/hierarchy1"/>
    <dgm:cxn modelId="{E95500C9-8E3A-4CF8-A6D0-205B73F7DA04}" type="presParOf" srcId="{B54EF458-EA4C-4B5F-AA50-C66B7D7A265F}" destId="{368EE7AD-AFCB-4A78-BBEA-39B7D1FF1C89}" srcOrd="0" destOrd="0" presId="urn:microsoft.com/office/officeart/2005/8/layout/hierarchy1"/>
    <dgm:cxn modelId="{C795BD5F-95BE-4663-84E8-DD16C681C23F}" type="presParOf" srcId="{B54EF458-EA4C-4B5F-AA50-C66B7D7A265F}" destId="{8393FDAC-6F4C-4E8B-A4DA-67506561A5EE}" srcOrd="1" destOrd="0" presId="urn:microsoft.com/office/officeart/2005/8/layout/hierarchy1"/>
    <dgm:cxn modelId="{A04F3CC0-92B6-4EAF-8282-D73C9A3F3428}" type="presParOf" srcId="{A137BE31-039C-4C85-B00C-89E555D87F1A}" destId="{6429CDBF-AD62-435F-8919-CF246D54F566}" srcOrd="1" destOrd="0" presId="urn:microsoft.com/office/officeart/2005/8/layout/hierarchy1"/>
    <dgm:cxn modelId="{15A9B01F-6655-49D4-9B0F-DEDE8393474E}" type="presParOf" srcId="{6429CDBF-AD62-435F-8919-CF246D54F566}" destId="{A7515FFA-D15C-4703-A851-A06546DD34C1}" srcOrd="0" destOrd="0" presId="urn:microsoft.com/office/officeart/2005/8/layout/hierarchy1"/>
    <dgm:cxn modelId="{9272BF5E-F4C7-4257-81B3-9647C66C06FB}" type="presParOf" srcId="{6429CDBF-AD62-435F-8919-CF246D54F566}" destId="{97C0193F-F46B-4759-9246-DBED8F8CC64D}" srcOrd="1" destOrd="0" presId="urn:microsoft.com/office/officeart/2005/8/layout/hierarchy1"/>
    <dgm:cxn modelId="{2685475C-E25E-4D53-BB07-04D804FC981D}" type="presParOf" srcId="{97C0193F-F46B-4759-9246-DBED8F8CC64D}" destId="{D60110B0-96BE-46FF-A5A0-286B797909C6}" srcOrd="0" destOrd="0" presId="urn:microsoft.com/office/officeart/2005/8/layout/hierarchy1"/>
    <dgm:cxn modelId="{A500B7ED-7AEE-4BF3-AB87-6A89490A4EBC}" type="presParOf" srcId="{D60110B0-96BE-46FF-A5A0-286B797909C6}" destId="{93B28711-E68F-4AB1-87D4-DA4E55182894}" srcOrd="0" destOrd="0" presId="urn:microsoft.com/office/officeart/2005/8/layout/hierarchy1"/>
    <dgm:cxn modelId="{6226A5EC-1CBA-4A78-BEAF-8B5A1FCC6B09}" type="presParOf" srcId="{D60110B0-96BE-46FF-A5A0-286B797909C6}" destId="{D0964981-84C1-4C8F-951F-93021A41C0EA}" srcOrd="1" destOrd="0" presId="urn:microsoft.com/office/officeart/2005/8/layout/hierarchy1"/>
    <dgm:cxn modelId="{D03CD748-972C-4C20-8EE3-43875300C7C3}" type="presParOf" srcId="{97C0193F-F46B-4759-9246-DBED8F8CC64D}" destId="{129EC191-9B7B-4D40-9F3C-FE55FDCEB921}" srcOrd="1" destOrd="0" presId="urn:microsoft.com/office/officeart/2005/8/layout/hierarchy1"/>
    <dgm:cxn modelId="{9DA1AED9-2D64-4FD6-BFA3-D74397EC5D45}" type="presParOf" srcId="{6429CDBF-AD62-435F-8919-CF246D54F566}" destId="{AB300A6E-C191-4B28-BA4B-A8F6ECDFA8A5}" srcOrd="2" destOrd="0" presId="urn:microsoft.com/office/officeart/2005/8/layout/hierarchy1"/>
    <dgm:cxn modelId="{4EC088BB-6311-4509-AD42-123656023CE1}" type="presParOf" srcId="{6429CDBF-AD62-435F-8919-CF246D54F566}" destId="{3F09762D-1623-483D-B0D4-32A94A3809BB}" srcOrd="3" destOrd="0" presId="urn:microsoft.com/office/officeart/2005/8/layout/hierarchy1"/>
    <dgm:cxn modelId="{E5BE4F36-B34A-4A4B-ADF4-1774FEB13266}" type="presParOf" srcId="{3F09762D-1623-483D-B0D4-32A94A3809BB}" destId="{65B6B58E-3979-4F2A-8275-FC11E48944B6}" srcOrd="0" destOrd="0" presId="urn:microsoft.com/office/officeart/2005/8/layout/hierarchy1"/>
    <dgm:cxn modelId="{6DDBF94D-B09B-4865-AA8F-F77E1C2660FB}" type="presParOf" srcId="{65B6B58E-3979-4F2A-8275-FC11E48944B6}" destId="{FCFC42CA-BD6A-439E-8501-2359D7E4B2FE}" srcOrd="0" destOrd="0" presId="urn:microsoft.com/office/officeart/2005/8/layout/hierarchy1"/>
    <dgm:cxn modelId="{A9368C7A-2BCE-4843-9817-626B3FB835D1}" type="presParOf" srcId="{65B6B58E-3979-4F2A-8275-FC11E48944B6}" destId="{5E777403-0629-4A43-A660-9C4FDC21F28D}" srcOrd="1" destOrd="0" presId="urn:microsoft.com/office/officeart/2005/8/layout/hierarchy1"/>
    <dgm:cxn modelId="{54C6C46D-E6EF-4D76-9569-C14ABF0080CB}" type="presParOf" srcId="{3F09762D-1623-483D-B0D4-32A94A3809BB}" destId="{32A23080-40F6-4F2F-AF52-4ADE4FC84BC2}" srcOrd="1" destOrd="0" presId="urn:microsoft.com/office/officeart/2005/8/layout/hierarchy1"/>
    <dgm:cxn modelId="{008E3A01-0CEC-487C-8C70-D2F841165FA3}" type="presParOf" srcId="{F6B768B4-ED4A-47EB-96C1-BC5DFB5E279E}" destId="{50AFA02D-3B66-4938-9B44-ABC39226EEC8}" srcOrd="2" destOrd="0" presId="urn:microsoft.com/office/officeart/2005/8/layout/hierarchy1"/>
    <dgm:cxn modelId="{B1A40692-A96B-4592-B19B-DCC00713110A}" type="presParOf" srcId="{F6B768B4-ED4A-47EB-96C1-BC5DFB5E279E}" destId="{78AE3E2E-205B-4C4A-A146-C9A331F9ACB3}" srcOrd="3" destOrd="0" presId="urn:microsoft.com/office/officeart/2005/8/layout/hierarchy1"/>
    <dgm:cxn modelId="{203AF98E-70B7-4892-AAE9-EDFEACC3338E}" type="presParOf" srcId="{78AE3E2E-205B-4C4A-A146-C9A331F9ACB3}" destId="{DE6321F7-1234-4919-A037-23E6517559C3}" srcOrd="0" destOrd="0" presId="urn:microsoft.com/office/officeart/2005/8/layout/hierarchy1"/>
    <dgm:cxn modelId="{32D4C78F-ADBA-41D9-8D3E-CED8B73E1625}" type="presParOf" srcId="{DE6321F7-1234-4919-A037-23E6517559C3}" destId="{93DEE045-B911-4D88-B1E9-998BF9D7E999}" srcOrd="0" destOrd="0" presId="urn:microsoft.com/office/officeart/2005/8/layout/hierarchy1"/>
    <dgm:cxn modelId="{D8084C23-FE12-4A93-B447-38C8FDE96B31}" type="presParOf" srcId="{DE6321F7-1234-4919-A037-23E6517559C3}" destId="{09300D01-CD41-4165-944D-EAE4A7475DF4}" srcOrd="1" destOrd="0" presId="urn:microsoft.com/office/officeart/2005/8/layout/hierarchy1"/>
    <dgm:cxn modelId="{A0249EFB-EB20-488A-87B4-EADC39DB8099}" type="presParOf" srcId="{78AE3E2E-205B-4C4A-A146-C9A331F9ACB3}" destId="{52CA5F92-136D-4789-819C-09DA42246870}" srcOrd="1" destOrd="0" presId="urn:microsoft.com/office/officeart/2005/8/layout/hierarchy1"/>
    <dgm:cxn modelId="{40FE69B8-5175-4827-BA76-33940CB5096F}" type="presParOf" srcId="{52CA5F92-136D-4789-819C-09DA42246870}" destId="{F95BF996-DDE1-47F4-A41D-FA2CF4B98AFA}" srcOrd="0" destOrd="0" presId="urn:microsoft.com/office/officeart/2005/8/layout/hierarchy1"/>
    <dgm:cxn modelId="{E6AB672F-F57E-47E9-B186-2CFBC6650D82}" type="presParOf" srcId="{52CA5F92-136D-4789-819C-09DA42246870}" destId="{DFC708F3-EE2D-4352-B2E3-1D17AACF7E02}" srcOrd="1" destOrd="0" presId="urn:microsoft.com/office/officeart/2005/8/layout/hierarchy1"/>
    <dgm:cxn modelId="{1581A375-07D9-44DE-9876-B39C5E505078}" type="presParOf" srcId="{DFC708F3-EE2D-4352-B2E3-1D17AACF7E02}" destId="{8D2ED0A7-7908-453E-BEA0-18C41DF11D07}" srcOrd="0" destOrd="0" presId="urn:microsoft.com/office/officeart/2005/8/layout/hierarchy1"/>
    <dgm:cxn modelId="{3444FB18-F271-4409-871F-458FD85CEBA1}" type="presParOf" srcId="{8D2ED0A7-7908-453E-BEA0-18C41DF11D07}" destId="{91B9FBEC-030F-4AB7-9818-1D165599E943}" srcOrd="0" destOrd="0" presId="urn:microsoft.com/office/officeart/2005/8/layout/hierarchy1"/>
    <dgm:cxn modelId="{DE399C70-A34D-49B6-9903-D83452267F75}" type="presParOf" srcId="{8D2ED0A7-7908-453E-BEA0-18C41DF11D07}" destId="{A003E3B0-35C4-4A7C-A24C-F5C29188E538}" srcOrd="1" destOrd="0" presId="urn:microsoft.com/office/officeart/2005/8/layout/hierarchy1"/>
    <dgm:cxn modelId="{256D8EAE-1F2C-46E7-91A1-E3C1D7ECFFD2}" type="presParOf" srcId="{DFC708F3-EE2D-4352-B2E3-1D17AACF7E02}" destId="{F1D95E0C-AD21-4D3B-99A9-856567228BBA}" srcOrd="1" destOrd="0" presId="urn:microsoft.com/office/officeart/2005/8/layout/hierarchy1"/>
    <dgm:cxn modelId="{E8469C2B-EFDF-49A9-8EA8-DE31DAFC89A9}" type="presParOf" srcId="{52CA5F92-136D-4789-819C-09DA42246870}" destId="{EC34643C-8AE8-4C2A-9655-CA85606043DF}" srcOrd="2" destOrd="0" presId="urn:microsoft.com/office/officeart/2005/8/layout/hierarchy1"/>
    <dgm:cxn modelId="{8193646B-B166-4295-88F1-1636AAA0615A}" type="presParOf" srcId="{52CA5F92-136D-4789-819C-09DA42246870}" destId="{90FD39B1-1EC2-4EC4-93DD-39E605C6D884}" srcOrd="3" destOrd="0" presId="urn:microsoft.com/office/officeart/2005/8/layout/hierarchy1"/>
    <dgm:cxn modelId="{EFDBBDAC-0CD0-4060-97A0-3C594C035471}" type="presParOf" srcId="{90FD39B1-1EC2-4EC4-93DD-39E605C6D884}" destId="{32859526-730E-4434-8B71-20284C7BD0AB}" srcOrd="0" destOrd="0" presId="urn:microsoft.com/office/officeart/2005/8/layout/hierarchy1"/>
    <dgm:cxn modelId="{9C1D40A9-7845-410A-85BA-0D469B08F7CA}" type="presParOf" srcId="{32859526-730E-4434-8B71-20284C7BD0AB}" destId="{679DD868-ABCA-4B08-8FFB-632DE79E201E}" srcOrd="0" destOrd="0" presId="urn:microsoft.com/office/officeart/2005/8/layout/hierarchy1"/>
    <dgm:cxn modelId="{1A72BC1A-4DB2-4EDA-AB99-7206761537C1}" type="presParOf" srcId="{32859526-730E-4434-8B71-20284C7BD0AB}" destId="{E994B447-9996-42EE-9866-F40E95EE614A}" srcOrd="1" destOrd="0" presId="urn:microsoft.com/office/officeart/2005/8/layout/hierarchy1"/>
    <dgm:cxn modelId="{B95D97BB-9F7C-4936-895F-8C259AEA91EA}" type="presParOf" srcId="{90FD39B1-1EC2-4EC4-93DD-39E605C6D884}" destId="{39FEA94C-746A-419A-AADA-BAA72E1C6B81}" srcOrd="1" destOrd="0" presId="urn:microsoft.com/office/officeart/2005/8/layout/hierarchy1"/>
    <dgm:cxn modelId="{47CC5066-0233-4D09-83CC-68E7DC4FE33F}" type="presParOf" srcId="{52CA5F92-136D-4789-819C-09DA42246870}" destId="{716174C6-7EA5-493E-BE85-BC41E524A117}" srcOrd="4" destOrd="0" presId="urn:microsoft.com/office/officeart/2005/8/layout/hierarchy1"/>
    <dgm:cxn modelId="{E3CFAF8C-C76D-4ACD-B39F-154D6D448DAD}" type="presParOf" srcId="{52CA5F92-136D-4789-819C-09DA42246870}" destId="{86EA03B1-D356-401F-88D1-A08D646C09D4}" srcOrd="5" destOrd="0" presId="urn:microsoft.com/office/officeart/2005/8/layout/hierarchy1"/>
    <dgm:cxn modelId="{1CE00EAD-2416-472D-9B74-E1716339B52D}" type="presParOf" srcId="{86EA03B1-D356-401F-88D1-A08D646C09D4}" destId="{4A1303BA-5AD1-4215-BD62-04BECA33F70A}" srcOrd="0" destOrd="0" presId="urn:microsoft.com/office/officeart/2005/8/layout/hierarchy1"/>
    <dgm:cxn modelId="{AE17D018-31A8-4E39-ACED-2036F120E3DF}" type="presParOf" srcId="{4A1303BA-5AD1-4215-BD62-04BECA33F70A}" destId="{66FFBA04-8F60-462A-80B7-7888AAF1AA98}" srcOrd="0" destOrd="0" presId="urn:microsoft.com/office/officeart/2005/8/layout/hierarchy1"/>
    <dgm:cxn modelId="{BBD1B8C8-05E6-493E-9C4E-85BCED8CE84C}" type="presParOf" srcId="{4A1303BA-5AD1-4215-BD62-04BECA33F70A}" destId="{32B69BBE-C7BB-4D27-BAF7-E291A2BB0B4C}" srcOrd="1" destOrd="0" presId="urn:microsoft.com/office/officeart/2005/8/layout/hierarchy1"/>
    <dgm:cxn modelId="{509E316A-AC5D-44E0-B3F9-A4FE0EC2B2F6}" type="presParOf" srcId="{86EA03B1-D356-401F-88D1-A08D646C09D4}" destId="{64801748-9793-49AB-97D7-EE9D86F609F0}" srcOrd="1" destOrd="0" presId="urn:microsoft.com/office/officeart/2005/8/layout/hierarchy1"/>
    <dgm:cxn modelId="{FCC2A69A-FDBF-4B06-818F-F22E952C76BD}" type="presParOf" srcId="{52CA5F92-136D-4789-819C-09DA42246870}" destId="{B4C8BED9-3E71-474F-B11D-376D9BE363FA}" srcOrd="6" destOrd="0" presId="urn:microsoft.com/office/officeart/2005/8/layout/hierarchy1"/>
    <dgm:cxn modelId="{F6B04234-CCA6-45D9-BC5F-6E704B6E3C22}" type="presParOf" srcId="{52CA5F92-136D-4789-819C-09DA42246870}" destId="{2D9D2169-C42C-4466-8D1E-86D420120F7F}" srcOrd="7" destOrd="0" presId="urn:microsoft.com/office/officeart/2005/8/layout/hierarchy1"/>
    <dgm:cxn modelId="{97768DB8-1DD2-401D-95F8-948E11B63C5D}" type="presParOf" srcId="{2D9D2169-C42C-4466-8D1E-86D420120F7F}" destId="{321F20D7-77D1-4DC9-8D38-0F8F4DC111F1}" srcOrd="0" destOrd="0" presId="urn:microsoft.com/office/officeart/2005/8/layout/hierarchy1"/>
    <dgm:cxn modelId="{2CBC1136-540D-4C8D-9821-B7FD8601DE67}" type="presParOf" srcId="{321F20D7-77D1-4DC9-8D38-0F8F4DC111F1}" destId="{8AC1720B-1723-461E-9220-194C4263DD68}" srcOrd="0" destOrd="0" presId="urn:microsoft.com/office/officeart/2005/8/layout/hierarchy1"/>
    <dgm:cxn modelId="{F73E8E5C-F577-4D31-9009-F0457521A866}" type="presParOf" srcId="{321F20D7-77D1-4DC9-8D38-0F8F4DC111F1}" destId="{A0203587-D2FE-4F6D-98FB-4ED17B3DA1B9}" srcOrd="1" destOrd="0" presId="urn:microsoft.com/office/officeart/2005/8/layout/hierarchy1"/>
    <dgm:cxn modelId="{25AEB0D1-A8BF-41B8-BAA5-86FFBB5EF41D}" type="presParOf" srcId="{2D9D2169-C42C-4466-8D1E-86D420120F7F}" destId="{F2993894-5CE5-4E9B-BF76-1935A485B48D}" srcOrd="1" destOrd="0" presId="urn:microsoft.com/office/officeart/2005/8/layout/hierarchy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306681-ACCC-4781-B5E6-E44B2CCCBE39}" type="doc">
      <dgm:prSet loTypeId="urn:microsoft.com/office/officeart/2005/8/layout/hierarchy2" loCatId="hierarchy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7F0D43A-7657-4636-93B2-AE2F1889110B}">
      <dgm:prSet phldrT="[Текст]"/>
      <dgm:spPr/>
      <dgm:t>
        <a:bodyPr/>
        <a:lstStyle/>
        <a:p>
          <a:r>
            <a:rPr lang="ru-RU" b="1">
              <a:latin typeface="Arial" panose="020B0604020202020204" pitchFamily="34" charset="0"/>
              <a:cs typeface="Arial" panose="020B0604020202020204" pitchFamily="34" charset="0"/>
            </a:rPr>
            <a:t>Углеводы</a:t>
          </a:r>
          <a:endParaRPr lang="ru-RU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894B4A-FB86-421F-997F-477F70BE3F31}" type="parTrans" cxnId="{C008907B-1BFD-4A61-882F-5E0C424D32A1}">
      <dgm:prSet/>
      <dgm:spPr/>
      <dgm:t>
        <a:bodyPr/>
        <a:lstStyle/>
        <a:p>
          <a:endParaRPr lang="ru-RU" b="1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7D6A257-81AD-4FA7-935C-4A93AE6E2DE1}" type="sibTrans" cxnId="{C008907B-1BFD-4A61-882F-5E0C424D32A1}">
      <dgm:prSet/>
      <dgm:spPr/>
      <dgm:t>
        <a:bodyPr/>
        <a:lstStyle/>
        <a:p>
          <a:endParaRPr lang="ru-RU" b="1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42E04F-DD59-4313-A315-0A7A550DBC97}">
      <dgm:prSet phldrT="[Текст]"/>
      <dgm:spPr/>
      <dgm:t>
        <a:bodyPr/>
        <a:lstStyle/>
        <a:p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Полисахариды</a:t>
          </a:r>
        </a:p>
      </dgm:t>
    </dgm:pt>
    <dgm:pt modelId="{2064FEDD-BAC5-4C98-94CF-C6277279FB54}" type="parTrans" cxnId="{F4D457F8-E713-4A9A-9673-4769617EF74D}">
      <dgm:prSet/>
      <dgm:spPr/>
      <dgm:t>
        <a:bodyPr/>
        <a:lstStyle/>
        <a:p>
          <a:endParaRPr lang="ru-RU" b="1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B055B-35C3-44CF-9C41-15D1CC7AE694}" type="sibTrans" cxnId="{F4D457F8-E713-4A9A-9673-4769617EF74D}">
      <dgm:prSet/>
      <dgm:spPr/>
      <dgm:t>
        <a:bodyPr/>
        <a:lstStyle/>
        <a:p>
          <a:endParaRPr lang="ru-RU" b="1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0A347F-28D8-4274-81F4-062EAC70AE6A}">
      <dgm:prSet phldrT="[Текст]"/>
      <dgm:spPr/>
      <dgm:t>
        <a:bodyPr/>
        <a:lstStyle/>
        <a:p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Моносахариды</a:t>
          </a:r>
        </a:p>
      </dgm:t>
    </dgm:pt>
    <dgm:pt modelId="{AF30A10C-2DEE-453D-B2C4-898908E7E453}" type="parTrans" cxnId="{4A5225CD-C655-4EEC-BC6D-05995383D1D7}">
      <dgm:prSet/>
      <dgm:spPr/>
      <dgm:t>
        <a:bodyPr/>
        <a:lstStyle/>
        <a:p>
          <a:endParaRPr lang="ru-RU" b="1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C9B45A-3889-4E36-A70F-ECE3F1028FA2}" type="sibTrans" cxnId="{4A5225CD-C655-4EEC-BC6D-05995383D1D7}">
      <dgm:prSet/>
      <dgm:spPr/>
      <dgm:t>
        <a:bodyPr/>
        <a:lstStyle/>
        <a:p>
          <a:endParaRPr lang="ru-RU" b="1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BD4994-2A4C-4578-9623-CAAD7A8BE891}">
      <dgm:prSet/>
      <dgm:spPr/>
      <dgm:t>
        <a:bodyPr/>
        <a:lstStyle/>
        <a:p>
          <a:r>
            <a:rPr lang="ru-RU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Дисахариды</a:t>
          </a:r>
          <a:r>
            <a:rPr lang="uz-Latn-UZ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3A5C655-126A-45AB-B06D-C70CE3CA19F3}" type="parTrans" cxnId="{2959E9A1-57AC-4233-AC76-BDDDFEB13341}">
      <dgm:prSet/>
      <dgm:spPr/>
      <dgm:t>
        <a:bodyPr/>
        <a:lstStyle/>
        <a:p>
          <a:endParaRPr lang="ru-RU" b="1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7C3818-EC88-46C2-91AD-3BAAFA4D1CEE}" type="sibTrans" cxnId="{2959E9A1-57AC-4233-AC76-BDDDFEB13341}">
      <dgm:prSet/>
      <dgm:spPr/>
      <dgm:t>
        <a:bodyPr/>
        <a:lstStyle/>
        <a:p>
          <a:endParaRPr lang="ru-RU" b="1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1EE772-9C52-425E-93B3-7467606FA1AB}" type="pres">
      <dgm:prSet presAssocID="{3E306681-ACCC-4781-B5E6-E44B2CCCBE3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B1C5928-F462-4B42-8D27-9275ADFC7C97}" type="pres">
      <dgm:prSet presAssocID="{57F0D43A-7657-4636-93B2-AE2F1889110B}" presName="root1" presStyleCnt="0"/>
      <dgm:spPr/>
    </dgm:pt>
    <dgm:pt modelId="{85C4F251-ECC0-49ED-B97E-E34FD93A5630}" type="pres">
      <dgm:prSet presAssocID="{57F0D43A-7657-4636-93B2-AE2F1889110B}" presName="LevelOneTextNode" presStyleLbl="node0" presStyleIdx="0" presStyleCnt="1">
        <dgm:presLayoutVars>
          <dgm:chPref val="3"/>
        </dgm:presLayoutVars>
      </dgm:prSet>
      <dgm:spPr/>
    </dgm:pt>
    <dgm:pt modelId="{68122A14-C5C8-49B6-8176-41F7E5C984B5}" type="pres">
      <dgm:prSet presAssocID="{57F0D43A-7657-4636-93B2-AE2F1889110B}" presName="level2hierChild" presStyleCnt="0"/>
      <dgm:spPr/>
    </dgm:pt>
    <dgm:pt modelId="{57623CE0-EA5A-4B75-BA1F-C99C31B88AE6}" type="pres">
      <dgm:prSet presAssocID="{AF30A10C-2DEE-453D-B2C4-898908E7E453}" presName="conn2-1" presStyleLbl="parChTrans1D2" presStyleIdx="0" presStyleCnt="3"/>
      <dgm:spPr/>
    </dgm:pt>
    <dgm:pt modelId="{58D07FEA-C468-479D-A56F-02D8DCE54221}" type="pres">
      <dgm:prSet presAssocID="{AF30A10C-2DEE-453D-B2C4-898908E7E453}" presName="connTx" presStyleLbl="parChTrans1D2" presStyleIdx="0" presStyleCnt="3"/>
      <dgm:spPr/>
    </dgm:pt>
    <dgm:pt modelId="{65B8A26C-3FAB-4693-8F9A-C9E6F13303BD}" type="pres">
      <dgm:prSet presAssocID="{090A347F-28D8-4274-81F4-062EAC70AE6A}" presName="root2" presStyleCnt="0"/>
      <dgm:spPr/>
    </dgm:pt>
    <dgm:pt modelId="{4626EB33-9A55-4FD3-9A62-6B0537B731A2}" type="pres">
      <dgm:prSet presAssocID="{090A347F-28D8-4274-81F4-062EAC70AE6A}" presName="LevelTwoTextNode" presStyleLbl="node2" presStyleIdx="0" presStyleCnt="3" custLinFactNeighborX="5199" custLinFactNeighborY="-23126">
        <dgm:presLayoutVars>
          <dgm:chPref val="3"/>
        </dgm:presLayoutVars>
      </dgm:prSet>
      <dgm:spPr/>
    </dgm:pt>
    <dgm:pt modelId="{7B9EF66C-5027-4B43-85F2-EE57E7FA03DA}" type="pres">
      <dgm:prSet presAssocID="{090A347F-28D8-4274-81F4-062EAC70AE6A}" presName="level3hierChild" presStyleCnt="0"/>
      <dgm:spPr/>
    </dgm:pt>
    <dgm:pt modelId="{3D656C7D-7A4B-4A91-B8A5-BF0BC07E5846}" type="pres">
      <dgm:prSet presAssocID="{E3A5C655-126A-45AB-B06D-C70CE3CA19F3}" presName="conn2-1" presStyleLbl="parChTrans1D2" presStyleIdx="1" presStyleCnt="3"/>
      <dgm:spPr/>
    </dgm:pt>
    <dgm:pt modelId="{4017E991-4131-4F79-8D7E-8033F21CAD10}" type="pres">
      <dgm:prSet presAssocID="{E3A5C655-126A-45AB-B06D-C70CE3CA19F3}" presName="connTx" presStyleLbl="parChTrans1D2" presStyleIdx="1" presStyleCnt="3"/>
      <dgm:spPr/>
    </dgm:pt>
    <dgm:pt modelId="{DC8A3C07-3BA2-46D1-9730-8DCD0739BAEF}" type="pres">
      <dgm:prSet presAssocID="{37BD4994-2A4C-4578-9623-CAAD7A8BE891}" presName="root2" presStyleCnt="0"/>
      <dgm:spPr/>
    </dgm:pt>
    <dgm:pt modelId="{D14C7325-AE8C-4AA4-AC12-71B80D600DD3}" type="pres">
      <dgm:prSet presAssocID="{37BD4994-2A4C-4578-9623-CAAD7A8BE891}" presName="LevelTwoTextNode" presStyleLbl="node2" presStyleIdx="1" presStyleCnt="3" custLinFactNeighborX="204" custLinFactNeighborY="1028">
        <dgm:presLayoutVars>
          <dgm:chPref val="3"/>
        </dgm:presLayoutVars>
      </dgm:prSet>
      <dgm:spPr/>
    </dgm:pt>
    <dgm:pt modelId="{C6EB8D2E-0041-4058-A839-FBC41AEA1521}" type="pres">
      <dgm:prSet presAssocID="{37BD4994-2A4C-4578-9623-CAAD7A8BE891}" presName="level3hierChild" presStyleCnt="0"/>
      <dgm:spPr/>
    </dgm:pt>
    <dgm:pt modelId="{75A262CC-A46B-43A1-A06F-4C865F2697A9}" type="pres">
      <dgm:prSet presAssocID="{2064FEDD-BAC5-4C98-94CF-C6277279FB54}" presName="conn2-1" presStyleLbl="parChTrans1D2" presStyleIdx="2" presStyleCnt="3"/>
      <dgm:spPr/>
    </dgm:pt>
    <dgm:pt modelId="{66718B75-D04E-46CD-A3CD-D263E56E38F4}" type="pres">
      <dgm:prSet presAssocID="{2064FEDD-BAC5-4C98-94CF-C6277279FB54}" presName="connTx" presStyleLbl="parChTrans1D2" presStyleIdx="2" presStyleCnt="3"/>
      <dgm:spPr/>
    </dgm:pt>
    <dgm:pt modelId="{A26AF456-399B-40C2-8684-E7E510C818EC}" type="pres">
      <dgm:prSet presAssocID="{7442E04F-DD59-4313-A315-0A7A550DBC97}" presName="root2" presStyleCnt="0"/>
      <dgm:spPr/>
    </dgm:pt>
    <dgm:pt modelId="{C63D3AF6-3883-4F27-8790-C30C443668E5}" type="pres">
      <dgm:prSet presAssocID="{7442E04F-DD59-4313-A315-0A7A550DBC97}" presName="LevelTwoTextNode" presStyleLbl="node2" presStyleIdx="2" presStyleCnt="3">
        <dgm:presLayoutVars>
          <dgm:chPref val="3"/>
        </dgm:presLayoutVars>
      </dgm:prSet>
      <dgm:spPr/>
    </dgm:pt>
    <dgm:pt modelId="{903C8C9C-77E3-40CE-B467-6B4CA4CC7C76}" type="pres">
      <dgm:prSet presAssocID="{7442E04F-DD59-4313-A315-0A7A550DBC97}" presName="level3hierChild" presStyleCnt="0"/>
      <dgm:spPr/>
    </dgm:pt>
  </dgm:ptLst>
  <dgm:cxnLst>
    <dgm:cxn modelId="{94817B31-2AB2-4974-A7FB-6DA56C48191D}" type="presOf" srcId="{AF30A10C-2DEE-453D-B2C4-898908E7E453}" destId="{57623CE0-EA5A-4B75-BA1F-C99C31B88AE6}" srcOrd="0" destOrd="0" presId="urn:microsoft.com/office/officeart/2005/8/layout/hierarchy2"/>
    <dgm:cxn modelId="{8C31CD41-3176-4958-B812-F8EE667D1D2A}" type="presOf" srcId="{090A347F-28D8-4274-81F4-062EAC70AE6A}" destId="{4626EB33-9A55-4FD3-9A62-6B0537B731A2}" srcOrd="0" destOrd="0" presId="urn:microsoft.com/office/officeart/2005/8/layout/hierarchy2"/>
    <dgm:cxn modelId="{3ACB7775-F8C6-4BDA-BEF4-8A7899F6C41A}" type="presOf" srcId="{7442E04F-DD59-4313-A315-0A7A550DBC97}" destId="{C63D3AF6-3883-4F27-8790-C30C443668E5}" srcOrd="0" destOrd="0" presId="urn:microsoft.com/office/officeart/2005/8/layout/hierarchy2"/>
    <dgm:cxn modelId="{812B9F78-5BEB-4FC9-8C10-4CF5F875FD7C}" type="presOf" srcId="{E3A5C655-126A-45AB-B06D-C70CE3CA19F3}" destId="{4017E991-4131-4F79-8D7E-8033F21CAD10}" srcOrd="1" destOrd="0" presId="urn:microsoft.com/office/officeart/2005/8/layout/hierarchy2"/>
    <dgm:cxn modelId="{0899145A-A012-45A7-84BB-37AA91781807}" type="presOf" srcId="{E3A5C655-126A-45AB-B06D-C70CE3CA19F3}" destId="{3D656C7D-7A4B-4A91-B8A5-BF0BC07E5846}" srcOrd="0" destOrd="0" presId="urn:microsoft.com/office/officeart/2005/8/layout/hierarchy2"/>
    <dgm:cxn modelId="{C008907B-1BFD-4A61-882F-5E0C424D32A1}" srcId="{3E306681-ACCC-4781-B5E6-E44B2CCCBE39}" destId="{57F0D43A-7657-4636-93B2-AE2F1889110B}" srcOrd="0" destOrd="0" parTransId="{6D894B4A-FB86-421F-997F-477F70BE3F31}" sibTransId="{B7D6A257-81AD-4FA7-935C-4A93AE6E2DE1}"/>
    <dgm:cxn modelId="{8F93478E-935E-4868-AEEB-7249FC663ECF}" type="presOf" srcId="{37BD4994-2A4C-4578-9623-CAAD7A8BE891}" destId="{D14C7325-AE8C-4AA4-AC12-71B80D600DD3}" srcOrd="0" destOrd="0" presId="urn:microsoft.com/office/officeart/2005/8/layout/hierarchy2"/>
    <dgm:cxn modelId="{2959E9A1-57AC-4233-AC76-BDDDFEB13341}" srcId="{57F0D43A-7657-4636-93B2-AE2F1889110B}" destId="{37BD4994-2A4C-4578-9623-CAAD7A8BE891}" srcOrd="1" destOrd="0" parTransId="{E3A5C655-126A-45AB-B06D-C70CE3CA19F3}" sibTransId="{387C3818-EC88-46C2-91AD-3BAAFA4D1CEE}"/>
    <dgm:cxn modelId="{51ED5FA4-00BF-4FEF-9F76-CFA7515B00D1}" type="presOf" srcId="{2064FEDD-BAC5-4C98-94CF-C6277279FB54}" destId="{75A262CC-A46B-43A1-A06F-4C865F2697A9}" srcOrd="0" destOrd="0" presId="urn:microsoft.com/office/officeart/2005/8/layout/hierarchy2"/>
    <dgm:cxn modelId="{58445AAE-4CD2-4FA4-8326-EAE31C1ABB44}" type="presOf" srcId="{3E306681-ACCC-4781-B5E6-E44B2CCCBE39}" destId="{891EE772-9C52-425E-93B3-7467606FA1AB}" srcOrd="0" destOrd="0" presId="urn:microsoft.com/office/officeart/2005/8/layout/hierarchy2"/>
    <dgm:cxn modelId="{E778FACA-901D-46CF-AFC8-3315131362B1}" type="presOf" srcId="{AF30A10C-2DEE-453D-B2C4-898908E7E453}" destId="{58D07FEA-C468-479D-A56F-02D8DCE54221}" srcOrd="1" destOrd="0" presId="urn:microsoft.com/office/officeart/2005/8/layout/hierarchy2"/>
    <dgm:cxn modelId="{4A5225CD-C655-4EEC-BC6D-05995383D1D7}" srcId="{57F0D43A-7657-4636-93B2-AE2F1889110B}" destId="{090A347F-28D8-4274-81F4-062EAC70AE6A}" srcOrd="0" destOrd="0" parTransId="{AF30A10C-2DEE-453D-B2C4-898908E7E453}" sibTransId="{47C9B45A-3889-4E36-A70F-ECE3F1028FA2}"/>
    <dgm:cxn modelId="{AAD3DFD0-2984-4D70-9B9E-51CFAD9249F8}" type="presOf" srcId="{2064FEDD-BAC5-4C98-94CF-C6277279FB54}" destId="{66718B75-D04E-46CD-A3CD-D263E56E38F4}" srcOrd="1" destOrd="0" presId="urn:microsoft.com/office/officeart/2005/8/layout/hierarchy2"/>
    <dgm:cxn modelId="{F4D457F8-E713-4A9A-9673-4769617EF74D}" srcId="{57F0D43A-7657-4636-93B2-AE2F1889110B}" destId="{7442E04F-DD59-4313-A315-0A7A550DBC97}" srcOrd="2" destOrd="0" parTransId="{2064FEDD-BAC5-4C98-94CF-C6277279FB54}" sibTransId="{C83B055B-35C3-44CF-9C41-15D1CC7AE694}"/>
    <dgm:cxn modelId="{F23A77FE-2380-4E33-838F-654FC00625AD}" type="presOf" srcId="{57F0D43A-7657-4636-93B2-AE2F1889110B}" destId="{85C4F251-ECC0-49ED-B97E-E34FD93A5630}" srcOrd="0" destOrd="0" presId="urn:microsoft.com/office/officeart/2005/8/layout/hierarchy2"/>
    <dgm:cxn modelId="{251F352C-287A-4E5B-89B3-969366C93641}" type="presParOf" srcId="{891EE772-9C52-425E-93B3-7467606FA1AB}" destId="{4B1C5928-F462-4B42-8D27-9275ADFC7C97}" srcOrd="0" destOrd="0" presId="urn:microsoft.com/office/officeart/2005/8/layout/hierarchy2"/>
    <dgm:cxn modelId="{87E31831-F4EB-458A-AD63-7CE3C6928448}" type="presParOf" srcId="{4B1C5928-F462-4B42-8D27-9275ADFC7C97}" destId="{85C4F251-ECC0-49ED-B97E-E34FD93A5630}" srcOrd="0" destOrd="0" presId="urn:microsoft.com/office/officeart/2005/8/layout/hierarchy2"/>
    <dgm:cxn modelId="{3FD6C29F-D351-4161-A637-F943A6769C03}" type="presParOf" srcId="{4B1C5928-F462-4B42-8D27-9275ADFC7C97}" destId="{68122A14-C5C8-49B6-8176-41F7E5C984B5}" srcOrd="1" destOrd="0" presId="urn:microsoft.com/office/officeart/2005/8/layout/hierarchy2"/>
    <dgm:cxn modelId="{E0A320BE-7570-4B9F-88BD-FB6833119830}" type="presParOf" srcId="{68122A14-C5C8-49B6-8176-41F7E5C984B5}" destId="{57623CE0-EA5A-4B75-BA1F-C99C31B88AE6}" srcOrd="0" destOrd="0" presId="urn:microsoft.com/office/officeart/2005/8/layout/hierarchy2"/>
    <dgm:cxn modelId="{3D9652E1-B1EB-4938-8FED-66A8067759A7}" type="presParOf" srcId="{57623CE0-EA5A-4B75-BA1F-C99C31B88AE6}" destId="{58D07FEA-C468-479D-A56F-02D8DCE54221}" srcOrd="0" destOrd="0" presId="urn:microsoft.com/office/officeart/2005/8/layout/hierarchy2"/>
    <dgm:cxn modelId="{C82E26C7-4C8F-44F7-AEA8-3BB79D1DBAFF}" type="presParOf" srcId="{68122A14-C5C8-49B6-8176-41F7E5C984B5}" destId="{65B8A26C-3FAB-4693-8F9A-C9E6F13303BD}" srcOrd="1" destOrd="0" presId="urn:microsoft.com/office/officeart/2005/8/layout/hierarchy2"/>
    <dgm:cxn modelId="{A3F22DE1-9C84-4154-9CE6-BEE1E88A0AA5}" type="presParOf" srcId="{65B8A26C-3FAB-4693-8F9A-C9E6F13303BD}" destId="{4626EB33-9A55-4FD3-9A62-6B0537B731A2}" srcOrd="0" destOrd="0" presId="urn:microsoft.com/office/officeart/2005/8/layout/hierarchy2"/>
    <dgm:cxn modelId="{5C683DD0-BBB4-437D-B1C1-2B647F65B009}" type="presParOf" srcId="{65B8A26C-3FAB-4693-8F9A-C9E6F13303BD}" destId="{7B9EF66C-5027-4B43-85F2-EE57E7FA03DA}" srcOrd="1" destOrd="0" presId="urn:microsoft.com/office/officeart/2005/8/layout/hierarchy2"/>
    <dgm:cxn modelId="{033C1C03-0F09-42B8-9315-74F08153EBB4}" type="presParOf" srcId="{68122A14-C5C8-49B6-8176-41F7E5C984B5}" destId="{3D656C7D-7A4B-4A91-B8A5-BF0BC07E5846}" srcOrd="2" destOrd="0" presId="urn:microsoft.com/office/officeart/2005/8/layout/hierarchy2"/>
    <dgm:cxn modelId="{58C7141B-E6F0-4941-B888-E01DDF432F08}" type="presParOf" srcId="{3D656C7D-7A4B-4A91-B8A5-BF0BC07E5846}" destId="{4017E991-4131-4F79-8D7E-8033F21CAD10}" srcOrd="0" destOrd="0" presId="urn:microsoft.com/office/officeart/2005/8/layout/hierarchy2"/>
    <dgm:cxn modelId="{4DD7D03D-1A8D-44FB-845A-A4F8A5280E7D}" type="presParOf" srcId="{68122A14-C5C8-49B6-8176-41F7E5C984B5}" destId="{DC8A3C07-3BA2-46D1-9730-8DCD0739BAEF}" srcOrd="3" destOrd="0" presId="urn:microsoft.com/office/officeart/2005/8/layout/hierarchy2"/>
    <dgm:cxn modelId="{0207B59B-2C7B-49A6-BE5E-34CB496795DE}" type="presParOf" srcId="{DC8A3C07-3BA2-46D1-9730-8DCD0739BAEF}" destId="{D14C7325-AE8C-4AA4-AC12-71B80D600DD3}" srcOrd="0" destOrd="0" presId="urn:microsoft.com/office/officeart/2005/8/layout/hierarchy2"/>
    <dgm:cxn modelId="{1C179382-149D-45CE-BCD3-C29230972342}" type="presParOf" srcId="{DC8A3C07-3BA2-46D1-9730-8DCD0739BAEF}" destId="{C6EB8D2E-0041-4058-A839-FBC41AEA1521}" srcOrd="1" destOrd="0" presId="urn:microsoft.com/office/officeart/2005/8/layout/hierarchy2"/>
    <dgm:cxn modelId="{202E9271-E5BE-447D-8820-6BFA7617D546}" type="presParOf" srcId="{68122A14-C5C8-49B6-8176-41F7E5C984B5}" destId="{75A262CC-A46B-43A1-A06F-4C865F2697A9}" srcOrd="4" destOrd="0" presId="urn:microsoft.com/office/officeart/2005/8/layout/hierarchy2"/>
    <dgm:cxn modelId="{981F17D9-3ACC-41ED-AA2F-FECA6CCFE68C}" type="presParOf" srcId="{75A262CC-A46B-43A1-A06F-4C865F2697A9}" destId="{66718B75-D04E-46CD-A3CD-D263E56E38F4}" srcOrd="0" destOrd="0" presId="urn:microsoft.com/office/officeart/2005/8/layout/hierarchy2"/>
    <dgm:cxn modelId="{54D16C91-5AA8-48B9-85B3-59B216C7DE0B}" type="presParOf" srcId="{68122A14-C5C8-49B6-8176-41F7E5C984B5}" destId="{A26AF456-399B-40C2-8684-E7E510C818EC}" srcOrd="5" destOrd="0" presId="urn:microsoft.com/office/officeart/2005/8/layout/hierarchy2"/>
    <dgm:cxn modelId="{F2C63A63-02FC-4D0E-AF31-18496DBF1455}" type="presParOf" srcId="{A26AF456-399B-40C2-8684-E7E510C818EC}" destId="{C63D3AF6-3883-4F27-8790-C30C443668E5}" srcOrd="0" destOrd="0" presId="urn:microsoft.com/office/officeart/2005/8/layout/hierarchy2"/>
    <dgm:cxn modelId="{EF8D8318-DE87-4C7E-B45B-E36C4266BB88}" type="presParOf" srcId="{A26AF456-399B-40C2-8684-E7E510C818EC}" destId="{903C8C9C-77E3-40CE-B467-6B4CA4CC7C76}" srcOrd="1" destOrd="0" presId="urn:microsoft.com/office/officeart/2005/8/layout/hierarchy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5C65BD-6C07-4C32-96E5-2A1BA7574DFE}">
      <dsp:nvSpPr>
        <dsp:cNvPr id="0" name=""/>
        <dsp:cNvSpPr/>
      </dsp:nvSpPr>
      <dsp:spPr>
        <a:xfrm>
          <a:off x="4219450" y="1781439"/>
          <a:ext cx="91440" cy="3320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6376"/>
              </a:lnTo>
              <a:lnTo>
                <a:pt x="84954" y="226376"/>
              </a:lnTo>
              <a:lnTo>
                <a:pt x="84954" y="33209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40669B-CB45-46FF-85EC-8D66E161D2BB}">
      <dsp:nvSpPr>
        <dsp:cNvPr id="0" name=""/>
        <dsp:cNvSpPr/>
      </dsp:nvSpPr>
      <dsp:spPr>
        <a:xfrm>
          <a:off x="2672580" y="724865"/>
          <a:ext cx="1592589" cy="3319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6182"/>
              </a:lnTo>
              <a:lnTo>
                <a:pt x="1592589" y="226182"/>
              </a:lnTo>
              <a:lnTo>
                <a:pt x="1592589" y="3319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3C4008-3523-4156-9CBB-0339FA8CCE96}">
      <dsp:nvSpPr>
        <dsp:cNvPr id="0" name=""/>
        <dsp:cNvSpPr/>
      </dsp:nvSpPr>
      <dsp:spPr>
        <a:xfrm>
          <a:off x="2569440" y="1781439"/>
          <a:ext cx="91440" cy="3319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190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A51C4-2AE7-4FD3-B128-F7B37B845E42}">
      <dsp:nvSpPr>
        <dsp:cNvPr id="0" name=""/>
        <dsp:cNvSpPr/>
      </dsp:nvSpPr>
      <dsp:spPr>
        <a:xfrm>
          <a:off x="2569440" y="724865"/>
          <a:ext cx="91440" cy="331903"/>
        </a:xfrm>
        <a:custGeom>
          <a:avLst/>
          <a:gdLst/>
          <a:ahLst/>
          <a:cxnLst/>
          <a:rect l="0" t="0" r="0" b="0"/>
          <a:pathLst>
            <a:path>
              <a:moveTo>
                <a:pt x="103140" y="0"/>
              </a:moveTo>
              <a:lnTo>
                <a:pt x="103140" y="226182"/>
              </a:lnTo>
              <a:lnTo>
                <a:pt x="45720" y="226182"/>
              </a:lnTo>
              <a:lnTo>
                <a:pt x="45720" y="3319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1987B5-5575-412A-8345-67621EC66943}">
      <dsp:nvSpPr>
        <dsp:cNvPr id="0" name=""/>
        <dsp:cNvSpPr/>
      </dsp:nvSpPr>
      <dsp:spPr>
        <a:xfrm>
          <a:off x="976850" y="1781439"/>
          <a:ext cx="91440" cy="3319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190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A1B373-BAA8-426C-AADD-9A737787AD0D}">
      <dsp:nvSpPr>
        <dsp:cNvPr id="0" name=""/>
        <dsp:cNvSpPr/>
      </dsp:nvSpPr>
      <dsp:spPr>
        <a:xfrm>
          <a:off x="1022570" y="724865"/>
          <a:ext cx="1650009" cy="331903"/>
        </a:xfrm>
        <a:custGeom>
          <a:avLst/>
          <a:gdLst/>
          <a:ahLst/>
          <a:cxnLst/>
          <a:rect l="0" t="0" r="0" b="0"/>
          <a:pathLst>
            <a:path>
              <a:moveTo>
                <a:pt x="1650009" y="0"/>
              </a:moveTo>
              <a:lnTo>
                <a:pt x="1650009" y="226182"/>
              </a:lnTo>
              <a:lnTo>
                <a:pt x="0" y="226182"/>
              </a:lnTo>
              <a:lnTo>
                <a:pt x="0" y="331903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B7EFC9-DDEB-451A-A98E-E0FFBAB6B44C}">
      <dsp:nvSpPr>
        <dsp:cNvPr id="0" name=""/>
        <dsp:cNvSpPr/>
      </dsp:nvSpPr>
      <dsp:spPr>
        <a:xfrm>
          <a:off x="1985906" y="194"/>
          <a:ext cx="1373348" cy="724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3741C4-0815-4B34-9F85-1A6A88427165}">
      <dsp:nvSpPr>
        <dsp:cNvPr id="0" name=""/>
        <dsp:cNvSpPr/>
      </dsp:nvSpPr>
      <dsp:spPr>
        <a:xfrm>
          <a:off x="2112707" y="120655"/>
          <a:ext cx="1373348" cy="7246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Органические соединения</a:t>
          </a:r>
        </a:p>
      </dsp:txBody>
      <dsp:txXfrm>
        <a:off x="2133932" y="141880"/>
        <a:ext cx="1330898" cy="682220"/>
      </dsp:txXfrm>
    </dsp:sp>
    <dsp:sp modelId="{69461E41-9A8F-4FD8-B733-210DA7123BF1}">
      <dsp:nvSpPr>
        <dsp:cNvPr id="0" name=""/>
        <dsp:cNvSpPr/>
      </dsp:nvSpPr>
      <dsp:spPr>
        <a:xfrm>
          <a:off x="366560" y="1056768"/>
          <a:ext cx="1312019" cy="7246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19761D-BC69-493B-8FED-F17863AEAF08}">
      <dsp:nvSpPr>
        <dsp:cNvPr id="0" name=""/>
        <dsp:cNvSpPr/>
      </dsp:nvSpPr>
      <dsp:spPr>
        <a:xfrm>
          <a:off x="493362" y="1177229"/>
          <a:ext cx="1312019" cy="7246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Углеводороды</a:t>
          </a:r>
        </a:p>
      </dsp:txBody>
      <dsp:txXfrm>
        <a:off x="514587" y="1198454"/>
        <a:ext cx="1269569" cy="682220"/>
      </dsp:txXfrm>
    </dsp:sp>
    <dsp:sp modelId="{FB01DAAE-7EFB-4F48-A95B-3FE28698DE3A}">
      <dsp:nvSpPr>
        <dsp:cNvPr id="0" name=""/>
        <dsp:cNvSpPr/>
      </dsp:nvSpPr>
      <dsp:spPr>
        <a:xfrm>
          <a:off x="451963" y="2113342"/>
          <a:ext cx="1141214" cy="7246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5FC9C9-6B22-4017-8650-D45622894E04}">
      <dsp:nvSpPr>
        <dsp:cNvPr id="0" name=""/>
        <dsp:cNvSpPr/>
      </dsp:nvSpPr>
      <dsp:spPr>
        <a:xfrm>
          <a:off x="578765" y="2233803"/>
          <a:ext cx="1141214" cy="7246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>
              <a:latin typeface="Arial" panose="020B0604020202020204" pitchFamily="34" charset="0"/>
              <a:cs typeface="Arial" panose="020B0604020202020204" pitchFamily="34" charset="0"/>
            </a:rPr>
            <a:t>Состоят только из углерода и водорода</a:t>
          </a:r>
        </a:p>
      </dsp:txBody>
      <dsp:txXfrm>
        <a:off x="599990" y="2255028"/>
        <a:ext cx="1098764" cy="682220"/>
      </dsp:txXfrm>
    </dsp:sp>
    <dsp:sp modelId="{C40C44C4-63C3-4EDB-B06B-FAF1E338767A}">
      <dsp:nvSpPr>
        <dsp:cNvPr id="0" name=""/>
        <dsp:cNvSpPr/>
      </dsp:nvSpPr>
      <dsp:spPr>
        <a:xfrm>
          <a:off x="1932183" y="1056768"/>
          <a:ext cx="1365953" cy="7246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B6ADF5-88F7-4D0B-972B-B8ECEDCF2E45}">
      <dsp:nvSpPr>
        <dsp:cNvPr id="0" name=""/>
        <dsp:cNvSpPr/>
      </dsp:nvSpPr>
      <dsp:spPr>
        <a:xfrm>
          <a:off x="2058985" y="1177229"/>
          <a:ext cx="1365953" cy="7246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>
              <a:latin typeface="Arial" panose="020B0604020202020204" pitchFamily="34" charset="0"/>
              <a:cs typeface="Arial" panose="020B0604020202020204" pitchFamily="34" charset="0"/>
            </a:rPr>
            <a:t>Кислородсо</a:t>
          </a: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-держащие органические соединения </a:t>
          </a:r>
        </a:p>
      </dsp:txBody>
      <dsp:txXfrm>
        <a:off x="2080210" y="1198454"/>
        <a:ext cx="1323503" cy="682220"/>
      </dsp:txXfrm>
    </dsp:sp>
    <dsp:sp modelId="{AEC93530-196F-4075-985F-F19F29EFE429}">
      <dsp:nvSpPr>
        <dsp:cNvPr id="0" name=""/>
        <dsp:cNvSpPr/>
      </dsp:nvSpPr>
      <dsp:spPr>
        <a:xfrm>
          <a:off x="2044553" y="2113342"/>
          <a:ext cx="1141214" cy="7246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BBDF0-0619-49A9-B559-7692209BB637}">
      <dsp:nvSpPr>
        <dsp:cNvPr id="0" name=""/>
        <dsp:cNvSpPr/>
      </dsp:nvSpPr>
      <dsp:spPr>
        <a:xfrm>
          <a:off x="2171354" y="2233803"/>
          <a:ext cx="1141214" cy="7246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>
              <a:latin typeface="Arial" panose="020B0604020202020204" pitchFamily="34" charset="0"/>
              <a:cs typeface="Arial" panose="020B0604020202020204" pitchFamily="34" charset="0"/>
            </a:rPr>
            <a:t>Кроме атомов углерода и водорода, </a:t>
          </a:r>
          <a:r>
            <a:rPr lang="ru-RU" sz="900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содержат атомы кислорода</a:t>
          </a:r>
        </a:p>
      </dsp:txBody>
      <dsp:txXfrm>
        <a:off x="2192579" y="2255028"/>
        <a:ext cx="1098764" cy="682220"/>
      </dsp:txXfrm>
    </dsp:sp>
    <dsp:sp modelId="{7CAB48C1-274D-4215-9095-62845FF3A111}">
      <dsp:nvSpPr>
        <dsp:cNvPr id="0" name=""/>
        <dsp:cNvSpPr/>
      </dsp:nvSpPr>
      <dsp:spPr>
        <a:xfrm>
          <a:off x="3551740" y="1056768"/>
          <a:ext cx="1426859" cy="72467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F95234-D791-4CAF-9B7C-26034B9BA823}">
      <dsp:nvSpPr>
        <dsp:cNvPr id="0" name=""/>
        <dsp:cNvSpPr/>
      </dsp:nvSpPr>
      <dsp:spPr>
        <a:xfrm>
          <a:off x="3678541" y="1177229"/>
          <a:ext cx="1426859" cy="7246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 err="1">
              <a:latin typeface="Arial" panose="020B0604020202020204" pitchFamily="34" charset="0"/>
              <a:cs typeface="Arial" panose="020B0604020202020204" pitchFamily="34" charset="0"/>
            </a:rPr>
            <a:t>Азотсодер-жащие</a:t>
          </a:r>
          <a:r>
            <a:rPr lang="ru-RU" sz="1200" b="1" kern="1200" dirty="0">
              <a:latin typeface="Arial" panose="020B0604020202020204" pitchFamily="34" charset="0"/>
              <a:cs typeface="Arial" panose="020B0604020202020204" pitchFamily="34" charset="0"/>
            </a:rPr>
            <a:t> органические соединения </a:t>
          </a:r>
        </a:p>
      </dsp:txBody>
      <dsp:txXfrm>
        <a:off x="3699766" y="1198454"/>
        <a:ext cx="1384409" cy="682220"/>
      </dsp:txXfrm>
    </dsp:sp>
    <dsp:sp modelId="{884FE98F-FA20-4B30-BB6C-7B19B5ACB178}">
      <dsp:nvSpPr>
        <dsp:cNvPr id="0" name=""/>
        <dsp:cNvSpPr/>
      </dsp:nvSpPr>
      <dsp:spPr>
        <a:xfrm>
          <a:off x="3733797" y="2113536"/>
          <a:ext cx="1141214" cy="72467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14E0B0-ED2E-49C7-BAEC-B08A4C1CDF7E}">
      <dsp:nvSpPr>
        <dsp:cNvPr id="0" name=""/>
        <dsp:cNvSpPr/>
      </dsp:nvSpPr>
      <dsp:spPr>
        <a:xfrm>
          <a:off x="3860599" y="2233998"/>
          <a:ext cx="1141214" cy="7246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900" kern="1200" dirty="0">
              <a:latin typeface="Arial" panose="020B0604020202020204" pitchFamily="34" charset="0"/>
              <a:cs typeface="Arial" panose="020B0604020202020204" pitchFamily="34" charset="0"/>
            </a:rPr>
            <a:t>Кроме атомов углерода и водорода, </a:t>
          </a:r>
          <a:r>
            <a:rPr lang="ru-RU" sz="900" kern="1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rPr>
            <a:t>содержат атомы азота</a:t>
          </a:r>
        </a:p>
      </dsp:txBody>
      <dsp:txXfrm>
        <a:off x="3881824" y="2255223"/>
        <a:ext cx="1098764" cy="6822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8BED9-3E71-474F-B11D-376D9BE363FA}">
      <dsp:nvSpPr>
        <dsp:cNvPr id="0" name=""/>
        <dsp:cNvSpPr/>
      </dsp:nvSpPr>
      <dsp:spPr>
        <a:xfrm>
          <a:off x="4566618" y="1720493"/>
          <a:ext cx="386522" cy="494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0506"/>
              </a:lnTo>
              <a:lnTo>
                <a:pt x="386522" y="430506"/>
              </a:lnTo>
              <a:lnTo>
                <a:pt x="386522" y="49435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6174C6-7EA5-493E-BE85-BC41E524A117}">
      <dsp:nvSpPr>
        <dsp:cNvPr id="0" name=""/>
        <dsp:cNvSpPr/>
      </dsp:nvSpPr>
      <dsp:spPr>
        <a:xfrm>
          <a:off x="4089869" y="1720493"/>
          <a:ext cx="476748" cy="792163"/>
        </a:xfrm>
        <a:custGeom>
          <a:avLst/>
          <a:gdLst/>
          <a:ahLst/>
          <a:cxnLst/>
          <a:rect l="0" t="0" r="0" b="0"/>
          <a:pathLst>
            <a:path>
              <a:moveTo>
                <a:pt x="476748" y="0"/>
              </a:moveTo>
              <a:lnTo>
                <a:pt x="476748" y="728316"/>
              </a:lnTo>
              <a:lnTo>
                <a:pt x="0" y="728316"/>
              </a:lnTo>
              <a:lnTo>
                <a:pt x="0" y="79216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4643C-8AE8-4C2A-9655-CA85606043DF}">
      <dsp:nvSpPr>
        <dsp:cNvPr id="0" name=""/>
        <dsp:cNvSpPr/>
      </dsp:nvSpPr>
      <dsp:spPr>
        <a:xfrm>
          <a:off x="3074323" y="1720493"/>
          <a:ext cx="1492294" cy="709015"/>
        </a:xfrm>
        <a:custGeom>
          <a:avLst/>
          <a:gdLst/>
          <a:ahLst/>
          <a:cxnLst/>
          <a:rect l="0" t="0" r="0" b="0"/>
          <a:pathLst>
            <a:path>
              <a:moveTo>
                <a:pt x="1492294" y="0"/>
              </a:moveTo>
              <a:lnTo>
                <a:pt x="1492294" y="645169"/>
              </a:lnTo>
              <a:lnTo>
                <a:pt x="0" y="645169"/>
              </a:lnTo>
              <a:lnTo>
                <a:pt x="0" y="709015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5BF996-DDE1-47F4-A41D-FA2CF4B98AFA}">
      <dsp:nvSpPr>
        <dsp:cNvPr id="0" name=""/>
        <dsp:cNvSpPr/>
      </dsp:nvSpPr>
      <dsp:spPr>
        <a:xfrm>
          <a:off x="2135229" y="1720493"/>
          <a:ext cx="2431388" cy="637093"/>
        </a:xfrm>
        <a:custGeom>
          <a:avLst/>
          <a:gdLst/>
          <a:ahLst/>
          <a:cxnLst/>
          <a:rect l="0" t="0" r="0" b="0"/>
          <a:pathLst>
            <a:path>
              <a:moveTo>
                <a:pt x="2431388" y="0"/>
              </a:moveTo>
              <a:lnTo>
                <a:pt x="2431388" y="573247"/>
              </a:lnTo>
              <a:lnTo>
                <a:pt x="0" y="573247"/>
              </a:lnTo>
              <a:lnTo>
                <a:pt x="0" y="637093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FA02D-3B66-4938-9B44-ABC39226EEC8}">
      <dsp:nvSpPr>
        <dsp:cNvPr id="0" name=""/>
        <dsp:cNvSpPr/>
      </dsp:nvSpPr>
      <dsp:spPr>
        <a:xfrm>
          <a:off x="2360158" y="1211790"/>
          <a:ext cx="22064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206459" y="45720"/>
              </a:lnTo>
              <a:lnTo>
                <a:pt x="2206459" y="71061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300A6E-C191-4B28-BA4B-A8F6ECDFA8A5}">
      <dsp:nvSpPr>
        <dsp:cNvPr id="0" name=""/>
        <dsp:cNvSpPr/>
      </dsp:nvSpPr>
      <dsp:spPr>
        <a:xfrm>
          <a:off x="821384" y="1774069"/>
          <a:ext cx="432355" cy="3562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364"/>
              </a:lnTo>
              <a:lnTo>
                <a:pt x="432355" y="292364"/>
              </a:lnTo>
              <a:lnTo>
                <a:pt x="432355" y="35621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515FFA-D15C-4703-A851-A06546DD34C1}">
      <dsp:nvSpPr>
        <dsp:cNvPr id="0" name=""/>
        <dsp:cNvSpPr/>
      </dsp:nvSpPr>
      <dsp:spPr>
        <a:xfrm>
          <a:off x="287747" y="1774069"/>
          <a:ext cx="533636" cy="356211"/>
        </a:xfrm>
        <a:custGeom>
          <a:avLst/>
          <a:gdLst/>
          <a:ahLst/>
          <a:cxnLst/>
          <a:rect l="0" t="0" r="0" b="0"/>
          <a:pathLst>
            <a:path>
              <a:moveTo>
                <a:pt x="533636" y="0"/>
              </a:moveTo>
              <a:lnTo>
                <a:pt x="533636" y="292364"/>
              </a:lnTo>
              <a:lnTo>
                <a:pt x="0" y="292364"/>
              </a:lnTo>
              <a:lnTo>
                <a:pt x="0" y="356211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3E589-7C72-45F2-ABD6-C33B310420A0}">
      <dsp:nvSpPr>
        <dsp:cNvPr id="0" name=""/>
        <dsp:cNvSpPr/>
      </dsp:nvSpPr>
      <dsp:spPr>
        <a:xfrm>
          <a:off x="821384" y="1211790"/>
          <a:ext cx="1538774" cy="91440"/>
        </a:xfrm>
        <a:custGeom>
          <a:avLst/>
          <a:gdLst/>
          <a:ahLst/>
          <a:cxnLst/>
          <a:rect l="0" t="0" r="0" b="0"/>
          <a:pathLst>
            <a:path>
              <a:moveTo>
                <a:pt x="1538774" y="45720"/>
              </a:moveTo>
              <a:lnTo>
                <a:pt x="1538774" y="60791"/>
              </a:lnTo>
              <a:lnTo>
                <a:pt x="0" y="60791"/>
              </a:lnTo>
              <a:lnTo>
                <a:pt x="0" y="12463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029D9A-499F-43DD-A63F-808EE89A3246}">
      <dsp:nvSpPr>
        <dsp:cNvPr id="0" name=""/>
        <dsp:cNvSpPr/>
      </dsp:nvSpPr>
      <dsp:spPr>
        <a:xfrm>
          <a:off x="1753139" y="819869"/>
          <a:ext cx="1214037" cy="437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D54A73-B361-4FB6-A749-573FE3D021CD}">
      <dsp:nvSpPr>
        <dsp:cNvPr id="0" name=""/>
        <dsp:cNvSpPr/>
      </dsp:nvSpPr>
      <dsp:spPr>
        <a:xfrm>
          <a:off x="1829717" y="892618"/>
          <a:ext cx="1214037" cy="43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latin typeface="Arial" panose="020B0604020202020204" pitchFamily="34" charset="0"/>
              <a:cs typeface="Arial" panose="020B0604020202020204" pitchFamily="34" charset="0"/>
            </a:rPr>
            <a:t>Углеводороды</a:t>
          </a:r>
        </a:p>
      </dsp:txBody>
      <dsp:txXfrm>
        <a:off x="1842535" y="905436"/>
        <a:ext cx="1188401" cy="412005"/>
      </dsp:txXfrm>
    </dsp:sp>
    <dsp:sp modelId="{368EE7AD-AFCB-4A78-BBEA-39B7D1FF1C89}">
      <dsp:nvSpPr>
        <dsp:cNvPr id="0" name=""/>
        <dsp:cNvSpPr/>
      </dsp:nvSpPr>
      <dsp:spPr>
        <a:xfrm>
          <a:off x="253805" y="1336428"/>
          <a:ext cx="1135158" cy="4376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93FDAC-6F4C-4E8B-A4DA-67506561A5EE}">
      <dsp:nvSpPr>
        <dsp:cNvPr id="0" name=""/>
        <dsp:cNvSpPr/>
      </dsp:nvSpPr>
      <dsp:spPr>
        <a:xfrm>
          <a:off x="330382" y="1409177"/>
          <a:ext cx="1135158" cy="43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latin typeface="Arial" panose="020B0604020202020204" pitchFamily="34" charset="0"/>
              <a:cs typeface="Arial" panose="020B0604020202020204" pitchFamily="34" charset="0"/>
            </a:rPr>
            <a:t>Предельные</a:t>
          </a:r>
        </a:p>
      </dsp:txBody>
      <dsp:txXfrm>
        <a:off x="343200" y="1421995"/>
        <a:ext cx="1109522" cy="412005"/>
      </dsp:txXfrm>
    </dsp:sp>
    <dsp:sp modelId="{93B28711-E68F-4AB1-87D4-DA4E55182894}">
      <dsp:nvSpPr>
        <dsp:cNvPr id="0" name=""/>
        <dsp:cNvSpPr/>
      </dsp:nvSpPr>
      <dsp:spPr>
        <a:xfrm>
          <a:off x="-56851" y="2130281"/>
          <a:ext cx="689198" cy="4376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964981-84C1-4C8F-951F-93021A41C0EA}">
      <dsp:nvSpPr>
        <dsp:cNvPr id="0" name=""/>
        <dsp:cNvSpPr/>
      </dsp:nvSpPr>
      <dsp:spPr>
        <a:xfrm>
          <a:off x="19725" y="2203029"/>
          <a:ext cx="689198" cy="43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 err="1">
              <a:latin typeface="Arial" panose="020B0604020202020204" pitchFamily="34" charset="0"/>
              <a:cs typeface="Arial" panose="020B0604020202020204" pitchFamily="34" charset="0"/>
            </a:rPr>
            <a:t>Алканы</a:t>
          </a: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Arial" charset="0"/>
            </a:rPr>
            <a:t>C</a:t>
          </a:r>
          <a:r>
            <a:rPr lang="en-US" sz="1100" b="1" kern="1200" baseline="-25000" dirty="0">
              <a:latin typeface="Arial" charset="0"/>
            </a:rPr>
            <a:t>n</a:t>
          </a:r>
          <a:r>
            <a:rPr lang="en-US" sz="1100" b="1" kern="1200" dirty="0">
              <a:latin typeface="Arial" charset="0"/>
            </a:rPr>
            <a:t>H</a:t>
          </a:r>
          <a:r>
            <a:rPr lang="en-US" sz="1100" b="1" kern="1200" baseline="-25000" dirty="0">
              <a:latin typeface="Arial" charset="0"/>
            </a:rPr>
            <a:t>2n+2</a:t>
          </a: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2543" y="2215847"/>
        <a:ext cx="663562" cy="412005"/>
      </dsp:txXfrm>
    </dsp:sp>
    <dsp:sp modelId="{FCFC42CA-BD6A-439E-8501-2359D7E4B2FE}">
      <dsp:nvSpPr>
        <dsp:cNvPr id="0" name=""/>
        <dsp:cNvSpPr/>
      </dsp:nvSpPr>
      <dsp:spPr>
        <a:xfrm>
          <a:off x="808989" y="2130281"/>
          <a:ext cx="889500" cy="47541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777403-0629-4A43-A660-9C4FDC21F28D}">
      <dsp:nvSpPr>
        <dsp:cNvPr id="0" name=""/>
        <dsp:cNvSpPr/>
      </dsp:nvSpPr>
      <dsp:spPr>
        <a:xfrm>
          <a:off x="885567" y="2203029"/>
          <a:ext cx="889500" cy="47541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kern="1200" dirty="0">
              <a:latin typeface="Arial" panose="020B0604020202020204" pitchFamily="34" charset="0"/>
              <a:cs typeface="Arial" panose="020B0604020202020204" pitchFamily="34" charset="0"/>
            </a:rPr>
            <a:t>Цикло-</a:t>
          </a:r>
          <a:r>
            <a:rPr lang="ru-RU" sz="1000" kern="1200" dirty="0" err="1">
              <a:latin typeface="Arial" panose="020B0604020202020204" pitchFamily="34" charset="0"/>
              <a:cs typeface="Arial" panose="020B0604020202020204" pitchFamily="34" charset="0"/>
            </a:rPr>
            <a:t>алканы</a:t>
          </a:r>
          <a:endParaRPr lang="ru-RU" sz="10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 dirty="0">
              <a:latin typeface="Arial" charset="0"/>
            </a:rPr>
            <a:t>C</a:t>
          </a:r>
          <a:r>
            <a:rPr lang="en-US" sz="1000" b="1" kern="1200" baseline="-25000" dirty="0">
              <a:latin typeface="Arial" charset="0"/>
            </a:rPr>
            <a:t>n</a:t>
          </a:r>
          <a:r>
            <a:rPr lang="en-US" sz="1000" b="1" kern="1200" dirty="0">
              <a:latin typeface="Arial" charset="0"/>
            </a:rPr>
            <a:t>H</a:t>
          </a:r>
          <a:r>
            <a:rPr lang="en-US" sz="1000" b="1" kern="1200" baseline="-25000" dirty="0">
              <a:latin typeface="Arial" charset="0"/>
            </a:rPr>
            <a:t>2n</a:t>
          </a:r>
          <a:endParaRPr lang="ru-RU" sz="1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99492" y="2216954"/>
        <a:ext cx="861650" cy="447568"/>
      </dsp:txXfrm>
    </dsp:sp>
    <dsp:sp modelId="{93DEE045-B911-4D88-B1E9-998BF9D7E999}">
      <dsp:nvSpPr>
        <dsp:cNvPr id="0" name=""/>
        <dsp:cNvSpPr/>
      </dsp:nvSpPr>
      <dsp:spPr>
        <a:xfrm>
          <a:off x="3848273" y="1282852"/>
          <a:ext cx="1436689" cy="43764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300D01-CD41-4165-944D-EAE4A7475DF4}">
      <dsp:nvSpPr>
        <dsp:cNvPr id="0" name=""/>
        <dsp:cNvSpPr/>
      </dsp:nvSpPr>
      <dsp:spPr>
        <a:xfrm>
          <a:off x="3924850" y="1355601"/>
          <a:ext cx="1436689" cy="43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latin typeface="Arial" panose="020B0604020202020204" pitchFamily="34" charset="0"/>
              <a:cs typeface="Arial" panose="020B0604020202020204" pitchFamily="34" charset="0"/>
            </a:rPr>
            <a:t>Непредельные</a:t>
          </a:r>
        </a:p>
      </dsp:txBody>
      <dsp:txXfrm>
        <a:off x="3937668" y="1368419"/>
        <a:ext cx="1411053" cy="412005"/>
      </dsp:txXfrm>
    </dsp:sp>
    <dsp:sp modelId="{91B9FBEC-030F-4AB7-9818-1D165599E943}">
      <dsp:nvSpPr>
        <dsp:cNvPr id="0" name=""/>
        <dsp:cNvSpPr/>
      </dsp:nvSpPr>
      <dsp:spPr>
        <a:xfrm>
          <a:off x="1790630" y="2357587"/>
          <a:ext cx="689198" cy="4376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03E3B0-35C4-4A7C-A24C-F5C29188E538}">
      <dsp:nvSpPr>
        <dsp:cNvPr id="0" name=""/>
        <dsp:cNvSpPr/>
      </dsp:nvSpPr>
      <dsp:spPr>
        <a:xfrm>
          <a:off x="1867208" y="2430336"/>
          <a:ext cx="689198" cy="43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 err="1">
              <a:latin typeface="Arial" panose="020B0604020202020204" pitchFamily="34" charset="0"/>
              <a:cs typeface="Arial" panose="020B0604020202020204" pitchFamily="34" charset="0"/>
            </a:rPr>
            <a:t>Алкены</a:t>
          </a: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Arial" charset="0"/>
            </a:rPr>
            <a:t>C</a:t>
          </a:r>
          <a:r>
            <a:rPr lang="en-US" sz="1100" b="1" kern="1200" baseline="-25000" dirty="0">
              <a:latin typeface="Arial" charset="0"/>
            </a:rPr>
            <a:t>n</a:t>
          </a:r>
          <a:r>
            <a:rPr lang="en-US" sz="1100" b="1" kern="1200" dirty="0">
              <a:latin typeface="Arial" charset="0"/>
            </a:rPr>
            <a:t>H</a:t>
          </a:r>
          <a:r>
            <a:rPr lang="en-US" sz="1100" b="1" kern="1200" baseline="-25000" dirty="0">
              <a:latin typeface="Arial" charset="0"/>
            </a:rPr>
            <a:t>2n</a:t>
          </a: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80026" y="2443154"/>
        <a:ext cx="663562" cy="412005"/>
      </dsp:txXfrm>
    </dsp:sp>
    <dsp:sp modelId="{679DD868-ABCA-4B08-8FFB-632DE79E201E}">
      <dsp:nvSpPr>
        <dsp:cNvPr id="0" name=""/>
        <dsp:cNvSpPr/>
      </dsp:nvSpPr>
      <dsp:spPr>
        <a:xfrm>
          <a:off x="2645148" y="2429509"/>
          <a:ext cx="858348" cy="4376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94B447-9996-42EE-9866-F40E95EE614A}">
      <dsp:nvSpPr>
        <dsp:cNvPr id="0" name=""/>
        <dsp:cNvSpPr/>
      </dsp:nvSpPr>
      <dsp:spPr>
        <a:xfrm>
          <a:off x="2721726" y="2502258"/>
          <a:ext cx="858348" cy="43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 err="1">
              <a:latin typeface="Arial" panose="020B0604020202020204" pitchFamily="34" charset="0"/>
              <a:cs typeface="Arial" panose="020B0604020202020204" pitchFamily="34" charset="0"/>
            </a:rPr>
            <a:t>Алкадиены</a:t>
          </a: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Arial" charset="0"/>
            </a:rPr>
            <a:t>C</a:t>
          </a:r>
          <a:r>
            <a:rPr lang="en-US" sz="1100" b="1" kern="1200" baseline="-25000" dirty="0">
              <a:latin typeface="Arial" charset="0"/>
            </a:rPr>
            <a:t>n</a:t>
          </a:r>
          <a:r>
            <a:rPr lang="en-US" sz="1100" b="1" kern="1200" dirty="0">
              <a:latin typeface="Arial" charset="0"/>
            </a:rPr>
            <a:t>H</a:t>
          </a:r>
          <a:r>
            <a:rPr lang="en-US" sz="1100" b="1" kern="1200" baseline="-25000" dirty="0">
              <a:latin typeface="Arial" charset="0"/>
            </a:rPr>
            <a:t>2n</a:t>
          </a:r>
          <a:r>
            <a:rPr lang="ru-RU" sz="1100" b="1" kern="1200" baseline="-25000" dirty="0">
              <a:latin typeface="Arial" charset="0"/>
            </a:rPr>
            <a:t>-</a:t>
          </a:r>
          <a:r>
            <a:rPr lang="en-US" sz="1100" b="1" kern="1200" baseline="-25000" dirty="0">
              <a:latin typeface="Arial" charset="0"/>
            </a:rPr>
            <a:t>2</a:t>
          </a: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34544" y="2515076"/>
        <a:ext cx="832712" cy="412005"/>
      </dsp:txXfrm>
    </dsp:sp>
    <dsp:sp modelId="{66FFBA04-8F60-462A-80B7-7888AAF1AA98}">
      <dsp:nvSpPr>
        <dsp:cNvPr id="0" name=""/>
        <dsp:cNvSpPr/>
      </dsp:nvSpPr>
      <dsp:spPr>
        <a:xfrm>
          <a:off x="3745269" y="2512656"/>
          <a:ext cx="689198" cy="43764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B69BBE-C7BB-4D27-BAF7-E291A2BB0B4C}">
      <dsp:nvSpPr>
        <dsp:cNvPr id="0" name=""/>
        <dsp:cNvSpPr/>
      </dsp:nvSpPr>
      <dsp:spPr>
        <a:xfrm>
          <a:off x="3821847" y="2585405"/>
          <a:ext cx="689198" cy="437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>
              <a:latin typeface="Arial" panose="020B0604020202020204" pitchFamily="34" charset="0"/>
              <a:cs typeface="Arial" panose="020B0604020202020204" pitchFamily="34" charset="0"/>
            </a:rPr>
            <a:t>Алкины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Arial" charset="0"/>
            </a:rPr>
            <a:t>C</a:t>
          </a:r>
          <a:r>
            <a:rPr lang="en-US" sz="1100" b="1" kern="1200" baseline="-25000" dirty="0">
              <a:latin typeface="Arial" charset="0"/>
            </a:rPr>
            <a:t>n</a:t>
          </a:r>
          <a:r>
            <a:rPr lang="en-US" sz="1100" b="1" kern="1200" dirty="0">
              <a:latin typeface="Arial" charset="0"/>
            </a:rPr>
            <a:t>H</a:t>
          </a:r>
          <a:r>
            <a:rPr lang="en-US" sz="1100" b="1" kern="1200" baseline="-25000" dirty="0">
              <a:latin typeface="Arial" charset="0"/>
            </a:rPr>
            <a:t>2n</a:t>
          </a:r>
          <a:r>
            <a:rPr lang="ru-RU" sz="1100" b="1" kern="1200" baseline="-25000" dirty="0">
              <a:latin typeface="Arial" charset="0"/>
            </a:rPr>
            <a:t>-</a:t>
          </a:r>
          <a:r>
            <a:rPr lang="en-US" sz="1100" b="1" kern="1200" baseline="-25000" dirty="0">
              <a:latin typeface="Arial" charset="0"/>
            </a:rPr>
            <a:t>2</a:t>
          </a: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834665" y="2598223"/>
        <a:ext cx="663562" cy="412005"/>
      </dsp:txXfrm>
    </dsp:sp>
    <dsp:sp modelId="{8AC1720B-1723-461E-9220-194C4263DD68}">
      <dsp:nvSpPr>
        <dsp:cNvPr id="0" name=""/>
        <dsp:cNvSpPr/>
      </dsp:nvSpPr>
      <dsp:spPr>
        <a:xfrm>
          <a:off x="4539752" y="2214846"/>
          <a:ext cx="826776" cy="69883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203587-D2FE-4F6D-98FB-4ED17B3DA1B9}">
      <dsp:nvSpPr>
        <dsp:cNvPr id="0" name=""/>
        <dsp:cNvSpPr/>
      </dsp:nvSpPr>
      <dsp:spPr>
        <a:xfrm>
          <a:off x="4616329" y="2287595"/>
          <a:ext cx="826776" cy="6988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 err="1">
              <a:latin typeface="Arial" panose="020B0604020202020204" pitchFamily="34" charset="0"/>
              <a:cs typeface="Arial" panose="020B0604020202020204" pitchFamily="34" charset="0"/>
            </a:rPr>
            <a:t>Аромати-ческие</a:t>
          </a:r>
          <a:r>
            <a:rPr lang="ru-RU" sz="1100" kern="1200" dirty="0">
              <a:latin typeface="Arial" panose="020B0604020202020204" pitchFamily="34" charset="0"/>
              <a:cs typeface="Arial" panose="020B0604020202020204" pitchFamily="34" charset="0"/>
            </a:rPr>
            <a:t> (арены)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>
              <a:latin typeface="Arial" charset="0"/>
            </a:rPr>
            <a:t>C</a:t>
          </a:r>
          <a:r>
            <a:rPr lang="en-US" sz="1100" b="1" kern="1200" baseline="-25000" dirty="0">
              <a:latin typeface="Arial" charset="0"/>
            </a:rPr>
            <a:t>n</a:t>
          </a:r>
          <a:r>
            <a:rPr lang="en-US" sz="1100" b="1" kern="1200" dirty="0">
              <a:latin typeface="Arial" charset="0"/>
            </a:rPr>
            <a:t>H</a:t>
          </a:r>
          <a:r>
            <a:rPr lang="en-US" sz="1100" b="1" kern="1200" baseline="-25000" dirty="0">
              <a:latin typeface="Arial" charset="0"/>
            </a:rPr>
            <a:t>2n</a:t>
          </a:r>
          <a:r>
            <a:rPr lang="ru-RU" sz="1100" b="1" kern="1200" baseline="-25000" dirty="0">
              <a:latin typeface="Arial" charset="0"/>
            </a:rPr>
            <a:t>-6</a:t>
          </a:r>
          <a:endParaRPr lang="ru-RU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636797" y="2308063"/>
        <a:ext cx="785840" cy="6579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C4F251-ECC0-49ED-B97E-E34FD93A5630}">
      <dsp:nvSpPr>
        <dsp:cNvPr id="0" name=""/>
        <dsp:cNvSpPr/>
      </dsp:nvSpPr>
      <dsp:spPr>
        <a:xfrm>
          <a:off x="58673" y="872763"/>
          <a:ext cx="1515723" cy="7578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>
              <a:latin typeface="Arial" panose="020B0604020202020204" pitchFamily="34" charset="0"/>
              <a:cs typeface="Arial" panose="020B0604020202020204" pitchFamily="34" charset="0"/>
            </a:rPr>
            <a:t>Углеводы</a:t>
          </a:r>
          <a:endParaRPr lang="ru-RU" sz="15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0870" y="894960"/>
        <a:ext cx="1471329" cy="713467"/>
      </dsp:txXfrm>
    </dsp:sp>
    <dsp:sp modelId="{57623CE0-EA5A-4B75-BA1F-C99C31B88AE6}">
      <dsp:nvSpPr>
        <dsp:cNvPr id="0" name=""/>
        <dsp:cNvSpPr/>
      </dsp:nvSpPr>
      <dsp:spPr>
        <a:xfrm rot="18438238">
          <a:off x="1358268" y="788066"/>
          <a:ext cx="109722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097220" y="2724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79448" y="787882"/>
        <a:ext cx="54861" cy="54861"/>
      </dsp:txXfrm>
    </dsp:sp>
    <dsp:sp modelId="{4626EB33-9A55-4FD3-9A62-6B0537B731A2}">
      <dsp:nvSpPr>
        <dsp:cNvPr id="0" name=""/>
        <dsp:cNvSpPr/>
      </dsp:nvSpPr>
      <dsp:spPr>
        <a:xfrm>
          <a:off x="2239360" y="0"/>
          <a:ext cx="1515723" cy="7578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Моносахариды</a:t>
          </a:r>
        </a:p>
      </dsp:txBody>
      <dsp:txXfrm>
        <a:off x="2261557" y="22197"/>
        <a:ext cx="1471329" cy="713467"/>
      </dsp:txXfrm>
    </dsp:sp>
    <dsp:sp modelId="{3D656C7D-7A4B-4A91-B8A5-BF0BC07E5846}">
      <dsp:nvSpPr>
        <dsp:cNvPr id="0" name=""/>
        <dsp:cNvSpPr/>
      </dsp:nvSpPr>
      <dsp:spPr>
        <a:xfrm rot="43949">
          <a:off x="1574372" y="1228343"/>
          <a:ext cx="609431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609431" y="2724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63852" y="1240354"/>
        <a:ext cx="30471" cy="30471"/>
      </dsp:txXfrm>
    </dsp:sp>
    <dsp:sp modelId="{D14C7325-AE8C-4AA4-AC12-71B80D600DD3}">
      <dsp:nvSpPr>
        <dsp:cNvPr id="0" name=""/>
        <dsp:cNvSpPr/>
      </dsp:nvSpPr>
      <dsp:spPr>
        <a:xfrm>
          <a:off x="2183778" y="880554"/>
          <a:ext cx="1515723" cy="7578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Дисахариды</a:t>
          </a:r>
          <a:r>
            <a:rPr lang="uz-Latn-UZ" sz="15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500" b="1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05975" y="902751"/>
        <a:ext cx="1471329" cy="713467"/>
      </dsp:txXfrm>
    </dsp:sp>
    <dsp:sp modelId="{75A262CC-A46B-43A1-A06F-4C865F2697A9}">
      <dsp:nvSpPr>
        <dsp:cNvPr id="0" name=""/>
        <dsp:cNvSpPr/>
      </dsp:nvSpPr>
      <dsp:spPr>
        <a:xfrm rot="3310531">
          <a:off x="1346700" y="1660219"/>
          <a:ext cx="1061683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061683" y="27246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b="1" kern="120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850999" y="1660923"/>
        <a:ext cx="53084" cy="53084"/>
      </dsp:txXfrm>
    </dsp:sp>
    <dsp:sp modelId="{C63D3AF6-3883-4F27-8790-C30C443668E5}">
      <dsp:nvSpPr>
        <dsp:cNvPr id="0" name=""/>
        <dsp:cNvSpPr/>
      </dsp:nvSpPr>
      <dsp:spPr>
        <a:xfrm>
          <a:off x="2180686" y="1744304"/>
          <a:ext cx="1515723" cy="7578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Полисахариды</a:t>
          </a:r>
        </a:p>
      </dsp:txBody>
      <dsp:txXfrm>
        <a:off x="2202883" y="1766501"/>
        <a:ext cx="1471329" cy="7134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1876-7D36-4455-A52E-A56D80A22D88}" type="datetimeFigureOut">
              <a:rPr lang="ru-RU" smtClean="0"/>
              <a:t>07.10.2020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EFFC-A9E1-4098-9DEB-088908CD9A4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432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B6EFFC-A9E1-4098-9DEB-088908CD9A42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217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AE4916D-C599-4F68-9210-323F63F1A2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288290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99A36E-76AA-4EA3-921C-C476026CD9A7}" type="datetimeFigureOut">
              <a:rPr lang="ru-RU"/>
              <a:pPr>
                <a:defRPr/>
              </a:pPr>
              <a:t>07.10.2020</a:t>
            </a:fld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356BDE4-59B1-43C0-A17C-2B0239D64C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1960372" y="3017710"/>
            <a:ext cx="1845056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7B3413E-817F-4E35-BAD2-498EE18846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4151376" y="3017710"/>
            <a:ext cx="1326134" cy="276999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B2ADD-F748-45C2-ACC3-7C3C645135B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3950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openxmlformats.org/officeDocument/2006/relationships/image" Target="../media/image10.png"/><Relationship Id="rId5" Type="http://schemas.openxmlformats.org/officeDocument/2006/relationships/diagramColors" Target="../diagrams/colors2.xml"/><Relationship Id="rId10" Type="http://schemas.openxmlformats.org/officeDocument/2006/relationships/image" Target="../media/image9.pn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0617" y="222930"/>
            <a:ext cx="408051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/>
              <a:t>Химия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825500" y="1276522"/>
            <a:ext cx="4724400" cy="146706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2365C7"/>
                </a:solidFill>
                <a:latin typeface="Arial"/>
                <a:cs typeface="Arial"/>
              </a:rPr>
              <a:t>Тема: </a:t>
            </a: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2365C7"/>
                </a:solidFill>
                <a:latin typeface="Arial"/>
                <a:cs typeface="Arial"/>
              </a:rPr>
              <a:t>Классификация </a:t>
            </a: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2365C7"/>
                </a:solidFill>
                <a:latin typeface="Arial"/>
                <a:cs typeface="Arial"/>
              </a:rPr>
              <a:t>органических </a:t>
            </a:r>
          </a:p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ru-RU" sz="2400" b="1" dirty="0">
                <a:solidFill>
                  <a:srgbClr val="2365C7"/>
                </a:solidFill>
                <a:latin typeface="Arial"/>
                <a:cs typeface="Arial"/>
              </a:rPr>
              <a:t>соединений</a:t>
            </a:r>
            <a:br>
              <a:rPr lang="ru-RU" sz="2400" b="1" dirty="0">
                <a:solidFill>
                  <a:srgbClr val="2365C7"/>
                </a:solidFill>
                <a:latin typeface="Arial"/>
                <a:cs typeface="Arial"/>
              </a:rPr>
            </a:br>
            <a:br>
              <a:rPr lang="ru-RU" b="1" dirty="0">
                <a:solidFill>
                  <a:srgbClr val="2365C7"/>
                </a:solidFill>
                <a:latin typeface="Arial"/>
                <a:cs typeface="Arial"/>
              </a:rPr>
            </a:br>
            <a:endParaRPr b="1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37789" y="1251207"/>
            <a:ext cx="344170" cy="74041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2099882"/>
            <a:ext cx="344170" cy="68072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4686759" y="212867"/>
            <a:ext cx="634365" cy="634365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4855805" y="297551"/>
            <a:ext cx="386137" cy="362279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b="1" spc="10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02522" y="551458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617FBF6F-0267-40BE-BA1E-CB9AB28F835E}"/>
              </a:ext>
            </a:extLst>
          </p:cNvPr>
          <p:cNvSpPr/>
          <p:nvPr/>
        </p:nvSpPr>
        <p:spPr bwMode="auto">
          <a:xfrm>
            <a:off x="1125273" y="101402"/>
            <a:ext cx="3801430" cy="304204"/>
          </a:xfrm>
          <a:prstGeom prst="round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Кислородсодержащие органические вещества</a:t>
            </a:r>
          </a:p>
        </p:txBody>
      </p:sp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CA1E0CFF-F030-4B74-86A4-BAAFAB6F5961}"/>
              </a:ext>
            </a:extLst>
          </p:cNvPr>
          <p:cNvSpPr/>
          <p:nvPr/>
        </p:nvSpPr>
        <p:spPr bwMode="auto">
          <a:xfrm>
            <a:off x="457901" y="642210"/>
            <a:ext cx="1081617" cy="928764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СПИРТЫ</a:t>
            </a:r>
          </a:p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Одноатомные</a:t>
            </a:r>
          </a:p>
          <a:p>
            <a:pPr algn="ctr" eaLnBrk="1" hangingPunct="1">
              <a:defRPr/>
            </a:pPr>
            <a:r>
              <a:rPr lang="en-US" sz="1135" b="1" dirty="0">
                <a:latin typeface="Arial" charset="0"/>
              </a:rPr>
              <a:t>R – OH</a:t>
            </a:r>
            <a:endParaRPr lang="ru-RU" sz="1135" b="1" dirty="0"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135" b="1" dirty="0" err="1">
                <a:latin typeface="Arial" charset="0"/>
              </a:rPr>
              <a:t>Моногоатмные</a:t>
            </a:r>
            <a:endParaRPr lang="en-US" sz="1135" b="1" dirty="0">
              <a:latin typeface="Arial" charset="0"/>
            </a:endParaRPr>
          </a:p>
          <a:p>
            <a:pPr algn="ctr" eaLnBrk="1" hangingPunct="1">
              <a:defRPr/>
            </a:pPr>
            <a:r>
              <a:rPr lang="en-US" sz="1135" b="1" dirty="0">
                <a:latin typeface="Arial" charset="0"/>
              </a:rPr>
              <a:t>R- (OH)n</a:t>
            </a:r>
            <a:endParaRPr lang="ru-RU" sz="1135" b="1" dirty="0">
              <a:latin typeface="Arial" charset="0"/>
            </a:endParaRPr>
          </a:p>
        </p:txBody>
      </p:sp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5320B38C-C94B-4FD4-BD2A-48F20D1781E2}"/>
              </a:ext>
            </a:extLst>
          </p:cNvPr>
          <p:cNvSpPr/>
          <p:nvPr/>
        </p:nvSpPr>
        <p:spPr bwMode="auto">
          <a:xfrm>
            <a:off x="1707768" y="648415"/>
            <a:ext cx="1234095" cy="540808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ФЕНОЛЫ</a:t>
            </a:r>
            <a:endParaRPr lang="en-US" sz="1135" b="1" dirty="0">
              <a:latin typeface="Arial" charset="0"/>
            </a:endParaRPr>
          </a:p>
          <a:p>
            <a:pPr algn="ctr" eaLnBrk="1" hangingPunct="1">
              <a:defRPr/>
            </a:pPr>
            <a:r>
              <a:rPr lang="en-US" sz="1135" b="1" dirty="0">
                <a:latin typeface="Arial" charset="0"/>
              </a:rPr>
              <a:t>-OH</a:t>
            </a:r>
            <a:endParaRPr lang="ru-RU" sz="1135" b="1" dirty="0">
              <a:latin typeface="Arial" charset="0"/>
            </a:endParaRPr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id="{B13462CD-4CD8-4481-8B68-C59CC0D9AA5E}"/>
              </a:ext>
            </a:extLst>
          </p:cNvPr>
          <p:cNvSpPr/>
          <p:nvPr/>
        </p:nvSpPr>
        <p:spPr bwMode="auto">
          <a:xfrm>
            <a:off x="4008233" y="565784"/>
            <a:ext cx="1132693" cy="294641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АЛЬДЕГИДЫ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FC1666EB-F5FD-4F93-AEA6-34F14851B346}"/>
              </a:ext>
            </a:extLst>
          </p:cNvPr>
          <p:cNvSpPr/>
          <p:nvPr/>
        </p:nvSpPr>
        <p:spPr bwMode="auto">
          <a:xfrm>
            <a:off x="2265852" y="1392026"/>
            <a:ext cx="1234095" cy="986421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КАРБОНОВЫЕ </a:t>
            </a:r>
            <a:endParaRPr lang="en-US" sz="1135" b="1" dirty="0">
              <a:latin typeface="Arial" charset="0"/>
            </a:endParaRPr>
          </a:p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КИСЛОТЫ</a:t>
            </a:r>
          </a:p>
          <a:p>
            <a:pPr algn="ctr" eaLnBrk="1" hangingPunct="1">
              <a:defRPr/>
            </a:pPr>
            <a:endParaRPr lang="ru-RU" sz="1135" b="1" dirty="0">
              <a:latin typeface="Arial" charset="0"/>
            </a:endParaRPr>
          </a:p>
          <a:p>
            <a:pPr algn="ctr" eaLnBrk="1" hangingPunct="1">
              <a:defRPr/>
            </a:pPr>
            <a:endParaRPr lang="ru-RU" sz="1135" b="1" dirty="0">
              <a:latin typeface="Arial" charset="0"/>
            </a:endParaRPr>
          </a:p>
          <a:p>
            <a:pPr algn="ctr" eaLnBrk="1" hangingPunct="1">
              <a:defRPr/>
            </a:pPr>
            <a:endParaRPr lang="en-US" sz="1135" b="1" dirty="0">
              <a:latin typeface="Arial" charset="0"/>
            </a:endParaRP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F246E4B7-0978-41BE-9601-4703D5A413A4}"/>
              </a:ext>
            </a:extLst>
          </p:cNvPr>
          <p:cNvSpPr/>
          <p:nvPr/>
        </p:nvSpPr>
        <p:spPr bwMode="auto">
          <a:xfrm>
            <a:off x="3841582" y="1780897"/>
            <a:ext cx="1098893" cy="473207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ЖИРЫ</a:t>
            </a: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D7D8AC2A-DE8D-4B69-BC82-8CC947BF09E1}"/>
              </a:ext>
            </a:extLst>
          </p:cNvPr>
          <p:cNvSpPr/>
          <p:nvPr/>
        </p:nvSpPr>
        <p:spPr bwMode="auto">
          <a:xfrm>
            <a:off x="3548280" y="2526214"/>
            <a:ext cx="1234095" cy="405606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УГЛЕВОДЫ</a:t>
            </a:r>
          </a:p>
        </p:txBody>
      </p:sp>
      <p:sp>
        <p:nvSpPr>
          <p:cNvPr id="9" name="Шестиугольник 8">
            <a:extLst>
              <a:ext uri="{FF2B5EF4-FFF2-40B4-BE49-F238E27FC236}">
                <a16:creationId xmlns:a16="http://schemas.microsoft.com/office/drawing/2014/main" id="{46E0B634-1B47-43B1-B756-9962DC33F6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4555" y="900234"/>
            <a:ext cx="261687" cy="251634"/>
          </a:xfrm>
          <a:prstGeom prst="hexagon">
            <a:avLst>
              <a:gd name="adj" fmla="val 25000"/>
              <a:gd name="vf" fmla="val 11547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852"/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DC82E55D-87EF-4C73-9E58-738E57DCA2D8}"/>
              </a:ext>
            </a:extLst>
          </p:cNvPr>
          <p:cNvSpPr/>
          <p:nvPr/>
        </p:nvSpPr>
        <p:spPr bwMode="auto">
          <a:xfrm>
            <a:off x="159072" y="1910480"/>
            <a:ext cx="1149218" cy="608409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ПРОСТЫЕ </a:t>
            </a:r>
          </a:p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ЭФИРЫ</a:t>
            </a:r>
          </a:p>
          <a:p>
            <a:pPr algn="ctr" eaLnBrk="1" hangingPunct="1">
              <a:defRPr/>
            </a:pPr>
            <a:r>
              <a:rPr lang="en-US" sz="1135" b="1" dirty="0">
                <a:latin typeface="Arial" charset="0"/>
              </a:rPr>
              <a:t>R-O- R</a:t>
            </a:r>
            <a:endParaRPr lang="ru-RU" sz="1135" b="1" dirty="0">
              <a:latin typeface="Arial" charset="0"/>
            </a:endParaRP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1FC8EB18-52CC-4DD7-B059-97068FDE5E6D}"/>
              </a:ext>
            </a:extLst>
          </p:cNvPr>
          <p:cNvSpPr/>
          <p:nvPr/>
        </p:nvSpPr>
        <p:spPr bwMode="auto">
          <a:xfrm>
            <a:off x="2071688" y="2596435"/>
            <a:ext cx="1234095" cy="540808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СЛОЖНЫЕ </a:t>
            </a:r>
          </a:p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ЭФИРЫ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AC3A8431-23A3-4493-B158-70C5AA43116F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1480179" y="422507"/>
            <a:ext cx="236604" cy="202803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3A87B8C1-4295-4285-A1BA-12635F5A6A5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375517" y="540433"/>
            <a:ext cx="270404" cy="75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CA73940B-82ED-469B-AF27-087C6C50BAE3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705634" y="918444"/>
            <a:ext cx="1014016" cy="75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id="{76CEE72E-F58B-4743-9954-EE0CA2271BCF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761714" y="405607"/>
            <a:ext cx="202803" cy="202803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C6519079-93CB-4F54-AE90-D0BDE9D2D3B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91310" y="405606"/>
            <a:ext cx="489166" cy="136636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28F77DC4-9ECE-4D45-A0BD-043C88FFC12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423708" y="439407"/>
            <a:ext cx="358911" cy="208680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78B458B7-768F-4E03-AB32-1705A5DFAF9B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900482" y="2518513"/>
            <a:ext cx="236603" cy="75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9520CF6C-7371-4A1B-9D5E-89B8AC7DCB57}"/>
              </a:ext>
            </a:extLst>
          </p:cNvPr>
          <p:cNvCxnSpPr>
            <a:cxnSpLocks noChangeShapeType="1"/>
            <a:endCxn id="10" idx="0"/>
          </p:cNvCxnSpPr>
          <p:nvPr/>
        </p:nvCxnSpPr>
        <p:spPr bwMode="auto">
          <a:xfrm flipH="1">
            <a:off x="733681" y="1570974"/>
            <a:ext cx="244220" cy="339506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3076" name="Picture 4" descr="карбоновая кислота — Викисловарь">
            <a:extLst>
              <a:ext uri="{FF2B5EF4-FFF2-40B4-BE49-F238E27FC236}">
                <a16:creationId xmlns:a16="http://schemas.microsoft.com/office/drawing/2014/main" id="{845FB9F4-064F-41B2-8C03-411D40E83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5880" y="1707948"/>
            <a:ext cx="887828" cy="71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AutoShape 8">
            <a:extLst>
              <a:ext uri="{FF2B5EF4-FFF2-40B4-BE49-F238E27FC236}">
                <a16:creationId xmlns:a16="http://schemas.microsoft.com/office/drawing/2014/main" id="{3026A595-2CA2-4158-89E5-EC4FB92D5D6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30500" y="14700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AutoShape 16">
            <a:extLst>
              <a:ext uri="{FF2B5EF4-FFF2-40B4-BE49-F238E27FC236}">
                <a16:creationId xmlns:a16="http://schemas.microsoft.com/office/drawing/2014/main" id="{B8FD810B-FF76-4910-89B0-C16553AB031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882900" y="16224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6" name="Рисунок 25">
            <a:extLst>
              <a:ext uri="{FF2B5EF4-FFF2-40B4-BE49-F238E27FC236}">
                <a16:creationId xmlns:a16="http://schemas.microsoft.com/office/drawing/2014/main" id="{1B7E6D4B-2F79-44A7-805E-4FFD498F79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852" y="2568840"/>
            <a:ext cx="951011" cy="608409"/>
          </a:xfrm>
          <a:prstGeom prst="rect">
            <a:avLst/>
          </a:prstGeom>
        </p:spPr>
      </p:pic>
      <p:pic>
        <p:nvPicPr>
          <p:cNvPr id="31" name="Picture 2" descr="статья под редакцией Полины Клочковой/ | ВКонтакте">
            <a:extLst>
              <a:ext uri="{FF2B5EF4-FFF2-40B4-BE49-F238E27FC236}">
                <a16:creationId xmlns:a16="http://schemas.microsoft.com/office/drawing/2014/main" id="{777F9556-23FB-4B78-A124-9B25242B2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0700" y="899914"/>
            <a:ext cx="590190" cy="424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3" name="Прямая со стрелкой 32">
            <a:extLst>
              <a:ext uri="{FF2B5EF4-FFF2-40B4-BE49-F238E27FC236}">
                <a16:creationId xmlns:a16="http://schemas.microsoft.com/office/drawing/2014/main" id="{CC7D208B-F665-49A6-BD5D-CD8AA62C04D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016500" y="860425"/>
            <a:ext cx="228600" cy="46441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7" name="Скругленный прямоугольник 4">
            <a:extLst>
              <a:ext uri="{FF2B5EF4-FFF2-40B4-BE49-F238E27FC236}">
                <a16:creationId xmlns:a16="http://schemas.microsoft.com/office/drawing/2014/main" id="{B375A0F1-7FE1-49EE-8FE8-0DDE1EC7257A}"/>
              </a:ext>
            </a:extLst>
          </p:cNvPr>
          <p:cNvSpPr/>
          <p:nvPr/>
        </p:nvSpPr>
        <p:spPr bwMode="auto">
          <a:xfrm>
            <a:off x="4564453" y="1351645"/>
            <a:ext cx="1132693" cy="294641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КЕТОНЫ</a:t>
            </a:r>
          </a:p>
        </p:txBody>
      </p:sp>
      <p:pic>
        <p:nvPicPr>
          <p:cNvPr id="39" name="Picture 4" descr="Кетоны — Википедия">
            <a:extLst>
              <a:ext uri="{FF2B5EF4-FFF2-40B4-BE49-F238E27FC236}">
                <a16:creationId xmlns:a16="http://schemas.microsoft.com/office/drawing/2014/main" id="{3E0506EE-AC68-48EC-8723-C2FE84D93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1901" y="1674924"/>
            <a:ext cx="614372" cy="544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Овал 37">
            <a:extLst>
              <a:ext uri="{FF2B5EF4-FFF2-40B4-BE49-F238E27FC236}">
                <a16:creationId xmlns:a16="http://schemas.microsoft.com/office/drawing/2014/main" id="{29EAD17C-25EE-4535-814F-AB70DA22F304}"/>
              </a:ext>
            </a:extLst>
          </p:cNvPr>
          <p:cNvSpPr/>
          <p:nvPr/>
        </p:nvSpPr>
        <p:spPr>
          <a:xfrm>
            <a:off x="1968500" y="936625"/>
            <a:ext cx="172341" cy="152400"/>
          </a:xfrm>
          <a:prstGeom prst="ellipse">
            <a:avLst/>
          </a:prstGeom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149" y="35200"/>
            <a:ext cx="5635502" cy="988424"/>
          </a:xfrm>
          <a:solidFill>
            <a:srgbClr val="0070C0"/>
          </a:solidFill>
        </p:spPr>
        <p:txBody>
          <a:bodyPr>
            <a:noAutofit/>
          </a:bodyPr>
          <a:lstStyle/>
          <a:p>
            <a:pPr marL="121068" algn="ctr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Жиры относятся к классу сложных эфиров. Жиры являются сложными эфирами трехатомного спирта глицерина и </a:t>
            </a:r>
            <a:r>
              <a:rPr lang="ru-RU" sz="1600" dirty="0"/>
              <a:t>высших одноосновных карбоновых кислот.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AutoShape 2" descr="Ester - Wikipedia"/>
          <p:cNvSpPr>
            <a:spLocks noChangeAspect="1" noChangeArrowheads="1"/>
          </p:cNvSpPr>
          <p:nvPr/>
        </p:nvSpPr>
        <p:spPr bwMode="auto">
          <a:xfrm>
            <a:off x="138500" y="-66775"/>
            <a:ext cx="140889" cy="140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2267" tIns="21133" rIns="42267" bIns="21133" numCol="1" anchor="t" anchorCtr="0" compatLnSpc="1">
            <a:prstTxWarp prst="textNoShape">
              <a:avLst/>
            </a:prstTxWarp>
          </a:bodyPr>
          <a:lstStyle/>
          <a:p>
            <a:endParaRPr lang="ru-RU" sz="832"/>
          </a:p>
        </p:txBody>
      </p:sp>
      <p:sp>
        <p:nvSpPr>
          <p:cNvPr id="4" name="AutoShape 4" descr="Ester - Wikipedia"/>
          <p:cNvSpPr>
            <a:spLocks noChangeAspect="1" noChangeArrowheads="1"/>
          </p:cNvSpPr>
          <p:nvPr/>
        </p:nvSpPr>
        <p:spPr bwMode="auto">
          <a:xfrm>
            <a:off x="1931899" y="2150759"/>
            <a:ext cx="140889" cy="140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2267" tIns="21133" rIns="42267" bIns="21133" numCol="1" anchor="t" anchorCtr="0" compatLnSpc="1">
            <a:prstTxWarp prst="textNoShape">
              <a:avLst/>
            </a:prstTxWarp>
          </a:bodyPr>
          <a:lstStyle/>
          <a:p>
            <a:endParaRPr lang="ru-RU" sz="832"/>
          </a:p>
        </p:txBody>
      </p:sp>
      <p:pic>
        <p:nvPicPr>
          <p:cNvPr id="6146" name="Picture 2" descr="Аминокислоты, входящие в состав белков - стр.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899" y="979586"/>
            <a:ext cx="1786739" cy="2223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198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22326641"/>
              </p:ext>
            </p:extLst>
          </p:nvPr>
        </p:nvGraphicFramePr>
        <p:xfrm>
          <a:off x="241231" y="424868"/>
          <a:ext cx="3755084" cy="25033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170" name="Picture 2" descr="Глюкоза — Вікіпедія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346438" y="849573"/>
            <a:ext cx="2977702" cy="1653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272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>
            <a:extLst>
              <a:ext uri="{FF2B5EF4-FFF2-40B4-BE49-F238E27FC236}">
                <a16:creationId xmlns:a16="http://schemas.microsoft.com/office/drawing/2014/main" id="{4851F417-ACF5-4117-8A77-8A086BBC3A19}"/>
              </a:ext>
            </a:extLst>
          </p:cNvPr>
          <p:cNvSpPr/>
          <p:nvPr/>
        </p:nvSpPr>
        <p:spPr bwMode="auto">
          <a:xfrm>
            <a:off x="1125273" y="101402"/>
            <a:ext cx="3075848" cy="304204"/>
          </a:xfrm>
          <a:prstGeom prst="round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solidFill>
                  <a:schemeClr val="bg1"/>
                </a:solidFill>
                <a:latin typeface="Arial" charset="0"/>
              </a:rPr>
              <a:t>АЗОТСОДЕРЖАЩИЕ ВЕЩЕСТВА</a:t>
            </a:r>
          </a:p>
        </p:txBody>
      </p:sp>
      <p:sp>
        <p:nvSpPr>
          <p:cNvPr id="3" name="Скругленный прямоугольник 2">
            <a:extLst>
              <a:ext uri="{FF2B5EF4-FFF2-40B4-BE49-F238E27FC236}">
                <a16:creationId xmlns:a16="http://schemas.microsoft.com/office/drawing/2014/main" id="{53940153-59AE-4D7C-A424-691321FB1F4C}"/>
              </a:ext>
            </a:extLst>
          </p:cNvPr>
          <p:cNvSpPr/>
          <p:nvPr/>
        </p:nvSpPr>
        <p:spPr bwMode="auto">
          <a:xfrm>
            <a:off x="309033" y="860425"/>
            <a:ext cx="1115417" cy="487920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АМИНЫ</a:t>
            </a:r>
          </a:p>
          <a:p>
            <a:pPr algn="ctr" eaLnBrk="1" hangingPunct="1">
              <a:defRPr/>
            </a:pPr>
            <a:r>
              <a:rPr lang="en-US" sz="1135" b="1" dirty="0">
                <a:latin typeface="Arial" charset="0"/>
              </a:rPr>
              <a:t>R – NH</a:t>
            </a:r>
            <a:r>
              <a:rPr lang="en-US" sz="1135" b="1" baseline="-25000" dirty="0">
                <a:latin typeface="Arial" charset="0"/>
              </a:rPr>
              <a:t>2</a:t>
            </a: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E54C7CEC-FE0F-49F2-A8B1-D4D37FD6F55B}"/>
              </a:ext>
            </a:extLst>
          </p:cNvPr>
          <p:cNvSpPr/>
          <p:nvPr/>
        </p:nvSpPr>
        <p:spPr bwMode="auto">
          <a:xfrm>
            <a:off x="3345835" y="1931733"/>
            <a:ext cx="1707302" cy="381000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АМИНОКИСЛОТЫ</a:t>
            </a:r>
            <a:endParaRPr lang="en-US" sz="1135" b="1" dirty="0">
              <a:latin typeface="Arial" charset="0"/>
            </a:endParaRPr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0696AA7A-78F6-4E3E-8A4B-E241581CDDA1}"/>
              </a:ext>
            </a:extLst>
          </p:cNvPr>
          <p:cNvSpPr/>
          <p:nvPr/>
        </p:nvSpPr>
        <p:spPr bwMode="auto">
          <a:xfrm>
            <a:off x="4361487" y="724523"/>
            <a:ext cx="1234094" cy="608409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БЕЛКИ</a:t>
            </a:r>
          </a:p>
        </p:txBody>
      </p: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6118652D-7439-4A3F-960D-39231A86B1E3}"/>
              </a:ext>
            </a:extLst>
          </p:cNvPr>
          <p:cNvCxnSpPr>
            <a:cxnSpLocks noChangeShapeType="1"/>
            <a:endCxn id="26" idx="0"/>
          </p:cNvCxnSpPr>
          <p:nvPr/>
        </p:nvCxnSpPr>
        <p:spPr bwMode="auto">
          <a:xfrm flipH="1">
            <a:off x="2282540" y="390194"/>
            <a:ext cx="385706" cy="1970606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431C051A-A695-4D03-A2E4-B96BE41BFD96}"/>
              </a:ext>
            </a:extLst>
          </p:cNvPr>
          <p:cNvCxnSpPr>
            <a:cxnSpLocks noChangeShapeType="1"/>
            <a:endCxn id="6" idx="0"/>
          </p:cNvCxnSpPr>
          <p:nvPr/>
        </p:nvCxnSpPr>
        <p:spPr bwMode="auto">
          <a:xfrm>
            <a:off x="3255239" y="410112"/>
            <a:ext cx="944247" cy="152162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id="{FA435B49-9F0C-4F10-84D2-2E3515ECCF8D}"/>
              </a:ext>
            </a:extLst>
          </p:cNvPr>
          <p:cNvCxnSpPr>
            <a:cxnSpLocks noChangeShapeType="1"/>
            <a:endCxn id="7" idx="0"/>
          </p:cNvCxnSpPr>
          <p:nvPr/>
        </p:nvCxnSpPr>
        <p:spPr bwMode="auto">
          <a:xfrm>
            <a:off x="4025900" y="405605"/>
            <a:ext cx="952634" cy="31891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6" name="Скругленный прямоугольник 25">
            <a:extLst>
              <a:ext uri="{FF2B5EF4-FFF2-40B4-BE49-F238E27FC236}">
                <a16:creationId xmlns:a16="http://schemas.microsoft.com/office/drawing/2014/main" id="{22A26A08-028E-4826-A965-B3D75CB7127F}"/>
              </a:ext>
            </a:extLst>
          </p:cNvPr>
          <p:cNvSpPr/>
          <p:nvPr/>
        </p:nvSpPr>
        <p:spPr bwMode="auto">
          <a:xfrm>
            <a:off x="1403726" y="2360800"/>
            <a:ext cx="1757627" cy="608409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НИТРОСОЕДИНЕНИЯ</a:t>
            </a:r>
          </a:p>
          <a:p>
            <a:pPr algn="ctr" eaLnBrk="1" hangingPunct="1">
              <a:defRPr/>
            </a:pPr>
            <a:r>
              <a:rPr lang="en-US" sz="1135" b="1" dirty="0">
                <a:latin typeface="Arial" charset="0"/>
              </a:rPr>
              <a:t>R- NO</a:t>
            </a:r>
            <a:r>
              <a:rPr lang="en-US" sz="1135" b="1" baseline="-25000" dirty="0">
                <a:latin typeface="Arial" charset="0"/>
              </a:rPr>
              <a:t>2</a:t>
            </a:r>
            <a:endParaRPr lang="ru-RU" sz="1135" b="1" baseline="-25000" dirty="0">
              <a:latin typeface="Arial" charset="0"/>
            </a:endParaRPr>
          </a:p>
        </p:txBody>
      </p:sp>
      <p:cxnSp>
        <p:nvCxnSpPr>
          <p:cNvPr id="38" name="Прямая со стрелкой 37">
            <a:extLst>
              <a:ext uri="{FF2B5EF4-FFF2-40B4-BE49-F238E27FC236}">
                <a16:creationId xmlns:a16="http://schemas.microsoft.com/office/drawing/2014/main" id="{E67C221C-0A79-4C1A-AA9B-929B26231506}"/>
              </a:ext>
            </a:extLst>
          </p:cNvPr>
          <p:cNvCxnSpPr>
            <a:cxnSpLocks noChangeShapeType="1"/>
            <a:endCxn id="3" idx="0"/>
          </p:cNvCxnSpPr>
          <p:nvPr/>
        </p:nvCxnSpPr>
        <p:spPr bwMode="auto">
          <a:xfrm flipH="1">
            <a:off x="866742" y="421017"/>
            <a:ext cx="388706" cy="43940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" name="Picture 10" descr="Аминокислотами называются. Большая энциклопедия нефти и газа">
            <a:extLst>
              <a:ext uri="{FF2B5EF4-FFF2-40B4-BE49-F238E27FC236}">
                <a16:creationId xmlns:a16="http://schemas.microsoft.com/office/drawing/2014/main" id="{0916FBBE-C5DC-42F2-941C-004B49717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859" y="2363151"/>
            <a:ext cx="1863255" cy="608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Скругленный прямоугольник 2">
            <a:extLst>
              <a:ext uri="{FF2B5EF4-FFF2-40B4-BE49-F238E27FC236}">
                <a16:creationId xmlns:a16="http://schemas.microsoft.com/office/drawing/2014/main" id="{5C8D7CBD-09B4-4C8E-8A4A-AE6987436E88}"/>
              </a:ext>
            </a:extLst>
          </p:cNvPr>
          <p:cNvSpPr/>
          <p:nvPr/>
        </p:nvSpPr>
        <p:spPr bwMode="auto">
          <a:xfrm>
            <a:off x="203595" y="1779076"/>
            <a:ext cx="1115417" cy="581724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Ароматические</a:t>
            </a:r>
          </a:p>
          <a:p>
            <a:pPr algn="ctr" eaLnBrk="1" hangingPunct="1">
              <a:defRPr/>
            </a:pPr>
            <a:r>
              <a:rPr lang="ru-RU" sz="1135" b="1" dirty="0">
                <a:latin typeface="Arial" charset="0"/>
              </a:rPr>
              <a:t> амины</a:t>
            </a:r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76268590-7574-45AC-BAC1-086335E64ED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95229" y="1317625"/>
            <a:ext cx="0" cy="456207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21" name="Picture 8" descr="Анилин — Википедия">
            <a:extLst>
              <a:ext uri="{FF2B5EF4-FFF2-40B4-BE49-F238E27FC236}">
                <a16:creationId xmlns:a16="http://schemas.microsoft.com/office/drawing/2014/main" id="{49BF9FAE-EFDC-44E0-BDFD-B83F1F170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247" y="2308226"/>
            <a:ext cx="586494" cy="887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26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8C52A5-92AE-4ED5-9C31-1C001C0E3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Закрепление</a:t>
            </a:r>
          </a:p>
        </p:txBody>
      </p:sp>
      <p:pic>
        <p:nvPicPr>
          <p:cNvPr id="4" name="Содержимое 3">
            <a:extLst>
              <a:ext uri="{FF2B5EF4-FFF2-40B4-BE49-F238E27FC236}">
                <a16:creationId xmlns:a16="http://schemas.microsoft.com/office/drawing/2014/main" id="{BF71EA72-A19E-4535-9A3D-D1A50F3816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3" t="13020" b="47610"/>
          <a:stretch/>
        </p:blipFill>
        <p:spPr>
          <a:xfrm>
            <a:off x="520700" y="708025"/>
            <a:ext cx="5116800" cy="2133600"/>
          </a:xfrm>
        </p:spPr>
      </p:pic>
      <p:pic>
        <p:nvPicPr>
          <p:cNvPr id="6" name="Содержимое 3">
            <a:extLst>
              <a:ext uri="{FF2B5EF4-FFF2-40B4-BE49-F238E27FC236}">
                <a16:creationId xmlns:a16="http://schemas.microsoft.com/office/drawing/2014/main" id="{0AE26346-685B-422F-BFEA-F484C80E017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3" t="13020" b="47610"/>
          <a:stretch/>
        </p:blipFill>
        <p:spPr>
          <a:xfrm>
            <a:off x="705499" y="631825"/>
            <a:ext cx="43548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248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8C52A5-92AE-4ED5-9C31-1C001C0E3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69332"/>
          </a:xfrm>
        </p:spPr>
        <p:txBody>
          <a:bodyPr/>
          <a:lstStyle/>
          <a:p>
            <a:pPr algn="ctr"/>
            <a:r>
              <a:rPr lang="ru-RU" sz="2400" dirty="0"/>
              <a:t>Закрепление</a:t>
            </a:r>
          </a:p>
        </p:txBody>
      </p:sp>
      <p:pic>
        <p:nvPicPr>
          <p:cNvPr id="4" name="Содержимое 3">
            <a:extLst>
              <a:ext uri="{FF2B5EF4-FFF2-40B4-BE49-F238E27FC236}">
                <a16:creationId xmlns:a16="http://schemas.microsoft.com/office/drawing/2014/main" id="{BF71EA72-A19E-4535-9A3D-D1A50F3816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93" t="13020" b="47610"/>
          <a:stretch/>
        </p:blipFill>
        <p:spPr>
          <a:xfrm>
            <a:off x="1130300" y="708025"/>
            <a:ext cx="4126200" cy="2133600"/>
          </a:xfr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1977467-18B9-4DBD-AEEB-B8F0D360E8C8}"/>
              </a:ext>
            </a:extLst>
          </p:cNvPr>
          <p:cNvSpPr/>
          <p:nvPr/>
        </p:nvSpPr>
        <p:spPr>
          <a:xfrm>
            <a:off x="4559300" y="1622112"/>
            <a:ext cx="10021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latin typeface="Arial" charset="0"/>
              </a:rPr>
              <a:t>Амины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4BD9DD65-6935-4B5D-935B-33916E5B3BC4}"/>
              </a:ext>
            </a:extLst>
          </p:cNvPr>
          <p:cNvSpPr/>
          <p:nvPr/>
        </p:nvSpPr>
        <p:spPr>
          <a:xfrm>
            <a:off x="4635500" y="1024493"/>
            <a:ext cx="1173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latin typeface="Arial" charset="0"/>
              </a:rPr>
              <a:t>Спирты 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F7AE128-FFF4-42B1-B4AB-8C0AE6667895}"/>
              </a:ext>
            </a:extLst>
          </p:cNvPr>
          <p:cNvSpPr/>
          <p:nvPr/>
        </p:nvSpPr>
        <p:spPr>
          <a:xfrm>
            <a:off x="4431917" y="611540"/>
            <a:ext cx="1077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>
                <a:solidFill>
                  <a:srgbClr val="00B050"/>
                </a:solidFill>
                <a:latin typeface="Arial" charset="0"/>
              </a:rPr>
              <a:t>Алкены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DE55474-A5BF-452C-A0E5-D03D25E26CE7}"/>
              </a:ext>
            </a:extLst>
          </p:cNvPr>
          <p:cNvSpPr/>
          <p:nvPr/>
        </p:nvSpPr>
        <p:spPr>
          <a:xfrm>
            <a:off x="139700" y="619431"/>
            <a:ext cx="1077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>
                <a:solidFill>
                  <a:srgbClr val="00B050"/>
                </a:solidFill>
                <a:latin typeface="Arial" charset="0"/>
              </a:rPr>
              <a:t>Алканы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EF10B539-0DE1-4973-A081-8EE85C431F16}"/>
              </a:ext>
            </a:extLst>
          </p:cNvPr>
          <p:cNvSpPr/>
          <p:nvPr/>
        </p:nvSpPr>
        <p:spPr>
          <a:xfrm>
            <a:off x="139700" y="988763"/>
            <a:ext cx="10919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latin typeface="Arial" charset="0"/>
              </a:rPr>
              <a:t>Алкины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36C0F30E-2B0E-4EA5-B5FF-AAFA24DF4BB3}"/>
              </a:ext>
            </a:extLst>
          </p:cNvPr>
          <p:cNvSpPr/>
          <p:nvPr/>
        </p:nvSpPr>
        <p:spPr>
          <a:xfrm>
            <a:off x="0" y="1622425"/>
            <a:ext cx="14959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latin typeface="Arial" charset="0"/>
              </a:rPr>
              <a:t>Альдегиды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16AA6B2-D8D3-4DF5-BF18-AD8062A971C7}"/>
              </a:ext>
            </a:extLst>
          </p:cNvPr>
          <p:cNvSpPr/>
          <p:nvPr/>
        </p:nvSpPr>
        <p:spPr>
          <a:xfrm>
            <a:off x="47686" y="2327459"/>
            <a:ext cx="15552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00B050"/>
                </a:solidFill>
                <a:latin typeface="Arial" charset="0"/>
              </a:rPr>
              <a:t>Нитро-</a:t>
            </a:r>
          </a:p>
          <a:p>
            <a:pPr algn="ctr"/>
            <a:r>
              <a:rPr lang="ru-RU" b="1" dirty="0">
                <a:solidFill>
                  <a:srgbClr val="00B050"/>
                </a:solidFill>
                <a:latin typeface="Arial" charset="0"/>
              </a:rPr>
              <a:t>соединения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9714E7F-EBBB-40E6-95B6-5F055A9DA9A4}"/>
              </a:ext>
            </a:extLst>
          </p:cNvPr>
          <p:cNvSpPr/>
          <p:nvPr/>
        </p:nvSpPr>
        <p:spPr>
          <a:xfrm>
            <a:off x="4404476" y="2184183"/>
            <a:ext cx="13554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>
                <a:solidFill>
                  <a:srgbClr val="00B050"/>
                </a:solidFill>
                <a:latin typeface="Arial" charset="0"/>
              </a:rPr>
              <a:t>Карбоновые </a:t>
            </a:r>
          </a:p>
          <a:p>
            <a:pPr algn="ctr"/>
            <a:r>
              <a:rPr lang="ru-RU" sz="1400" b="1" dirty="0">
                <a:solidFill>
                  <a:srgbClr val="00B050"/>
                </a:solidFill>
                <a:latin typeface="Arial" charset="0"/>
              </a:rPr>
              <a:t>кислоты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68769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8" grpId="0"/>
      <p:bldP spid="9" grpId="0"/>
      <p:bldP spid="10" grpId="0" build="p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57004"/>
            <a:ext cx="5164320" cy="246221"/>
          </a:xfrm>
        </p:spPr>
        <p:txBody>
          <a:bodyPr/>
          <a:lstStyle/>
          <a:p>
            <a:pPr algn="ctr"/>
            <a:r>
              <a:rPr lang="ru-RU" sz="1600" dirty="0"/>
              <a:t>ЗАДАНИЕ ДЛЯ САМОСТОЯТЕЛЬНОЙ РАБОТЫ: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699" y="860425"/>
            <a:ext cx="5486399" cy="1231106"/>
          </a:xfrm>
        </p:spPr>
        <p:txBody>
          <a:bodyPr/>
          <a:lstStyle/>
          <a:p>
            <a:pPr algn="ctr"/>
            <a:r>
              <a:rPr lang="ru-RU" sz="2800" b="1" i="0" dirty="0"/>
              <a:t>§4, </a:t>
            </a:r>
          </a:p>
          <a:p>
            <a:pPr algn="ctr"/>
            <a:r>
              <a:rPr lang="ru-RU" sz="2800" b="1" i="0" dirty="0"/>
              <a:t>решить тесты на стр. 19-20</a:t>
            </a:r>
            <a:br>
              <a:rPr lang="ru-RU" sz="2400" i="0" dirty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21586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ЦЕЛЬ УРОКА: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9700" y="603548"/>
            <a:ext cx="5524500" cy="2923877"/>
          </a:xfrm>
        </p:spPr>
        <p:txBody>
          <a:bodyPr/>
          <a:lstStyle/>
          <a:p>
            <a:pPr algn="just"/>
            <a:r>
              <a:rPr lang="ru-RU" dirty="0"/>
              <a:t>1. Обобщить и систематизировать знания о классификации органических веществ по разным признакам, закрепить знании о причинах многообразия органических веществ и зависимости их свойств от строения.</a:t>
            </a:r>
          </a:p>
          <a:p>
            <a:pPr algn="just"/>
            <a:r>
              <a:rPr lang="ru-RU" dirty="0"/>
              <a:t>2. Способствовать развитию у учащихся логического мышления, умение анализировать и сравнивать, работать с дополнительной информацией. </a:t>
            </a:r>
          </a:p>
          <a:p>
            <a:pPr algn="just"/>
            <a:r>
              <a:rPr lang="ru-RU" i="0" dirty="0"/>
              <a:t>3. С</a:t>
            </a:r>
            <a:r>
              <a:rPr lang="ru-RU" dirty="0"/>
              <a:t>одействовать формированию представлений о причинно-следственных связях и отношениях, вырабатывать стремление к коллективизму, формировать мировоззренческое понятие о познаваемости природы.</a:t>
            </a:r>
          </a:p>
          <a:p>
            <a:pPr marL="342900" indent="-342900" algn="just">
              <a:buAutoNum type="arabicPeriod"/>
            </a:pPr>
            <a:endParaRPr lang="ru-RU" sz="1800" b="1" dirty="0"/>
          </a:p>
          <a:p>
            <a:pPr marL="342900" indent="-342900" algn="just">
              <a:buAutoNum type="arabicPeriod"/>
            </a:pP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2331363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AAD1C-694A-4226-9D84-16C051061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Повторение пройденного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A697A0-F915-4853-9543-99FF71505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700" y="555625"/>
            <a:ext cx="5486400" cy="2585323"/>
          </a:xfrm>
        </p:spPr>
        <p:txBody>
          <a:bodyPr/>
          <a:lstStyle/>
          <a:p>
            <a:pPr lvl="0"/>
            <a:r>
              <a:rPr lang="ru-RU" sz="1200" b="1" dirty="0"/>
              <a:t>1. Кто ввел в науку понятие «изомерия»?</a:t>
            </a:r>
          </a:p>
          <a:p>
            <a:pPr lvl="0"/>
            <a:r>
              <a:rPr lang="ru-RU" sz="1200" dirty="0"/>
              <a:t>А.М. Бутлеров    </a:t>
            </a:r>
            <a:r>
              <a:rPr lang="en-US" sz="1200" dirty="0"/>
              <a:t>B</a:t>
            </a:r>
            <a:r>
              <a:rPr lang="ru-RU" sz="1200" dirty="0"/>
              <a:t>) И. Берцелиус    </a:t>
            </a:r>
            <a:r>
              <a:rPr lang="en-US" sz="1200" dirty="0"/>
              <a:t>C</a:t>
            </a:r>
            <a:r>
              <a:rPr lang="ru-RU" sz="1200" dirty="0"/>
              <a:t>) Ф. </a:t>
            </a:r>
            <a:r>
              <a:rPr lang="ru-RU" sz="1200" dirty="0" err="1"/>
              <a:t>Вёлер</a:t>
            </a:r>
            <a:r>
              <a:rPr lang="ru-RU" sz="1200" dirty="0"/>
              <a:t>    </a:t>
            </a:r>
            <a:r>
              <a:rPr lang="en-US" sz="1200" dirty="0"/>
              <a:t>D</a:t>
            </a:r>
            <a:r>
              <a:rPr lang="ru-RU" sz="1200" dirty="0"/>
              <a:t>) Н.Н. Зинин</a:t>
            </a:r>
          </a:p>
          <a:p>
            <a:pPr lvl="0"/>
            <a:r>
              <a:rPr lang="ru-RU" sz="1200" b="1" dirty="0"/>
              <a:t>2. Наличие какого количества веществ, общей формулой </a:t>
            </a:r>
            <a:r>
              <a:rPr lang="en-US" sz="1200" b="1" dirty="0"/>
              <a:t>C</a:t>
            </a:r>
            <a:r>
              <a:rPr lang="ru-RU" sz="1200" b="1" baseline="-25000" dirty="0"/>
              <a:t>5</a:t>
            </a:r>
            <a:r>
              <a:rPr lang="en-US" sz="1200" b="1" dirty="0"/>
              <a:t>H</a:t>
            </a:r>
            <a:r>
              <a:rPr lang="ru-RU" sz="1200" b="1" baseline="-25000" dirty="0"/>
              <a:t>12</a:t>
            </a:r>
            <a:r>
              <a:rPr lang="ru-RU" sz="1200" b="1" dirty="0"/>
              <a:t>, предположил </a:t>
            </a:r>
            <a:r>
              <a:rPr lang="en-US" sz="1200" b="1" dirty="0"/>
              <a:t>A</a:t>
            </a:r>
            <a:r>
              <a:rPr lang="ru-RU" sz="1200" b="1" dirty="0"/>
              <a:t>.</a:t>
            </a:r>
            <a:r>
              <a:rPr lang="en-US" sz="1200" b="1" dirty="0"/>
              <a:t>M </a:t>
            </a:r>
            <a:r>
              <a:rPr lang="ru-RU" sz="1200" b="1" dirty="0"/>
              <a:t>Бутлеров, изучив его строение?</a:t>
            </a:r>
          </a:p>
          <a:p>
            <a:r>
              <a:rPr lang="en-US" sz="1200" dirty="0"/>
              <a:t>A) </a:t>
            </a:r>
            <a:r>
              <a:rPr lang="ru-RU" sz="1200" dirty="0"/>
              <a:t>2      	        </a:t>
            </a:r>
            <a:r>
              <a:rPr lang="en-US" sz="1200" dirty="0"/>
              <a:t>B) </a:t>
            </a:r>
            <a:r>
              <a:rPr lang="ru-RU" sz="1200" dirty="0"/>
              <a:t>3       	</a:t>
            </a:r>
            <a:r>
              <a:rPr lang="en-US" sz="1200" dirty="0"/>
              <a:t>C) </a:t>
            </a:r>
            <a:r>
              <a:rPr lang="ru-RU" sz="1200" dirty="0"/>
              <a:t>9 	    </a:t>
            </a:r>
            <a:r>
              <a:rPr lang="en-US" sz="1200" dirty="0"/>
              <a:t>D) </a:t>
            </a:r>
            <a:r>
              <a:rPr lang="ru-RU" sz="1200" dirty="0"/>
              <a:t>7</a:t>
            </a:r>
          </a:p>
          <a:p>
            <a:pPr lvl="0"/>
            <a:r>
              <a:rPr lang="ru-RU" sz="1200" b="1" dirty="0"/>
              <a:t>3.С увеличением числа атомов в молекуле ...?</a:t>
            </a:r>
          </a:p>
          <a:p>
            <a:pPr marL="342900" indent="-342900">
              <a:buAutoNum type="alphaUcParenR"/>
            </a:pPr>
            <a:r>
              <a:rPr lang="ru-RU" sz="1200" dirty="0"/>
              <a:t>число изомеров уменьшается; </a:t>
            </a:r>
          </a:p>
          <a:p>
            <a:pPr marL="342900" indent="-342900">
              <a:buAutoNum type="alphaUcParenR"/>
            </a:pPr>
            <a:r>
              <a:rPr lang="ru-RU" sz="1200" dirty="0"/>
              <a:t>число изомеров увеличивается;</a:t>
            </a:r>
          </a:p>
          <a:p>
            <a:pPr marL="342900" indent="-342900">
              <a:buAutoNum type="alphaUcParenR"/>
            </a:pPr>
            <a:r>
              <a:rPr lang="ru-RU" sz="1200" dirty="0"/>
              <a:t>число изомеров не меняется</a:t>
            </a:r>
          </a:p>
          <a:p>
            <a:pPr lvl="0"/>
            <a:r>
              <a:rPr lang="ru-RU" sz="1200" b="1" dirty="0"/>
              <a:t>4. В каком виде изомерии атомы углерода, связываясь друг с другом, могут образовывать разветвленную или неразветвленную цепь?</a:t>
            </a:r>
          </a:p>
          <a:p>
            <a:r>
              <a:rPr lang="en-US" sz="1200" dirty="0"/>
              <a:t>A</a:t>
            </a:r>
            <a:r>
              <a:rPr lang="ru-RU" sz="1200" dirty="0"/>
              <a:t>) изомерия положения;		</a:t>
            </a:r>
            <a:r>
              <a:rPr lang="en-US" sz="1200" dirty="0"/>
              <a:t>B</a:t>
            </a:r>
            <a:r>
              <a:rPr lang="ru-RU" sz="1200" dirty="0"/>
              <a:t>) геометрическая изомерия</a:t>
            </a:r>
          </a:p>
          <a:p>
            <a:r>
              <a:rPr lang="en-US" sz="1200" dirty="0"/>
              <a:t>C</a:t>
            </a:r>
            <a:r>
              <a:rPr lang="ru-RU" sz="1200" dirty="0"/>
              <a:t>) изомерия строения или цепи; 	</a:t>
            </a:r>
            <a:r>
              <a:rPr lang="en-US" sz="1200" dirty="0"/>
              <a:t>D</a:t>
            </a:r>
            <a:r>
              <a:rPr lang="ru-RU" sz="1200" dirty="0"/>
              <a:t>) межклассовая изомерия</a:t>
            </a:r>
          </a:p>
          <a:p>
            <a:endParaRPr lang="ru-RU" sz="1200" dirty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BFF3D140-D411-4203-A0FE-DC23F3242319}"/>
              </a:ext>
            </a:extLst>
          </p:cNvPr>
          <p:cNvGrpSpPr/>
          <p:nvPr/>
        </p:nvGrpSpPr>
        <p:grpSpPr>
          <a:xfrm>
            <a:off x="1282700" y="708025"/>
            <a:ext cx="1295400" cy="228600"/>
            <a:chOff x="3349625" y="2671762"/>
            <a:chExt cx="3124200" cy="609600"/>
          </a:xfrm>
          <a:noFill/>
        </p:grpSpPr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62C30BAD-AEBB-4872-979F-ECE65FD487E9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>
              <a:extLst>
                <a:ext uri="{FF2B5EF4-FFF2-40B4-BE49-F238E27FC236}">
                  <a16:creationId xmlns:a16="http://schemas.microsoft.com/office/drawing/2014/main" id="{8DD7225F-4811-46E7-98F0-78686F9E6E23}"/>
                </a:ext>
              </a:extLst>
            </p:cNvPr>
            <p:cNvCxnSpPr>
              <a:stCxn id="5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374E4B7E-83DC-4D1E-BF57-977A637752FE}"/>
              </a:ext>
            </a:extLst>
          </p:cNvPr>
          <p:cNvGrpSpPr/>
          <p:nvPr/>
        </p:nvGrpSpPr>
        <p:grpSpPr>
          <a:xfrm>
            <a:off x="134513" y="1810186"/>
            <a:ext cx="1245220" cy="228600"/>
            <a:chOff x="3349625" y="2671762"/>
            <a:chExt cx="3124200" cy="609600"/>
          </a:xfrm>
          <a:noFill/>
        </p:grpSpPr>
        <p:sp>
          <p:nvSpPr>
            <p:cNvPr id="8" name="Овал 7">
              <a:extLst>
                <a:ext uri="{FF2B5EF4-FFF2-40B4-BE49-F238E27FC236}">
                  <a16:creationId xmlns:a16="http://schemas.microsoft.com/office/drawing/2014/main" id="{18B46DEB-2C52-4E44-A543-AF769C3AA2C0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" name="Прямая соединительная линия 8">
              <a:extLst>
                <a:ext uri="{FF2B5EF4-FFF2-40B4-BE49-F238E27FC236}">
                  <a16:creationId xmlns:a16="http://schemas.microsoft.com/office/drawing/2014/main" id="{769C4BFF-6700-4C51-97BD-62320C7290E9}"/>
                </a:ext>
              </a:extLst>
            </p:cNvPr>
            <p:cNvCxnSpPr>
              <a:stCxn id="8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1CF4B9FD-F535-4B02-972A-9BBFBEBEBCFA}"/>
              </a:ext>
            </a:extLst>
          </p:cNvPr>
          <p:cNvGrpSpPr/>
          <p:nvPr/>
        </p:nvGrpSpPr>
        <p:grpSpPr>
          <a:xfrm>
            <a:off x="113680" y="2765425"/>
            <a:ext cx="1245220" cy="228600"/>
            <a:chOff x="3349625" y="2671762"/>
            <a:chExt cx="3124200" cy="609600"/>
          </a:xfrm>
          <a:noFill/>
        </p:grpSpPr>
        <p:sp>
          <p:nvSpPr>
            <p:cNvPr id="11" name="Овал 10">
              <a:extLst>
                <a:ext uri="{FF2B5EF4-FFF2-40B4-BE49-F238E27FC236}">
                  <a16:creationId xmlns:a16="http://schemas.microsoft.com/office/drawing/2014/main" id="{EE5AA0C6-3D9D-46C8-905E-F1C0772DF354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2" name="Прямая соединительная линия 11">
              <a:extLst>
                <a:ext uri="{FF2B5EF4-FFF2-40B4-BE49-F238E27FC236}">
                  <a16:creationId xmlns:a16="http://schemas.microsoft.com/office/drawing/2014/main" id="{57802533-C7A5-43ED-BFB2-20DE8C1377C0}"/>
                </a:ext>
              </a:extLst>
            </p:cNvPr>
            <p:cNvCxnSpPr>
              <a:stCxn id="11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id="{63A82E11-1FC6-47DB-A5C5-14739B633D36}"/>
              </a:ext>
            </a:extLst>
          </p:cNvPr>
          <p:cNvGrpSpPr/>
          <p:nvPr/>
        </p:nvGrpSpPr>
        <p:grpSpPr>
          <a:xfrm>
            <a:off x="1358900" y="1273393"/>
            <a:ext cx="838200" cy="228600"/>
            <a:chOff x="3349625" y="2671762"/>
            <a:chExt cx="3124200" cy="609600"/>
          </a:xfrm>
          <a:noFill/>
        </p:grpSpPr>
        <p:sp>
          <p:nvSpPr>
            <p:cNvPr id="14" name="Овал 13">
              <a:extLst>
                <a:ext uri="{FF2B5EF4-FFF2-40B4-BE49-F238E27FC236}">
                  <a16:creationId xmlns:a16="http://schemas.microsoft.com/office/drawing/2014/main" id="{C1B7BD3D-81B8-48A6-BD21-A9B99C2E8372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" name="Прямая соединительная линия 14">
              <a:extLst>
                <a:ext uri="{FF2B5EF4-FFF2-40B4-BE49-F238E27FC236}">
                  <a16:creationId xmlns:a16="http://schemas.microsoft.com/office/drawing/2014/main" id="{0A19A1DF-42D7-4629-87B4-215364B49296}"/>
                </a:ext>
              </a:extLst>
            </p:cNvPr>
            <p:cNvCxnSpPr>
              <a:stCxn id="14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17336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AAD1C-694A-4226-9D84-16C051061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Повторение пройденного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A697A0-F915-4853-9543-99FF71505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9699" y="631825"/>
            <a:ext cx="5486400" cy="2385268"/>
          </a:xfrm>
        </p:spPr>
        <p:txBody>
          <a:bodyPr anchor="ctr"/>
          <a:lstStyle/>
          <a:p>
            <a:pPr lvl="0"/>
            <a:r>
              <a:rPr lang="ru-RU" sz="1200" b="1" dirty="0"/>
              <a:t>5. Как называется вид изомерии, при котором функциональная группа связывается с различными атомами углерода в цепи?</a:t>
            </a:r>
          </a:p>
          <a:p>
            <a:pPr marL="228600" indent="-228600">
              <a:buAutoNum type="alphaUcParenR"/>
            </a:pPr>
            <a:r>
              <a:rPr lang="ru-RU" sz="1200" dirty="0"/>
              <a:t>изомерия положения;	</a:t>
            </a:r>
          </a:p>
          <a:p>
            <a:pPr marL="228600" indent="-228600">
              <a:buAutoNum type="alphaUcParenR"/>
            </a:pPr>
            <a:r>
              <a:rPr lang="ru-RU" sz="1200" dirty="0"/>
              <a:t>геометрическая изомерия</a:t>
            </a:r>
          </a:p>
          <a:p>
            <a:r>
              <a:rPr lang="en-US" sz="1200" dirty="0"/>
              <a:t>C</a:t>
            </a:r>
            <a:r>
              <a:rPr lang="ru-RU" sz="1200" dirty="0"/>
              <a:t>) изомерия строения или цепи;</a:t>
            </a:r>
          </a:p>
          <a:p>
            <a:r>
              <a:rPr lang="ru-RU" sz="1200" dirty="0"/>
              <a:t> </a:t>
            </a:r>
            <a:r>
              <a:rPr lang="en-US" sz="1200" dirty="0"/>
              <a:t>D</a:t>
            </a:r>
            <a:r>
              <a:rPr lang="ru-RU" sz="1200" dirty="0"/>
              <a:t>) межклассовая изомерия</a:t>
            </a:r>
          </a:p>
          <a:p>
            <a:pPr lvl="0"/>
            <a:r>
              <a:rPr lang="ru-RU" sz="1200" b="1" dirty="0"/>
              <a:t>6. Наличие каких связей способствует проявлению геометрической изомерии в веществах?</a:t>
            </a:r>
          </a:p>
          <a:p>
            <a:pPr lvl="0"/>
            <a:r>
              <a:rPr lang="ru-RU" sz="1200" dirty="0"/>
              <a:t>А) </a:t>
            </a:r>
            <a:r>
              <a:rPr lang="el-GR" sz="1200" dirty="0"/>
              <a:t>π</a:t>
            </a:r>
            <a:r>
              <a:rPr lang="ru-RU" sz="1200" dirty="0"/>
              <a:t>-связь между атомами углерода</a:t>
            </a:r>
          </a:p>
          <a:p>
            <a:pPr lvl="0"/>
            <a:r>
              <a:rPr lang="en-US" sz="1200" dirty="0"/>
              <a:t>B) </a:t>
            </a:r>
            <a:r>
              <a:rPr lang="el-GR" sz="1200" dirty="0"/>
              <a:t>σ</a:t>
            </a:r>
            <a:r>
              <a:rPr lang="ru-RU" sz="1200" dirty="0"/>
              <a:t>-связь между атомами углерода и водорода</a:t>
            </a:r>
          </a:p>
          <a:p>
            <a:pPr lvl="0"/>
            <a:r>
              <a:rPr lang="en-US" sz="1200" dirty="0"/>
              <a:t>C) </a:t>
            </a:r>
            <a:r>
              <a:rPr lang="el-GR" sz="1200" dirty="0"/>
              <a:t>σ </a:t>
            </a:r>
            <a:r>
              <a:rPr lang="ru-RU" sz="1200" dirty="0"/>
              <a:t>-связь между атомами углерода</a:t>
            </a:r>
          </a:p>
          <a:p>
            <a:pPr lvl="0"/>
            <a:r>
              <a:rPr lang="en-US" sz="1200" dirty="0"/>
              <a:t>D) </a:t>
            </a:r>
            <a:r>
              <a:rPr lang="el-GR" sz="1200" dirty="0"/>
              <a:t>π </a:t>
            </a:r>
            <a:r>
              <a:rPr lang="ru-RU" sz="1200" dirty="0"/>
              <a:t>-связь между атомами углерода и водорода.</a:t>
            </a:r>
          </a:p>
          <a:p>
            <a:endParaRPr lang="ru-RU" sz="1100" dirty="0"/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24AB0820-3742-4016-85DF-435A4C815929}"/>
              </a:ext>
            </a:extLst>
          </p:cNvPr>
          <p:cNvGrpSpPr/>
          <p:nvPr/>
        </p:nvGrpSpPr>
        <p:grpSpPr>
          <a:xfrm>
            <a:off x="120560" y="1012825"/>
            <a:ext cx="1245220" cy="228600"/>
            <a:chOff x="3349625" y="2671762"/>
            <a:chExt cx="3124200" cy="609600"/>
          </a:xfrm>
          <a:noFill/>
        </p:grpSpPr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D3C9F8F8-7760-45CA-A705-DD6CA41B3E9D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>
              <a:extLst>
                <a:ext uri="{FF2B5EF4-FFF2-40B4-BE49-F238E27FC236}">
                  <a16:creationId xmlns:a16="http://schemas.microsoft.com/office/drawing/2014/main" id="{828498F4-70DE-4EE1-95A8-89AD532B512C}"/>
                </a:ext>
              </a:extLst>
            </p:cNvPr>
            <p:cNvCxnSpPr>
              <a:stCxn id="5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1D440F55-F61E-4436-A1CA-57F3F99E2518}"/>
              </a:ext>
            </a:extLst>
          </p:cNvPr>
          <p:cNvGrpSpPr/>
          <p:nvPr/>
        </p:nvGrpSpPr>
        <p:grpSpPr>
          <a:xfrm>
            <a:off x="120560" y="2065423"/>
            <a:ext cx="1245220" cy="228600"/>
            <a:chOff x="3349625" y="2671762"/>
            <a:chExt cx="3124200" cy="609600"/>
          </a:xfrm>
          <a:noFill/>
        </p:grpSpPr>
        <p:sp>
          <p:nvSpPr>
            <p:cNvPr id="8" name="Овал 7">
              <a:extLst>
                <a:ext uri="{FF2B5EF4-FFF2-40B4-BE49-F238E27FC236}">
                  <a16:creationId xmlns:a16="http://schemas.microsoft.com/office/drawing/2014/main" id="{44688D02-7B5A-4F08-82E8-FAA9482D1930}"/>
                </a:ext>
              </a:extLst>
            </p:cNvPr>
            <p:cNvSpPr/>
            <p:nvPr/>
          </p:nvSpPr>
          <p:spPr>
            <a:xfrm>
              <a:off x="3349625" y="2671762"/>
              <a:ext cx="609600" cy="609600"/>
            </a:xfrm>
            <a:prstGeom prst="ellips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9" name="Прямая соединительная линия 8">
              <a:extLst>
                <a:ext uri="{FF2B5EF4-FFF2-40B4-BE49-F238E27FC236}">
                  <a16:creationId xmlns:a16="http://schemas.microsoft.com/office/drawing/2014/main" id="{717D722A-A834-423B-A062-117BE3C4D10A}"/>
                </a:ext>
              </a:extLst>
            </p:cNvPr>
            <p:cNvCxnSpPr>
              <a:stCxn id="8" idx="5"/>
            </p:cNvCxnSpPr>
            <p:nvPr/>
          </p:nvCxnSpPr>
          <p:spPr>
            <a:xfrm>
              <a:off x="3869951" y="3192088"/>
              <a:ext cx="2603874" cy="13074"/>
            </a:xfrm>
            <a:prstGeom prst="lin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144477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9452395-F0F7-43F9-AF21-07F3E8BC7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818" y="866142"/>
            <a:ext cx="4868161" cy="2187255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AAD1C-694A-4226-9D84-16C051061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Повторение пройденного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94D4548-C839-4D6E-9BB2-98592AF12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99" y="545207"/>
            <a:ext cx="5562600" cy="1077218"/>
          </a:xfrm>
        </p:spPr>
        <p:txBody>
          <a:bodyPr/>
          <a:lstStyle/>
          <a:p>
            <a:pPr lvl="0"/>
            <a:r>
              <a:rPr lang="ru-RU" b="1" dirty="0"/>
              <a:t>7. Какой тип изомерии наблюдается у следующих веществ в приведенном состоянии?</a:t>
            </a:r>
          </a:p>
          <a:p>
            <a:endParaRPr lang="ru-RU" b="1" dirty="0"/>
          </a:p>
          <a:p>
            <a:br>
              <a:rPr lang="ru-RU" b="1" dirty="0"/>
            </a:br>
            <a:endParaRPr lang="ru-RU" b="1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9E69862-C938-4047-9249-4769C1930D22}"/>
              </a:ext>
            </a:extLst>
          </p:cNvPr>
          <p:cNvSpPr/>
          <p:nvPr/>
        </p:nvSpPr>
        <p:spPr>
          <a:xfrm>
            <a:off x="847074" y="1231970"/>
            <a:ext cx="30814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Изомерия углеродного скелета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A42717E-20E9-4997-9A07-DBC27EDA6F95}"/>
              </a:ext>
            </a:extLst>
          </p:cNvPr>
          <p:cNvSpPr/>
          <p:nvPr/>
        </p:nvSpPr>
        <p:spPr>
          <a:xfrm>
            <a:off x="593110" y="2092546"/>
            <a:ext cx="44233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Изомерия положения функциональной группы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3239D0-F7DF-47E1-87E7-76855E4AC5AB}"/>
              </a:ext>
            </a:extLst>
          </p:cNvPr>
          <p:cNvSpPr/>
          <p:nvPr/>
        </p:nvSpPr>
        <p:spPr>
          <a:xfrm>
            <a:off x="977900" y="2888175"/>
            <a:ext cx="44233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Изомерия положения кратной связи</a:t>
            </a:r>
          </a:p>
        </p:txBody>
      </p:sp>
    </p:spTree>
    <p:extLst>
      <p:ext uri="{BB962C8B-B14F-4D97-AF65-F5344CB8AC3E}">
        <p14:creationId xmlns:p14="http://schemas.microsoft.com/office/powerpoint/2010/main" val="267959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92C25A-98E2-40A1-B098-EFF43064BD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645" y="791764"/>
            <a:ext cx="3588834" cy="2157333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8AAD1C-694A-4226-9D84-16C051061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Повторение пройденного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94D4548-C839-4D6E-9BB2-98592AF12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599" y="545207"/>
            <a:ext cx="5562600" cy="1077218"/>
          </a:xfrm>
        </p:spPr>
        <p:txBody>
          <a:bodyPr/>
          <a:lstStyle/>
          <a:p>
            <a:pPr lvl="0"/>
            <a:r>
              <a:rPr lang="ru-RU" b="1" dirty="0"/>
              <a:t>7. Какой тип изомерии наблюдается у следующих веществ в приведенном состоянии?</a:t>
            </a:r>
          </a:p>
          <a:p>
            <a:endParaRPr lang="ru-RU" b="1" dirty="0"/>
          </a:p>
          <a:p>
            <a:br>
              <a:rPr lang="ru-RU" b="1" dirty="0"/>
            </a:br>
            <a:endParaRPr lang="ru-RU" b="1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9E69862-C938-4047-9249-4769C1930D22}"/>
              </a:ext>
            </a:extLst>
          </p:cNvPr>
          <p:cNvSpPr/>
          <p:nvPr/>
        </p:nvSpPr>
        <p:spPr>
          <a:xfrm>
            <a:off x="773626" y="1256686"/>
            <a:ext cx="24021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Межклассовая изомерия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A42717E-20E9-4997-9A07-DBC27EDA6F95}"/>
              </a:ext>
            </a:extLst>
          </p:cNvPr>
          <p:cNvSpPr/>
          <p:nvPr/>
        </p:nvSpPr>
        <p:spPr>
          <a:xfrm>
            <a:off x="734851" y="2087347"/>
            <a:ext cx="24021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Межклассовая изомерия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3239D0-F7DF-47E1-87E7-76855E4AC5AB}"/>
              </a:ext>
            </a:extLst>
          </p:cNvPr>
          <p:cNvSpPr/>
          <p:nvPr/>
        </p:nvSpPr>
        <p:spPr>
          <a:xfrm>
            <a:off x="671204" y="2878874"/>
            <a:ext cx="442339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Изомерия углеродного скелета</a:t>
            </a:r>
          </a:p>
        </p:txBody>
      </p:sp>
    </p:spTree>
    <p:extLst>
      <p:ext uri="{BB962C8B-B14F-4D97-AF65-F5344CB8AC3E}">
        <p14:creationId xmlns:p14="http://schemas.microsoft.com/office/powerpoint/2010/main" val="3756589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24218385"/>
              </p:ext>
            </p:extLst>
          </p:nvPr>
        </p:nvGraphicFramePr>
        <p:xfrm>
          <a:off x="215900" y="143091"/>
          <a:ext cx="5410200" cy="29586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2404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23789" y="589729"/>
            <a:ext cx="2536002" cy="1200329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9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Циклические соединения </a:t>
            </a:r>
            <a:r>
              <a:rPr lang="ru-RU" sz="9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это соединения, в которых присутствует три или более связанных атомов, образующих кольцо. </a:t>
            </a:r>
          </a:p>
          <a:p>
            <a:pPr algn="ctr"/>
            <a:r>
              <a:rPr lang="ru-RU" alt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В зависимости от природы атомов, составляющих цикл, различают карбоциклические и гетероциклические соединения.</a:t>
            </a:r>
            <a:endParaRPr lang="ru-RU" sz="9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5722" y="835163"/>
            <a:ext cx="2500780" cy="646331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 sz="900" b="1" i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Ациклические соединения 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- соединения с открытой (незамкнутой) углеродной цепью. Эти соединения называются также </a:t>
            </a:r>
            <a:r>
              <a:rPr lang="ru-RU" sz="900" b="1" i="1" dirty="0">
                <a:latin typeface="Arial" panose="020B0604020202020204" pitchFamily="34" charset="0"/>
                <a:cs typeface="Arial" panose="020B0604020202020204" pitchFamily="34" charset="0"/>
              </a:rPr>
              <a:t>алифатическими.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2050" name="Picture 2" descr="File:Cyclobutane-compressed.svg - Wikimedia Common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6305" y="1941197"/>
            <a:ext cx="1606795" cy="876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138" y="1763356"/>
            <a:ext cx="2078747" cy="876764"/>
          </a:xfrm>
          <a:prstGeom prst="rect">
            <a:avLst/>
          </a:prstGeom>
        </p:spPr>
      </p:pic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5C1B2153-A094-4FA8-831F-AA5E497836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ru-RU" dirty="0"/>
              <a:t>Углеводороды</a:t>
            </a:r>
          </a:p>
        </p:txBody>
      </p:sp>
      <p:pic>
        <p:nvPicPr>
          <p:cNvPr id="1026" name="Picture 2" descr="Тиофен — Википедия">
            <a:extLst>
              <a:ext uri="{FF2B5EF4-FFF2-40B4-BE49-F238E27FC236}">
                <a16:creationId xmlns:a16="http://schemas.microsoft.com/office/drawing/2014/main" id="{54BB4053-E602-4439-A41B-AB49DA4892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388" y="2003425"/>
            <a:ext cx="803844" cy="876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31235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01482590"/>
              </p:ext>
            </p:extLst>
          </p:nvPr>
        </p:nvGraphicFramePr>
        <p:xfrm>
          <a:off x="188359" y="-807910"/>
          <a:ext cx="5493204" cy="39118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10 класс. Урок “Теория химического строения органических веществ” « МКОУ  средняя общеобразовательная школа д.Васькино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231" y="2185981"/>
            <a:ext cx="768032" cy="774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Циклопропан - Химия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787" y="2250482"/>
            <a:ext cx="892933" cy="645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6" descr="What is the formula of ethylene? - Quora"/>
          <p:cNvSpPr>
            <a:spLocks noChangeAspect="1" noChangeArrowheads="1"/>
          </p:cNvSpPr>
          <p:nvPr/>
        </p:nvSpPr>
        <p:spPr bwMode="auto">
          <a:xfrm>
            <a:off x="138500" y="-66775"/>
            <a:ext cx="140889" cy="140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42267" tIns="21133" rIns="42267" bIns="21133" numCol="1" anchor="t" anchorCtr="0" compatLnSpc="1">
            <a:prstTxWarp prst="textNoShape">
              <a:avLst/>
            </a:prstTxWarp>
          </a:bodyPr>
          <a:lstStyle/>
          <a:p>
            <a:endParaRPr lang="ru-RU" sz="832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162840" y="2266721"/>
            <a:ext cx="649989" cy="613409"/>
          </a:xfrm>
          <a:prstGeom prst="rect">
            <a:avLst/>
          </a:prstGeom>
        </p:spPr>
      </p:pic>
      <p:pic>
        <p:nvPicPr>
          <p:cNvPr id="1034" name="Picture 10" descr="File:Structural formula of propadiene.svg - Wikimedia Commons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737" y="2377198"/>
            <a:ext cx="882317" cy="574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61223" y="2574300"/>
            <a:ext cx="802960" cy="180680"/>
          </a:xfrm>
          <a:prstGeom prst="rect">
            <a:avLst/>
          </a:prstGeom>
        </p:spPr>
      </p:pic>
      <p:pic>
        <p:nvPicPr>
          <p:cNvPr id="1036" name="Picture 12" descr="File:Benzol.svg - Wikimedia Commons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6680" y="2250482"/>
            <a:ext cx="565024" cy="565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8119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2120</TotalTime>
  <Words>418</Words>
  <Application>Microsoft Office PowerPoint</Application>
  <PresentationFormat>Произвольный</PresentationFormat>
  <Paragraphs>124</Paragraphs>
  <Slides>16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Химия</vt:lpstr>
      <vt:lpstr>ЦЕЛЬ УРОКА:</vt:lpstr>
      <vt:lpstr>Повторение пройденного</vt:lpstr>
      <vt:lpstr>Повторение пройденного</vt:lpstr>
      <vt:lpstr>Повторение пройденного</vt:lpstr>
      <vt:lpstr>Повторение пройденного</vt:lpstr>
      <vt:lpstr>Презентация PowerPoint</vt:lpstr>
      <vt:lpstr>Углеводороды</vt:lpstr>
      <vt:lpstr>Презентация PowerPoint</vt:lpstr>
      <vt:lpstr>Презентация PowerPoint</vt:lpstr>
      <vt:lpstr>Жиры относятся к классу сложных эфиров. Жиры являются сложными эфирами трехатомного спирта глицерина и высших одноосновных карбоновых кислот. </vt:lpstr>
      <vt:lpstr>Презентация PowerPoint</vt:lpstr>
      <vt:lpstr>Презентация PowerPoint</vt:lpstr>
      <vt:lpstr>Закрепление</vt:lpstr>
      <vt:lpstr>Закрепление</vt:lpstr>
      <vt:lpstr>ЗАДАНИЕ ДЛЯ САМОСТОЯТЕЛЬНОЙ РАБОТЫ: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VAIO</dc:creator>
  <cp:lastModifiedBy>LENOVO</cp:lastModifiedBy>
  <cp:revision>126</cp:revision>
  <dcterms:created xsi:type="dcterms:W3CDTF">2020-04-13T08:05:16Z</dcterms:created>
  <dcterms:modified xsi:type="dcterms:W3CDTF">2020-10-07T08:42:37Z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