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9" r:id="rId4"/>
    <p:sldId id="266" r:id="rId5"/>
    <p:sldId id="267" r:id="rId6"/>
    <p:sldId id="326" r:id="rId7"/>
    <p:sldId id="325" r:id="rId8"/>
    <p:sldId id="1513" r:id="rId9"/>
    <p:sldId id="261" r:id="rId10"/>
    <p:sldId id="268" r:id="rId11"/>
    <p:sldId id="312" r:id="rId12"/>
    <p:sldId id="313" r:id="rId13"/>
    <p:sldId id="1514" r:id="rId14"/>
    <p:sldId id="272" r:id="rId15"/>
    <p:sldId id="1515" r:id="rId16"/>
    <p:sldId id="320" r:id="rId17"/>
    <p:sldId id="270" r:id="rId18"/>
    <p:sldId id="1509" r:id="rId19"/>
  </p:sldIdLst>
  <p:sldSz cx="5765800" cy="3244850"/>
  <p:notesSz cx="5765800" cy="324485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80" autoAdjust="0"/>
  </p:normalViewPr>
  <p:slideViewPr>
    <p:cSldViewPr>
      <p:cViewPr varScale="1">
        <p:scale>
          <a:sx n="102" d="100"/>
          <a:sy n="102" d="100"/>
        </p:scale>
        <p:origin x="706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87CE8-8FF0-45F1-8E44-4B9CAA47DC1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D5D4FEE-ED0F-44FD-8350-D485A65A7917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Физические свойства нефти</a:t>
          </a:r>
        </a:p>
      </dgm:t>
    </dgm:pt>
    <dgm:pt modelId="{409AE45C-EC06-47E7-B59C-35F533C088DC}" type="parTrans" cxnId="{99D2D33F-8CC2-4CE3-A2BB-9D87455FEE56}">
      <dgm:prSet/>
      <dgm:spPr/>
      <dgm:t>
        <a:bodyPr/>
        <a:lstStyle/>
        <a:p>
          <a:endParaRPr lang="ru-RU"/>
        </a:p>
      </dgm:t>
    </dgm:pt>
    <dgm:pt modelId="{63E1A75A-FE26-435C-9CB7-2D0D8B1AF944}" type="sibTrans" cxnId="{99D2D33F-8CC2-4CE3-A2BB-9D87455FEE56}">
      <dgm:prSet/>
      <dgm:spPr/>
      <dgm:t>
        <a:bodyPr/>
        <a:lstStyle/>
        <a:p>
          <a:endParaRPr lang="ru-RU"/>
        </a:p>
      </dgm:t>
    </dgm:pt>
    <dgm:pt modelId="{44DE8992-A88C-40F9-A8BC-FF063E37052B}">
      <dgm:prSet phldrT="[Текст]" custT="1"/>
      <dgm:spPr/>
      <dgm:t>
        <a:bodyPr/>
        <a:lstStyle/>
        <a:p>
          <a:r>
            <a: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Горючая маслянистая жидкость</a:t>
          </a:r>
          <a:endParaRPr lang="ru-RU" sz="105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78272-CE75-485B-B38A-14B8C6472F08}" type="parTrans" cxnId="{205A98C6-5E5E-461E-8173-30D2AEC518DD}">
      <dgm:prSet custT="1"/>
      <dgm:spPr/>
      <dgm:t>
        <a:bodyPr/>
        <a:lstStyle/>
        <a:p>
          <a:endParaRPr lang="ru-RU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20F8B-BD33-43EE-A059-9740A1BC2A45}" type="sibTrans" cxnId="{205A98C6-5E5E-461E-8173-30D2AEC518DD}">
      <dgm:prSet/>
      <dgm:spPr/>
      <dgm:t>
        <a:bodyPr/>
        <a:lstStyle/>
        <a:p>
          <a:endParaRPr lang="ru-RU"/>
        </a:p>
      </dgm:t>
    </dgm:pt>
    <dgm:pt modelId="{A60D82EB-8E8F-489A-9689-8AFE935FEC93}">
      <dgm:prSet phldrT="[Текст]" custT="1"/>
      <dgm:spPr/>
      <dgm:t>
        <a:bodyPr/>
        <a:lstStyle/>
        <a:p>
          <a:r>
            <a:rPr lang="ru-RU" sz="9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 нефти различен </a:t>
          </a:r>
          <a:r>
            <a:rPr lang="ru-RU" sz="9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и </a:t>
          </a:r>
          <a:r>
            <a:rPr lang="ru-RU" sz="9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зависит от месторождения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EA3C-C1A3-4B77-B72B-26D9607D95AD}" type="parTrans" cxnId="{233DC7F6-7086-446D-8F20-2A5283B0D8CE}">
      <dgm:prSet custT="1"/>
      <dgm:spPr/>
      <dgm:t>
        <a:bodyPr/>
        <a:lstStyle/>
        <a:p>
          <a:endParaRPr lang="ru-RU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B22B9-AB73-47CF-BC94-BD03A3AEACE3}" type="sibTrans" cxnId="{233DC7F6-7086-446D-8F20-2A5283B0D8CE}">
      <dgm:prSet/>
      <dgm:spPr/>
      <dgm:t>
        <a:bodyPr/>
        <a:lstStyle/>
        <a:p>
          <a:endParaRPr lang="ru-RU"/>
        </a:p>
      </dgm:t>
    </dgm:pt>
    <dgm:pt modelId="{FF89EBD3-9780-49EE-9996-C52DE8B4B7D2}">
      <dgm:prSet phldrT="[Текст]" custT="1"/>
      <dgm:spPr/>
      <dgm:t>
        <a:bodyPr/>
        <a:lstStyle/>
        <a:p>
          <a:r>
            <a:rPr lang="ru-RU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Плотность меньше, чем плотность воды. Практически не растворима в воде</a:t>
          </a:r>
          <a:endParaRPr lang="ru-R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B4C6E-F2D9-4182-9E5B-D05A75A8AF9B}" type="parTrans" cxnId="{D411011B-891F-47E1-8D29-5A16ED9BA292}">
      <dgm:prSet custT="1"/>
      <dgm:spPr/>
      <dgm:t>
        <a:bodyPr/>
        <a:lstStyle/>
        <a:p>
          <a:endParaRPr lang="ru-RU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460A1-9E12-481D-9421-EECDADFF04B7}" type="sibTrans" cxnId="{D411011B-891F-47E1-8D29-5A16ED9BA292}">
      <dgm:prSet/>
      <dgm:spPr/>
      <dgm:t>
        <a:bodyPr/>
        <a:lstStyle/>
        <a:p>
          <a:endParaRPr lang="ru-RU"/>
        </a:p>
      </dgm:t>
    </dgm:pt>
    <dgm:pt modelId="{64F8DEFE-7AD5-44C8-9301-E520F82455AC}">
      <dgm:prSet custT="1"/>
      <dgm:spPr/>
      <dgm:t>
        <a:bodyPr/>
        <a:lstStyle/>
        <a:p>
          <a:r>
            <a:rPr lang="ru-RU" sz="9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основу составляют жидкие углеводороды, нефть – парафинового основания</a:t>
          </a:r>
          <a:endParaRPr lang="ru-RU" sz="9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04B6F-D411-4B53-8082-2ECFDE744EB1}" type="sibTrans" cxnId="{3E6CE7A6-734C-407A-8560-EE032F453738}">
      <dgm:prSet/>
      <dgm:spPr/>
      <dgm:t>
        <a:bodyPr/>
        <a:lstStyle/>
        <a:p>
          <a:endParaRPr lang="ru-RU"/>
        </a:p>
      </dgm:t>
    </dgm:pt>
    <dgm:pt modelId="{7FD7BD24-7543-4B7C-B21E-9CDEEFF11F81}" type="parTrans" cxnId="{3E6CE7A6-734C-407A-8560-EE032F453738}">
      <dgm:prSet custT="1"/>
      <dgm:spPr/>
      <dgm:t>
        <a:bodyPr/>
        <a:lstStyle/>
        <a:p>
          <a:endParaRPr lang="ru-RU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849F9-557A-4B18-9E5B-66016DE25ACD}">
      <dgm:prSet custT="1"/>
      <dgm:spPr/>
      <dgm:t>
        <a:bodyPr/>
        <a:lstStyle/>
        <a:p>
          <a:r>
            <a: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нефть богата </a:t>
          </a:r>
          <a:r>
            <a:rPr lang="ru-RU" sz="1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твёрдыми </a:t>
          </a:r>
          <a:r>
            <a: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углеводородами, нефть – асфальтового основания</a:t>
          </a:r>
          <a:endParaRPr lang="ru-RU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C762B-CD61-43B2-BD8F-750DD1DD74A8}" type="parTrans" cxnId="{74B8BEEE-DEB5-4EED-8ECA-1A541793EB50}">
      <dgm:prSet/>
      <dgm:spPr/>
      <dgm:t>
        <a:bodyPr/>
        <a:lstStyle/>
        <a:p>
          <a:endParaRPr lang="ru-RU"/>
        </a:p>
      </dgm:t>
    </dgm:pt>
    <dgm:pt modelId="{915330ED-E87E-461E-BD5E-348B97367DD6}" type="sibTrans" cxnId="{74B8BEEE-DEB5-4EED-8ECA-1A541793EB50}">
      <dgm:prSet/>
      <dgm:spPr/>
      <dgm:t>
        <a:bodyPr/>
        <a:lstStyle/>
        <a:p>
          <a:endParaRPr lang="ru-RU"/>
        </a:p>
      </dgm:t>
    </dgm:pt>
    <dgm:pt modelId="{5BC71842-B396-4774-9C73-A6A65433DF9F}" type="pres">
      <dgm:prSet presAssocID="{3B387CE8-8FF0-45F1-8E44-4B9CAA47DC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2C2FB-6BDC-40E7-890F-394A1FE19F7F}" type="pres">
      <dgm:prSet presAssocID="{6D5D4FEE-ED0F-44FD-8350-D485A65A7917}" presName="centerShape" presStyleLbl="node0" presStyleIdx="0" presStyleCnt="1" custScaleX="161028" custScaleY="129035" custLinFactNeighborX="-4128" custLinFactNeighborY="-45899"/>
      <dgm:spPr/>
      <dgm:t>
        <a:bodyPr/>
        <a:lstStyle/>
        <a:p>
          <a:endParaRPr lang="ru-RU"/>
        </a:p>
      </dgm:t>
    </dgm:pt>
    <dgm:pt modelId="{BBCB5DA6-C88A-44AB-9DC2-FBB7C698F586}" type="pres">
      <dgm:prSet presAssocID="{12F78272-CE75-485B-B38A-14B8C6472F08}" presName="Name9" presStyleLbl="parChTrans1D2" presStyleIdx="0" presStyleCnt="5"/>
      <dgm:spPr/>
      <dgm:t>
        <a:bodyPr/>
        <a:lstStyle/>
        <a:p>
          <a:endParaRPr lang="ru-RU"/>
        </a:p>
      </dgm:t>
    </dgm:pt>
    <dgm:pt modelId="{9D624EB4-91F6-4680-9BDD-4A5FA9C06A22}" type="pres">
      <dgm:prSet presAssocID="{12F78272-CE75-485B-B38A-14B8C6472F0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3E43A34-C5B6-4C2C-8CD4-4FBAFF439596}" type="pres">
      <dgm:prSet presAssocID="{44DE8992-A88C-40F9-A8BC-FF063E37052B}" presName="node" presStyleLbl="node1" presStyleIdx="0" presStyleCnt="5" custScaleX="193796" custScaleY="115310" custRadScaleRad="153272" custRadScaleInc="26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E47C-FF59-4FED-BA1C-72B5501BB537}" type="pres">
      <dgm:prSet presAssocID="{8E59EA3C-C1A3-4B77-B72B-26D9607D95AD}" presName="Name9" presStyleLbl="parChTrans1D2" presStyleIdx="1" presStyleCnt="5"/>
      <dgm:spPr/>
      <dgm:t>
        <a:bodyPr/>
        <a:lstStyle/>
        <a:p>
          <a:endParaRPr lang="ru-RU"/>
        </a:p>
      </dgm:t>
    </dgm:pt>
    <dgm:pt modelId="{93B921DE-8EA8-4F43-B28E-8C5C1839BF7D}" type="pres">
      <dgm:prSet presAssocID="{8E59EA3C-C1A3-4B77-B72B-26D9607D95A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827A0E7-8301-4941-BB38-8919EEAF874E}" type="pres">
      <dgm:prSet presAssocID="{A60D82EB-8E8F-489A-9689-8AFE935FEC93}" presName="node" presStyleLbl="node1" presStyleIdx="1" presStyleCnt="5" custScaleX="151249" custScaleY="111083" custRadScaleRad="181411" custRadScaleInc="-2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C5D06-CBEE-4A16-96A3-51D816DBBA49}" type="pres">
      <dgm:prSet presAssocID="{5DFB4C6E-F2D9-4182-9E5B-D05A75A8AF9B}" presName="Name9" presStyleLbl="parChTrans1D2" presStyleIdx="2" presStyleCnt="5"/>
      <dgm:spPr/>
      <dgm:t>
        <a:bodyPr/>
        <a:lstStyle/>
        <a:p>
          <a:endParaRPr lang="ru-RU"/>
        </a:p>
      </dgm:t>
    </dgm:pt>
    <dgm:pt modelId="{1096ED2F-4D8A-491C-A6D7-9C6BAFE5D589}" type="pres">
      <dgm:prSet presAssocID="{5DFB4C6E-F2D9-4182-9E5B-D05A75A8AF9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632A76E-D29D-4D8A-814D-75CE9BA67899}" type="pres">
      <dgm:prSet presAssocID="{FF89EBD3-9780-49EE-9996-C52DE8B4B7D2}" presName="node" presStyleLbl="node1" presStyleIdx="2" presStyleCnt="5" custScaleX="229503" custScaleY="105764" custRadScaleRad="77705" custRadScaleInc="75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A61B5-8A90-47AC-B421-66890BC6EC0D}" type="pres">
      <dgm:prSet presAssocID="{7FD7BD24-7543-4B7C-B21E-9CDEEFF11F81}" presName="Name9" presStyleLbl="parChTrans1D2" presStyleIdx="3" presStyleCnt="5"/>
      <dgm:spPr/>
      <dgm:t>
        <a:bodyPr/>
        <a:lstStyle/>
        <a:p>
          <a:endParaRPr lang="ru-RU"/>
        </a:p>
      </dgm:t>
    </dgm:pt>
    <dgm:pt modelId="{0E456321-0BEC-4E8D-8DD6-D08C63099B67}" type="pres">
      <dgm:prSet presAssocID="{7FD7BD24-7543-4B7C-B21E-9CDEEFF11F8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2C200C1-7BC8-4A36-87D9-D150D4E78E96}" type="pres">
      <dgm:prSet presAssocID="{64F8DEFE-7AD5-44C8-9301-E520F82455AC}" presName="node" presStyleLbl="node1" presStyleIdx="3" presStyleCnt="5" custScaleX="179777" custScaleY="116058" custRadScaleRad="171662" custRadScaleInc="9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13F73-E626-4455-A1A7-18A012398912}" type="pres">
      <dgm:prSet presAssocID="{EE7C762B-CD61-43B2-BD8F-750DD1DD74A8}" presName="Name9" presStyleLbl="parChTrans1D2" presStyleIdx="4" presStyleCnt="5"/>
      <dgm:spPr/>
      <dgm:t>
        <a:bodyPr/>
        <a:lstStyle/>
        <a:p>
          <a:endParaRPr lang="ru-RU"/>
        </a:p>
      </dgm:t>
    </dgm:pt>
    <dgm:pt modelId="{443B9788-B6B4-4E3C-BC7C-C1ACD010FE72}" type="pres">
      <dgm:prSet presAssocID="{EE7C762B-CD61-43B2-BD8F-750DD1DD74A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147C4AF-7BB9-42E4-BF81-D1A89ED5D571}" type="pres">
      <dgm:prSet presAssocID="{7E1849F9-557A-4B18-9E5B-66016DE25ACD}" presName="node" presStyleLbl="node1" presStyleIdx="4" presStyleCnt="5" custScaleX="179777" custScaleY="116058" custRadScaleRad="173685" custRadScaleInc="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860F7-8CCC-4674-B43D-853B34F26115}" type="presOf" srcId="{7FD7BD24-7543-4B7C-B21E-9CDEEFF11F81}" destId="{0E456321-0BEC-4E8D-8DD6-D08C63099B67}" srcOrd="1" destOrd="0" presId="urn:microsoft.com/office/officeart/2005/8/layout/radial1"/>
    <dgm:cxn modelId="{507ED0A6-1FD8-4151-BFF8-ABD1F399613A}" type="presOf" srcId="{EE7C762B-CD61-43B2-BD8F-750DD1DD74A8}" destId="{76C13F73-E626-4455-A1A7-18A012398912}" srcOrd="0" destOrd="0" presId="urn:microsoft.com/office/officeart/2005/8/layout/radial1"/>
    <dgm:cxn modelId="{1BEF5421-4F69-4687-B877-5E519B873DDF}" type="presOf" srcId="{12F78272-CE75-485B-B38A-14B8C6472F08}" destId="{9D624EB4-91F6-4680-9BDD-4A5FA9C06A22}" srcOrd="1" destOrd="0" presId="urn:microsoft.com/office/officeart/2005/8/layout/radial1"/>
    <dgm:cxn modelId="{72985E6E-8FA0-4274-9993-8865E93DCB9D}" type="presOf" srcId="{7E1849F9-557A-4B18-9E5B-66016DE25ACD}" destId="{5147C4AF-7BB9-42E4-BF81-D1A89ED5D571}" srcOrd="0" destOrd="0" presId="urn:microsoft.com/office/officeart/2005/8/layout/radial1"/>
    <dgm:cxn modelId="{0903E990-1BBC-4D49-9335-8686A29BAE70}" type="presOf" srcId="{12F78272-CE75-485B-B38A-14B8C6472F08}" destId="{BBCB5DA6-C88A-44AB-9DC2-FBB7C698F586}" srcOrd="0" destOrd="0" presId="urn:microsoft.com/office/officeart/2005/8/layout/radial1"/>
    <dgm:cxn modelId="{0FC690B4-407B-41B5-93B8-C2646CDDFFF3}" type="presOf" srcId="{8E59EA3C-C1A3-4B77-B72B-26D9607D95AD}" destId="{9D92E47C-FF59-4FED-BA1C-72B5501BB537}" srcOrd="0" destOrd="0" presId="urn:microsoft.com/office/officeart/2005/8/layout/radial1"/>
    <dgm:cxn modelId="{AE9FA7EB-A5D1-47E8-ACC0-9D3E1921DF4C}" type="presOf" srcId="{7FD7BD24-7543-4B7C-B21E-9CDEEFF11F81}" destId="{B85A61B5-8A90-47AC-B421-66890BC6EC0D}" srcOrd="0" destOrd="0" presId="urn:microsoft.com/office/officeart/2005/8/layout/radial1"/>
    <dgm:cxn modelId="{11359BF2-5711-423C-9EC7-27EC8E823BD0}" type="presOf" srcId="{5DFB4C6E-F2D9-4182-9E5B-D05A75A8AF9B}" destId="{1096ED2F-4D8A-491C-A6D7-9C6BAFE5D589}" srcOrd="1" destOrd="0" presId="urn:microsoft.com/office/officeart/2005/8/layout/radial1"/>
    <dgm:cxn modelId="{74B8BEEE-DEB5-4EED-8ECA-1A541793EB50}" srcId="{6D5D4FEE-ED0F-44FD-8350-D485A65A7917}" destId="{7E1849F9-557A-4B18-9E5B-66016DE25ACD}" srcOrd="4" destOrd="0" parTransId="{EE7C762B-CD61-43B2-BD8F-750DD1DD74A8}" sibTransId="{915330ED-E87E-461E-BD5E-348B97367DD6}"/>
    <dgm:cxn modelId="{59B2D8B8-E586-4F70-84A7-CBCA339C42CC}" type="presOf" srcId="{6D5D4FEE-ED0F-44FD-8350-D485A65A7917}" destId="{CEF2C2FB-6BDC-40E7-890F-394A1FE19F7F}" srcOrd="0" destOrd="0" presId="urn:microsoft.com/office/officeart/2005/8/layout/radial1"/>
    <dgm:cxn modelId="{D12BAEE5-10B4-4BE0-9C5A-00297ED13109}" type="presOf" srcId="{64F8DEFE-7AD5-44C8-9301-E520F82455AC}" destId="{72C200C1-7BC8-4A36-87D9-D150D4E78E96}" srcOrd="0" destOrd="0" presId="urn:microsoft.com/office/officeart/2005/8/layout/radial1"/>
    <dgm:cxn modelId="{04810F4E-C66D-4798-A23B-9F2CD9AEA062}" type="presOf" srcId="{FF89EBD3-9780-49EE-9996-C52DE8B4B7D2}" destId="{B632A76E-D29D-4D8A-814D-75CE9BA67899}" srcOrd="0" destOrd="0" presId="urn:microsoft.com/office/officeart/2005/8/layout/radial1"/>
    <dgm:cxn modelId="{19DE3B5C-D70D-4E97-B984-D9FF2445DA03}" type="presOf" srcId="{EE7C762B-CD61-43B2-BD8F-750DD1DD74A8}" destId="{443B9788-B6B4-4E3C-BC7C-C1ACD010FE72}" srcOrd="1" destOrd="0" presId="urn:microsoft.com/office/officeart/2005/8/layout/radial1"/>
    <dgm:cxn modelId="{808D4FA3-37EF-4413-BECB-6C18A5C640D3}" type="presOf" srcId="{5DFB4C6E-F2D9-4182-9E5B-D05A75A8AF9B}" destId="{CF9C5D06-CBEE-4A16-96A3-51D816DBBA49}" srcOrd="0" destOrd="0" presId="urn:microsoft.com/office/officeart/2005/8/layout/radial1"/>
    <dgm:cxn modelId="{8F32F57A-371B-46F9-B044-0ED4A17F513A}" type="presOf" srcId="{A60D82EB-8E8F-489A-9689-8AFE935FEC93}" destId="{A827A0E7-8301-4941-BB38-8919EEAF874E}" srcOrd="0" destOrd="0" presId="urn:microsoft.com/office/officeart/2005/8/layout/radial1"/>
    <dgm:cxn modelId="{3E6CE7A6-734C-407A-8560-EE032F453738}" srcId="{6D5D4FEE-ED0F-44FD-8350-D485A65A7917}" destId="{64F8DEFE-7AD5-44C8-9301-E520F82455AC}" srcOrd="3" destOrd="0" parTransId="{7FD7BD24-7543-4B7C-B21E-9CDEEFF11F81}" sibTransId="{A9204B6F-D411-4B53-8082-2ECFDE744EB1}"/>
    <dgm:cxn modelId="{233DC7F6-7086-446D-8F20-2A5283B0D8CE}" srcId="{6D5D4FEE-ED0F-44FD-8350-D485A65A7917}" destId="{A60D82EB-8E8F-489A-9689-8AFE935FEC93}" srcOrd="1" destOrd="0" parTransId="{8E59EA3C-C1A3-4B77-B72B-26D9607D95AD}" sibTransId="{6C5B22B9-AB73-47CF-BC94-BD03A3AEACE3}"/>
    <dgm:cxn modelId="{99D2D33F-8CC2-4CE3-A2BB-9D87455FEE56}" srcId="{3B387CE8-8FF0-45F1-8E44-4B9CAA47DC14}" destId="{6D5D4FEE-ED0F-44FD-8350-D485A65A7917}" srcOrd="0" destOrd="0" parTransId="{409AE45C-EC06-47E7-B59C-35F533C088DC}" sibTransId="{63E1A75A-FE26-435C-9CB7-2D0D8B1AF944}"/>
    <dgm:cxn modelId="{D411011B-891F-47E1-8D29-5A16ED9BA292}" srcId="{6D5D4FEE-ED0F-44FD-8350-D485A65A7917}" destId="{FF89EBD3-9780-49EE-9996-C52DE8B4B7D2}" srcOrd="2" destOrd="0" parTransId="{5DFB4C6E-F2D9-4182-9E5B-D05A75A8AF9B}" sibTransId="{2BA460A1-9E12-481D-9421-EECDADFF04B7}"/>
    <dgm:cxn modelId="{B610CDF5-9328-43FE-AF72-E38E4A0F397C}" type="presOf" srcId="{44DE8992-A88C-40F9-A8BC-FF063E37052B}" destId="{53E43A34-C5B6-4C2C-8CD4-4FBAFF439596}" srcOrd="0" destOrd="0" presId="urn:microsoft.com/office/officeart/2005/8/layout/radial1"/>
    <dgm:cxn modelId="{FD1771AD-5250-4FEA-9F97-CDC1973C57C9}" type="presOf" srcId="{8E59EA3C-C1A3-4B77-B72B-26D9607D95AD}" destId="{93B921DE-8EA8-4F43-B28E-8C5C1839BF7D}" srcOrd="1" destOrd="0" presId="urn:microsoft.com/office/officeart/2005/8/layout/radial1"/>
    <dgm:cxn modelId="{05D39E99-403E-49D4-B242-7719AD1C376C}" type="presOf" srcId="{3B387CE8-8FF0-45F1-8E44-4B9CAA47DC14}" destId="{5BC71842-B396-4774-9C73-A6A65433DF9F}" srcOrd="0" destOrd="0" presId="urn:microsoft.com/office/officeart/2005/8/layout/radial1"/>
    <dgm:cxn modelId="{205A98C6-5E5E-461E-8173-30D2AEC518DD}" srcId="{6D5D4FEE-ED0F-44FD-8350-D485A65A7917}" destId="{44DE8992-A88C-40F9-A8BC-FF063E37052B}" srcOrd="0" destOrd="0" parTransId="{12F78272-CE75-485B-B38A-14B8C6472F08}" sibTransId="{92D20F8B-BD33-43EE-A059-9740A1BC2A45}"/>
    <dgm:cxn modelId="{C0ABDB3E-257E-459D-859A-4EE4A2975CE4}" type="presParOf" srcId="{5BC71842-B396-4774-9C73-A6A65433DF9F}" destId="{CEF2C2FB-6BDC-40E7-890F-394A1FE19F7F}" srcOrd="0" destOrd="0" presId="urn:microsoft.com/office/officeart/2005/8/layout/radial1"/>
    <dgm:cxn modelId="{BED6BD52-0D8E-461D-ADD8-B56A264287EA}" type="presParOf" srcId="{5BC71842-B396-4774-9C73-A6A65433DF9F}" destId="{BBCB5DA6-C88A-44AB-9DC2-FBB7C698F586}" srcOrd="1" destOrd="0" presId="urn:microsoft.com/office/officeart/2005/8/layout/radial1"/>
    <dgm:cxn modelId="{1858197C-D38A-45BA-B606-2C93F821A84E}" type="presParOf" srcId="{BBCB5DA6-C88A-44AB-9DC2-FBB7C698F586}" destId="{9D624EB4-91F6-4680-9BDD-4A5FA9C06A22}" srcOrd="0" destOrd="0" presId="urn:microsoft.com/office/officeart/2005/8/layout/radial1"/>
    <dgm:cxn modelId="{BBAD3810-16F8-4ACA-823C-B3D3E599A38C}" type="presParOf" srcId="{5BC71842-B396-4774-9C73-A6A65433DF9F}" destId="{53E43A34-C5B6-4C2C-8CD4-4FBAFF439596}" srcOrd="2" destOrd="0" presId="urn:microsoft.com/office/officeart/2005/8/layout/radial1"/>
    <dgm:cxn modelId="{FE6D17AE-6F47-4A0C-8E99-C1EFB6B0B22C}" type="presParOf" srcId="{5BC71842-B396-4774-9C73-A6A65433DF9F}" destId="{9D92E47C-FF59-4FED-BA1C-72B5501BB537}" srcOrd="3" destOrd="0" presId="urn:microsoft.com/office/officeart/2005/8/layout/radial1"/>
    <dgm:cxn modelId="{A88A6532-77EF-4284-A0C4-C0F8FB05A5AB}" type="presParOf" srcId="{9D92E47C-FF59-4FED-BA1C-72B5501BB537}" destId="{93B921DE-8EA8-4F43-B28E-8C5C1839BF7D}" srcOrd="0" destOrd="0" presId="urn:microsoft.com/office/officeart/2005/8/layout/radial1"/>
    <dgm:cxn modelId="{293E4531-CEDA-41CB-9AC6-0CC577C131F7}" type="presParOf" srcId="{5BC71842-B396-4774-9C73-A6A65433DF9F}" destId="{A827A0E7-8301-4941-BB38-8919EEAF874E}" srcOrd="4" destOrd="0" presId="urn:microsoft.com/office/officeart/2005/8/layout/radial1"/>
    <dgm:cxn modelId="{4EBE6CAC-9346-4E48-B9F4-A3A787BD69BB}" type="presParOf" srcId="{5BC71842-B396-4774-9C73-A6A65433DF9F}" destId="{CF9C5D06-CBEE-4A16-96A3-51D816DBBA49}" srcOrd="5" destOrd="0" presId="urn:microsoft.com/office/officeart/2005/8/layout/radial1"/>
    <dgm:cxn modelId="{01143767-8953-4DB6-9322-5B9CB9EF5BE1}" type="presParOf" srcId="{CF9C5D06-CBEE-4A16-96A3-51D816DBBA49}" destId="{1096ED2F-4D8A-491C-A6D7-9C6BAFE5D589}" srcOrd="0" destOrd="0" presId="urn:microsoft.com/office/officeart/2005/8/layout/radial1"/>
    <dgm:cxn modelId="{36CC9178-58C3-4330-9A5A-61BE05C94DAE}" type="presParOf" srcId="{5BC71842-B396-4774-9C73-A6A65433DF9F}" destId="{B632A76E-D29D-4D8A-814D-75CE9BA67899}" srcOrd="6" destOrd="0" presId="urn:microsoft.com/office/officeart/2005/8/layout/radial1"/>
    <dgm:cxn modelId="{6E391DD5-6DB8-4D0F-AB0B-5CE0FFFF2152}" type="presParOf" srcId="{5BC71842-B396-4774-9C73-A6A65433DF9F}" destId="{B85A61B5-8A90-47AC-B421-66890BC6EC0D}" srcOrd="7" destOrd="0" presId="urn:microsoft.com/office/officeart/2005/8/layout/radial1"/>
    <dgm:cxn modelId="{E7F35353-1B81-4DA3-9BA7-5D167EFFB7A9}" type="presParOf" srcId="{B85A61B5-8A90-47AC-B421-66890BC6EC0D}" destId="{0E456321-0BEC-4E8D-8DD6-D08C63099B67}" srcOrd="0" destOrd="0" presId="urn:microsoft.com/office/officeart/2005/8/layout/radial1"/>
    <dgm:cxn modelId="{E42642E7-FA6A-43AA-B7ED-CFA65E17A1B7}" type="presParOf" srcId="{5BC71842-B396-4774-9C73-A6A65433DF9F}" destId="{72C200C1-7BC8-4A36-87D9-D150D4E78E96}" srcOrd="8" destOrd="0" presId="urn:microsoft.com/office/officeart/2005/8/layout/radial1"/>
    <dgm:cxn modelId="{2C3B3254-5134-4C9C-8B0A-C4678CF4ABAF}" type="presParOf" srcId="{5BC71842-B396-4774-9C73-A6A65433DF9F}" destId="{76C13F73-E626-4455-A1A7-18A012398912}" srcOrd="9" destOrd="0" presId="urn:microsoft.com/office/officeart/2005/8/layout/radial1"/>
    <dgm:cxn modelId="{51AF35E7-2A4E-423A-910D-6732CD6900CE}" type="presParOf" srcId="{76C13F73-E626-4455-A1A7-18A012398912}" destId="{443B9788-B6B4-4E3C-BC7C-C1ACD010FE72}" srcOrd="0" destOrd="0" presId="urn:microsoft.com/office/officeart/2005/8/layout/radial1"/>
    <dgm:cxn modelId="{26173235-1BA0-488E-BB2B-DD7E1FFAB0E9}" type="presParOf" srcId="{5BC71842-B396-4774-9C73-A6A65433DF9F}" destId="{5147C4AF-7BB9-42E4-BF81-D1A89ED5D57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BBDEA-C8B5-4D3F-9FF3-9539D2822DB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7C54BD92-2FD4-4C4C-97CE-942500E3D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>
              <a:ln/>
              <a:effectLst/>
              <a:latin typeface="Arial" pitchFamily="34" charset="0"/>
            </a:rPr>
            <a:t>НЕФТЬ</a:t>
          </a:r>
          <a:endParaRPr kumimoji="0" lang="am-ET" sz="1400" b="1" i="0" u="none" strike="noStrike" cap="none" normalizeH="0" baseline="0" dirty="0">
            <a:ln/>
            <a:effectLst/>
            <a:latin typeface="Arial" pitchFamily="34" charset="0"/>
          </a:endParaRPr>
        </a:p>
      </dgm:t>
    </dgm:pt>
    <dgm:pt modelId="{96BAA48A-7565-4EC0-921F-506B33C54CE6}" type="parTrans" cxnId="{B6E4640A-B1AD-497F-9E60-0F5A44D197D2}">
      <dgm:prSet/>
      <dgm:spPr/>
      <dgm:t>
        <a:bodyPr/>
        <a:lstStyle/>
        <a:p>
          <a:endParaRPr lang="ru-RU" sz="1100"/>
        </a:p>
      </dgm:t>
    </dgm:pt>
    <dgm:pt modelId="{84BEFB6B-B68C-4839-B303-68851B7FA3A9}" type="sibTrans" cxnId="{B6E4640A-B1AD-497F-9E60-0F5A44D197D2}">
      <dgm:prSet/>
      <dgm:spPr/>
      <dgm:t>
        <a:bodyPr/>
        <a:lstStyle/>
        <a:p>
          <a:endParaRPr lang="ru-RU" sz="1100"/>
        </a:p>
      </dgm:t>
    </dgm:pt>
    <dgm:pt modelId="{13685A55-385A-42C2-9CEF-F76A7BDA3E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Углеводороды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(парафины, нафтены, арены)</a:t>
          </a:r>
          <a:endParaRPr kumimoji="0" lang="am-ET" sz="1100" b="1" i="0" u="none" strike="noStrike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CC27A651-FA57-4EA9-8ABE-60944E234283}" type="parTrans" cxnId="{5AF570FB-C3D1-4983-86E2-7F62B88E33CF}">
      <dgm:prSet/>
      <dgm:spPr/>
      <dgm:t>
        <a:bodyPr/>
        <a:lstStyle/>
        <a:p>
          <a:endParaRPr lang="ru-RU" sz="1100"/>
        </a:p>
      </dgm:t>
    </dgm:pt>
    <dgm:pt modelId="{1994C9BE-31D8-445F-B56F-3B8E58B9952C}" type="sibTrans" cxnId="{5AF570FB-C3D1-4983-86E2-7F62B88E33CF}">
      <dgm:prSet/>
      <dgm:spPr/>
      <dgm:t>
        <a:bodyPr/>
        <a:lstStyle/>
        <a:p>
          <a:endParaRPr lang="ru-RU" sz="1100"/>
        </a:p>
      </dgm:t>
    </dgm:pt>
    <dgm:pt modelId="{C6DC1412-ED1D-45CF-A1D5-8DB339BD39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Органические соединения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(содержащие О, </a:t>
          </a:r>
          <a:r>
            <a:rPr kumimoji="0" lang="en-US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S</a:t>
          </a: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и др. элементы)</a:t>
          </a:r>
          <a:endParaRPr kumimoji="0" lang="am-ET" sz="1100" b="1" i="0" u="none" strike="noStrike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ADB83A1-1684-482A-B8F5-F4E4E45C71B0}" type="parTrans" cxnId="{D2E32B2A-69F8-4674-A884-D675F1215117}">
      <dgm:prSet/>
      <dgm:spPr/>
      <dgm:t>
        <a:bodyPr/>
        <a:lstStyle/>
        <a:p>
          <a:endParaRPr lang="ru-RU" sz="1100"/>
        </a:p>
      </dgm:t>
    </dgm:pt>
    <dgm:pt modelId="{6BEACD66-1FDD-4FF7-8D78-3D34A7463B31}" type="sibTrans" cxnId="{D2E32B2A-69F8-4674-A884-D675F1215117}">
      <dgm:prSet/>
      <dgm:spPr/>
      <dgm:t>
        <a:bodyPr/>
        <a:lstStyle/>
        <a:p>
          <a:endParaRPr lang="ru-RU" sz="1100"/>
        </a:p>
      </dgm:t>
    </dgm:pt>
    <dgm:pt modelId="{C84CC559-C00E-4DF3-954E-BDDA54DA124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Высокомолекулярные соединения (представлены смолами,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асфальтовыми веществами)</a:t>
          </a:r>
          <a:endParaRPr kumimoji="0" lang="am-ET" sz="1100" b="1" i="0" u="none" strike="noStrike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568F192D-0A54-4098-BFC6-128EB5C35F42}" type="parTrans" cxnId="{AA115CF5-B450-4F27-9A8A-3CF26C97D0A0}">
      <dgm:prSet/>
      <dgm:spPr/>
      <dgm:t>
        <a:bodyPr/>
        <a:lstStyle/>
        <a:p>
          <a:endParaRPr lang="ru-RU" sz="1100"/>
        </a:p>
      </dgm:t>
    </dgm:pt>
    <dgm:pt modelId="{250F13E9-45AD-4741-B3B8-8EAD44433971}" type="sibTrans" cxnId="{AA115CF5-B450-4F27-9A8A-3CF26C97D0A0}">
      <dgm:prSet/>
      <dgm:spPr/>
      <dgm:t>
        <a:bodyPr/>
        <a:lstStyle/>
        <a:p>
          <a:endParaRPr lang="ru-RU" sz="1100"/>
        </a:p>
      </dgm:t>
    </dgm:pt>
    <dgm:pt modelId="{FD0CD115-7E36-4854-A1C2-11FC8CBBA0B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Неорганические вещества (вода,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минеральные соли кальция и магния</a:t>
          </a:r>
          <a:r>
            <a:rPr kumimoji="0" lang="ru-RU" sz="105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)</a:t>
          </a:r>
          <a:endParaRPr kumimoji="0" lang="am-ET" sz="1050" b="1" i="0" u="none" strike="noStrike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16B92C0-D926-4F8E-B201-03EBC54A8389}" type="parTrans" cxnId="{355B4D2E-F851-4174-A7E7-022451F10D38}">
      <dgm:prSet/>
      <dgm:spPr/>
      <dgm:t>
        <a:bodyPr/>
        <a:lstStyle/>
        <a:p>
          <a:endParaRPr lang="ru-RU" sz="1100"/>
        </a:p>
      </dgm:t>
    </dgm:pt>
    <dgm:pt modelId="{B8AF43E4-51B7-4ACF-8820-3A2B1BE9A8F8}" type="sibTrans" cxnId="{355B4D2E-F851-4174-A7E7-022451F10D38}">
      <dgm:prSet/>
      <dgm:spPr/>
      <dgm:t>
        <a:bodyPr/>
        <a:lstStyle/>
        <a:p>
          <a:endParaRPr lang="ru-RU" sz="1100"/>
        </a:p>
      </dgm:t>
    </dgm:pt>
    <dgm:pt modelId="{5DA20D30-0486-4BC3-930A-BE2AE1EE657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Механические примеси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(песок, глина</a:t>
          </a: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)</a:t>
          </a:r>
          <a:endParaRPr kumimoji="0" lang="am-ET" sz="1100" b="1" i="0" u="none" strike="noStrike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A20327A8-7C60-45D9-8244-4068164DD61B}" type="parTrans" cxnId="{1D364972-0C27-4FED-9A1A-F9AC445C1F69}">
      <dgm:prSet/>
      <dgm:spPr/>
      <dgm:t>
        <a:bodyPr/>
        <a:lstStyle/>
        <a:p>
          <a:endParaRPr lang="ru-RU" sz="1100"/>
        </a:p>
      </dgm:t>
    </dgm:pt>
    <dgm:pt modelId="{F015F191-01B3-4EE5-B1C3-CBB9DF3B52C8}" type="sibTrans" cxnId="{1D364972-0C27-4FED-9A1A-F9AC445C1F69}">
      <dgm:prSet/>
      <dgm:spPr/>
      <dgm:t>
        <a:bodyPr/>
        <a:lstStyle/>
        <a:p>
          <a:endParaRPr lang="ru-RU" sz="1100"/>
        </a:p>
      </dgm:t>
    </dgm:pt>
    <dgm:pt modelId="{C534FA02-D271-4712-87AD-EDE18075215E}" type="pres">
      <dgm:prSet presAssocID="{470BBDEA-C8B5-4D3F-9FF3-9539D2822D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852F05-8590-439A-9775-C2A3DAEE1CD2}" type="pres">
      <dgm:prSet presAssocID="{7C54BD92-2FD4-4C4C-97CE-942500E3D49B}" presName="hierRoot1" presStyleCnt="0">
        <dgm:presLayoutVars>
          <dgm:hierBranch val="r"/>
        </dgm:presLayoutVars>
      </dgm:prSet>
      <dgm:spPr/>
    </dgm:pt>
    <dgm:pt modelId="{D82419D2-3930-4B0F-9038-A9438444B21D}" type="pres">
      <dgm:prSet presAssocID="{7C54BD92-2FD4-4C4C-97CE-942500E3D49B}" presName="rootComposite1" presStyleCnt="0"/>
      <dgm:spPr/>
    </dgm:pt>
    <dgm:pt modelId="{E806444D-AF9B-4A29-9DE6-75B6035C2566}" type="pres">
      <dgm:prSet presAssocID="{7C54BD92-2FD4-4C4C-97CE-942500E3D49B}" presName="rootText1" presStyleLbl="node0" presStyleIdx="0" presStyleCnt="1" custScaleX="433601" custScaleY="163035" custLinFactX="-100000" custLinFactNeighborX="-128393" custLinFactNeighborY="3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4CF17D-5494-4E6E-A3C9-4DBFB0D166CD}" type="pres">
      <dgm:prSet presAssocID="{7C54BD92-2FD4-4C4C-97CE-942500E3D4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A96868-526B-414D-A6E7-889B91B3F728}" type="pres">
      <dgm:prSet presAssocID="{7C54BD92-2FD4-4C4C-97CE-942500E3D49B}" presName="hierChild2" presStyleCnt="0"/>
      <dgm:spPr/>
    </dgm:pt>
    <dgm:pt modelId="{A496571E-EF5A-4FFF-BAB1-8F6E8B947997}" type="pres">
      <dgm:prSet presAssocID="{CC27A651-FA57-4EA9-8ABE-60944E234283}" presName="Name50" presStyleLbl="parChTrans1D2" presStyleIdx="0" presStyleCnt="5"/>
      <dgm:spPr/>
      <dgm:t>
        <a:bodyPr/>
        <a:lstStyle/>
        <a:p>
          <a:endParaRPr lang="ru-RU"/>
        </a:p>
      </dgm:t>
    </dgm:pt>
    <dgm:pt modelId="{5318E03E-98DA-4BF9-85BD-54E39801999D}" type="pres">
      <dgm:prSet presAssocID="{13685A55-385A-42C2-9CEF-F76A7BDA3E95}" presName="hierRoot2" presStyleCnt="0">
        <dgm:presLayoutVars>
          <dgm:hierBranch/>
        </dgm:presLayoutVars>
      </dgm:prSet>
      <dgm:spPr/>
    </dgm:pt>
    <dgm:pt modelId="{D2E34973-259B-4886-BF71-F3363580130D}" type="pres">
      <dgm:prSet presAssocID="{13685A55-385A-42C2-9CEF-F76A7BDA3E95}" presName="rootComposite" presStyleCnt="0"/>
      <dgm:spPr/>
    </dgm:pt>
    <dgm:pt modelId="{5550C94B-2107-4417-9720-E02EC1D662E3}" type="pres">
      <dgm:prSet presAssocID="{13685A55-385A-42C2-9CEF-F76A7BDA3E95}" presName="rootText" presStyleLbl="node2" presStyleIdx="0" presStyleCnt="5" custScaleX="539158" custScaleY="150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1CAF6-E281-423B-9EF7-F261527D09C0}" type="pres">
      <dgm:prSet presAssocID="{13685A55-385A-42C2-9CEF-F76A7BDA3E95}" presName="rootConnector" presStyleLbl="node2" presStyleIdx="0" presStyleCnt="5"/>
      <dgm:spPr/>
      <dgm:t>
        <a:bodyPr/>
        <a:lstStyle/>
        <a:p>
          <a:endParaRPr lang="ru-RU"/>
        </a:p>
      </dgm:t>
    </dgm:pt>
    <dgm:pt modelId="{2CB77453-1345-4513-94C1-010CD815A1C3}" type="pres">
      <dgm:prSet presAssocID="{13685A55-385A-42C2-9CEF-F76A7BDA3E95}" presName="hierChild4" presStyleCnt="0"/>
      <dgm:spPr/>
    </dgm:pt>
    <dgm:pt modelId="{543C1777-9C1F-4EAA-B644-2941DC47295B}" type="pres">
      <dgm:prSet presAssocID="{13685A55-385A-42C2-9CEF-F76A7BDA3E95}" presName="hierChild5" presStyleCnt="0"/>
      <dgm:spPr/>
    </dgm:pt>
    <dgm:pt modelId="{7A73CF5F-D068-4A71-A62C-220BD8B55EF1}" type="pres">
      <dgm:prSet presAssocID="{9ADB83A1-1684-482A-B8F5-F4E4E45C71B0}" presName="Name50" presStyleLbl="parChTrans1D2" presStyleIdx="1" presStyleCnt="5"/>
      <dgm:spPr/>
      <dgm:t>
        <a:bodyPr/>
        <a:lstStyle/>
        <a:p>
          <a:endParaRPr lang="ru-RU"/>
        </a:p>
      </dgm:t>
    </dgm:pt>
    <dgm:pt modelId="{E2B23464-AE03-4C88-9ACF-9657F510C663}" type="pres">
      <dgm:prSet presAssocID="{C6DC1412-ED1D-45CF-A1D5-8DB339BD393C}" presName="hierRoot2" presStyleCnt="0">
        <dgm:presLayoutVars>
          <dgm:hierBranch/>
        </dgm:presLayoutVars>
      </dgm:prSet>
      <dgm:spPr/>
    </dgm:pt>
    <dgm:pt modelId="{20E5B69C-7503-4FC2-868F-676B9E319C79}" type="pres">
      <dgm:prSet presAssocID="{C6DC1412-ED1D-45CF-A1D5-8DB339BD393C}" presName="rootComposite" presStyleCnt="0"/>
      <dgm:spPr/>
    </dgm:pt>
    <dgm:pt modelId="{8E49047C-EA44-42D9-A69D-C27FD8E2813A}" type="pres">
      <dgm:prSet presAssocID="{C6DC1412-ED1D-45CF-A1D5-8DB339BD393C}" presName="rootText" presStyleLbl="node2" presStyleIdx="1" presStyleCnt="5" custScaleX="539160" custScaleY="15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9D6D3-7757-452F-9D0E-15A534BB2BEA}" type="pres">
      <dgm:prSet presAssocID="{C6DC1412-ED1D-45CF-A1D5-8DB339BD393C}" presName="rootConnector" presStyleLbl="node2" presStyleIdx="1" presStyleCnt="5"/>
      <dgm:spPr/>
      <dgm:t>
        <a:bodyPr/>
        <a:lstStyle/>
        <a:p>
          <a:endParaRPr lang="ru-RU"/>
        </a:p>
      </dgm:t>
    </dgm:pt>
    <dgm:pt modelId="{CCE618F5-4713-4A33-8663-E06C4F86AD8C}" type="pres">
      <dgm:prSet presAssocID="{C6DC1412-ED1D-45CF-A1D5-8DB339BD393C}" presName="hierChild4" presStyleCnt="0"/>
      <dgm:spPr/>
    </dgm:pt>
    <dgm:pt modelId="{7D058C9E-4791-4A42-9FF7-8A3CFB0E22CC}" type="pres">
      <dgm:prSet presAssocID="{C6DC1412-ED1D-45CF-A1D5-8DB339BD393C}" presName="hierChild5" presStyleCnt="0"/>
      <dgm:spPr/>
    </dgm:pt>
    <dgm:pt modelId="{08A19AE3-B7E0-4886-B6C6-C626386E473B}" type="pres">
      <dgm:prSet presAssocID="{568F192D-0A54-4098-BFC6-128EB5C35F42}" presName="Name50" presStyleLbl="parChTrans1D2" presStyleIdx="2" presStyleCnt="5"/>
      <dgm:spPr/>
      <dgm:t>
        <a:bodyPr/>
        <a:lstStyle/>
        <a:p>
          <a:endParaRPr lang="ru-RU"/>
        </a:p>
      </dgm:t>
    </dgm:pt>
    <dgm:pt modelId="{DE9D0C91-D8E2-421C-9A89-85E16E1B1E62}" type="pres">
      <dgm:prSet presAssocID="{C84CC559-C00E-4DF3-954E-BDDA54DA1246}" presName="hierRoot2" presStyleCnt="0">
        <dgm:presLayoutVars>
          <dgm:hierBranch/>
        </dgm:presLayoutVars>
      </dgm:prSet>
      <dgm:spPr/>
    </dgm:pt>
    <dgm:pt modelId="{A0D52239-807E-4D38-9EF1-3F14213549B8}" type="pres">
      <dgm:prSet presAssocID="{C84CC559-C00E-4DF3-954E-BDDA54DA1246}" presName="rootComposite" presStyleCnt="0"/>
      <dgm:spPr/>
    </dgm:pt>
    <dgm:pt modelId="{B597C48A-21EB-4746-9CA5-D0FAF793915A}" type="pres">
      <dgm:prSet presAssocID="{C84CC559-C00E-4DF3-954E-BDDA54DA1246}" presName="rootText" presStyleLbl="node2" presStyleIdx="2" presStyleCnt="5" custScaleX="539158" custScaleY="187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A4717D-0240-4F0C-86E4-F5DBBF61360F}" type="pres">
      <dgm:prSet presAssocID="{C84CC559-C00E-4DF3-954E-BDDA54DA1246}" presName="rootConnector" presStyleLbl="node2" presStyleIdx="2" presStyleCnt="5"/>
      <dgm:spPr/>
      <dgm:t>
        <a:bodyPr/>
        <a:lstStyle/>
        <a:p>
          <a:endParaRPr lang="ru-RU"/>
        </a:p>
      </dgm:t>
    </dgm:pt>
    <dgm:pt modelId="{022E9D0E-E28B-4B4A-B718-D5309D023DA1}" type="pres">
      <dgm:prSet presAssocID="{C84CC559-C00E-4DF3-954E-BDDA54DA1246}" presName="hierChild4" presStyleCnt="0"/>
      <dgm:spPr/>
    </dgm:pt>
    <dgm:pt modelId="{119AD996-FDED-4563-AEA4-CD2914B9054C}" type="pres">
      <dgm:prSet presAssocID="{C84CC559-C00E-4DF3-954E-BDDA54DA1246}" presName="hierChild5" presStyleCnt="0"/>
      <dgm:spPr/>
    </dgm:pt>
    <dgm:pt modelId="{50CA8E07-14D0-42F0-9588-BFFEF23DFD46}" type="pres">
      <dgm:prSet presAssocID="{A16B92C0-D926-4F8E-B201-03EBC54A8389}" presName="Name50" presStyleLbl="parChTrans1D2" presStyleIdx="3" presStyleCnt="5"/>
      <dgm:spPr/>
      <dgm:t>
        <a:bodyPr/>
        <a:lstStyle/>
        <a:p>
          <a:endParaRPr lang="ru-RU"/>
        </a:p>
      </dgm:t>
    </dgm:pt>
    <dgm:pt modelId="{8DB67C70-D8A3-46A9-AC22-BD1CFBE47A72}" type="pres">
      <dgm:prSet presAssocID="{FD0CD115-7E36-4854-A1C2-11FC8CBBA0B2}" presName="hierRoot2" presStyleCnt="0">
        <dgm:presLayoutVars>
          <dgm:hierBranch/>
        </dgm:presLayoutVars>
      </dgm:prSet>
      <dgm:spPr/>
    </dgm:pt>
    <dgm:pt modelId="{153BB596-8877-4616-AB13-8B1408706965}" type="pres">
      <dgm:prSet presAssocID="{FD0CD115-7E36-4854-A1C2-11FC8CBBA0B2}" presName="rootComposite" presStyleCnt="0"/>
      <dgm:spPr/>
    </dgm:pt>
    <dgm:pt modelId="{B9AFCDB7-E9EC-4DB7-B4A2-E32AE924239E}" type="pres">
      <dgm:prSet presAssocID="{FD0CD115-7E36-4854-A1C2-11FC8CBBA0B2}" presName="rootText" presStyleLbl="node2" presStyleIdx="3" presStyleCnt="5" custScaleX="539158" custScaleY="183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23F13-F598-4AF2-8508-F0F84844001A}" type="pres">
      <dgm:prSet presAssocID="{FD0CD115-7E36-4854-A1C2-11FC8CBBA0B2}" presName="rootConnector" presStyleLbl="node2" presStyleIdx="3" presStyleCnt="5"/>
      <dgm:spPr/>
      <dgm:t>
        <a:bodyPr/>
        <a:lstStyle/>
        <a:p>
          <a:endParaRPr lang="ru-RU"/>
        </a:p>
      </dgm:t>
    </dgm:pt>
    <dgm:pt modelId="{58E1A5BF-C658-44BD-A366-5A77D6F2BDEA}" type="pres">
      <dgm:prSet presAssocID="{FD0CD115-7E36-4854-A1C2-11FC8CBBA0B2}" presName="hierChild4" presStyleCnt="0"/>
      <dgm:spPr/>
    </dgm:pt>
    <dgm:pt modelId="{FD2843D9-EA57-4954-B90C-C0987FC51220}" type="pres">
      <dgm:prSet presAssocID="{FD0CD115-7E36-4854-A1C2-11FC8CBBA0B2}" presName="hierChild5" presStyleCnt="0"/>
      <dgm:spPr/>
    </dgm:pt>
    <dgm:pt modelId="{2E831B90-DD3B-48FE-A1EF-A146B2C0034F}" type="pres">
      <dgm:prSet presAssocID="{A20327A8-7C60-45D9-8244-4068164DD61B}" presName="Name50" presStyleLbl="parChTrans1D2" presStyleIdx="4" presStyleCnt="5"/>
      <dgm:spPr/>
      <dgm:t>
        <a:bodyPr/>
        <a:lstStyle/>
        <a:p>
          <a:endParaRPr lang="ru-RU"/>
        </a:p>
      </dgm:t>
    </dgm:pt>
    <dgm:pt modelId="{3206385B-FDDD-4EF6-8B57-6B631E8C8328}" type="pres">
      <dgm:prSet presAssocID="{5DA20D30-0486-4BC3-930A-BE2AE1EE6575}" presName="hierRoot2" presStyleCnt="0">
        <dgm:presLayoutVars>
          <dgm:hierBranch/>
        </dgm:presLayoutVars>
      </dgm:prSet>
      <dgm:spPr/>
    </dgm:pt>
    <dgm:pt modelId="{B0EB16DC-7120-4283-9162-84111B082807}" type="pres">
      <dgm:prSet presAssocID="{5DA20D30-0486-4BC3-930A-BE2AE1EE6575}" presName="rootComposite" presStyleCnt="0"/>
      <dgm:spPr/>
    </dgm:pt>
    <dgm:pt modelId="{4B0E8EAB-D1A9-4315-9AF7-7AE3567359AD}" type="pres">
      <dgm:prSet presAssocID="{5DA20D30-0486-4BC3-930A-BE2AE1EE6575}" presName="rootText" presStyleLbl="node2" presStyleIdx="4" presStyleCnt="5" custScaleX="539161" custScaleY="119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2D681-91D6-40ED-BB94-7B9E155B2DA3}" type="pres">
      <dgm:prSet presAssocID="{5DA20D30-0486-4BC3-930A-BE2AE1EE6575}" presName="rootConnector" presStyleLbl="node2" presStyleIdx="4" presStyleCnt="5"/>
      <dgm:spPr/>
      <dgm:t>
        <a:bodyPr/>
        <a:lstStyle/>
        <a:p>
          <a:endParaRPr lang="ru-RU"/>
        </a:p>
      </dgm:t>
    </dgm:pt>
    <dgm:pt modelId="{C196FAF8-2B89-4B92-A72A-D658523CAC31}" type="pres">
      <dgm:prSet presAssocID="{5DA20D30-0486-4BC3-930A-BE2AE1EE6575}" presName="hierChild4" presStyleCnt="0"/>
      <dgm:spPr/>
    </dgm:pt>
    <dgm:pt modelId="{A9295ACC-24AA-49BB-A862-B7C64711AC53}" type="pres">
      <dgm:prSet presAssocID="{5DA20D30-0486-4BC3-930A-BE2AE1EE6575}" presName="hierChild5" presStyleCnt="0"/>
      <dgm:spPr/>
    </dgm:pt>
    <dgm:pt modelId="{DF605E14-2BBC-47A0-A147-CC65B43D6B43}" type="pres">
      <dgm:prSet presAssocID="{7C54BD92-2FD4-4C4C-97CE-942500E3D49B}" presName="hierChild3" presStyleCnt="0"/>
      <dgm:spPr/>
    </dgm:pt>
  </dgm:ptLst>
  <dgm:cxnLst>
    <dgm:cxn modelId="{49C18ABC-4E16-40A6-ABBD-95EC2E8E2D20}" type="presOf" srcId="{13685A55-385A-42C2-9CEF-F76A7BDA3E95}" destId="{5550C94B-2107-4417-9720-E02EC1D662E3}" srcOrd="0" destOrd="0" presId="urn:microsoft.com/office/officeart/2005/8/layout/orgChart1"/>
    <dgm:cxn modelId="{B6E4640A-B1AD-497F-9E60-0F5A44D197D2}" srcId="{470BBDEA-C8B5-4D3F-9FF3-9539D2822DB5}" destId="{7C54BD92-2FD4-4C4C-97CE-942500E3D49B}" srcOrd="0" destOrd="0" parTransId="{96BAA48A-7565-4EC0-921F-506B33C54CE6}" sibTransId="{84BEFB6B-B68C-4839-B303-68851B7FA3A9}"/>
    <dgm:cxn modelId="{83627F44-16B4-4D7F-BC50-2309C03DD8E8}" type="presOf" srcId="{5DA20D30-0486-4BC3-930A-BE2AE1EE6575}" destId="{5522D681-91D6-40ED-BB94-7B9E155B2DA3}" srcOrd="1" destOrd="0" presId="urn:microsoft.com/office/officeart/2005/8/layout/orgChart1"/>
    <dgm:cxn modelId="{DDFF9F65-BAC0-4150-957D-15CA846EBA5E}" type="presOf" srcId="{C84CC559-C00E-4DF3-954E-BDDA54DA1246}" destId="{01A4717D-0240-4F0C-86E4-F5DBBF61360F}" srcOrd="1" destOrd="0" presId="urn:microsoft.com/office/officeart/2005/8/layout/orgChart1"/>
    <dgm:cxn modelId="{7CAE471E-F732-4C7C-850A-0D76E9B2692D}" type="presOf" srcId="{5DA20D30-0486-4BC3-930A-BE2AE1EE6575}" destId="{4B0E8EAB-D1A9-4315-9AF7-7AE3567359AD}" srcOrd="0" destOrd="0" presId="urn:microsoft.com/office/officeart/2005/8/layout/orgChart1"/>
    <dgm:cxn modelId="{3AFF3893-AE9F-4FDB-96F2-A508AD846FE4}" type="presOf" srcId="{7C54BD92-2FD4-4C4C-97CE-942500E3D49B}" destId="{E806444D-AF9B-4A29-9DE6-75B6035C2566}" srcOrd="0" destOrd="0" presId="urn:microsoft.com/office/officeart/2005/8/layout/orgChart1"/>
    <dgm:cxn modelId="{2B12D93E-4EB7-4D5F-8946-7F951C31634F}" type="presOf" srcId="{C84CC559-C00E-4DF3-954E-BDDA54DA1246}" destId="{B597C48A-21EB-4746-9CA5-D0FAF793915A}" srcOrd="0" destOrd="0" presId="urn:microsoft.com/office/officeart/2005/8/layout/orgChart1"/>
    <dgm:cxn modelId="{5AF570FB-C3D1-4983-86E2-7F62B88E33CF}" srcId="{7C54BD92-2FD4-4C4C-97CE-942500E3D49B}" destId="{13685A55-385A-42C2-9CEF-F76A7BDA3E95}" srcOrd="0" destOrd="0" parTransId="{CC27A651-FA57-4EA9-8ABE-60944E234283}" sibTransId="{1994C9BE-31D8-445F-B56F-3B8E58B9952C}"/>
    <dgm:cxn modelId="{BC102D81-BBBA-45EE-9812-CD9AD79E8E76}" type="presOf" srcId="{A16B92C0-D926-4F8E-B201-03EBC54A8389}" destId="{50CA8E07-14D0-42F0-9588-BFFEF23DFD46}" srcOrd="0" destOrd="0" presId="urn:microsoft.com/office/officeart/2005/8/layout/orgChart1"/>
    <dgm:cxn modelId="{7690A0D5-BD07-4561-AA3A-728240857CDA}" type="presOf" srcId="{13685A55-385A-42C2-9CEF-F76A7BDA3E95}" destId="{BF41CAF6-E281-423B-9EF7-F261527D09C0}" srcOrd="1" destOrd="0" presId="urn:microsoft.com/office/officeart/2005/8/layout/orgChart1"/>
    <dgm:cxn modelId="{355B4D2E-F851-4174-A7E7-022451F10D38}" srcId="{7C54BD92-2FD4-4C4C-97CE-942500E3D49B}" destId="{FD0CD115-7E36-4854-A1C2-11FC8CBBA0B2}" srcOrd="3" destOrd="0" parTransId="{A16B92C0-D926-4F8E-B201-03EBC54A8389}" sibTransId="{B8AF43E4-51B7-4ACF-8820-3A2B1BE9A8F8}"/>
    <dgm:cxn modelId="{99F3A324-7E8B-4752-B021-BFBFC46CE9DD}" type="presOf" srcId="{C6DC1412-ED1D-45CF-A1D5-8DB339BD393C}" destId="{1259D6D3-7757-452F-9D0E-15A534BB2BEA}" srcOrd="1" destOrd="0" presId="urn:microsoft.com/office/officeart/2005/8/layout/orgChart1"/>
    <dgm:cxn modelId="{FC12AF8B-AAE7-4546-B143-C45455CF1977}" type="presOf" srcId="{A20327A8-7C60-45D9-8244-4068164DD61B}" destId="{2E831B90-DD3B-48FE-A1EF-A146B2C0034F}" srcOrd="0" destOrd="0" presId="urn:microsoft.com/office/officeart/2005/8/layout/orgChart1"/>
    <dgm:cxn modelId="{6F5499C6-8759-4243-82DF-EA2BE0178278}" type="presOf" srcId="{FD0CD115-7E36-4854-A1C2-11FC8CBBA0B2}" destId="{B9AFCDB7-E9EC-4DB7-B4A2-E32AE924239E}" srcOrd="0" destOrd="0" presId="urn:microsoft.com/office/officeart/2005/8/layout/orgChart1"/>
    <dgm:cxn modelId="{25B5CF21-22E8-480C-BFA3-3DCE9BCBE6EE}" type="presOf" srcId="{470BBDEA-C8B5-4D3F-9FF3-9539D2822DB5}" destId="{C534FA02-D271-4712-87AD-EDE18075215E}" srcOrd="0" destOrd="0" presId="urn:microsoft.com/office/officeart/2005/8/layout/orgChart1"/>
    <dgm:cxn modelId="{AA115CF5-B450-4F27-9A8A-3CF26C97D0A0}" srcId="{7C54BD92-2FD4-4C4C-97CE-942500E3D49B}" destId="{C84CC559-C00E-4DF3-954E-BDDA54DA1246}" srcOrd="2" destOrd="0" parTransId="{568F192D-0A54-4098-BFC6-128EB5C35F42}" sibTransId="{250F13E9-45AD-4741-B3B8-8EAD44433971}"/>
    <dgm:cxn modelId="{D2E32B2A-69F8-4674-A884-D675F1215117}" srcId="{7C54BD92-2FD4-4C4C-97CE-942500E3D49B}" destId="{C6DC1412-ED1D-45CF-A1D5-8DB339BD393C}" srcOrd="1" destOrd="0" parTransId="{9ADB83A1-1684-482A-B8F5-F4E4E45C71B0}" sibTransId="{6BEACD66-1FDD-4FF7-8D78-3D34A7463B31}"/>
    <dgm:cxn modelId="{1D364972-0C27-4FED-9A1A-F9AC445C1F69}" srcId="{7C54BD92-2FD4-4C4C-97CE-942500E3D49B}" destId="{5DA20D30-0486-4BC3-930A-BE2AE1EE6575}" srcOrd="4" destOrd="0" parTransId="{A20327A8-7C60-45D9-8244-4068164DD61B}" sibTransId="{F015F191-01B3-4EE5-B1C3-CBB9DF3B52C8}"/>
    <dgm:cxn modelId="{4A9B23FF-E371-4CF4-8EF2-47F8A39B76F7}" type="presOf" srcId="{CC27A651-FA57-4EA9-8ABE-60944E234283}" destId="{A496571E-EF5A-4FFF-BAB1-8F6E8B947997}" srcOrd="0" destOrd="0" presId="urn:microsoft.com/office/officeart/2005/8/layout/orgChart1"/>
    <dgm:cxn modelId="{EB8134CD-984A-418A-B28B-5EF05F212B45}" type="presOf" srcId="{7C54BD92-2FD4-4C4C-97CE-942500E3D49B}" destId="{5D4CF17D-5494-4E6E-A3C9-4DBFB0D166CD}" srcOrd="1" destOrd="0" presId="urn:microsoft.com/office/officeart/2005/8/layout/orgChart1"/>
    <dgm:cxn modelId="{B70E2442-5159-48F2-9154-6F39C81E96B0}" type="presOf" srcId="{9ADB83A1-1684-482A-B8F5-F4E4E45C71B0}" destId="{7A73CF5F-D068-4A71-A62C-220BD8B55EF1}" srcOrd="0" destOrd="0" presId="urn:microsoft.com/office/officeart/2005/8/layout/orgChart1"/>
    <dgm:cxn modelId="{D51E4420-9A4D-48AE-B24B-C92937BD53AD}" type="presOf" srcId="{FD0CD115-7E36-4854-A1C2-11FC8CBBA0B2}" destId="{ACC23F13-F598-4AF2-8508-F0F84844001A}" srcOrd="1" destOrd="0" presId="urn:microsoft.com/office/officeart/2005/8/layout/orgChart1"/>
    <dgm:cxn modelId="{812F040D-28FC-4272-9658-3765E474BF0E}" type="presOf" srcId="{C6DC1412-ED1D-45CF-A1D5-8DB339BD393C}" destId="{8E49047C-EA44-42D9-A69D-C27FD8E2813A}" srcOrd="0" destOrd="0" presId="urn:microsoft.com/office/officeart/2005/8/layout/orgChart1"/>
    <dgm:cxn modelId="{C707D0E0-366F-4C37-8C49-A19E27BF8297}" type="presOf" srcId="{568F192D-0A54-4098-BFC6-128EB5C35F42}" destId="{08A19AE3-B7E0-4886-B6C6-C626386E473B}" srcOrd="0" destOrd="0" presId="urn:microsoft.com/office/officeart/2005/8/layout/orgChart1"/>
    <dgm:cxn modelId="{4F0C2D85-2BA3-4DC2-BA09-840611B64572}" type="presParOf" srcId="{C534FA02-D271-4712-87AD-EDE18075215E}" destId="{94852F05-8590-439A-9775-C2A3DAEE1CD2}" srcOrd="0" destOrd="0" presId="urn:microsoft.com/office/officeart/2005/8/layout/orgChart1"/>
    <dgm:cxn modelId="{72FD3167-A44E-4095-9158-50CE4AC21EFC}" type="presParOf" srcId="{94852F05-8590-439A-9775-C2A3DAEE1CD2}" destId="{D82419D2-3930-4B0F-9038-A9438444B21D}" srcOrd="0" destOrd="0" presId="urn:microsoft.com/office/officeart/2005/8/layout/orgChart1"/>
    <dgm:cxn modelId="{94124B8F-A80C-49F6-96FC-481D5A53BE68}" type="presParOf" srcId="{D82419D2-3930-4B0F-9038-A9438444B21D}" destId="{E806444D-AF9B-4A29-9DE6-75B6035C2566}" srcOrd="0" destOrd="0" presId="urn:microsoft.com/office/officeart/2005/8/layout/orgChart1"/>
    <dgm:cxn modelId="{12DB837C-E78D-4D5F-9A05-0E296F7B858F}" type="presParOf" srcId="{D82419D2-3930-4B0F-9038-A9438444B21D}" destId="{5D4CF17D-5494-4E6E-A3C9-4DBFB0D166CD}" srcOrd="1" destOrd="0" presId="urn:microsoft.com/office/officeart/2005/8/layout/orgChart1"/>
    <dgm:cxn modelId="{5B3FE1BD-C319-42DF-B19D-5E936A0BAD5B}" type="presParOf" srcId="{94852F05-8590-439A-9775-C2A3DAEE1CD2}" destId="{F5A96868-526B-414D-A6E7-889B91B3F728}" srcOrd="1" destOrd="0" presId="urn:microsoft.com/office/officeart/2005/8/layout/orgChart1"/>
    <dgm:cxn modelId="{6BCD8682-F2BF-40B9-95C5-2ACC7E2741D1}" type="presParOf" srcId="{F5A96868-526B-414D-A6E7-889B91B3F728}" destId="{A496571E-EF5A-4FFF-BAB1-8F6E8B947997}" srcOrd="0" destOrd="0" presId="urn:microsoft.com/office/officeart/2005/8/layout/orgChart1"/>
    <dgm:cxn modelId="{D3DBE3DC-6DDC-46E9-A537-CDD77A4EC74A}" type="presParOf" srcId="{F5A96868-526B-414D-A6E7-889B91B3F728}" destId="{5318E03E-98DA-4BF9-85BD-54E39801999D}" srcOrd="1" destOrd="0" presId="urn:microsoft.com/office/officeart/2005/8/layout/orgChart1"/>
    <dgm:cxn modelId="{8F442630-E2BD-4290-9358-AED18E136832}" type="presParOf" srcId="{5318E03E-98DA-4BF9-85BD-54E39801999D}" destId="{D2E34973-259B-4886-BF71-F3363580130D}" srcOrd="0" destOrd="0" presId="urn:microsoft.com/office/officeart/2005/8/layout/orgChart1"/>
    <dgm:cxn modelId="{D7609B81-895D-4C64-8485-3EC53A15E40A}" type="presParOf" srcId="{D2E34973-259B-4886-BF71-F3363580130D}" destId="{5550C94B-2107-4417-9720-E02EC1D662E3}" srcOrd="0" destOrd="0" presId="urn:microsoft.com/office/officeart/2005/8/layout/orgChart1"/>
    <dgm:cxn modelId="{21BB57AC-EDCD-4D1F-BF4F-5C95FCE86CB2}" type="presParOf" srcId="{D2E34973-259B-4886-BF71-F3363580130D}" destId="{BF41CAF6-E281-423B-9EF7-F261527D09C0}" srcOrd="1" destOrd="0" presId="urn:microsoft.com/office/officeart/2005/8/layout/orgChart1"/>
    <dgm:cxn modelId="{B81B6BEC-A2AA-41EB-9CC0-9A6678E53269}" type="presParOf" srcId="{5318E03E-98DA-4BF9-85BD-54E39801999D}" destId="{2CB77453-1345-4513-94C1-010CD815A1C3}" srcOrd="1" destOrd="0" presId="urn:microsoft.com/office/officeart/2005/8/layout/orgChart1"/>
    <dgm:cxn modelId="{5931ADDB-0F0E-458C-A118-82CC92C16763}" type="presParOf" srcId="{5318E03E-98DA-4BF9-85BD-54E39801999D}" destId="{543C1777-9C1F-4EAA-B644-2941DC47295B}" srcOrd="2" destOrd="0" presId="urn:microsoft.com/office/officeart/2005/8/layout/orgChart1"/>
    <dgm:cxn modelId="{1C4D734C-0E47-4BAF-880F-1DBB173B23CB}" type="presParOf" srcId="{F5A96868-526B-414D-A6E7-889B91B3F728}" destId="{7A73CF5F-D068-4A71-A62C-220BD8B55EF1}" srcOrd="2" destOrd="0" presId="urn:microsoft.com/office/officeart/2005/8/layout/orgChart1"/>
    <dgm:cxn modelId="{4EA4D9A3-84D8-4BDA-B39F-76F5A61334EC}" type="presParOf" srcId="{F5A96868-526B-414D-A6E7-889B91B3F728}" destId="{E2B23464-AE03-4C88-9ACF-9657F510C663}" srcOrd="3" destOrd="0" presId="urn:microsoft.com/office/officeart/2005/8/layout/orgChart1"/>
    <dgm:cxn modelId="{6E0DB208-2E71-445D-9066-BECC18713ED3}" type="presParOf" srcId="{E2B23464-AE03-4C88-9ACF-9657F510C663}" destId="{20E5B69C-7503-4FC2-868F-676B9E319C79}" srcOrd="0" destOrd="0" presId="urn:microsoft.com/office/officeart/2005/8/layout/orgChart1"/>
    <dgm:cxn modelId="{0F508C59-039D-4717-878D-13B85C3F8998}" type="presParOf" srcId="{20E5B69C-7503-4FC2-868F-676B9E319C79}" destId="{8E49047C-EA44-42D9-A69D-C27FD8E2813A}" srcOrd="0" destOrd="0" presId="urn:microsoft.com/office/officeart/2005/8/layout/orgChart1"/>
    <dgm:cxn modelId="{DD53A9C7-A341-408B-BDFD-1F4433066177}" type="presParOf" srcId="{20E5B69C-7503-4FC2-868F-676B9E319C79}" destId="{1259D6D3-7757-452F-9D0E-15A534BB2BEA}" srcOrd="1" destOrd="0" presId="urn:microsoft.com/office/officeart/2005/8/layout/orgChart1"/>
    <dgm:cxn modelId="{1F3804A9-449D-4423-9F7F-EB835328C7FF}" type="presParOf" srcId="{E2B23464-AE03-4C88-9ACF-9657F510C663}" destId="{CCE618F5-4713-4A33-8663-E06C4F86AD8C}" srcOrd="1" destOrd="0" presId="urn:microsoft.com/office/officeart/2005/8/layout/orgChart1"/>
    <dgm:cxn modelId="{640BAD1E-7562-4718-93F8-AC3F3E50ED4D}" type="presParOf" srcId="{E2B23464-AE03-4C88-9ACF-9657F510C663}" destId="{7D058C9E-4791-4A42-9FF7-8A3CFB0E22CC}" srcOrd="2" destOrd="0" presId="urn:microsoft.com/office/officeart/2005/8/layout/orgChart1"/>
    <dgm:cxn modelId="{4A96551B-9621-49E0-8927-A554B80E617F}" type="presParOf" srcId="{F5A96868-526B-414D-A6E7-889B91B3F728}" destId="{08A19AE3-B7E0-4886-B6C6-C626386E473B}" srcOrd="4" destOrd="0" presId="urn:microsoft.com/office/officeart/2005/8/layout/orgChart1"/>
    <dgm:cxn modelId="{82E60C16-DC65-4BE1-B53E-2EB0EA056D90}" type="presParOf" srcId="{F5A96868-526B-414D-A6E7-889B91B3F728}" destId="{DE9D0C91-D8E2-421C-9A89-85E16E1B1E62}" srcOrd="5" destOrd="0" presId="urn:microsoft.com/office/officeart/2005/8/layout/orgChart1"/>
    <dgm:cxn modelId="{68E59CA4-A6F6-48A8-AF0C-390AF2A09E3D}" type="presParOf" srcId="{DE9D0C91-D8E2-421C-9A89-85E16E1B1E62}" destId="{A0D52239-807E-4D38-9EF1-3F14213549B8}" srcOrd="0" destOrd="0" presId="urn:microsoft.com/office/officeart/2005/8/layout/orgChart1"/>
    <dgm:cxn modelId="{07A4F437-9BB7-420F-A9F4-1DA2A5387AEF}" type="presParOf" srcId="{A0D52239-807E-4D38-9EF1-3F14213549B8}" destId="{B597C48A-21EB-4746-9CA5-D0FAF793915A}" srcOrd="0" destOrd="0" presId="urn:microsoft.com/office/officeart/2005/8/layout/orgChart1"/>
    <dgm:cxn modelId="{E33E63DF-10F9-47A1-A348-F3CFA175EBF2}" type="presParOf" srcId="{A0D52239-807E-4D38-9EF1-3F14213549B8}" destId="{01A4717D-0240-4F0C-86E4-F5DBBF61360F}" srcOrd="1" destOrd="0" presId="urn:microsoft.com/office/officeart/2005/8/layout/orgChart1"/>
    <dgm:cxn modelId="{B47F83DA-CCA7-420B-81C7-41AA181D6635}" type="presParOf" srcId="{DE9D0C91-D8E2-421C-9A89-85E16E1B1E62}" destId="{022E9D0E-E28B-4B4A-B718-D5309D023DA1}" srcOrd="1" destOrd="0" presId="urn:microsoft.com/office/officeart/2005/8/layout/orgChart1"/>
    <dgm:cxn modelId="{AA0A6C4E-A949-4905-8CBD-190948380BE5}" type="presParOf" srcId="{DE9D0C91-D8E2-421C-9A89-85E16E1B1E62}" destId="{119AD996-FDED-4563-AEA4-CD2914B9054C}" srcOrd="2" destOrd="0" presId="urn:microsoft.com/office/officeart/2005/8/layout/orgChart1"/>
    <dgm:cxn modelId="{7FFEF691-FE27-4BF5-B17B-AA8E8D7EAEB0}" type="presParOf" srcId="{F5A96868-526B-414D-A6E7-889B91B3F728}" destId="{50CA8E07-14D0-42F0-9588-BFFEF23DFD46}" srcOrd="6" destOrd="0" presId="urn:microsoft.com/office/officeart/2005/8/layout/orgChart1"/>
    <dgm:cxn modelId="{0377B479-FE18-458F-950E-4D5DDB6F1AF0}" type="presParOf" srcId="{F5A96868-526B-414D-A6E7-889B91B3F728}" destId="{8DB67C70-D8A3-46A9-AC22-BD1CFBE47A72}" srcOrd="7" destOrd="0" presId="urn:microsoft.com/office/officeart/2005/8/layout/orgChart1"/>
    <dgm:cxn modelId="{97E5F2DE-0BFD-4AE4-9B42-F059F09D04D6}" type="presParOf" srcId="{8DB67C70-D8A3-46A9-AC22-BD1CFBE47A72}" destId="{153BB596-8877-4616-AB13-8B1408706965}" srcOrd="0" destOrd="0" presId="urn:microsoft.com/office/officeart/2005/8/layout/orgChart1"/>
    <dgm:cxn modelId="{EC9640AC-5D3A-4357-9BE0-5DC935924165}" type="presParOf" srcId="{153BB596-8877-4616-AB13-8B1408706965}" destId="{B9AFCDB7-E9EC-4DB7-B4A2-E32AE924239E}" srcOrd="0" destOrd="0" presId="urn:microsoft.com/office/officeart/2005/8/layout/orgChart1"/>
    <dgm:cxn modelId="{E9257401-926B-440C-B95E-7CC496B1A8F4}" type="presParOf" srcId="{153BB596-8877-4616-AB13-8B1408706965}" destId="{ACC23F13-F598-4AF2-8508-F0F84844001A}" srcOrd="1" destOrd="0" presId="urn:microsoft.com/office/officeart/2005/8/layout/orgChart1"/>
    <dgm:cxn modelId="{E366BCF9-6FDA-4D2C-9073-ECE213F92B73}" type="presParOf" srcId="{8DB67C70-D8A3-46A9-AC22-BD1CFBE47A72}" destId="{58E1A5BF-C658-44BD-A366-5A77D6F2BDEA}" srcOrd="1" destOrd="0" presId="urn:microsoft.com/office/officeart/2005/8/layout/orgChart1"/>
    <dgm:cxn modelId="{0EB0409B-C806-4C5E-8195-6A250EFAF617}" type="presParOf" srcId="{8DB67C70-D8A3-46A9-AC22-BD1CFBE47A72}" destId="{FD2843D9-EA57-4954-B90C-C0987FC51220}" srcOrd="2" destOrd="0" presId="urn:microsoft.com/office/officeart/2005/8/layout/orgChart1"/>
    <dgm:cxn modelId="{DEB679CD-8B64-4114-86FD-37332B38F1A3}" type="presParOf" srcId="{F5A96868-526B-414D-A6E7-889B91B3F728}" destId="{2E831B90-DD3B-48FE-A1EF-A146B2C0034F}" srcOrd="8" destOrd="0" presId="urn:microsoft.com/office/officeart/2005/8/layout/orgChart1"/>
    <dgm:cxn modelId="{9DB27926-B1FE-45F0-849A-029CEA8BF823}" type="presParOf" srcId="{F5A96868-526B-414D-A6E7-889B91B3F728}" destId="{3206385B-FDDD-4EF6-8B57-6B631E8C8328}" srcOrd="9" destOrd="0" presId="urn:microsoft.com/office/officeart/2005/8/layout/orgChart1"/>
    <dgm:cxn modelId="{5398D351-3E99-4FED-A90F-25113C806706}" type="presParOf" srcId="{3206385B-FDDD-4EF6-8B57-6B631E8C8328}" destId="{B0EB16DC-7120-4283-9162-84111B082807}" srcOrd="0" destOrd="0" presId="urn:microsoft.com/office/officeart/2005/8/layout/orgChart1"/>
    <dgm:cxn modelId="{F20589F6-FD7B-4473-84E4-FC028CD52427}" type="presParOf" srcId="{B0EB16DC-7120-4283-9162-84111B082807}" destId="{4B0E8EAB-D1A9-4315-9AF7-7AE3567359AD}" srcOrd="0" destOrd="0" presId="urn:microsoft.com/office/officeart/2005/8/layout/orgChart1"/>
    <dgm:cxn modelId="{33666620-A2B4-4645-BE13-E4106D3203C2}" type="presParOf" srcId="{B0EB16DC-7120-4283-9162-84111B082807}" destId="{5522D681-91D6-40ED-BB94-7B9E155B2DA3}" srcOrd="1" destOrd="0" presId="urn:microsoft.com/office/officeart/2005/8/layout/orgChart1"/>
    <dgm:cxn modelId="{F999BE0B-EA3D-43E2-B878-E4A87670B166}" type="presParOf" srcId="{3206385B-FDDD-4EF6-8B57-6B631E8C8328}" destId="{C196FAF8-2B89-4B92-A72A-D658523CAC31}" srcOrd="1" destOrd="0" presId="urn:microsoft.com/office/officeart/2005/8/layout/orgChart1"/>
    <dgm:cxn modelId="{4840EAD6-1CFE-4F3B-A736-7682C6B443B7}" type="presParOf" srcId="{3206385B-FDDD-4EF6-8B57-6B631E8C8328}" destId="{A9295ACC-24AA-49BB-A862-B7C64711AC53}" srcOrd="2" destOrd="0" presId="urn:microsoft.com/office/officeart/2005/8/layout/orgChart1"/>
    <dgm:cxn modelId="{ED4CA723-AF36-4EF2-B813-2FED2FB05F99}" type="presParOf" srcId="{94852F05-8590-439A-9775-C2A3DAEE1CD2}" destId="{DF605E14-2BBC-47A0-A147-CC65B43D6B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C2FB-6BDC-40E7-890F-394A1FE19F7F}">
      <dsp:nvSpPr>
        <dsp:cNvPr id="0" name=""/>
        <dsp:cNvSpPr/>
      </dsp:nvSpPr>
      <dsp:spPr>
        <a:xfrm>
          <a:off x="2057400" y="0"/>
          <a:ext cx="1519168" cy="121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Физические свойства нефти</a:t>
          </a:r>
        </a:p>
      </dsp:txBody>
      <dsp:txXfrm>
        <a:off x="2279877" y="178275"/>
        <a:ext cx="1074214" cy="860790"/>
      </dsp:txXfrm>
    </dsp:sp>
    <dsp:sp modelId="{BBCB5DA6-C88A-44AB-9DC2-FBB7C698F586}">
      <dsp:nvSpPr>
        <dsp:cNvPr id="0" name=""/>
        <dsp:cNvSpPr/>
      </dsp:nvSpPr>
      <dsp:spPr>
        <a:xfrm rot="2039425">
          <a:off x="3317292" y="1250345"/>
          <a:ext cx="946885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946885" y="148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7062" y="1241563"/>
        <a:ext cx="47344" cy="47344"/>
      </dsp:txXfrm>
    </dsp:sp>
    <dsp:sp modelId="{53E43A34-C5B6-4C2C-8CD4-4FBAFF439596}">
      <dsp:nvSpPr>
        <dsp:cNvPr id="0" name=""/>
        <dsp:cNvSpPr/>
      </dsp:nvSpPr>
      <dsp:spPr>
        <a:xfrm>
          <a:off x="3873989" y="1393825"/>
          <a:ext cx="1828308" cy="10878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Горючая маслянистая жидкость</a:t>
          </a:r>
          <a:endParaRPr lang="ru-RU" sz="105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1739" y="1553138"/>
        <a:ext cx="1292808" cy="769230"/>
      </dsp:txXfrm>
    </dsp:sp>
    <dsp:sp modelId="{9D92E47C-FF59-4FED-BA1C-72B5501BB537}">
      <dsp:nvSpPr>
        <dsp:cNvPr id="0" name=""/>
        <dsp:cNvSpPr/>
      </dsp:nvSpPr>
      <dsp:spPr>
        <a:xfrm rot="148030">
          <a:off x="3575187" y="639747"/>
          <a:ext cx="617324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617324" y="148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8416" y="639204"/>
        <a:ext cx="30866" cy="30866"/>
      </dsp:txXfrm>
    </dsp:sp>
    <dsp:sp modelId="{A827A0E7-8301-4941-BB38-8919EEAF874E}">
      <dsp:nvSpPr>
        <dsp:cNvPr id="0" name=""/>
        <dsp:cNvSpPr/>
      </dsp:nvSpPr>
      <dsp:spPr>
        <a:xfrm>
          <a:off x="4191001" y="174623"/>
          <a:ext cx="1426911" cy="10479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 нефти различен </a:t>
          </a:r>
          <a:r>
            <a:rPr lang="ru-RU" sz="9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и </a:t>
          </a:r>
          <a:r>
            <a:rPr lang="ru-RU" sz="9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зависит от месторождения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9967" y="328096"/>
        <a:ext cx="1008979" cy="741032"/>
      </dsp:txXfrm>
    </dsp:sp>
    <dsp:sp modelId="{CF9C5D06-CBEE-4A16-96A3-51D816DBBA49}">
      <dsp:nvSpPr>
        <dsp:cNvPr id="0" name=""/>
        <dsp:cNvSpPr/>
      </dsp:nvSpPr>
      <dsp:spPr>
        <a:xfrm rot="4987323">
          <a:off x="2472428" y="1670666"/>
          <a:ext cx="948906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948906" y="148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3159" y="1661833"/>
        <a:ext cx="47445" cy="47445"/>
      </dsp:txXfrm>
    </dsp:sp>
    <dsp:sp modelId="{B632A76E-D29D-4D8A-814D-75CE9BA67899}">
      <dsp:nvSpPr>
        <dsp:cNvPr id="0" name=""/>
        <dsp:cNvSpPr/>
      </dsp:nvSpPr>
      <dsp:spPr>
        <a:xfrm>
          <a:off x="1981198" y="2155826"/>
          <a:ext cx="2165174" cy="9977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Плотность меньше, чем плотность воды. Практически не растворима в воде</a:t>
          </a:r>
          <a:endParaRPr lang="ru-RU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8280" y="2301950"/>
        <a:ext cx="1531010" cy="705549"/>
      </dsp:txXfrm>
    </dsp:sp>
    <dsp:sp modelId="{B85A61B5-8A90-47AC-B421-66890BC6EC0D}">
      <dsp:nvSpPr>
        <dsp:cNvPr id="0" name=""/>
        <dsp:cNvSpPr/>
      </dsp:nvSpPr>
      <dsp:spPr>
        <a:xfrm rot="8196087">
          <a:off x="1228606" y="1494796"/>
          <a:ext cx="1271064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1271064" y="148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32362" y="1477909"/>
        <a:ext cx="63553" cy="63553"/>
      </dsp:txXfrm>
    </dsp:sp>
    <dsp:sp modelId="{72C200C1-7BC8-4A36-87D9-D150D4E78E96}">
      <dsp:nvSpPr>
        <dsp:cNvPr id="0" name=""/>
        <dsp:cNvSpPr/>
      </dsp:nvSpPr>
      <dsp:spPr>
        <a:xfrm>
          <a:off x="76195" y="1851022"/>
          <a:ext cx="1696050" cy="10949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основу составляют жидкие углеводороды, нефть – парафинового основания</a:t>
          </a:r>
          <a:endParaRPr lang="ru-RU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576" y="2011368"/>
        <a:ext cx="1199288" cy="774221"/>
      </dsp:txXfrm>
    </dsp:sp>
    <dsp:sp modelId="{76C13F73-E626-4455-A1A7-18A012398912}">
      <dsp:nvSpPr>
        <dsp:cNvPr id="0" name=""/>
        <dsp:cNvSpPr/>
      </dsp:nvSpPr>
      <dsp:spPr>
        <a:xfrm rot="10185449">
          <a:off x="1738146" y="757950"/>
          <a:ext cx="340573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340573" y="148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99918" y="764326"/>
        <a:ext cx="17028" cy="17028"/>
      </dsp:txXfrm>
    </dsp:sp>
    <dsp:sp modelId="{5147C4AF-7BB9-42E4-BF81-D1A89ED5D571}">
      <dsp:nvSpPr>
        <dsp:cNvPr id="0" name=""/>
        <dsp:cNvSpPr/>
      </dsp:nvSpPr>
      <dsp:spPr>
        <a:xfrm>
          <a:off x="76196" y="403225"/>
          <a:ext cx="1696050" cy="10949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нефть богата </a:t>
          </a:r>
          <a:r>
            <a:rPr lang="ru-RU" sz="1000" b="1" i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твёрдыми </a:t>
          </a:r>
          <a:r>
            <a:rPr lang="ru-RU" sz="1000" b="1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углеводородами, нефть – асфальтового основания</a:t>
          </a:r>
          <a:endParaRPr lang="ru-RU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577" y="563571"/>
        <a:ext cx="1199288" cy="77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31B90-DD3B-48FE-A1EF-A146B2C0034F}">
      <dsp:nvSpPr>
        <dsp:cNvPr id="0" name=""/>
        <dsp:cNvSpPr/>
      </dsp:nvSpPr>
      <dsp:spPr>
        <a:xfrm>
          <a:off x="224329" y="431448"/>
          <a:ext cx="1404570" cy="243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079"/>
              </a:lnTo>
              <a:lnTo>
                <a:pt x="1404570" y="24330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A8E07-14D0-42F0-9588-BFFEF23DFD46}">
      <dsp:nvSpPr>
        <dsp:cNvPr id="0" name=""/>
        <dsp:cNvSpPr/>
      </dsp:nvSpPr>
      <dsp:spPr>
        <a:xfrm>
          <a:off x="224329" y="431448"/>
          <a:ext cx="1404570" cy="193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107"/>
              </a:lnTo>
              <a:lnTo>
                <a:pt x="1404570" y="19331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19AE3-B7E0-4886-B6C6-C626386E473B}">
      <dsp:nvSpPr>
        <dsp:cNvPr id="0" name=""/>
        <dsp:cNvSpPr/>
      </dsp:nvSpPr>
      <dsp:spPr>
        <a:xfrm>
          <a:off x="224329" y="431448"/>
          <a:ext cx="1404570" cy="134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730"/>
              </a:lnTo>
              <a:lnTo>
                <a:pt x="1404570" y="13447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3CF5F-D068-4A71-A62C-220BD8B55EF1}">
      <dsp:nvSpPr>
        <dsp:cNvPr id="0" name=""/>
        <dsp:cNvSpPr/>
      </dsp:nvSpPr>
      <dsp:spPr>
        <a:xfrm>
          <a:off x="224329" y="431448"/>
          <a:ext cx="1404570" cy="79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076"/>
              </a:lnTo>
              <a:lnTo>
                <a:pt x="1404570" y="7950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6571E-EF5A-4FFF-BAB1-8F6E8B947997}">
      <dsp:nvSpPr>
        <dsp:cNvPr id="0" name=""/>
        <dsp:cNvSpPr/>
      </dsp:nvSpPr>
      <dsp:spPr>
        <a:xfrm>
          <a:off x="224329" y="431448"/>
          <a:ext cx="1404570" cy="29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35"/>
              </a:lnTo>
              <a:lnTo>
                <a:pt x="1404570" y="2940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444D-AF9B-4A29-9DE6-75B6035C2566}">
      <dsp:nvSpPr>
        <dsp:cNvPr id="0" name=""/>
        <dsp:cNvSpPr/>
      </dsp:nvSpPr>
      <dsp:spPr>
        <a:xfrm>
          <a:off x="0" y="9706"/>
          <a:ext cx="2243294" cy="421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>
              <a:ln/>
              <a:effectLst/>
              <a:latin typeface="Arial" pitchFamily="34" charset="0"/>
            </a:rPr>
            <a:t>НЕФТЬ</a:t>
          </a:r>
          <a:endParaRPr kumimoji="0" lang="am-ET" sz="1400" b="1" i="0" u="none" strike="noStrike" kern="1200" cap="none" normalizeH="0" baseline="0" dirty="0">
            <a:ln/>
            <a:effectLst/>
            <a:latin typeface="Arial" pitchFamily="34" charset="0"/>
          </a:endParaRPr>
        </a:p>
      </dsp:txBody>
      <dsp:txXfrm>
        <a:off x="0" y="9706"/>
        <a:ext cx="2243294" cy="421741"/>
      </dsp:txXfrm>
    </dsp:sp>
    <dsp:sp modelId="{5550C94B-2107-4417-9720-E02EC1D662E3}">
      <dsp:nvSpPr>
        <dsp:cNvPr id="0" name=""/>
        <dsp:cNvSpPr/>
      </dsp:nvSpPr>
      <dsp:spPr>
        <a:xfrm>
          <a:off x="1628899" y="531304"/>
          <a:ext cx="2789407" cy="3883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Углеводороды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(парафины, нафтены, арены)</a:t>
          </a:r>
          <a:endParaRPr kumimoji="0" lang="am-ET" sz="1100" b="1" i="0" u="none" strike="noStrike" kern="1200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628899" y="531304"/>
        <a:ext cx="2789407" cy="388359"/>
      </dsp:txXfrm>
    </dsp:sp>
    <dsp:sp modelId="{8E49047C-EA44-42D9-A69D-C27FD8E2813A}">
      <dsp:nvSpPr>
        <dsp:cNvPr id="0" name=""/>
        <dsp:cNvSpPr/>
      </dsp:nvSpPr>
      <dsp:spPr>
        <a:xfrm>
          <a:off x="1628899" y="1028309"/>
          <a:ext cx="2789417" cy="396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Органические соединения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(содержащие О, </a:t>
          </a:r>
          <a:r>
            <a:rPr kumimoji="0" lang="en-US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S</a:t>
          </a: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и др. элементы)</a:t>
          </a:r>
          <a:endParaRPr kumimoji="0" lang="am-ET" sz="1100" b="1" i="0" u="none" strike="noStrike" kern="1200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628899" y="1028309"/>
        <a:ext cx="2789417" cy="396429"/>
      </dsp:txXfrm>
    </dsp:sp>
    <dsp:sp modelId="{B597C48A-21EB-4746-9CA5-D0FAF793915A}">
      <dsp:nvSpPr>
        <dsp:cNvPr id="0" name=""/>
        <dsp:cNvSpPr/>
      </dsp:nvSpPr>
      <dsp:spPr>
        <a:xfrm>
          <a:off x="1628899" y="1533386"/>
          <a:ext cx="2789407" cy="4855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Высокомолекулярные соединения (представлены смолами,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асфальтовыми веществами)</a:t>
          </a:r>
          <a:endParaRPr kumimoji="0" lang="am-ET" sz="1100" b="1" i="0" u="none" strike="noStrike" kern="1200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628899" y="1533386"/>
        <a:ext cx="2789407" cy="485584"/>
      </dsp:txXfrm>
    </dsp:sp>
    <dsp:sp modelId="{B9AFCDB7-E9EC-4DB7-B4A2-E32AE924239E}">
      <dsp:nvSpPr>
        <dsp:cNvPr id="0" name=""/>
        <dsp:cNvSpPr/>
      </dsp:nvSpPr>
      <dsp:spPr>
        <a:xfrm>
          <a:off x="1628899" y="2127617"/>
          <a:ext cx="2789407" cy="4738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Неорганические вещества (вода,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минеральные соли кальция и магния</a:t>
          </a:r>
          <a:r>
            <a:rPr kumimoji="0" lang="ru-RU" sz="105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)</a:t>
          </a:r>
          <a:endParaRPr kumimoji="0" lang="am-ET" sz="1050" b="1" i="0" u="none" strike="noStrike" kern="1200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628899" y="2127617"/>
        <a:ext cx="2789407" cy="473876"/>
      </dsp:txXfrm>
    </dsp:sp>
    <dsp:sp modelId="{4B0E8EAB-D1A9-4315-9AF7-7AE3567359AD}">
      <dsp:nvSpPr>
        <dsp:cNvPr id="0" name=""/>
        <dsp:cNvSpPr/>
      </dsp:nvSpPr>
      <dsp:spPr>
        <a:xfrm>
          <a:off x="1628899" y="2710140"/>
          <a:ext cx="2789423" cy="3087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Механические примеси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pitchFamily="34" charset="0"/>
            </a:rPr>
            <a:t> (песок, глина</a:t>
          </a: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</a:rPr>
            <a:t>)</a:t>
          </a:r>
          <a:endParaRPr kumimoji="0" lang="am-ET" sz="1100" b="1" i="0" u="none" strike="noStrike" kern="1200" cap="none" normalizeH="0" baseline="0" dirty="0">
            <a:ln/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1628899" y="2710140"/>
        <a:ext cx="2789423" cy="30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61876-7D36-4455-A52E-A56D80A22D88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EFFC-A9E1-4098-9DEB-088908CD9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3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5556-0F10-4754-B2F5-B03CB97D49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3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4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5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3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6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6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6EFFC-A9E1-4098-9DEB-088908CD9A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4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5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1224010"/>
            <a:ext cx="4324350" cy="436723"/>
          </a:xfrm>
        </p:spPr>
        <p:txBody>
          <a:bodyPr anchor="b"/>
          <a:lstStyle>
            <a:lvl1pPr algn="ctr">
              <a:defRPr sz="283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174663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33" indent="0" algn="ctr">
              <a:buNone/>
              <a:defRPr sz="946"/>
            </a:lvl2pPr>
            <a:lvl3pPr marL="432465" indent="0" algn="ctr">
              <a:buNone/>
              <a:defRPr sz="851"/>
            </a:lvl3pPr>
            <a:lvl4pPr marL="648698" indent="0" algn="ctr">
              <a:buNone/>
              <a:defRPr sz="757"/>
            </a:lvl4pPr>
            <a:lvl5pPr marL="864931" indent="0" algn="ctr">
              <a:buNone/>
              <a:defRPr sz="757"/>
            </a:lvl5pPr>
            <a:lvl6pPr marL="1081164" indent="0" algn="ctr">
              <a:buNone/>
              <a:defRPr sz="757"/>
            </a:lvl6pPr>
            <a:lvl7pPr marL="1297396" indent="0" algn="ctr">
              <a:buNone/>
              <a:defRPr sz="757"/>
            </a:lvl7pPr>
            <a:lvl8pPr marL="1513629" indent="0" algn="ctr">
              <a:buNone/>
              <a:defRPr sz="757"/>
            </a:lvl8pPr>
            <a:lvl9pPr marL="1729862" indent="0" algn="ctr">
              <a:buNone/>
              <a:defRPr sz="75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1983A9A6-A7C6-4281-A39F-5DC6615D86C6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EDA3E09-E017-4EA9-B876-4E9E3686D884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32495521-ED44-4417-B7F5-3C2187CE2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28A93F57-2A76-4D74-A125-60EA6E29326F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5B8C706-F604-46B6-960D-76D35F3FC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9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/>
              <a:t>Химия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054100" y="1317625"/>
            <a:ext cx="4278365" cy="141320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  <a:latin typeface="Arial"/>
                <a:cs typeface="Arial"/>
              </a:rPr>
              <a:t>Тема: 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источники углеводородов.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59981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1927225"/>
            <a:ext cx="344170" cy="8533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11700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97551"/>
            <a:ext cx="38613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6078" y="123953"/>
            <a:ext cx="25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Перегонка нефти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163" y="479425"/>
            <a:ext cx="364825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Газолин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(С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–С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1644" y="1165225"/>
            <a:ext cx="364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 среднего бензина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– авиационный, автомобильный и др. –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топливо для двигателей внутреннего сгорания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9830" y="1770360"/>
            <a:ext cx="331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Тяжёлый бензин или лигроин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топливо для дизельных двигателей</a:t>
            </a:r>
            <a:r>
              <a:rPr lang="ru-RU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7476" y="2195294"/>
            <a:ext cx="37099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Керосиновая фракция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(С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–С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тракторное топливо и топливо для хозяйственных нужд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7476" y="2866826"/>
            <a:ext cx="372401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Фракция мазута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(С</a:t>
            </a:r>
            <a:r>
              <a:rPr lang="ru-RU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выше)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" y="238033"/>
            <a:ext cx="1836872" cy="2768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2730" y="321959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409" y="541276"/>
            <a:ext cx="5261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03" y="833127"/>
            <a:ext cx="5757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Лигроин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003" y="1192984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Керосин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003" y="1533020"/>
            <a:ext cx="5725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Газойль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2730" y="2145581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Мазут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957" y="2380693"/>
            <a:ext cx="10775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Вакуумная перегонка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A7DAE1F-BA4C-4852-BF39-83AE1D23B4B7}"/>
              </a:ext>
            </a:extLst>
          </p:cNvPr>
          <p:cNvSpPr/>
          <p:nvPr/>
        </p:nvSpPr>
        <p:spPr>
          <a:xfrm>
            <a:off x="1905273" y="748982"/>
            <a:ext cx="38605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Лёгкий бензин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газолин или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петролейный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эфир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растворитель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 animBg="1"/>
      <p:bldP spid="11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5968" y="558510"/>
            <a:ext cx="1093864" cy="615566"/>
          </a:xfrm>
          <a:prstGeom prst="rect">
            <a:avLst/>
          </a:prstGeom>
          <a:ln w="19050" cmpd="sng">
            <a:solidFill>
              <a:srgbClr val="785AB4"/>
            </a:solidFill>
          </a:ln>
        </p:spPr>
        <p:txBody>
          <a:bodyPr wrap="none" lIns="227000" tIns="170250" rIns="227000" bIns="170250">
            <a:spAutoFit/>
          </a:bodyPr>
          <a:lstStyle/>
          <a:p>
            <a:pPr algn="ctr"/>
            <a:r>
              <a:rPr lang="ru-RU" sz="1766" dirty="0">
                <a:latin typeface="Arial" panose="020B0604020202020204" pitchFamily="34" charset="0"/>
                <a:cs typeface="Arial" panose="020B0604020202020204" pitchFamily="34" charset="0"/>
              </a:rPr>
              <a:t>Мазут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6555" y="1557774"/>
            <a:ext cx="1612623" cy="652558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227000" tIns="170250" rIns="227000" bIns="170250">
            <a:noAutofit/>
          </a:bodyPr>
          <a:lstStyle/>
          <a:p>
            <a:pPr algn="ctr"/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37278" y="1546225"/>
            <a:ext cx="1612622" cy="664106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227000" tIns="170250" rIns="227000" bIns="170250">
            <a:noAutofit/>
          </a:bodyPr>
          <a:lstStyle/>
          <a:p>
            <a:pPr algn="ctr"/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>
            <a:stCxn id="4" idx="1"/>
            <a:endCxn id="18" idx="0"/>
          </p:cNvCxnSpPr>
          <p:nvPr/>
        </p:nvCxnSpPr>
        <p:spPr>
          <a:xfrm rot="10800000" flipV="1">
            <a:off x="1042868" y="866292"/>
            <a:ext cx="1293101" cy="691481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4" idx="3"/>
            <a:endCxn id="19" idx="0"/>
          </p:cNvCxnSpPr>
          <p:nvPr/>
        </p:nvCxnSpPr>
        <p:spPr>
          <a:xfrm>
            <a:off x="3429832" y="866293"/>
            <a:ext cx="1313757" cy="679932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  <a:endCxn id="16" idx="0"/>
          </p:cNvCxnSpPr>
          <p:nvPr/>
        </p:nvCxnSpPr>
        <p:spPr>
          <a:xfrm>
            <a:off x="2816151" y="1164201"/>
            <a:ext cx="0" cy="383259"/>
          </a:xfrm>
          <a:prstGeom prst="line">
            <a:avLst/>
          </a:prstGeom>
          <a:ln>
            <a:solidFill>
              <a:srgbClr val="8B6B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009839" y="1547460"/>
            <a:ext cx="1612623" cy="662872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227000" tIns="170250" rIns="227000" bIns="170250">
            <a:noAutofit/>
          </a:bodyPr>
          <a:lstStyle/>
          <a:p>
            <a:pPr algn="ctr"/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2742" y="1722376"/>
            <a:ext cx="1549720" cy="2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Смазочные масла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2162" y="1731504"/>
            <a:ext cx="810478" cy="2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Вазелин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280" y="1731504"/>
            <a:ext cx="1553310" cy="2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Соляровые масла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228" y="79315"/>
            <a:ext cx="531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Мазут – остаток от нефти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2" y="2232026"/>
            <a:ext cx="959138" cy="8490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соляровые мас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5" y="2232025"/>
            <a:ext cx="952903" cy="8749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смазочные мас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16" y="2254073"/>
            <a:ext cx="959138" cy="845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300" y="1699331"/>
            <a:ext cx="1277569" cy="615566"/>
          </a:xfrm>
          <a:prstGeom prst="rect">
            <a:avLst/>
          </a:prstGeom>
          <a:ln w="19050" cmpd="sng">
            <a:solidFill>
              <a:srgbClr val="785AB4"/>
            </a:solidFill>
          </a:ln>
        </p:spPr>
        <p:txBody>
          <a:bodyPr wrap="none" lIns="227000" tIns="170250" rIns="227000" bIns="170250">
            <a:spAutoFit/>
          </a:bodyPr>
          <a:lstStyle/>
          <a:p>
            <a:pPr algn="ctr"/>
            <a:r>
              <a:rPr lang="ru-RU" sz="1766" dirty="0">
                <a:latin typeface="Arial" panose="020B0604020202020204" pitchFamily="34" charset="0"/>
                <a:cs typeface="Arial" panose="020B0604020202020204" pitchFamily="34" charset="0"/>
              </a:rPr>
              <a:t>Крекинг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227" y="2339909"/>
            <a:ext cx="1612623" cy="652558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227000" tIns="170250" rIns="227000" bIns="170250">
            <a:noAutofit/>
          </a:bodyPr>
          <a:lstStyle/>
          <a:p>
            <a:pPr algn="ctr"/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6950" y="2328360"/>
            <a:ext cx="1612622" cy="664106"/>
          </a:xfrm>
          <a:prstGeom prst="rect">
            <a:avLst/>
          </a:prstGeom>
          <a:ln w="19050">
            <a:solidFill>
              <a:srgbClr val="785AB4"/>
            </a:solidFill>
          </a:ln>
        </p:spPr>
        <p:txBody>
          <a:bodyPr wrap="none" lIns="227000" tIns="170250" rIns="227000" bIns="170250">
            <a:noAutofit/>
          </a:bodyPr>
          <a:lstStyle/>
          <a:p>
            <a:pPr algn="ctr"/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>
            <a:stCxn id="4" idx="1"/>
            <a:endCxn id="18" idx="0"/>
          </p:cNvCxnSpPr>
          <p:nvPr/>
        </p:nvCxnSpPr>
        <p:spPr>
          <a:xfrm rot="10800000" flipV="1">
            <a:off x="1032540" y="2007113"/>
            <a:ext cx="1240761" cy="332795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4" idx="3"/>
            <a:endCxn id="19" idx="0"/>
          </p:cNvCxnSpPr>
          <p:nvPr/>
        </p:nvCxnSpPr>
        <p:spPr>
          <a:xfrm>
            <a:off x="3550869" y="2007114"/>
            <a:ext cx="1182392" cy="321246"/>
          </a:xfrm>
          <a:prstGeom prst="curvedConnector2">
            <a:avLst/>
          </a:prstGeom>
          <a:ln>
            <a:solidFill>
              <a:srgbClr val="785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77325" y="2534267"/>
            <a:ext cx="1379993" cy="2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Каталитический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109" y="2540042"/>
            <a:ext cx="1159805" cy="2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Термический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227" y="22225"/>
            <a:ext cx="531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 нефти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783" y="1087453"/>
            <a:ext cx="5313345" cy="67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6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 – расщепление углеводородов с </a:t>
            </a:r>
            <a:r>
              <a:rPr lang="ru-RU" sz="1261" b="1" dirty="0">
                <a:latin typeface="Arial" panose="020B0604020202020204" pitchFamily="34" charset="0"/>
                <a:cs typeface="Arial" panose="020B0604020202020204" pitchFamily="34" charset="0"/>
              </a:rPr>
              <a:t>большой относительной молекулярной массой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 на углеводороды с </a:t>
            </a:r>
            <a:r>
              <a:rPr lang="ru-RU" sz="1261" b="1" dirty="0">
                <a:latin typeface="Arial" panose="020B0604020202020204" pitchFamily="34" charset="0"/>
                <a:cs typeface="Arial" panose="020B0604020202020204" pitchFamily="34" charset="0"/>
              </a:rPr>
              <a:t>небольшой молекулярной массой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1DA6B2E-3528-41D0-8F1F-F5B4622E51FD}"/>
              </a:ext>
            </a:extLst>
          </p:cNvPr>
          <p:cNvSpPr/>
          <p:nvPr/>
        </p:nvSpPr>
        <p:spPr>
          <a:xfrm>
            <a:off x="220783" y="554837"/>
            <a:ext cx="5313345" cy="480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61" b="1" i="1" dirty="0">
                <a:latin typeface="Arial" panose="020B0604020202020204" pitchFamily="34" charset="0"/>
                <a:cs typeface="Arial" panose="020B0604020202020204" pitchFamily="34" charset="0"/>
              </a:rPr>
              <a:t>Для повышения качества получаемого бензина из нефти, более тяжелые фракции подвергаются крекингу.</a:t>
            </a:r>
            <a:endParaRPr lang="ru-RU" sz="126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14" grpId="0"/>
      <p:bldP spid="3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B7847F0-C5A6-4E1B-99AC-43E21884C9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725" y="42863"/>
            <a:ext cx="4324350" cy="43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 нефти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EBE8F0-C4F1-46B9-B864-72CFD09E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576263"/>
            <a:ext cx="5473700" cy="25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5405" y="98425"/>
            <a:ext cx="206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 нефти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321" y="833216"/>
            <a:ext cx="1439433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Термический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700" y="1559698"/>
            <a:ext cx="1816202" cy="106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233" indent="-216233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 образуется смесь углеводородов, имеющие небольшое октановое число.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9700" y="1170825"/>
                <a:ext cx="1453603" cy="26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194" indent="-180194">
                  <a:buFont typeface="Wingdings" pitchFamily="2" charset="2"/>
                  <a:buChar char="ü"/>
                </a:pPr>
                <a:r>
                  <a:rPr lang="en-US" sz="1135" dirty="0"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:r>
                  <a:rPr lang="ru-RU" sz="1135" dirty="0">
                    <a:latin typeface="Arial" panose="020B0604020202020204" pitchFamily="34" charset="0"/>
                    <a:cs typeface="Arial" panose="020B0604020202020204" pitchFamily="34" charset="0"/>
                  </a:rPr>
                  <a:t>450 – 550 </a:t>
                </a:r>
                <a14:m>
                  <m:oMath xmlns:m="http://schemas.openxmlformats.org/officeDocument/2006/math">
                    <m:r>
                      <a:rPr lang="ru-RU" sz="1135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1135" dirty="0">
                    <a:latin typeface="Arial" panose="020B0604020202020204" pitchFamily="34" charset="0"/>
                    <a:cs typeface="Arial" panose="020B0604020202020204" pitchFamily="34" charset="0"/>
                  </a:rPr>
                  <a:t>С;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170825"/>
                <a:ext cx="1453603" cy="266996"/>
              </a:xfrm>
              <a:prstGeom prst="rect">
                <a:avLst/>
              </a:prstGeom>
              <a:blipFill>
                <a:blip r:embed="rId2"/>
                <a:stretch>
                  <a:fillRect t="-2273" b="-1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10497" y="2553751"/>
            <a:ext cx="904415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6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 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9129" y="833216"/>
            <a:ext cx="1729769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Каталитический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51" y="631825"/>
            <a:ext cx="969852" cy="2179442"/>
          </a:xfrm>
          <a:prstGeom prst="rect">
            <a:avLst/>
          </a:prstGeom>
        </p:spPr>
      </p:pic>
      <p:pic>
        <p:nvPicPr>
          <p:cNvPr id="17" name="Picture 2" descr="Похожее изображение">
            <a:extLst>
              <a:ext uri="{FF2B5EF4-FFF2-40B4-BE49-F238E27FC236}">
                <a16:creationId xmlns:a16="http://schemas.microsoft.com/office/drawing/2014/main" xmlns="" id="{CDED2EFF-F7B6-4A33-B6DE-C784431F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3749">
            <a:off x="1333344" y="1126041"/>
            <a:ext cx="1910703" cy="9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3245" y="32405"/>
            <a:ext cx="281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Крекинг нефти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218" y="858849"/>
            <a:ext cx="1439433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Термический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2621" y="858849"/>
            <a:ext cx="1729769" cy="325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1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Каталитический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597" y="1585331"/>
            <a:ext cx="1816202" cy="106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233" indent="-216233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 образуется смесь углеводородов, имеющие небольшое октановое </a:t>
            </a:r>
            <a:r>
              <a:rPr lang="ru-RU" sz="126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1001" y="1539926"/>
            <a:ext cx="1816202" cy="125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194" indent="-180194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образуются углеводороды разветвлённого строения с высоким октановым </a:t>
            </a:r>
            <a:r>
              <a:rPr lang="ru-RU" sz="126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числом</a:t>
            </a:r>
            <a:endParaRPr lang="ru-RU" sz="12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8598" y="1196458"/>
                <a:ext cx="1581843" cy="286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194" indent="-180194">
                  <a:buFont typeface="Wingdings" pitchFamily="2" charset="2"/>
                  <a:buChar char="ü"/>
                </a:pPr>
                <a:r>
                  <a:rPr lang="en-US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:r>
                  <a:rPr lang="ru-RU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450 – 550 </a:t>
                </a:r>
                <a14:m>
                  <m:oMath xmlns:m="http://schemas.openxmlformats.org/officeDocument/2006/math">
                    <m:r>
                      <a:rPr lang="ru-RU" sz="126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С;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8" y="1196458"/>
                <a:ext cx="1581843" cy="286360"/>
              </a:xfrm>
              <a:prstGeom prst="rect">
                <a:avLst/>
              </a:prstGeom>
              <a:blipFill>
                <a:blip r:embed="rId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791001" y="1196458"/>
                <a:ext cx="1581843" cy="286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194" indent="-180194">
                  <a:buFont typeface="Wingdings" pitchFamily="2" charset="2"/>
                  <a:buChar char="ü"/>
                </a:pPr>
                <a:r>
                  <a:rPr lang="en-US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t = </a:t>
                </a:r>
                <a:r>
                  <a:rPr lang="ru-RU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450 – 500 </a:t>
                </a:r>
                <a14:m>
                  <m:oMath xmlns:m="http://schemas.openxmlformats.org/officeDocument/2006/math">
                    <m:r>
                      <a:rPr lang="ru-RU" sz="1261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1261" dirty="0">
                    <a:latin typeface="Arial" panose="020B0604020202020204" pitchFamily="34" charset="0"/>
                    <a:cs typeface="Arial" panose="020B0604020202020204" pitchFamily="34" charset="0"/>
                  </a:rPr>
                  <a:t>С;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1" y="1196458"/>
                <a:ext cx="1581843" cy="286360"/>
              </a:xfrm>
              <a:prstGeom prst="rect">
                <a:avLst/>
              </a:prstGeom>
              <a:blipFill>
                <a:blip r:embed="rId4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54735" y="2523681"/>
            <a:ext cx="904415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6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 =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0197" y="2523681"/>
            <a:ext cx="1157689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6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 = 100</a:t>
            </a:r>
          </a:p>
        </p:txBody>
      </p:sp>
      <p:pic>
        <p:nvPicPr>
          <p:cNvPr id="18" name="Picture 2" descr="Похожее изображение">
            <a:extLst>
              <a:ext uri="{FF2B5EF4-FFF2-40B4-BE49-F238E27FC236}">
                <a16:creationId xmlns:a16="http://schemas.microsoft.com/office/drawing/2014/main" xmlns="" id="{E9202C55-B53A-4350-B185-C5650B1E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3749">
            <a:off x="1296549" y="1072427"/>
            <a:ext cx="1910703" cy="9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изооктан">
            <a:extLst>
              <a:ext uri="{FF2B5EF4-FFF2-40B4-BE49-F238E27FC236}">
                <a16:creationId xmlns:a16="http://schemas.microsoft.com/office/drawing/2014/main" xmlns="" id="{3A43A32D-00A8-440F-9FAC-9570E9C8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0805">
            <a:off x="2311859" y="1077243"/>
            <a:ext cx="2061840" cy="10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228" y="22225"/>
            <a:ext cx="531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Октановое число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565" y="1428449"/>
            <a:ext cx="3266273" cy="67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Октановое число углеводорода с </a:t>
            </a:r>
            <a:r>
              <a:rPr lang="ru-RU" sz="1261" dirty="0" err="1">
                <a:latin typeface="Arial" panose="020B0604020202020204" pitchFamily="34" charset="0"/>
                <a:cs typeface="Arial" panose="020B0604020202020204" pitchFamily="34" charset="0"/>
              </a:rPr>
              <a:t>неразветвлённой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 цепью, а именно </a:t>
            </a:r>
            <a:r>
              <a:rPr lang="ru-RU" sz="126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гептана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, принято за </a:t>
            </a:r>
            <a:r>
              <a:rPr lang="ru-RU" sz="126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228" y="2183540"/>
            <a:ext cx="3266272" cy="8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Октановое число углеводорода с разветвлённой цепью, а именно </a:t>
            </a:r>
            <a:r>
              <a:rPr lang="ru-RU" sz="126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изооктана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, или 2,2,4-триметилпентана, – за </a:t>
            </a:r>
            <a:r>
              <a:rPr lang="ru-RU" sz="126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38" y="1379469"/>
            <a:ext cx="1509141" cy="6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изоокт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38" y="2360688"/>
            <a:ext cx="1229238" cy="7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A6A3B12-F329-45F0-99B7-94075A097B82}"/>
              </a:ext>
            </a:extLst>
          </p:cNvPr>
          <p:cNvSpPr/>
          <p:nvPr/>
        </p:nvSpPr>
        <p:spPr>
          <a:xfrm>
            <a:off x="213527" y="593125"/>
            <a:ext cx="547370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Октановое число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показатель, характеризующий детонационную стойкость топлива, то есть способность топлива противостоять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самовоспламенению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при сжатии.</a:t>
            </a:r>
          </a:p>
        </p:txBody>
      </p:sp>
    </p:spTree>
    <p:extLst>
      <p:ext uri="{BB962C8B-B14F-4D97-AF65-F5344CB8AC3E}">
        <p14:creationId xmlns:p14="http://schemas.microsoft.com/office/powerpoint/2010/main" val="22707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6228" y="674271"/>
            <a:ext cx="5313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85AB4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Переработка нефти заключается в её </a:t>
            </a:r>
            <a:r>
              <a:rPr lang="ru-RU" sz="16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перегонке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600" dirty="0">
              <a:solidFill>
                <a:srgbClr val="785A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736" y="1117022"/>
            <a:ext cx="5305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85AB4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Следующий этап – </a:t>
            </a:r>
            <a:r>
              <a:rPr lang="ru-RU" sz="16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термический и каталитический крекинг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который заключается в изомеризации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расщеплении углеводородов с большой молекулярной массой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углеводороды            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меньшей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молекулярной массой.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735" y="2485450"/>
            <a:ext cx="530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85AB4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Углеводороды разветвлённого строения обладают более высокими </a:t>
            </a:r>
            <a:r>
              <a:rPr lang="ru-RU" sz="1600" dirty="0">
                <a:solidFill>
                  <a:srgbClr val="785A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октановыми числами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4D763B-014B-4F76-BE58-5159BCDF02F9}"/>
              </a:ext>
            </a:extLst>
          </p:cNvPr>
          <p:cNvSpPr txBox="1"/>
          <p:nvPr/>
        </p:nvSpPr>
        <p:spPr>
          <a:xfrm>
            <a:off x="226228" y="22225"/>
            <a:ext cx="531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14691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92F0981C-1AE8-406B-9FAB-22AF3727D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391" y="125578"/>
            <a:ext cx="5567019" cy="307567"/>
          </a:xfrm>
          <a:prstGeom prst="rect">
            <a:avLst/>
          </a:prstGeom>
        </p:spPr>
        <p:txBody>
          <a:bodyPr vert="horz" wrap="square" lIns="0" tIns="16238" rIns="0" bIns="0" rtlCol="0" anchor="ctr">
            <a:spAutoFit/>
          </a:bodyPr>
          <a:lstStyle/>
          <a:p>
            <a:pPr marL="12490" algn="ctr">
              <a:spcBef>
                <a:spcPts val="128"/>
              </a:spcBef>
            </a:pPr>
            <a:r>
              <a:rPr lang="ru-RU" sz="1892" dirty="0"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решения: </a:t>
            </a:r>
            <a:endParaRPr sz="18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E8308302-1873-4FD6-8E9E-340937BF0006}"/>
              </a:ext>
            </a:extLst>
          </p:cNvPr>
          <p:cNvSpPr txBox="1">
            <a:spLocks/>
          </p:cNvSpPr>
          <p:nvPr/>
        </p:nvSpPr>
        <p:spPr>
          <a:xfrm>
            <a:off x="581927" y="641107"/>
            <a:ext cx="4601946" cy="52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92" i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§18 и решите тесты                     на стр. 72</a:t>
            </a:r>
            <a:endParaRPr lang="ru-RU" sz="208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pravdaurfo.ru/sites/default/files/oil-pumps_1.jpg">
            <a:extLst>
              <a:ext uri="{FF2B5EF4-FFF2-40B4-BE49-F238E27FC236}">
                <a16:creationId xmlns:a16="http://schemas.microsoft.com/office/drawing/2014/main" xmlns="" id="{193765FA-CB48-4F84-AB00-C161CE96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165225"/>
            <a:ext cx="3024764" cy="19534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0008" y="170335"/>
            <a:ext cx="3685784" cy="674672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92" dirty="0">
                <a:solidFill>
                  <a:schemeClr val="bg1"/>
                </a:solidFill>
                <a:latin typeface="Arial Black" pitchFamily="34" charset="0"/>
              </a:rPr>
              <a:t>Природные источники </a:t>
            </a:r>
            <a:r>
              <a:rPr lang="ru-RU" sz="1892" dirty="0">
                <a:solidFill>
                  <a:srgbClr val="0070C0"/>
                </a:solidFill>
                <a:latin typeface="Arial Black" pitchFamily="34" charset="0"/>
              </a:rPr>
              <a:t>углеводородов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2692" y="1250104"/>
            <a:ext cx="1022278" cy="266996"/>
          </a:xfrm>
          <a:prstGeom prst="rect">
            <a:avLst/>
          </a:prstGeom>
          <a:noFill/>
          <a:ln w="28575">
            <a:solidFill>
              <a:srgbClr val="BFE7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35" dirty="0">
                <a:latin typeface="Arial Black" pitchFamily="34" charset="0"/>
              </a:rPr>
              <a:t>Нефть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9535" y="2482946"/>
            <a:ext cx="1226584" cy="441659"/>
          </a:xfrm>
          <a:prstGeom prst="rect">
            <a:avLst/>
          </a:prstGeom>
          <a:noFill/>
          <a:ln w="28575">
            <a:solidFill>
              <a:srgbClr val="BFE7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35">
                <a:latin typeface="Arial Black" pitchFamily="34" charset="0"/>
              </a:rPr>
              <a:t>Природный газ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3014" y="2399843"/>
            <a:ext cx="1226583" cy="616323"/>
          </a:xfrm>
          <a:prstGeom prst="rect">
            <a:avLst/>
          </a:prstGeom>
          <a:noFill/>
          <a:ln w="28575">
            <a:solidFill>
              <a:srgbClr val="BFE7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35">
                <a:latin typeface="Arial Black" pitchFamily="34" charset="0"/>
              </a:rPr>
              <a:t>Попутный нефтяной газ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99754" y="1162772"/>
            <a:ext cx="1124431" cy="441659"/>
          </a:xfrm>
          <a:prstGeom prst="rect">
            <a:avLst/>
          </a:prstGeom>
          <a:noFill/>
          <a:ln w="28575">
            <a:solidFill>
              <a:srgbClr val="BFE7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35">
                <a:latin typeface="Arial Black" pitchFamily="34" charset="0"/>
              </a:rPr>
              <a:t>Каменный уголь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003830" y="841493"/>
            <a:ext cx="919749" cy="408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25900" y="841493"/>
            <a:ext cx="736069" cy="321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732561" y="841494"/>
            <a:ext cx="900225" cy="1641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953532" y="841493"/>
            <a:ext cx="622646" cy="155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169" y="1641021"/>
            <a:ext cx="1014016" cy="6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67" y="1549453"/>
            <a:ext cx="743617" cy="7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9025193"/>
              </p:ext>
            </p:extLst>
          </p:nvPr>
        </p:nvGraphicFramePr>
        <p:xfrm>
          <a:off x="63500" y="0"/>
          <a:ext cx="5702300" cy="319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852065"/>
              </p:ext>
            </p:extLst>
          </p:nvPr>
        </p:nvGraphicFramePr>
        <p:xfrm>
          <a:off x="63500" y="50393"/>
          <a:ext cx="5486399" cy="30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://www.edu.severodvinsk.ru/after_school/obl_www/2013/work/chist/msr/ug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2791" y="1241425"/>
            <a:ext cx="1179509" cy="117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01700" y="22225"/>
            <a:ext cx="3893820" cy="435661"/>
          </a:xfrm>
          <a:prstGeom prst="rect">
            <a:avLst/>
          </a:prstGeom>
        </p:spPr>
        <p:txBody>
          <a:bodyPr vert="horz" lIns="43265" tIns="21632" rIns="43265" bIns="21632" rtlCol="0" anchor="ctr">
            <a:normAutofit fontScale="92500"/>
          </a:bodyPr>
          <a:lstStyle/>
          <a:p>
            <a:pPr algn="ctr" defTabSz="432603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Теории происхождения нефти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738" y="1478030"/>
            <a:ext cx="2743200" cy="2636459"/>
          </a:xfrm>
          <a:prstGeom prst="rect">
            <a:avLst/>
          </a:prstGeom>
        </p:spPr>
        <p:txBody>
          <a:bodyPr/>
          <a:lstStyle/>
          <a:p>
            <a:pPr marL="162226" indent="-162226" algn="ctr" defTabSz="432603">
              <a:spcBef>
                <a:spcPct val="20000"/>
              </a:spcBef>
              <a:defRPr/>
            </a:pPr>
            <a:r>
              <a:rPr lang="ru-RU" sz="11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Органическая теория  </a:t>
            </a:r>
          </a:p>
          <a:p>
            <a:pPr marL="162226" indent="-162226" algn="ctr" defTabSz="432603">
              <a:spcBef>
                <a:spcPct val="20000"/>
              </a:spcBef>
              <a:defRPr/>
            </a:pPr>
            <a:r>
              <a:rPr lang="ru-RU" sz="11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XVIII </a:t>
            </a:r>
            <a:r>
              <a:rPr lang="ru-RU" sz="11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век, М.В. Ломоносов.</a:t>
            </a:r>
          </a:p>
          <a:p>
            <a:pPr marL="162226" indent="-162226" algn="ctr" defTabSz="432603">
              <a:spcBef>
                <a:spcPct val="20000"/>
              </a:spcBef>
              <a:defRPr/>
            </a:pP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Происхождение нефти из растительных и животных остатков. Процесс их превращения в нефть протекает на глубине 2,5–6 км при температуре </a:t>
            </a:r>
            <a:r>
              <a:rPr lang="ru-RU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160°С 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без доступа воздуха под высоким давлением.</a:t>
            </a:r>
          </a:p>
          <a:p>
            <a:pPr marL="162226" indent="-162226" defTabSz="432603">
              <a:spcBef>
                <a:spcPct val="20000"/>
              </a:spcBef>
              <a:defRPr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178576" y="473199"/>
            <a:ext cx="685800" cy="10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102100" y="473200"/>
            <a:ext cx="685800" cy="10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852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53207" y="1471124"/>
            <a:ext cx="2612593" cy="1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Минеральная (карбидная) теория -  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 век, Д. И. Менделеев. </a:t>
            </a:r>
          </a:p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Он считал, что в недрах земли под действием температуры из углерода и водорода образуются нефтяные углеводороды, которые накапливаются в подземных ловушках.</a:t>
            </a:r>
          </a:p>
        </p:txBody>
      </p:sp>
      <p:pic>
        <p:nvPicPr>
          <p:cNvPr id="2050" name="Picture 2" descr="Михаил Ломоносов – биография, портрет, открытия, дети и потомки, причина  смерти">
            <a:extLst>
              <a:ext uri="{FF2B5EF4-FFF2-40B4-BE49-F238E27FC236}">
                <a16:creationId xmlns:a16="http://schemas.microsoft.com/office/drawing/2014/main" xmlns="" id="{43EAF3EC-CBC9-4004-999A-906FFE4F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28601"/>
            <a:ext cx="965584" cy="1241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митрий Менделеев">
            <a:extLst>
              <a:ext uri="{FF2B5EF4-FFF2-40B4-BE49-F238E27FC236}">
                <a16:creationId xmlns:a16="http://schemas.microsoft.com/office/drawing/2014/main" xmlns="" id="{9CA0BA71-22FC-43FC-8930-024BBA7C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6" y="174625"/>
            <a:ext cx="965584" cy="1241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328" y="110951"/>
            <a:ext cx="531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продуктов переработки нефти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228" y="2284178"/>
            <a:ext cx="1612623" cy="48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асфальта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078" y="2284179"/>
            <a:ext cx="1611622" cy="48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Топливо для </a:t>
            </a:r>
          </a:p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самолётов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6950" y="2284178"/>
            <a:ext cx="1612622" cy="48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Смазочные материалы</a:t>
            </a: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6" y="943320"/>
            <a:ext cx="1283706" cy="12367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амол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5" y="943316"/>
            <a:ext cx="1264090" cy="12367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смазочные материа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66" y="943320"/>
            <a:ext cx="1256447" cy="1248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30843" y="2440889"/>
            <a:ext cx="1612623" cy="48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Дизельное</a:t>
            </a:r>
          </a:p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топливо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10547" y="2474000"/>
            <a:ext cx="1612622" cy="480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Автомобильное</a:t>
            </a:r>
          </a:p>
          <a:p>
            <a:pPr algn="ctr"/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топливо</a:t>
            </a:r>
          </a:p>
        </p:txBody>
      </p:sp>
      <p:pic>
        <p:nvPicPr>
          <p:cNvPr id="8194" name="Picture 2" descr="Картинки по запросу тра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818611"/>
            <a:ext cx="1567128" cy="1524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47" y="818611"/>
            <a:ext cx="1567126" cy="15222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0678A7-C52E-4AB2-882E-1CE4F3CFE829}"/>
              </a:ext>
            </a:extLst>
          </p:cNvPr>
          <p:cNvSpPr txBox="1"/>
          <p:nvPr/>
        </p:nvSpPr>
        <p:spPr>
          <a:xfrm>
            <a:off x="264328" y="110951"/>
            <a:ext cx="531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продуктов переработки нефти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6F16E8-0F2A-414D-970F-7BC4055C3D5D}"/>
              </a:ext>
            </a:extLst>
          </p:cNvPr>
          <p:cNvSpPr txBox="1"/>
          <p:nvPr/>
        </p:nvSpPr>
        <p:spPr>
          <a:xfrm>
            <a:off x="1519532" y="2536825"/>
            <a:ext cx="266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Керосин</a:t>
            </a:r>
          </a:p>
        </p:txBody>
      </p:sp>
      <p:pic>
        <p:nvPicPr>
          <p:cNvPr id="11" name="Picture 4" descr="Картинки по запросу авиация">
            <a:extLst>
              <a:ext uri="{FF2B5EF4-FFF2-40B4-BE49-F238E27FC236}">
                <a16:creationId xmlns:a16="http://schemas.microsoft.com/office/drawing/2014/main" xmlns="" id="{5C252F69-8FB9-4900-BEFB-FBAE3189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79" y="791778"/>
            <a:ext cx="1554441" cy="15280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100" y="22225"/>
            <a:ext cx="531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Перегонка нефти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6950" y="659286"/>
            <a:ext cx="1612623" cy="2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1" b="1" dirty="0">
                <a:latin typeface="Arial" panose="020B0604020202020204" pitchFamily="34" charset="0"/>
                <a:cs typeface="Arial" panose="020B0604020202020204" pitchFamily="34" charset="0"/>
              </a:rPr>
              <a:t>Перегонка нефти</a:t>
            </a:r>
          </a:p>
        </p:txBody>
      </p:sp>
      <p:pic>
        <p:nvPicPr>
          <p:cNvPr id="11266" name="Picture 2" descr="Картинки по запросу перегонка неф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37" y="1099724"/>
            <a:ext cx="1310248" cy="17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227" y="721092"/>
            <a:ext cx="3451473" cy="102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С помощью перегонки нефть разделяют на </a:t>
            </a:r>
            <a:r>
              <a:rPr lang="ru-RU" sz="15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фракции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 – смеси веществ с </a:t>
            </a:r>
            <a:r>
              <a:rPr lang="ru-RU" sz="15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близкими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температурами кипения.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227" y="1980399"/>
            <a:ext cx="3451473" cy="79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15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молекулярная масса углеводорода, тем </a:t>
            </a:r>
            <a:r>
              <a:rPr lang="ru-RU" sz="15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 его температура кипения.</a:t>
            </a:r>
          </a:p>
        </p:txBody>
      </p:sp>
    </p:spTree>
    <p:extLst>
      <p:ext uri="{BB962C8B-B14F-4D97-AF65-F5344CB8AC3E}">
        <p14:creationId xmlns:p14="http://schemas.microsoft.com/office/powerpoint/2010/main" val="38567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77997" y="623514"/>
            <a:ext cx="2724303" cy="8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233" indent="-216233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Чем больше относительная молекулярная масса углеводорода, тем выше его температура кипения.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77997" y="1486210"/>
            <a:ext cx="2724303" cy="8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233" indent="-216233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Нефть перегонкой разделяют на фракции – смеси различных веществ, имеющих близкие температуры кипения.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7997" y="2439716"/>
            <a:ext cx="2724303" cy="67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233" indent="-216233">
              <a:buFont typeface="Wingdings" pitchFamily="2" charset="2"/>
              <a:buChar char="ü"/>
            </a:pPr>
            <a:r>
              <a:rPr lang="ru-RU" sz="1261" dirty="0">
                <a:latin typeface="Arial" panose="020B0604020202020204" pitchFamily="34" charset="0"/>
                <a:cs typeface="Arial" panose="020B0604020202020204" pitchFamily="34" charset="0"/>
              </a:rPr>
              <a:t>Фракции различаются составом и интервалом температур перегонки.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" y="532704"/>
            <a:ext cx="3036780" cy="2526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5875" y="895944"/>
            <a:ext cx="410690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8849" y="1122969"/>
            <a:ext cx="670376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8039" y="1349995"/>
            <a:ext cx="737702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Лигроин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8040" y="1577020"/>
            <a:ext cx="744114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Керосин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2369" y="1804045"/>
            <a:ext cx="1362151" cy="44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Дизельное топливо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3445" y="2076475"/>
            <a:ext cx="732893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Газойль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2369" y="2303501"/>
            <a:ext cx="1489510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Масляная фракция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850" y="2530526"/>
            <a:ext cx="660758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Гудрон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23" y="1077565"/>
            <a:ext cx="708848" cy="441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Сырая </a:t>
            </a:r>
          </a:p>
          <a:p>
            <a:pPr algn="ctr"/>
            <a:r>
              <a:rPr lang="ru-RU" sz="11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02" y="2893766"/>
            <a:ext cx="519694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35" dirty="0">
                <a:latin typeface="Arial" panose="020B0604020202020204" pitchFamily="34" charset="0"/>
                <a:cs typeface="Arial" panose="020B0604020202020204" pitchFamily="34" charset="0"/>
              </a:rPr>
              <a:t>Печь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719B9F-2523-48DF-B091-2DD1700F0A02}"/>
              </a:ext>
            </a:extLst>
          </p:cNvPr>
          <p:cNvSpPr txBox="1"/>
          <p:nvPr/>
        </p:nvSpPr>
        <p:spPr>
          <a:xfrm>
            <a:off x="292100" y="22225"/>
            <a:ext cx="531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Перегонка нефти</a:t>
            </a:r>
          </a:p>
        </p:txBody>
      </p:sp>
    </p:spTree>
    <p:extLst>
      <p:ext uri="{BB962C8B-B14F-4D97-AF65-F5344CB8AC3E}">
        <p14:creationId xmlns:p14="http://schemas.microsoft.com/office/powerpoint/2010/main" val="30775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94a997bb3c875f8284c433fe82eabf329ac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15961</TotalTime>
  <Words>606</Words>
  <Application>Microsoft Office PowerPoint</Application>
  <PresentationFormat>Произвольный</PresentationFormat>
  <Paragraphs>124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Wingdings</vt:lpstr>
      <vt:lpstr>Office Theme</vt:lpstr>
      <vt:lpstr>Химия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Крекинг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для самостоятельного решения: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VAIO</dc:creator>
  <cp:lastModifiedBy>Закирова Ф.М</cp:lastModifiedBy>
  <cp:revision>392</cp:revision>
  <dcterms:created xsi:type="dcterms:W3CDTF">2020-04-13T08:05:16Z</dcterms:created>
  <dcterms:modified xsi:type="dcterms:W3CDTF">2020-12-23T10:37:48Z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