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8"/>
  </p:notesMasterIdLst>
  <p:sldIdLst>
    <p:sldId id="257" r:id="rId3"/>
    <p:sldId id="258" r:id="rId4"/>
    <p:sldId id="259" r:id="rId5"/>
    <p:sldId id="260" r:id="rId6"/>
    <p:sldId id="261" r:id="rId7"/>
  </p:sldIdLst>
  <p:sldSz cx="12061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60" y="-108"/>
      </p:cViewPr>
      <p:guideLst>
        <p:guide orient="horz" pos="2160"/>
        <p:guide pos="3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482BC-98C6-4444-86BC-EEA31764AD9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4338" y="685800"/>
            <a:ext cx="60293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DA402-E50D-4E70-AA9A-634E81EEF6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40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851717-324C-44D9-9674-BD9D404AC159}" type="slidenum">
              <a:rPr lang="ru-RU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359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641" y="2130448"/>
            <a:ext cx="102525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9274" y="3886200"/>
            <a:ext cx="84432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68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18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44827" y="274661"/>
            <a:ext cx="271391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3094" y="274661"/>
            <a:ext cx="7940701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39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648" y="279985"/>
            <a:ext cx="10252553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4638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84474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64309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4638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4474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64309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4648" y="933453"/>
            <a:ext cx="10252553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05950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8" y="2125984"/>
            <a:ext cx="1025255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4" y="3840480"/>
            <a:ext cx="844327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986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152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3094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2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979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408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997784" y="336829"/>
            <a:ext cx="528699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465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905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05" y="4406923"/>
            <a:ext cx="102525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805" y="2906713"/>
            <a:ext cx="10252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097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1436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13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6" y="1535113"/>
            <a:ext cx="53294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3096" y="2174875"/>
            <a:ext cx="53294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27240" y="1535113"/>
            <a:ext cx="5331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27240" y="2174875"/>
            <a:ext cx="5331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5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69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04" y="273050"/>
            <a:ext cx="39682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5844" y="273073"/>
            <a:ext cx="674289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3104" y="1435103"/>
            <a:ext cx="39682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29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210" y="4800600"/>
            <a:ext cx="72370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64210" y="612775"/>
            <a:ext cx="72370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64210" y="5367338"/>
            <a:ext cx="72370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1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095" y="274638"/>
            <a:ext cx="108556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5" y="1600206"/>
            <a:ext cx="108556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3091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21124" y="6356373"/>
            <a:ext cx="3819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44313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3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9" y="1133193"/>
            <a:ext cx="1182138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8"/>
            <a:ext cx="108035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377944"/>
            <a:ext cx="38597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01.11.2020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5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57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20" y="3285"/>
            <a:ext cx="12045450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94388" y="2700158"/>
            <a:ext cx="9869179" cy="3320816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40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4000" dirty="0">
                <a:solidFill>
                  <a:schemeClr val="tx2"/>
                </a:solidFill>
              </a:rPr>
              <a:t>Решение задач</a:t>
            </a:r>
            <a:endParaRPr lang="ru-RU" sz="4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 smtClean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Урок</a:t>
            </a:r>
            <a:r>
              <a:rPr lang="en-US" sz="4000" dirty="0">
                <a:solidFill>
                  <a:prstClr val="black"/>
                </a:solidFill>
              </a:rPr>
              <a:t> </a:t>
            </a:r>
            <a:r>
              <a:rPr lang="ru-RU" sz="4000" smtClean="0">
                <a:solidFill>
                  <a:prstClr val="black"/>
                </a:solidFill>
              </a:rPr>
              <a:t>10</a:t>
            </a: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 </a:t>
            </a:r>
            <a:endParaRPr sz="4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17729" y="2644425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17729" y="4438107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887718" y="449338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898020" y="476797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020314" y="455391"/>
            <a:ext cx="1130246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20314" y="1333976"/>
            <a:ext cx="1519768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38010" y="476762"/>
            <a:ext cx="3707957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692033" y="584822"/>
            <a:ext cx="891777" cy="10053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8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1985159"/>
          </a:xfrm>
        </p:spPr>
        <p:txBody>
          <a:bodyPr/>
          <a:lstStyle/>
          <a:p>
            <a:r>
              <a:rPr lang="ru-RU" b="0" dirty="0" smtClean="0"/>
              <a:t> Труба </a:t>
            </a:r>
            <a:r>
              <a:rPr lang="ru-RU" b="0" dirty="0"/>
              <a:t>массой 1,2 · </a:t>
            </a:r>
            <a:r>
              <a:rPr lang="ru-RU" b="0" dirty="0" smtClean="0"/>
              <a:t>10</a:t>
            </a:r>
            <a:r>
              <a:rPr lang="ru-RU" baseline="30000" dirty="0" smtClean="0"/>
              <a:t>3</a:t>
            </a:r>
            <a:r>
              <a:rPr lang="ru-RU" b="0" dirty="0" smtClean="0"/>
              <a:t>кг </a:t>
            </a:r>
            <a:r>
              <a:rPr lang="ru-RU" b="0" dirty="0"/>
              <a:t>лежит на земле. </a:t>
            </a:r>
            <a:r>
              <a:rPr lang="ru-RU" b="0" dirty="0" smtClean="0"/>
              <a:t>Какая сила </a:t>
            </a:r>
            <a:r>
              <a:rPr lang="ru-RU" b="0" dirty="0"/>
              <a:t>потребуется,</a:t>
            </a:r>
          </a:p>
          <a:p>
            <a:r>
              <a:rPr lang="ru-RU" b="0" dirty="0"/>
              <a:t>чтобы поднять ее за один конец?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56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3400" y="1650916"/>
            <a:ext cx="11186143" cy="4632037"/>
          </a:xfrm>
        </p:spPr>
        <p:txBody>
          <a:bodyPr/>
          <a:lstStyle/>
          <a:p>
            <a:r>
              <a:rPr lang="ru-RU" b="0" dirty="0" smtClean="0"/>
              <a:t>  Оси</a:t>
            </a:r>
            <a:r>
              <a:rPr lang="ru-RU" b="0" dirty="0"/>
              <a:t>, на которых установлены колеса автомобиля массой 1,35 т,</a:t>
            </a:r>
          </a:p>
          <a:p>
            <a:r>
              <a:rPr lang="ru-RU" b="0" dirty="0"/>
              <a:t>расположены на расстоянии 3 м друг от друга. Центр массы автомобиля</a:t>
            </a:r>
          </a:p>
          <a:p>
            <a:r>
              <a:rPr lang="ru-RU" b="0" dirty="0"/>
              <a:t>находится на расстоянии 1,2 м от передней оси. Определите силу тяжести,</a:t>
            </a:r>
          </a:p>
          <a:p>
            <a:r>
              <a:rPr lang="ru-RU" b="0" dirty="0"/>
              <a:t>приложенную к каждой оси</a:t>
            </a:r>
            <a:r>
              <a:rPr lang="ru-RU" b="0" dirty="0" smtClean="0"/>
              <a:t>.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936032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970318"/>
          </a:xfrm>
        </p:spPr>
        <p:txBody>
          <a:bodyPr/>
          <a:lstStyle/>
          <a:p>
            <a:r>
              <a:rPr lang="ru-RU" b="0" dirty="0" smtClean="0"/>
              <a:t>  Во время  полета самолета давление воздуха под крыльями равно 98кПа, а над крыльями 97 кПа. Какова подъемная сила крыльев </a:t>
            </a:r>
            <a:r>
              <a:rPr lang="en-US" b="0" dirty="0" smtClean="0"/>
              <a:t>(</a:t>
            </a:r>
            <a:r>
              <a:rPr lang="ru-RU" b="0" dirty="0" smtClean="0"/>
              <a:t>кН</a:t>
            </a:r>
            <a:r>
              <a:rPr lang="en-US" b="0" dirty="0" smtClean="0"/>
              <a:t>)</a:t>
            </a:r>
            <a:r>
              <a:rPr lang="ru-RU" b="0" dirty="0" smtClean="0"/>
              <a:t>, если площадь равна 40 м</a:t>
            </a:r>
            <a:r>
              <a:rPr lang="ru-RU" baseline="30000" dirty="0" smtClean="0"/>
              <a:t>2</a:t>
            </a:r>
            <a:r>
              <a:rPr lang="ru-RU" dirty="0"/>
              <a:t> </a:t>
            </a:r>
            <a:r>
              <a:rPr lang="ru-RU" b="0" dirty="0" smtClean="0"/>
              <a:t>?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48282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Решить тесты </a:t>
            </a:r>
            <a:r>
              <a:rPr lang="ru-RU" dirty="0" err="1" smtClean="0"/>
              <a:t>стр</a:t>
            </a:r>
            <a:r>
              <a:rPr lang="ru-RU" dirty="0" smtClean="0"/>
              <a:t> 75.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0590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122</Words>
  <Application>Microsoft Office PowerPoint</Application>
  <PresentationFormat>Произвольный</PresentationFormat>
  <Paragraphs>23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1_Тема Office</vt:lpstr>
      <vt:lpstr>2_Тема Office</vt:lpstr>
      <vt:lpstr>Презентация PowerPoint</vt:lpstr>
      <vt:lpstr>Решим задач:</vt:lpstr>
      <vt:lpstr>Решим задач:</vt:lpstr>
      <vt:lpstr>Решим задачу: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Elena Juravleva</cp:lastModifiedBy>
  <cp:revision>5</cp:revision>
  <dcterms:created xsi:type="dcterms:W3CDTF">2020-10-08T06:27:18Z</dcterms:created>
  <dcterms:modified xsi:type="dcterms:W3CDTF">2020-11-01T13:16:49Z</dcterms:modified>
</cp:coreProperties>
</file>