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57" r:id="rId3"/>
    <p:sldId id="266" r:id="rId4"/>
    <p:sldId id="267" r:id="rId5"/>
    <p:sldId id="268" r:id="rId6"/>
    <p:sldId id="258" r:id="rId7"/>
    <p:sldId id="259" r:id="rId8"/>
    <p:sldId id="260" r:id="rId9"/>
    <p:sldId id="263" r:id="rId10"/>
    <p:sldId id="262" r:id="rId11"/>
    <p:sldId id="261" r:id="rId12"/>
    <p:sldId id="264" r:id="rId13"/>
  </p:sldIdLst>
  <p:sldSz cx="12061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0" y="-108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8EA50-473E-4A7E-A8D0-12D3CB627C3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FF554-E9D7-43FD-A087-EA370E37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1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1717-324C-44D9-9674-BD9D404AC159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5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1" y="2130448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7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7" y="274661"/>
            <a:ext cx="271391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4" y="274661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4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48" y="279985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48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653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125984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6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4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2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9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29"/>
            <a:ext cx="52869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5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9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5" y="4406923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5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7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9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2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4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4" y="273073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4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6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0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0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0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3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5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35637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3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29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8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4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5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7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20" y="3285"/>
            <a:ext cx="1204545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994388" y="2700158"/>
            <a:ext cx="9869179" cy="3295168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Движение  жидкостей и газов. Уравнение Бернулли</a:t>
            </a:r>
            <a:r>
              <a:rPr lang="ru-RU" sz="4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 smtClean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Урок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ru-RU" sz="4000" dirty="0">
                <a:solidFill>
                  <a:prstClr val="black"/>
                </a:solidFill>
              </a:rPr>
              <a:t>9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 </a:t>
            </a:r>
            <a:endParaRPr sz="4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17729" y="2644425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17729" y="4438107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87718" y="449338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98020" y="476797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020314" y="455391"/>
            <a:ext cx="113024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20314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10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692033" y="584822"/>
            <a:ext cx="891777" cy="1005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8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2462213"/>
          </a:xfrm>
        </p:spPr>
        <p:txBody>
          <a:bodyPr/>
          <a:lstStyle/>
          <a:p>
            <a:r>
              <a:rPr lang="ru-RU" sz="4000" b="0" dirty="0" smtClean="0"/>
              <a:t>  Под цистерной  </a:t>
            </a:r>
            <a:r>
              <a:rPr lang="ru-RU" sz="4000" b="0" dirty="0"/>
              <a:t>высотой 5 м установлен кран. С какой скоростью </a:t>
            </a:r>
            <a:r>
              <a:rPr lang="ru-RU" sz="4000" b="0" dirty="0" smtClean="0"/>
              <a:t>из  нее </a:t>
            </a:r>
            <a:r>
              <a:rPr lang="ru-RU" sz="4000" b="0" dirty="0"/>
              <a:t>будет вытекать жидкость, если открыть кран</a:t>
            </a:r>
            <a:r>
              <a:rPr lang="ru-RU" sz="4000" b="0" dirty="0" smtClean="0"/>
              <a:t>?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266105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268760"/>
            <a:ext cx="11521280" cy="5256583"/>
          </a:xfrm>
        </p:spPr>
        <p:txBody>
          <a:bodyPr/>
          <a:lstStyle/>
          <a:p>
            <a:r>
              <a:rPr lang="ru-RU" b="0" dirty="0" smtClean="0"/>
              <a:t>Прочитать тему 20. </a:t>
            </a:r>
          </a:p>
          <a:p>
            <a:r>
              <a:rPr lang="ru-RU" b="0" dirty="0" smtClean="0"/>
              <a:t>Ответить на вопросы:</a:t>
            </a:r>
          </a:p>
          <a:p>
            <a:r>
              <a:rPr lang="ru-RU" sz="3600" b="0" dirty="0" smtClean="0"/>
              <a:t>1</a:t>
            </a:r>
            <a:r>
              <a:rPr lang="ru-RU" sz="3200" b="0" dirty="0"/>
              <a:t>. Что такое динамическое давление жидкости?</a:t>
            </a:r>
          </a:p>
          <a:p>
            <a:r>
              <a:rPr lang="ru-RU" sz="3200" b="0" dirty="0"/>
              <a:t>2. Чем объясняются ламинарное и турбулентное течения?</a:t>
            </a:r>
          </a:p>
          <a:p>
            <a:r>
              <a:rPr lang="ru-RU" sz="3200" b="0" dirty="0"/>
              <a:t>3. Опишите течение воды в арыках, речках рядом с вашим домом?</a:t>
            </a:r>
          </a:p>
          <a:p>
            <a:r>
              <a:rPr lang="ru-RU" sz="3200" b="0" dirty="0"/>
              <a:t>4. Почему при увеличении скорости течения жидкости уменьшается</a:t>
            </a:r>
          </a:p>
          <a:p>
            <a:r>
              <a:rPr lang="ru-RU" sz="3200" b="0" dirty="0"/>
              <a:t>давление?</a:t>
            </a:r>
          </a:p>
        </p:txBody>
      </p:sp>
    </p:spTree>
    <p:extLst>
      <p:ext uri="{BB962C8B-B14F-4D97-AF65-F5344CB8AC3E}">
        <p14:creationId xmlns:p14="http://schemas.microsoft.com/office/powerpoint/2010/main" val="89714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67"/>
            <a:ext cx="12061825" cy="682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4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1"/>
            <a:ext cx="12151592" cy="680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44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46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041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16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8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44624"/>
            <a:ext cx="12050939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18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95" y="8459"/>
            <a:ext cx="12113120" cy="68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89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329" y="1650916"/>
            <a:ext cx="10585176" cy="2215991"/>
          </a:xfrm>
        </p:spPr>
        <p:txBody>
          <a:bodyPr/>
          <a:lstStyle/>
          <a:p>
            <a:r>
              <a:rPr lang="ru-RU" sz="3600" b="0" dirty="0" smtClean="0"/>
              <a:t> Скорость течения воды в широкой части трубы равна 2 м/с. Какова  скорость воды </a:t>
            </a:r>
            <a:r>
              <a:rPr lang="en-US" sz="3600" b="0" dirty="0" smtClean="0"/>
              <a:t>(</a:t>
            </a:r>
            <a:r>
              <a:rPr lang="ru-RU" sz="3600" b="0" dirty="0" smtClean="0"/>
              <a:t>м/с</a:t>
            </a:r>
            <a:r>
              <a:rPr lang="en-US" sz="3600" b="0" dirty="0" smtClean="0"/>
              <a:t>)</a:t>
            </a:r>
            <a:r>
              <a:rPr lang="ru-RU" sz="3600" b="0" dirty="0" smtClean="0"/>
              <a:t> в узкой части трубы в 2 раза меньшего диаметра?</a:t>
            </a:r>
            <a:endParaRPr lang="ru-RU" sz="3600" b="0" dirty="0"/>
          </a:p>
        </p:txBody>
      </p:sp>
    </p:spTree>
    <p:extLst>
      <p:ext uri="{BB962C8B-B14F-4D97-AF65-F5344CB8AC3E}">
        <p14:creationId xmlns:p14="http://schemas.microsoft.com/office/powerpoint/2010/main" val="42081468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125</Words>
  <Application>Microsoft Office PowerPoint</Application>
  <PresentationFormat>Произвольный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Решим задачу:</vt:lpstr>
      <vt:lpstr>Решим задачу:</vt:lpstr>
      <vt:lpstr>Самостоятельно: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Elena Juravleva</cp:lastModifiedBy>
  <cp:revision>9</cp:revision>
  <dcterms:created xsi:type="dcterms:W3CDTF">2020-10-08T06:24:13Z</dcterms:created>
  <dcterms:modified xsi:type="dcterms:W3CDTF">2020-11-01T13:06:31Z</dcterms:modified>
</cp:coreProperties>
</file>