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61" r:id="rId4"/>
    <p:sldId id="267" r:id="rId5"/>
    <p:sldId id="259" r:id="rId6"/>
    <p:sldId id="258" r:id="rId7"/>
    <p:sldId id="264" r:id="rId8"/>
    <p:sldId id="263" r:id="rId9"/>
    <p:sldId id="262" r:id="rId10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034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248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82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497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658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9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56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620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86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3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0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5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67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851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4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225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15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47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8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94388" y="2700158"/>
            <a:ext cx="9869179" cy="3769657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000" b="1" i="1" dirty="0" smtClean="0">
                <a:solidFill>
                  <a:schemeClr val="accent1"/>
                </a:solidFill>
              </a:rPr>
              <a:t>Динамика </a:t>
            </a:r>
            <a:r>
              <a:rPr lang="ru-RU" sz="4000" b="1" i="1">
                <a:solidFill>
                  <a:schemeClr val="accent1"/>
                </a:solidFill>
              </a:rPr>
              <a:t>вращательного </a:t>
            </a:r>
            <a:r>
              <a:rPr lang="ru-RU" sz="4000" b="1" i="1" smtClean="0">
                <a:solidFill>
                  <a:schemeClr val="accent1"/>
                </a:solidFill>
              </a:rPr>
              <a:t>   движения</a:t>
            </a:r>
            <a:r>
              <a:rPr lang="ru-RU" sz="4000" b="1" i="1" dirty="0" smtClean="0">
                <a:solidFill>
                  <a:schemeClr val="accent1"/>
                </a:solidFill>
                <a:latin typeface="Arial"/>
                <a:cs typeface="Arial"/>
              </a:rPr>
              <a:t>. </a:t>
            </a:r>
            <a:endParaRPr lang="en-US" sz="4000" b="1" i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en-US" sz="4000" b="1" i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en-US" sz="4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ru-RU" sz="4000" dirty="0">
                <a:solidFill>
                  <a:prstClr val="black"/>
                </a:solidFill>
              </a:rPr>
              <a:t>8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22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2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295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1614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5"/>
            <a:ext cx="1206182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526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19"/>
          </a:xfrm>
        </p:spPr>
        <p:txBody>
          <a:bodyPr/>
          <a:lstStyle/>
          <a:p>
            <a:r>
              <a:rPr lang="ru-RU" sz="4000" b="0" dirty="0" smtClean="0">
                <a:latin typeface="Arial" pitchFamily="34" charset="0"/>
                <a:cs typeface="Arial" pitchFamily="34" charset="0"/>
              </a:rPr>
              <a:t>  Шарик массой 100 г , подвешенный на легкой нити, равномерно вращается в горизонтальной плоскости с центростремительным ускорением 0,75</a:t>
            </a:r>
            <a:r>
              <a:rPr lang="ru-RU" sz="4000" b="0" dirty="0" smtClean="0">
                <a:latin typeface="Arial" pitchFamily="34" charset="0"/>
                <a:ea typeface="Cambria Math"/>
                <a:cs typeface="Arial" pitchFamily="34" charset="0"/>
              </a:rPr>
              <a:t>𝘨. Найдите силу натяжения нити.</a:t>
            </a:r>
            <a:endParaRPr lang="ru-RU" sz="40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7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>
                <a:latin typeface="Arial" pitchFamily="34" charset="0"/>
                <a:cs typeface="Arial" pitchFamily="34" charset="0"/>
              </a:rPr>
              <a:t>Конькобежец, движущийся со скоростью 10 м/с, чтобы удержать равновесие, на повороте отклонился от вертикали на 45</a:t>
            </a:r>
            <a:r>
              <a:rPr lang="ru-RU" sz="4000" b="0" dirty="0" smtClean="0">
                <a:latin typeface="Arial" pitchFamily="34" charset="0"/>
                <a:ea typeface="Cambria Math"/>
                <a:cs typeface="Arial" pitchFamily="34" charset="0"/>
              </a:rPr>
              <a:t>˚. Каков радиус кривизны поворота?</a:t>
            </a:r>
            <a:endParaRPr lang="ru-RU" sz="40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523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4329" y="1650916"/>
            <a:ext cx="9996100" cy="3693319"/>
          </a:xfrm>
        </p:spPr>
        <p:txBody>
          <a:bodyPr/>
          <a:lstStyle/>
          <a:p>
            <a:r>
              <a:rPr lang="ru-RU" sz="4000" b="0" dirty="0" smtClean="0"/>
              <a:t>   Диск вращается в горизонтальной плоскости с угловой скоростью 3 рад/с. На расстоянии 30 см от оси вращения на диске лежит тело массой 50 г. Определите силу трения, которая удерживает тело на диске.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950540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/>
              <a:t>  Конькобежец движется со скоростью 12 м/с по окружности радиусом 50 м. Под каким углом к горизонту он должен наклониться , чтобы сохранить равновесие?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72439188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139</Words>
  <Application>Microsoft Office PowerPoint</Application>
  <PresentationFormat>Произвольный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7</cp:revision>
  <dcterms:created xsi:type="dcterms:W3CDTF">2020-10-27T16:53:35Z</dcterms:created>
  <dcterms:modified xsi:type="dcterms:W3CDTF">2020-10-27T17:57:54Z</dcterms:modified>
</cp:coreProperties>
</file>