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61" r:id="rId4"/>
    <p:sldId id="267" r:id="rId5"/>
    <p:sldId id="259" r:id="rId6"/>
    <p:sldId id="258" r:id="rId7"/>
    <p:sldId id="264" r:id="rId8"/>
    <p:sldId id="263" r:id="rId9"/>
    <p:sldId id="262" r:id="rId10"/>
  </p:sldIdLst>
  <p:sldSz cx="12061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60" y="-108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41" y="2130448"/>
            <a:ext cx="102525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3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4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7" y="274661"/>
            <a:ext cx="271391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4" y="274661"/>
            <a:ext cx="79407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8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48" y="279985"/>
            <a:ext cx="10252553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48" y="933453"/>
            <a:ext cx="10252553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49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125984"/>
            <a:ext cx="1025255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840480"/>
            <a:ext cx="84432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5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8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4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2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5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2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84" y="336829"/>
            <a:ext cx="52869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8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3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5" y="4406923"/>
            <a:ext cx="10252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5" y="2906713"/>
            <a:ext cx="10252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0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7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36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5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6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35113"/>
            <a:ext cx="5331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0" y="2174875"/>
            <a:ext cx="5331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6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5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4" y="273050"/>
            <a:ext cx="39682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4" y="273073"/>
            <a:ext cx="67428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4" y="1435103"/>
            <a:ext cx="39682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2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0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0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0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1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5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5" y="1600206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35637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35637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13" y="635637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29" y="1133193"/>
            <a:ext cx="11821385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8"/>
            <a:ext cx="108035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377944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5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8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20" y="3285"/>
            <a:ext cx="1204545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94388" y="2700158"/>
            <a:ext cx="9869179" cy="3769657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40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000" b="1" i="1" dirty="0" smtClean="0">
                <a:solidFill>
                  <a:schemeClr val="accent1"/>
                </a:solidFill>
              </a:rPr>
              <a:t>Динамика </a:t>
            </a:r>
            <a:r>
              <a:rPr lang="ru-RU" sz="4000" b="1" i="1">
                <a:solidFill>
                  <a:schemeClr val="accent1"/>
                </a:solidFill>
              </a:rPr>
              <a:t>вращательного </a:t>
            </a:r>
            <a:r>
              <a:rPr lang="ru-RU" sz="4000" b="1" i="1" smtClean="0">
                <a:solidFill>
                  <a:schemeClr val="accent1"/>
                </a:solidFill>
              </a:rPr>
              <a:t>   движения</a:t>
            </a:r>
            <a:r>
              <a:rPr lang="ru-RU" sz="4000" b="1" i="1" dirty="0" smtClean="0">
                <a:solidFill>
                  <a:schemeClr val="accent1"/>
                </a:solidFill>
                <a:latin typeface="Arial"/>
                <a:cs typeface="Arial"/>
              </a:rPr>
              <a:t>. </a:t>
            </a:r>
            <a:endParaRPr lang="en-US" sz="4000" b="1" i="1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en-US" sz="4000" b="1" i="1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en-US" sz="40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prstClr val="black"/>
                </a:solidFill>
              </a:rPr>
              <a:t>Урок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ru-RU" sz="4000" dirty="0">
                <a:solidFill>
                  <a:prstClr val="black"/>
                </a:solidFill>
              </a:rPr>
              <a:t>8</a:t>
            </a: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prstClr val="black"/>
                </a:solidFill>
              </a:rPr>
              <a:t> </a:t>
            </a:r>
            <a:endParaRPr sz="4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17729" y="2644425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17729" y="4438107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87718" y="449338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98020" y="476797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20314" y="455391"/>
            <a:ext cx="1130246" cy="1044121"/>
          </a:xfrm>
          <a:prstGeom prst="rect">
            <a:avLst/>
          </a:prstGeom>
        </p:spPr>
        <p:txBody>
          <a:bodyPr vert="horz" wrap="square" lIns="0" tIns="28183" rIns="0" bIns="0" rtlCol="0">
            <a:spAutoFit/>
          </a:bodyPr>
          <a:lstStyle/>
          <a:p>
            <a:pPr defTabSz="1023886">
              <a:spcBef>
                <a:spcPts val="222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20314" y="1333976"/>
            <a:ext cx="1519768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 defTabSz="1023886">
              <a:spcBef>
                <a:spcPts val="169"/>
              </a:spcBef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10" y="476762"/>
            <a:ext cx="3707957" cy="857214"/>
          </a:xfrm>
          <a:prstGeom prst="rect">
            <a:avLst/>
          </a:prstGeom>
        </p:spPr>
        <p:txBody>
          <a:bodyPr vert="horz" wrap="square" lIns="0" tIns="2596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718">
              <a:spcBef>
                <a:spcPts val="203"/>
              </a:spcBef>
              <a:defRPr/>
            </a:pPr>
            <a:r>
              <a:rPr lang="ru-RU" sz="5400" kern="0" spc="9" dirty="0" smtClean="0">
                <a:solidFill>
                  <a:sysClr val="window" lastClr="FFFFFF"/>
                </a:solidFill>
              </a:rPr>
              <a:t>Физика</a:t>
            </a:r>
            <a:endParaRPr lang="en-US" sz="54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692033" y="584822"/>
            <a:ext cx="891777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71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2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2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9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61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5"/>
            <a:ext cx="1206182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52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3693319"/>
          </a:xfrm>
        </p:spPr>
        <p:txBody>
          <a:bodyPr/>
          <a:lstStyle/>
          <a:p>
            <a:r>
              <a:rPr lang="ru-RU" sz="4000" b="0" dirty="0" smtClean="0">
                <a:latin typeface="Arial" pitchFamily="34" charset="0"/>
                <a:cs typeface="Arial" pitchFamily="34" charset="0"/>
              </a:rPr>
              <a:t>  Шарик массой 100 г , подвешенный на легкой нити, равномерно вращается в горизонтальной плоскости с центростремительным ускорением 0,75</a:t>
            </a:r>
            <a:r>
              <a:rPr lang="ru-RU" sz="4000" b="0" dirty="0" smtClean="0">
                <a:latin typeface="Arial" pitchFamily="34" charset="0"/>
                <a:ea typeface="Cambria Math"/>
                <a:cs typeface="Arial" pitchFamily="34" charset="0"/>
              </a:rPr>
              <a:t>𝘨. Найдите силу натяжения нити.</a:t>
            </a:r>
            <a:endParaRPr lang="ru-RU" sz="40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7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3077766"/>
          </a:xfrm>
        </p:spPr>
        <p:txBody>
          <a:bodyPr/>
          <a:lstStyle/>
          <a:p>
            <a:r>
              <a:rPr lang="ru-RU" sz="4000" b="0" dirty="0" smtClean="0">
                <a:latin typeface="Arial" pitchFamily="34" charset="0"/>
                <a:cs typeface="Arial" pitchFamily="34" charset="0"/>
              </a:rPr>
              <a:t>Конькобежец, движущийся со скоростью 10 м/с, чтобы удержать равновесие, на повороте отклонился от вертикали на 45</a:t>
            </a:r>
            <a:r>
              <a:rPr lang="ru-RU" sz="4000" b="0" dirty="0" smtClean="0">
                <a:latin typeface="Arial" pitchFamily="34" charset="0"/>
                <a:ea typeface="Cambria Math"/>
                <a:cs typeface="Arial" pitchFamily="34" charset="0"/>
              </a:rPr>
              <a:t>˚. Каков радиус кривизны поворота?</a:t>
            </a:r>
            <a:endParaRPr lang="ru-RU" sz="40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2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329" y="1650916"/>
            <a:ext cx="9996100" cy="3693319"/>
          </a:xfrm>
        </p:spPr>
        <p:txBody>
          <a:bodyPr/>
          <a:lstStyle/>
          <a:p>
            <a:r>
              <a:rPr lang="ru-RU" sz="4000" b="0" dirty="0" smtClean="0"/>
              <a:t>   Диск вращается в горизонтальной плоскости с угловой скоростью 3 рад/с. На расстоянии 30 см от оси вращения на диске лежит тело массой 50 г. Определите силу трения, которая удерживает тело на диске.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195054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3077766"/>
          </a:xfrm>
        </p:spPr>
        <p:txBody>
          <a:bodyPr/>
          <a:lstStyle/>
          <a:p>
            <a:r>
              <a:rPr lang="ru-RU" sz="4000" b="0" dirty="0" smtClean="0"/>
              <a:t>  Конькобежец движется со скоростью 12 м/с по окружности радиусом 50 м. Под каким углом к горизонту он должен наклониться , чтобы сохранить равновесие?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272439188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139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Решим задачу:</vt:lpstr>
      <vt:lpstr>Решим задачу:</vt:lpstr>
      <vt:lpstr>Решим задачу:</vt:lpstr>
      <vt:lpstr>Самостоятельно: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Juravleva</dc:creator>
  <cp:lastModifiedBy>Elena Juravleva</cp:lastModifiedBy>
  <cp:revision>7</cp:revision>
  <dcterms:created xsi:type="dcterms:W3CDTF">2020-10-27T16:53:35Z</dcterms:created>
  <dcterms:modified xsi:type="dcterms:W3CDTF">2020-10-27T17:57:54Z</dcterms:modified>
</cp:coreProperties>
</file>