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1" r:id="rId11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0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1" y="2130448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6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74661"/>
            <a:ext cx="271391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74661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5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48" y="279985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48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374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125984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8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3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4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2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2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70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29"/>
            <a:ext cx="5286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2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5" y="4406923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5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2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7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9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3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4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4" y="273073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4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0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0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0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0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5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35637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3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29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8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5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20" y="3285"/>
            <a:ext cx="1204545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94388" y="2700158"/>
            <a:ext cx="9869179" cy="3769657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000" dirty="0" smtClean="0">
                <a:solidFill>
                  <a:srgbClr val="2365C7"/>
                </a:solidFill>
                <a:latin typeface="Arial"/>
                <a:cs typeface="Arial"/>
              </a:rPr>
              <a:t>Механизмы, работающие на основе правила моментов. </a:t>
            </a:r>
            <a:endParaRPr lang="en-US" sz="4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en-US" sz="4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en-US" sz="4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Урок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ru-RU" sz="4000" dirty="0">
                <a:solidFill>
                  <a:prstClr val="black"/>
                </a:solidFill>
              </a:rPr>
              <a:t>7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 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17729" y="2644425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17729" y="4438107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18" y="449338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20" y="476797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20314" y="455391"/>
            <a:ext cx="113024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0314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10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692033" y="584822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0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44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83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67"/>
            <a:ext cx="12061825" cy="685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9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4888" y="1650916"/>
            <a:ext cx="4955540" cy="3308598"/>
          </a:xfrm>
        </p:spPr>
        <p:txBody>
          <a:bodyPr/>
          <a:lstStyle/>
          <a:p>
            <a:r>
              <a:rPr lang="ru-RU" b="0" dirty="0" smtClean="0"/>
              <a:t>Какую силу нужно приложить к концу веревки, чтобы поднять груз массой  300кг?</a:t>
            </a:r>
            <a:endParaRPr lang="ru-RU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6" y="1340768"/>
            <a:ext cx="3479503" cy="525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5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000" y="1650916"/>
            <a:ext cx="3947428" cy="3323987"/>
          </a:xfrm>
        </p:spPr>
        <p:txBody>
          <a:bodyPr/>
          <a:lstStyle/>
          <a:p>
            <a:r>
              <a:rPr lang="ru-RU" sz="3600" b="0" dirty="0" smtClean="0"/>
              <a:t>Груз какого веса  можно поднять  с помощью установки, изображенной на рисунке?</a:t>
            </a:r>
            <a:endParaRPr lang="ru-RU" sz="3600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5" y="1556792"/>
            <a:ext cx="612067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66817" y="3244334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30 Н</a:t>
            </a:r>
          </a:p>
        </p:txBody>
      </p:sp>
    </p:spTree>
    <p:extLst>
      <p:ext uri="{BB962C8B-B14F-4D97-AF65-F5344CB8AC3E}">
        <p14:creationId xmlns:p14="http://schemas.microsoft.com/office/powerpoint/2010/main" val="191332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4288" y="1268760"/>
                <a:ext cx="11377263" cy="3555076"/>
              </a:xfrm>
            </p:spPr>
            <p:txBody>
              <a:bodyPr/>
              <a:lstStyle/>
              <a:p>
                <a:r>
                  <a:rPr lang="ru-RU" sz="3200" b="0" dirty="0" smtClean="0">
                    <a:latin typeface="Arial" pitchFamily="34" charset="0"/>
                    <a:cs typeface="Arial" pitchFamily="34" charset="0"/>
                  </a:rPr>
                  <a:t>На рычаг АВС , состоящий из двух взаимно перпендикулярных сторон АВ</a:t>
                </a: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=2 </a:t>
                </a:r>
                <a:r>
                  <a:rPr lang="ru-RU" sz="3200" b="0" dirty="0" smtClean="0">
                    <a:latin typeface="Arial" pitchFamily="34" charset="0"/>
                    <a:cs typeface="Arial" pitchFamily="34" charset="0"/>
                  </a:rPr>
                  <a:t>м и ВС </a:t>
                </a: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200" b="0" dirty="0" smtClean="0">
                    <a:latin typeface="Arial" pitchFamily="34" charset="0"/>
                    <a:cs typeface="Arial" pitchFamily="34" charset="0"/>
                  </a:rPr>
                  <a:t>1 м, способный свободно поворачиваться вокруг оси, проходящей через точку В и перпендикулярный плоскости чертежа, действуют силы </a:t>
                </a: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32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b="0" dirty="0" smtClean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 F</a:t>
                </a:r>
                <a:r>
                  <a:rPr lang="en-US" sz="32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3200" baseline="-25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3200" b="0" dirty="0" smtClean="0">
                    <a:latin typeface="Arial" pitchFamily="34" charset="0"/>
                    <a:cs typeface="Arial" pitchFamily="34" charset="0"/>
                  </a:rPr>
                  <a:t>приложенных под углами </a:t>
                </a:r>
                <a:r>
                  <a:rPr lang="el-GR" sz="3200" b="0" dirty="0" smtClean="0"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=30</a:t>
                </a:r>
                <a:r>
                  <a:rPr lang="en-US" sz="3200" b="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˚ </a:t>
                </a:r>
                <a:r>
                  <a:rPr lang="ru-RU" sz="3200" b="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и </a:t>
                </a:r>
                <a:r>
                  <a:rPr lang="el-GR" sz="3200" b="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β</a:t>
                </a:r>
                <a:r>
                  <a:rPr lang="en-US" sz="3200" b="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3200" b="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60˚. Чему равна сила </a:t>
                </a:r>
                <a:r>
                  <a:rPr lang="en-US" sz="3200" b="0" dirty="0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32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3200" baseline="-25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?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  <a:p>
                <a:endParaRPr lang="ru-RU" sz="36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4288" y="1268760"/>
                <a:ext cx="11377263" cy="3555076"/>
              </a:xfrm>
              <a:blipFill rotWithShape="1">
                <a:blip r:embed="rId2"/>
                <a:stretch>
                  <a:fillRect l="-2197" t="-3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04" y="3861048"/>
            <a:ext cx="4104456" cy="27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6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блоков: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tudfile.net/html/2706/187/html_FHVQ5VuM6X.5QXI/htmlconvd-_xtCTc5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0" y="1208314"/>
            <a:ext cx="11521280" cy="53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4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8" y="1412776"/>
            <a:ext cx="114492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27606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119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Решим задачу:</vt:lpstr>
      <vt:lpstr>Решим задачу:</vt:lpstr>
      <vt:lpstr>Решим задачу:</vt:lpstr>
      <vt:lpstr>Система блоков:</vt:lpstr>
      <vt:lpstr>Самостоятельно: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8</cp:revision>
  <dcterms:created xsi:type="dcterms:W3CDTF">2020-10-08T06:17:54Z</dcterms:created>
  <dcterms:modified xsi:type="dcterms:W3CDTF">2020-10-27T18:45:14Z</dcterms:modified>
</cp:coreProperties>
</file>