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70" r:id="rId4"/>
    <p:sldId id="271" r:id="rId5"/>
    <p:sldId id="274" r:id="rId6"/>
    <p:sldId id="262" r:id="rId7"/>
    <p:sldId id="263" r:id="rId8"/>
    <p:sldId id="269" r:id="rId9"/>
    <p:sldId id="264" r:id="rId10"/>
    <p:sldId id="259" r:id="rId11"/>
    <p:sldId id="275" r:id="rId12"/>
    <p:sldId id="276" r:id="rId13"/>
    <p:sldId id="261" r:id="rId14"/>
    <p:sldId id="272" r:id="rId15"/>
    <p:sldId id="273" r:id="rId16"/>
    <p:sldId id="258" r:id="rId17"/>
    <p:sldId id="267" r:id="rId18"/>
    <p:sldId id="266" r:id="rId19"/>
    <p:sldId id="265" r:id="rId20"/>
    <p:sldId id="268" r:id="rId21"/>
    <p:sldId id="277" r:id="rId22"/>
    <p:sldId id="278" r:id="rId23"/>
    <p:sldId id="279" r:id="rId24"/>
  </p:sldIdLst>
  <p:sldSz cx="12061825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97" y="62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0" y="2130446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6" y="274659"/>
            <a:ext cx="271391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74659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2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47" y="279983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590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590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590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47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458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125984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8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4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2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8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29"/>
            <a:ext cx="5286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4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4" y="4406921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4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3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7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0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2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9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3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3" y="273071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3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0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0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0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4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4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356371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356371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3" y="6356371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29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8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5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20" y="3281"/>
            <a:ext cx="1204545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78357" y="3289410"/>
            <a:ext cx="9869179" cy="2371838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8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800" dirty="0" smtClean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ru-RU" sz="4800" dirty="0" smtClean="0">
                <a:solidFill>
                  <a:srgbClr val="2365C7"/>
                </a:solidFill>
                <a:latin typeface="Arial"/>
                <a:cs typeface="Arial"/>
              </a:rPr>
              <a:t>Условия равновесия тел</a:t>
            </a:r>
            <a:endParaRPr lang="ru-RU" sz="48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 smtClean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 smtClean="0">
                <a:solidFill>
                  <a:prstClr val="black"/>
                </a:solidFill>
              </a:rPr>
              <a:t>Урок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smtClean="0">
                <a:solidFill>
                  <a:prstClr val="black"/>
                </a:solidFill>
              </a:rPr>
              <a:t>6 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17729" y="2644425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17729" y="4438107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18" y="449334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20" y="476793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020312" y="455391"/>
            <a:ext cx="113024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20312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07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692031" y="584818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16"/>
            <a:ext cx="12061825" cy="687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206182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0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" y="0"/>
            <a:ext cx="120661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7862170" y="267213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494408" y="5157192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" y="14131"/>
            <a:ext cx="1206023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484516" y="5157192"/>
            <a:ext cx="4419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06576" y="5157192"/>
            <a:ext cx="4419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34768" y="5157192"/>
            <a:ext cx="4419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" y="0"/>
            <a:ext cx="12007576" cy="683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592390" y="4846239"/>
            <a:ext cx="70088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601834" y="4846239"/>
            <a:ext cx="70088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5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4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</a:t>
            </a:r>
            <a:r>
              <a:rPr lang="ru-RU" dirty="0"/>
              <a:t>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44" y="1628800"/>
            <a:ext cx="10572165" cy="3077766"/>
          </a:xfrm>
        </p:spPr>
        <p:txBody>
          <a:bodyPr/>
          <a:lstStyle/>
          <a:p>
            <a:pPr indent="1166813" algn="just"/>
            <a:r>
              <a:rPr lang="ru-RU" sz="4000" b="0" dirty="0" smtClean="0"/>
              <a:t>Рельс </a:t>
            </a:r>
            <a:r>
              <a:rPr lang="ru-RU" sz="4000" b="0" dirty="0" smtClean="0"/>
              <a:t>длиной 10 м и массой 900 кг поднимают на двух параллельных тросах. Найти силу натяжения тросов, если один из них </a:t>
            </a:r>
            <a:r>
              <a:rPr lang="ru-RU" sz="4000" b="0" dirty="0" smtClean="0"/>
              <a:t>укреплён </a:t>
            </a:r>
            <a:r>
              <a:rPr lang="ru-RU" sz="4000" b="0" dirty="0" smtClean="0"/>
              <a:t>на конце рельса, а другой на расстоянии 1 м от другого конца.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8878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304" y="1700808"/>
            <a:ext cx="11148229" cy="2462213"/>
          </a:xfrm>
        </p:spPr>
        <p:txBody>
          <a:bodyPr/>
          <a:lstStyle/>
          <a:p>
            <a:pPr indent="725488" algn="just"/>
            <a:r>
              <a:rPr lang="ru-RU" sz="4000" b="0" dirty="0" smtClean="0"/>
              <a:t>К </a:t>
            </a:r>
            <a:r>
              <a:rPr lang="ru-RU" sz="4000" b="0" dirty="0" smtClean="0"/>
              <a:t>концам  стержня  массой 10 кг и длиной 40 см подвешены грузы массами 40 и 10 кг. Где надо подпереть стержень, чтобы он находился в равновесии?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41770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8343" y="1340768"/>
            <a:ext cx="10513169" cy="5062924"/>
          </a:xfrm>
        </p:spPr>
        <p:txBody>
          <a:bodyPr/>
          <a:lstStyle/>
          <a:p>
            <a:pPr marL="536575" indent="-536575" algn="l">
              <a:spcBef>
                <a:spcPts val="600"/>
              </a:spcBef>
              <a:buFont typeface="+mj-lt"/>
              <a:buAutoNum type="arabicPeriod"/>
            </a:pPr>
            <a:r>
              <a:rPr lang="ru-RU" sz="3600" b="0" i="0" dirty="0" smtClean="0"/>
              <a:t>Труба </a:t>
            </a:r>
            <a:r>
              <a:rPr lang="ru-RU" sz="3600" b="0" i="0" dirty="0"/>
              <a:t>массой 1,2 · </a:t>
            </a:r>
            <a:r>
              <a:rPr lang="ru-RU" sz="3600" b="0" i="0" dirty="0" smtClean="0"/>
              <a:t>10</a:t>
            </a:r>
            <a:r>
              <a:rPr lang="ru-RU" sz="3600" baseline="30000" dirty="0" smtClean="0"/>
              <a:t>3</a:t>
            </a:r>
            <a:r>
              <a:rPr lang="ru-RU" sz="3600" dirty="0"/>
              <a:t> </a:t>
            </a:r>
            <a:r>
              <a:rPr lang="ru-RU" sz="3600" b="0" i="0" dirty="0" smtClean="0"/>
              <a:t>кг </a:t>
            </a:r>
            <a:r>
              <a:rPr lang="ru-RU" sz="3600" b="0" i="0" dirty="0"/>
              <a:t>лежит на земле. </a:t>
            </a:r>
            <a:r>
              <a:rPr lang="ru-RU" sz="3600" b="0" i="0" dirty="0" smtClean="0"/>
              <a:t>Какую силу нужно </a:t>
            </a:r>
            <a:r>
              <a:rPr lang="ru-RU" sz="3600" b="0" i="0" dirty="0" smtClean="0"/>
              <a:t>приложить, </a:t>
            </a:r>
            <a:r>
              <a:rPr lang="ru-RU" sz="3600" b="0" i="0" dirty="0" smtClean="0"/>
              <a:t>чтобы </a:t>
            </a:r>
            <a:r>
              <a:rPr lang="ru-RU" sz="3600" b="0" i="0" dirty="0"/>
              <a:t>поднять </a:t>
            </a:r>
            <a:r>
              <a:rPr lang="ru-RU" sz="3600" b="0" i="0" dirty="0" smtClean="0"/>
              <a:t>е</a:t>
            </a:r>
            <a:r>
              <a:rPr lang="ru-RU" sz="3600" b="0" i="0" dirty="0"/>
              <a:t>ё</a:t>
            </a:r>
            <a:r>
              <a:rPr lang="ru-RU" sz="3600" b="0" i="0" dirty="0" smtClean="0"/>
              <a:t> </a:t>
            </a:r>
            <a:r>
              <a:rPr lang="ru-RU" sz="3600" b="0" i="0" dirty="0"/>
              <a:t>за один конец? </a:t>
            </a:r>
            <a:endParaRPr lang="ru-RU" sz="3600" b="0" i="0" dirty="0" smtClean="0"/>
          </a:p>
          <a:p>
            <a:pPr marL="536575" indent="-536575" algn="l">
              <a:spcBef>
                <a:spcPts val="600"/>
              </a:spcBef>
              <a:buFont typeface="+mj-lt"/>
              <a:buAutoNum type="arabicPeriod"/>
            </a:pPr>
            <a:r>
              <a:rPr lang="ru-RU" sz="3600" b="0" i="0" dirty="0" smtClean="0"/>
              <a:t>Оси</a:t>
            </a:r>
            <a:r>
              <a:rPr lang="ru-RU" sz="3600" b="0" i="0" dirty="0"/>
              <a:t>, на которых установлены колеса автомобиля массой 1,35 </a:t>
            </a:r>
            <a:r>
              <a:rPr lang="ru-RU" sz="3600" b="0" i="0" dirty="0" smtClean="0"/>
              <a:t>т, расположены </a:t>
            </a:r>
            <a:r>
              <a:rPr lang="ru-RU" sz="3600" b="0" i="0" dirty="0"/>
              <a:t>на расстоянии 3 м друг от друга. Центр массы </a:t>
            </a:r>
            <a:r>
              <a:rPr lang="ru-RU" sz="3600" b="0" i="0" dirty="0" smtClean="0"/>
              <a:t>автомобиля находится </a:t>
            </a:r>
            <a:r>
              <a:rPr lang="ru-RU" sz="3600" b="0" i="0" dirty="0"/>
              <a:t>на расстоянии </a:t>
            </a:r>
            <a:r>
              <a:rPr lang="ru-RU" sz="3600" b="0" i="0"/>
              <a:t>1,2 </a:t>
            </a:r>
            <a:r>
              <a:rPr lang="ru-RU" sz="3600" b="0" i="0" smtClean="0"/>
              <a:t>м          </a:t>
            </a:r>
            <a:r>
              <a:rPr lang="ru-RU" sz="3600" b="0" i="0" dirty="0"/>
              <a:t>от передней оси. Определите </a:t>
            </a:r>
            <a:r>
              <a:rPr lang="ru-RU" sz="3600" b="0" i="0" dirty="0" smtClean="0"/>
              <a:t>силу реакции </a:t>
            </a:r>
            <a:r>
              <a:rPr lang="ru-RU" sz="3600" b="0" i="0" dirty="0" smtClean="0"/>
              <a:t>опоры, </a:t>
            </a:r>
            <a:r>
              <a:rPr lang="ru-RU" sz="3600" b="0" i="0" dirty="0" smtClean="0"/>
              <a:t>действующую на каждую ось.</a:t>
            </a:r>
            <a:endParaRPr lang="ru-RU" sz="3600" b="0" i="0" dirty="0"/>
          </a:p>
        </p:txBody>
      </p:sp>
    </p:spTree>
    <p:extLst>
      <p:ext uri="{BB962C8B-B14F-4D97-AF65-F5344CB8AC3E}">
        <p14:creationId xmlns:p14="http://schemas.microsoft.com/office/powerpoint/2010/main" val="10156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57"/>
            <a:ext cx="12061825" cy="683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83" y="0"/>
            <a:ext cx="12090808" cy="683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4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37"/>
            <a:ext cx="12061824" cy="68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8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644"/>
            <a:ext cx="12061825" cy="683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6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024"/>
            <a:ext cx="12061825" cy="68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ba82d51ed8e34a37b97623862dd112214193e8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149</Words>
  <Application>Microsoft Office PowerPoint</Application>
  <PresentationFormat>Произвольный</PresentationFormat>
  <Paragraphs>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Решим задачу:</vt:lpstr>
      <vt:lpstr>Решим задачу:</vt:lpstr>
      <vt:lpstr>Самостоятельно: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Закирова Ф.М</cp:lastModifiedBy>
  <cp:revision>19</cp:revision>
  <dcterms:created xsi:type="dcterms:W3CDTF">2020-10-08T06:15:52Z</dcterms:created>
  <dcterms:modified xsi:type="dcterms:W3CDTF">2020-10-25T12:10:41Z</dcterms:modified>
</cp:coreProperties>
</file>