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57" r:id="rId3"/>
    <p:sldId id="270" r:id="rId4"/>
    <p:sldId id="271" r:id="rId5"/>
    <p:sldId id="274" r:id="rId6"/>
    <p:sldId id="262" r:id="rId7"/>
    <p:sldId id="263" r:id="rId8"/>
    <p:sldId id="269" r:id="rId9"/>
    <p:sldId id="264" r:id="rId10"/>
    <p:sldId id="259" r:id="rId11"/>
    <p:sldId id="275" r:id="rId12"/>
    <p:sldId id="276" r:id="rId13"/>
    <p:sldId id="261" r:id="rId14"/>
    <p:sldId id="272" r:id="rId15"/>
    <p:sldId id="273" r:id="rId16"/>
    <p:sldId id="258" r:id="rId17"/>
    <p:sldId id="267" r:id="rId18"/>
    <p:sldId id="266" r:id="rId19"/>
    <p:sldId id="265" r:id="rId20"/>
    <p:sldId id="268" r:id="rId21"/>
    <p:sldId id="277" r:id="rId22"/>
    <p:sldId id="278" r:id="rId23"/>
    <p:sldId id="279" r:id="rId24"/>
  </p:sldIdLst>
  <p:sldSz cx="12061825" cy="6858000"/>
  <p:notesSz cx="6858000" cy="9144000"/>
  <p:custDataLst>
    <p:tags r:id="rId2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79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797" y="62"/>
      </p:cViewPr>
      <p:guideLst>
        <p:guide orient="horz" pos="2160"/>
        <p:guide pos="379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40" y="2130446"/>
            <a:ext cx="10252551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4" y="3886200"/>
            <a:ext cx="84432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739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60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26" y="274659"/>
            <a:ext cx="2713911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4" y="274659"/>
            <a:ext cx="7940701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328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647" y="279983"/>
            <a:ext cx="10252553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04638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84474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864309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04638" y="4980590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84474" y="4980590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864309" y="4980590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04647" y="933453"/>
            <a:ext cx="10252553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84585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125984"/>
            <a:ext cx="1025255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4" y="3840480"/>
            <a:ext cx="844327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785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10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4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2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99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682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5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784" y="336829"/>
            <a:ext cx="52869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044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645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4" y="4406921"/>
            <a:ext cx="102525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4" y="2906713"/>
            <a:ext cx="102525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831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3096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31436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975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6" y="1535113"/>
            <a:ext cx="53294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3096" y="2174875"/>
            <a:ext cx="53294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35113"/>
            <a:ext cx="533149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27240" y="2174875"/>
            <a:ext cx="533149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70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624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094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03" y="273050"/>
            <a:ext cx="396825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5843" y="273071"/>
            <a:ext cx="674289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103" y="1435103"/>
            <a:ext cx="396825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43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10" y="4800600"/>
            <a:ext cx="72370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10" y="612775"/>
            <a:ext cx="72370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10" y="5367338"/>
            <a:ext cx="72370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469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4" y="274638"/>
            <a:ext cx="108556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4" y="1600206"/>
            <a:ext cx="108556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1" y="6356371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4" y="6356371"/>
            <a:ext cx="38195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13" y="6356371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271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29" y="1133193"/>
            <a:ext cx="11821385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5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8"/>
            <a:ext cx="108035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377944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377944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5" y="6377944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136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20" y="3281"/>
            <a:ext cx="12045450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778357" y="3289410"/>
            <a:ext cx="9869179" cy="2371838"/>
          </a:xfrm>
          <a:prstGeom prst="rect">
            <a:avLst/>
          </a:prstGeom>
        </p:spPr>
        <p:txBody>
          <a:bodyPr vert="horz" wrap="square" lIns="0" tIns="24800" rIns="0" bIns="0" rtlCol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800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4800" dirty="0" smtClean="0">
                <a:solidFill>
                  <a:srgbClr val="2365C7"/>
                </a:solidFill>
                <a:latin typeface="Arial"/>
                <a:cs typeface="Arial"/>
              </a:rPr>
              <a:t>: </a:t>
            </a:r>
            <a:r>
              <a:rPr lang="ru-RU" sz="4800" dirty="0" smtClean="0">
                <a:solidFill>
                  <a:srgbClr val="2365C7"/>
                </a:solidFill>
                <a:latin typeface="Arial"/>
                <a:cs typeface="Arial"/>
              </a:rPr>
              <a:t>Условия равновесия тел</a:t>
            </a:r>
            <a:endParaRPr lang="ru-RU" sz="48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 smtClean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 smtClean="0">
                <a:solidFill>
                  <a:prstClr val="black"/>
                </a:solidFill>
              </a:rPr>
              <a:t>Урок</a:t>
            </a:r>
            <a:r>
              <a:rPr lang="en-US" sz="4000" dirty="0" smtClean="0">
                <a:solidFill>
                  <a:prstClr val="black"/>
                </a:solidFill>
              </a:rPr>
              <a:t> </a:t>
            </a:r>
            <a:r>
              <a:rPr lang="ru-RU" sz="4000" dirty="0" smtClean="0">
                <a:solidFill>
                  <a:prstClr val="black"/>
                </a:solidFill>
              </a:rPr>
              <a:t>6 </a:t>
            </a:r>
            <a:endParaRPr sz="4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17729" y="2644425"/>
            <a:ext cx="719726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17729" y="4438107"/>
            <a:ext cx="719726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887718" y="449334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898020" y="476793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020312" y="455391"/>
            <a:ext cx="1130246" cy="1044121"/>
          </a:xfrm>
          <a:prstGeom prst="rect">
            <a:avLst/>
          </a:prstGeom>
        </p:spPr>
        <p:txBody>
          <a:bodyPr vert="horz" wrap="square" lIns="0" tIns="28183" rIns="0" bIns="0" rtlCol="0">
            <a:spAutoFit/>
          </a:bodyPr>
          <a:lstStyle/>
          <a:p>
            <a:pPr defTabSz="1023886">
              <a:spcBef>
                <a:spcPts val="222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20312" y="1333976"/>
            <a:ext cx="1519768" cy="375572"/>
          </a:xfrm>
          <a:prstGeom prst="rect">
            <a:avLst/>
          </a:prstGeom>
        </p:spPr>
        <p:txBody>
          <a:bodyPr vert="horz" wrap="square" lIns="0" tIns="21420" rIns="0" bIns="0" rtlCol="0">
            <a:spAutoFit/>
          </a:bodyPr>
          <a:lstStyle/>
          <a:p>
            <a:pPr defTabSz="1023886">
              <a:spcBef>
                <a:spcPts val="169"/>
              </a:spcBef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38007" y="476762"/>
            <a:ext cx="3707957" cy="857214"/>
          </a:xfrm>
          <a:prstGeom prst="rect">
            <a:avLst/>
          </a:prstGeom>
        </p:spPr>
        <p:txBody>
          <a:bodyPr vert="horz" wrap="square" lIns="0" tIns="2596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718">
              <a:spcBef>
                <a:spcPts val="203"/>
              </a:spcBef>
              <a:defRPr/>
            </a:pPr>
            <a:r>
              <a:rPr lang="ru-RU" sz="5400" kern="0" spc="9" dirty="0" smtClean="0">
                <a:solidFill>
                  <a:sysClr val="window" lastClr="FFFFFF"/>
                </a:solidFill>
              </a:rPr>
              <a:t>Физика</a:t>
            </a:r>
            <a:endParaRPr lang="en-US" sz="5400" kern="0" spc="9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CF4C4251-150C-409F-BB4F-13D887806802}"/>
              </a:ext>
            </a:extLst>
          </p:cNvPr>
          <p:cNvSpPr/>
          <p:nvPr/>
        </p:nvSpPr>
        <p:spPr>
          <a:xfrm>
            <a:off x="692031" y="584818"/>
            <a:ext cx="891777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625718"/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54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216"/>
            <a:ext cx="12061825" cy="6878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135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12061825" cy="6813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44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618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052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618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702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73" y="0"/>
            <a:ext cx="1206619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311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618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7862170" y="2672138"/>
            <a:ext cx="43204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096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618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1494408" y="5157192"/>
            <a:ext cx="43204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9" y="14131"/>
            <a:ext cx="12060238" cy="685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>
            <a:off x="1484516" y="5157192"/>
            <a:ext cx="44194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3006576" y="5157192"/>
            <a:ext cx="44194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734768" y="5157192"/>
            <a:ext cx="44194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4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9" y="0"/>
            <a:ext cx="12007576" cy="6835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1592390" y="4846239"/>
            <a:ext cx="700886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3601834" y="4846239"/>
            <a:ext cx="700886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452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0618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944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0618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197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618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817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</a:t>
            </a:r>
            <a:r>
              <a:rPr lang="ru-RU" dirty="0"/>
              <a:t>у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8344" y="1628800"/>
            <a:ext cx="10572165" cy="3077766"/>
          </a:xfrm>
        </p:spPr>
        <p:txBody>
          <a:bodyPr/>
          <a:lstStyle/>
          <a:p>
            <a:pPr indent="1166813" algn="just"/>
            <a:r>
              <a:rPr lang="ru-RU" sz="4000" b="0" dirty="0" smtClean="0"/>
              <a:t>Рельс </a:t>
            </a:r>
            <a:r>
              <a:rPr lang="ru-RU" sz="4000" b="0" dirty="0" smtClean="0"/>
              <a:t>длиной 10 м и массой 900 кг поднимают на двух параллельных тросах. Найти силу натяжения тросов, если один из них </a:t>
            </a:r>
            <a:r>
              <a:rPr lang="ru-RU" sz="4000" b="0" dirty="0" smtClean="0"/>
              <a:t>укреплён </a:t>
            </a:r>
            <a:r>
              <a:rPr lang="ru-RU" sz="4000" b="0" dirty="0" smtClean="0"/>
              <a:t>на конце рельса, а другой на расстоянии 1 м от другого конца.</a:t>
            </a:r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288788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задачу: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8304" y="1700808"/>
            <a:ext cx="11148229" cy="2462213"/>
          </a:xfrm>
        </p:spPr>
        <p:txBody>
          <a:bodyPr/>
          <a:lstStyle/>
          <a:p>
            <a:pPr indent="725488" algn="just"/>
            <a:r>
              <a:rPr lang="ru-RU" sz="4000" b="0" dirty="0" smtClean="0"/>
              <a:t>К </a:t>
            </a:r>
            <a:r>
              <a:rPr lang="ru-RU" sz="4000" b="0" dirty="0" smtClean="0"/>
              <a:t>концам  стержня  массой 10 кг и длиной 40 см подвешены грузы массами 40 и 10 кг. Где надо подпереть стержень, чтобы он находился в равновесии?</a:t>
            </a:r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417707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Самостоятельно: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8343" y="1340768"/>
            <a:ext cx="10513169" cy="5062924"/>
          </a:xfrm>
        </p:spPr>
        <p:txBody>
          <a:bodyPr/>
          <a:lstStyle/>
          <a:p>
            <a:pPr marL="536575" indent="-536575" algn="l">
              <a:spcBef>
                <a:spcPts val="600"/>
              </a:spcBef>
              <a:buFont typeface="+mj-lt"/>
              <a:buAutoNum type="arabicPeriod"/>
            </a:pPr>
            <a:r>
              <a:rPr lang="ru-RU" sz="3600" b="0" i="0" dirty="0" smtClean="0"/>
              <a:t>Труба </a:t>
            </a:r>
            <a:r>
              <a:rPr lang="ru-RU" sz="3600" b="0" i="0" dirty="0"/>
              <a:t>массой 1,2 · </a:t>
            </a:r>
            <a:r>
              <a:rPr lang="ru-RU" sz="3600" b="0" i="0" dirty="0" smtClean="0"/>
              <a:t>10</a:t>
            </a:r>
            <a:r>
              <a:rPr lang="ru-RU" sz="3600" baseline="30000" dirty="0" smtClean="0"/>
              <a:t>3</a:t>
            </a:r>
            <a:r>
              <a:rPr lang="ru-RU" sz="3600" dirty="0"/>
              <a:t> </a:t>
            </a:r>
            <a:r>
              <a:rPr lang="ru-RU" sz="3600" b="0" i="0" dirty="0" smtClean="0"/>
              <a:t>кг </a:t>
            </a:r>
            <a:r>
              <a:rPr lang="ru-RU" sz="3600" b="0" i="0" dirty="0"/>
              <a:t>лежит на земле. </a:t>
            </a:r>
            <a:r>
              <a:rPr lang="ru-RU" sz="3600" b="0" i="0" dirty="0" smtClean="0"/>
              <a:t>Какую силу нужно </a:t>
            </a:r>
            <a:r>
              <a:rPr lang="ru-RU" sz="3600" b="0" i="0" dirty="0" smtClean="0"/>
              <a:t>приложить, </a:t>
            </a:r>
            <a:r>
              <a:rPr lang="ru-RU" sz="3600" b="0" i="0" dirty="0" smtClean="0"/>
              <a:t>чтобы </a:t>
            </a:r>
            <a:r>
              <a:rPr lang="ru-RU" sz="3600" b="0" i="0" dirty="0"/>
              <a:t>поднять </a:t>
            </a:r>
            <a:r>
              <a:rPr lang="ru-RU" sz="3600" b="0" i="0" dirty="0" smtClean="0"/>
              <a:t>е</a:t>
            </a:r>
            <a:r>
              <a:rPr lang="ru-RU" sz="3600" b="0" i="0" dirty="0"/>
              <a:t>ё</a:t>
            </a:r>
            <a:r>
              <a:rPr lang="ru-RU" sz="3600" b="0" i="0" dirty="0" smtClean="0"/>
              <a:t> </a:t>
            </a:r>
            <a:r>
              <a:rPr lang="ru-RU" sz="3600" b="0" i="0" dirty="0"/>
              <a:t>за один конец? </a:t>
            </a:r>
            <a:endParaRPr lang="ru-RU" sz="3600" b="0" i="0" dirty="0" smtClean="0"/>
          </a:p>
          <a:p>
            <a:pPr marL="536575" indent="-536575" algn="l">
              <a:spcBef>
                <a:spcPts val="600"/>
              </a:spcBef>
              <a:buFont typeface="+mj-lt"/>
              <a:buAutoNum type="arabicPeriod"/>
            </a:pPr>
            <a:r>
              <a:rPr lang="ru-RU" sz="3600" b="0" i="0" dirty="0" smtClean="0"/>
              <a:t>Оси</a:t>
            </a:r>
            <a:r>
              <a:rPr lang="ru-RU" sz="3600" b="0" i="0" dirty="0"/>
              <a:t>, на которых установлены колеса автомобиля массой 1,35 </a:t>
            </a:r>
            <a:r>
              <a:rPr lang="ru-RU" sz="3600" b="0" i="0" dirty="0" smtClean="0"/>
              <a:t>т, расположены </a:t>
            </a:r>
            <a:r>
              <a:rPr lang="ru-RU" sz="3600" b="0" i="0" dirty="0"/>
              <a:t>на расстоянии 3 м друг от друга. Центр массы </a:t>
            </a:r>
            <a:r>
              <a:rPr lang="ru-RU" sz="3600" b="0" i="0" dirty="0" smtClean="0"/>
              <a:t>автомобиля находится </a:t>
            </a:r>
            <a:r>
              <a:rPr lang="ru-RU" sz="3600" b="0" i="0" dirty="0"/>
              <a:t>на расстоянии </a:t>
            </a:r>
            <a:r>
              <a:rPr lang="ru-RU" sz="3600" b="0" i="0"/>
              <a:t>1,2 </a:t>
            </a:r>
            <a:r>
              <a:rPr lang="ru-RU" sz="3600" b="0" i="0" smtClean="0"/>
              <a:t>м          </a:t>
            </a:r>
            <a:r>
              <a:rPr lang="ru-RU" sz="3600" b="0" i="0" dirty="0"/>
              <a:t>от передней оси. Определите </a:t>
            </a:r>
            <a:r>
              <a:rPr lang="ru-RU" sz="3600" b="0" i="0" dirty="0" smtClean="0"/>
              <a:t>силу реакции </a:t>
            </a:r>
            <a:r>
              <a:rPr lang="ru-RU" sz="3600" b="0" i="0" dirty="0" smtClean="0"/>
              <a:t>опоры, </a:t>
            </a:r>
            <a:r>
              <a:rPr lang="ru-RU" sz="3600" b="0" i="0" dirty="0" smtClean="0"/>
              <a:t>действующую на каждую ось.</a:t>
            </a:r>
            <a:endParaRPr lang="ru-RU" sz="3600" b="0" i="0" dirty="0"/>
          </a:p>
        </p:txBody>
      </p:sp>
    </p:spTree>
    <p:extLst>
      <p:ext uri="{BB962C8B-B14F-4D97-AF65-F5344CB8AC3E}">
        <p14:creationId xmlns:p14="http://schemas.microsoft.com/office/powerpoint/2010/main" val="101568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618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186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957"/>
            <a:ext cx="12061825" cy="6835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102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983" y="0"/>
            <a:ext cx="12090808" cy="6836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749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649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437"/>
            <a:ext cx="12061824" cy="68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482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7644"/>
            <a:ext cx="12061825" cy="6830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663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6024"/>
            <a:ext cx="12061825" cy="6874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902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ba82d51ed8e34a37b97623862dd112214193e8"/>
</p:tagLst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149</Words>
  <Application>Microsoft Office PowerPoint</Application>
  <PresentationFormat>Произвольный</PresentationFormat>
  <Paragraphs>15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Решим задачу:</vt:lpstr>
      <vt:lpstr>Решим задачу:</vt:lpstr>
      <vt:lpstr>Самостоятельно: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 Juravleva</dc:creator>
  <cp:lastModifiedBy>Закирова Ф.М</cp:lastModifiedBy>
  <cp:revision>19</cp:revision>
  <dcterms:created xsi:type="dcterms:W3CDTF">2020-10-08T06:15:52Z</dcterms:created>
  <dcterms:modified xsi:type="dcterms:W3CDTF">2020-10-25T12:10:41Z</dcterms:modified>
</cp:coreProperties>
</file>