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351" r:id="rId3"/>
    <p:sldId id="353" r:id="rId4"/>
    <p:sldId id="354" r:id="rId5"/>
    <p:sldId id="355" r:id="rId6"/>
    <p:sldId id="356" r:id="rId7"/>
    <p:sldId id="376" r:id="rId8"/>
    <p:sldId id="357" r:id="rId9"/>
    <p:sldId id="359" r:id="rId10"/>
    <p:sldId id="377" r:id="rId11"/>
    <p:sldId id="373" r:id="rId12"/>
    <p:sldId id="365" r:id="rId13"/>
    <p:sldId id="366" r:id="rId14"/>
    <p:sldId id="364" r:id="rId15"/>
    <p:sldId id="378" r:id="rId16"/>
    <p:sldId id="375" r:id="rId17"/>
    <p:sldId id="371" r:id="rId18"/>
    <p:sldId id="370" r:id="rId19"/>
    <p:sldId id="369" r:id="rId20"/>
    <p:sldId id="368" r:id="rId21"/>
    <p:sldId id="367" r:id="rId22"/>
    <p:sldId id="362" r:id="rId23"/>
    <p:sldId id="352" r:id="rId24"/>
    <p:sldId id="298" r:id="rId25"/>
  </p:sldIdLst>
  <p:sldSz cx="5765800" cy="3244850"/>
  <p:notesSz cx="5765800" cy="3244850"/>
  <p:custDataLst>
    <p:tags r:id="rId2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83396" autoAdjust="0"/>
  </p:normalViewPr>
  <p:slideViewPr>
    <p:cSldViewPr>
      <p:cViewPr varScale="1">
        <p:scale>
          <a:sx n="91" d="100"/>
          <a:sy n="91" d="100"/>
        </p:scale>
        <p:origin x="1027" y="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9C5323-3124-4C1B-A08F-BF41DDD6DF24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37ACDB-6477-411D-B806-15D26FC70471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И</a:t>
          </a:r>
          <a:endParaRPr lang="ru-RU" dirty="0">
            <a:solidFill>
              <a:schemeClr val="bg1"/>
            </a:solidFill>
          </a:endParaRPr>
        </a:p>
      </dgm:t>
    </dgm:pt>
    <dgm:pt modelId="{01A4ED9F-39D7-4BEA-B649-213966126868}" type="parTrans" cxnId="{F185F2CB-9C3E-4B53-9A65-040CB0CB3137}">
      <dgm:prSet/>
      <dgm:spPr/>
      <dgm:t>
        <a:bodyPr/>
        <a:lstStyle/>
        <a:p>
          <a:endParaRPr lang="ru-RU"/>
        </a:p>
      </dgm:t>
    </dgm:pt>
    <dgm:pt modelId="{D3803F57-5951-4B86-8B4E-BBD4B12C9836}" type="sibTrans" cxnId="{F185F2CB-9C3E-4B53-9A65-040CB0CB3137}">
      <dgm:prSet/>
      <dgm:spPr/>
      <dgm:t>
        <a:bodyPr/>
        <a:lstStyle/>
        <a:p>
          <a:endParaRPr lang="ru-RU"/>
        </a:p>
      </dgm:t>
    </dgm:pt>
    <dgm:pt modelId="{FDCC71F8-749B-4055-B554-19060A9A868C}">
      <dgm:prSet phldrT="[Текст]" custT="1"/>
      <dgm:spPr/>
      <dgm:t>
        <a:bodyPr/>
        <a:lstStyle/>
        <a:p>
          <a:r>
            <a:rPr lang="ru-RU" sz="1050" dirty="0" smtClean="0">
              <a:solidFill>
                <a:schemeClr val="bg1"/>
              </a:solidFill>
            </a:rPr>
            <a:t>После иностранных приставок </a:t>
          </a:r>
          <a:endParaRPr lang="ru-RU" sz="1050" dirty="0">
            <a:solidFill>
              <a:schemeClr val="bg1"/>
            </a:solidFill>
          </a:endParaRPr>
        </a:p>
      </dgm:t>
    </dgm:pt>
    <dgm:pt modelId="{5B1F1DA9-4C91-4E7F-83A1-8F7FD8AAB449}" type="parTrans" cxnId="{9242C43E-1190-493F-92BB-9E2E1559BEC5}">
      <dgm:prSet/>
      <dgm:spPr/>
      <dgm:t>
        <a:bodyPr/>
        <a:lstStyle/>
        <a:p>
          <a:endParaRPr lang="ru-RU"/>
        </a:p>
      </dgm:t>
    </dgm:pt>
    <dgm:pt modelId="{8DB19939-B3E1-4AE3-AB20-490033C6437D}" type="sibTrans" cxnId="{9242C43E-1190-493F-92BB-9E2E1559BEC5}">
      <dgm:prSet/>
      <dgm:spPr/>
      <dgm:t>
        <a:bodyPr/>
        <a:lstStyle/>
        <a:p>
          <a:endParaRPr lang="ru-RU"/>
        </a:p>
      </dgm:t>
    </dgm:pt>
    <dgm:pt modelId="{1CA8C949-CADC-48A7-9AED-082CCB6D4509}">
      <dgm:prSet phldrT="[Текст]" custT="1"/>
      <dgm:spPr/>
      <dgm:t>
        <a:bodyPr/>
        <a:lstStyle/>
        <a:p>
          <a:r>
            <a:rPr lang="ru-RU" sz="1100" dirty="0" smtClean="0">
              <a:solidFill>
                <a:schemeClr val="bg1"/>
              </a:solidFill>
            </a:rPr>
            <a:t>В слове </a:t>
          </a:r>
          <a:r>
            <a:rPr lang="ru-RU" sz="1100" dirty="0" smtClean="0">
              <a:solidFill>
                <a:srgbClr val="C00000"/>
              </a:solidFill>
            </a:rPr>
            <a:t>взимать</a:t>
          </a:r>
          <a:r>
            <a:rPr lang="ru-RU" sz="1100" dirty="0" smtClean="0">
              <a:solidFill>
                <a:schemeClr val="bg1"/>
              </a:solidFill>
            </a:rPr>
            <a:t> </a:t>
          </a:r>
          <a:endParaRPr lang="ru-RU" sz="1100" dirty="0">
            <a:solidFill>
              <a:schemeClr val="bg1"/>
            </a:solidFill>
          </a:endParaRPr>
        </a:p>
      </dgm:t>
    </dgm:pt>
    <dgm:pt modelId="{30F3BD7F-A062-4FBB-9837-E4329CAF6870}" type="parTrans" cxnId="{32628195-2957-4EC1-A865-0B7AC8AB9E9E}">
      <dgm:prSet/>
      <dgm:spPr/>
      <dgm:t>
        <a:bodyPr/>
        <a:lstStyle/>
        <a:p>
          <a:endParaRPr lang="ru-RU"/>
        </a:p>
      </dgm:t>
    </dgm:pt>
    <dgm:pt modelId="{14CFFA47-D87E-4579-8A3E-045BA05687EE}" type="sibTrans" cxnId="{32628195-2957-4EC1-A865-0B7AC8AB9E9E}">
      <dgm:prSet/>
      <dgm:spPr/>
      <dgm:t>
        <a:bodyPr/>
        <a:lstStyle/>
        <a:p>
          <a:endParaRPr lang="ru-RU"/>
        </a:p>
      </dgm:t>
    </dgm:pt>
    <dgm:pt modelId="{5975DC8F-2B00-45D5-9C23-A0B5A51CF7F1}">
      <dgm:prSet phldrT="[Текст]" custT="1"/>
      <dgm:spPr/>
      <dgm:t>
        <a:bodyPr/>
        <a:lstStyle/>
        <a:p>
          <a:r>
            <a:rPr lang="ru-RU" sz="900" dirty="0" smtClean="0">
              <a:solidFill>
                <a:schemeClr val="bg1"/>
              </a:solidFill>
            </a:rPr>
            <a:t>После приставок сверх-, меж-</a:t>
          </a:r>
          <a:endParaRPr lang="ru-RU" sz="900" dirty="0">
            <a:solidFill>
              <a:schemeClr val="bg1"/>
            </a:solidFill>
          </a:endParaRPr>
        </a:p>
      </dgm:t>
    </dgm:pt>
    <dgm:pt modelId="{240B282E-460C-4F40-9C25-020D64965C83}" type="parTrans" cxnId="{F24DD228-01B7-4346-B547-CC1D0F723303}">
      <dgm:prSet/>
      <dgm:spPr/>
      <dgm:t>
        <a:bodyPr/>
        <a:lstStyle/>
        <a:p>
          <a:endParaRPr lang="ru-RU"/>
        </a:p>
      </dgm:t>
    </dgm:pt>
    <dgm:pt modelId="{76A49E1A-5571-481E-9157-5EB37987B0B7}" type="sibTrans" cxnId="{F24DD228-01B7-4346-B547-CC1D0F723303}">
      <dgm:prSet/>
      <dgm:spPr/>
      <dgm:t>
        <a:bodyPr/>
        <a:lstStyle/>
        <a:p>
          <a:endParaRPr lang="ru-RU"/>
        </a:p>
      </dgm:t>
    </dgm:pt>
    <dgm:pt modelId="{E7A7AF15-4228-4FF9-91E2-08A116B5C8E7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000" dirty="0" smtClean="0">
              <a:solidFill>
                <a:schemeClr val="bg1"/>
              </a:solidFill>
            </a:rPr>
            <a:t>В</a:t>
          </a:r>
          <a:r>
            <a:rPr lang="ru-RU" sz="1400" dirty="0" smtClean="0">
              <a:solidFill>
                <a:schemeClr val="bg1"/>
              </a:solidFill>
            </a:rPr>
            <a:t> </a:t>
          </a:r>
          <a:r>
            <a:rPr lang="ru-RU" sz="1000" dirty="0" smtClean="0">
              <a:solidFill>
                <a:schemeClr val="bg1"/>
              </a:solidFill>
            </a:rPr>
            <a:t>сложно</a:t>
          </a:r>
          <a:r>
            <a:rPr lang="en-US" sz="1000" dirty="0" smtClean="0">
              <a:solidFill>
                <a:schemeClr val="bg1"/>
              </a:solidFill>
            </a:rPr>
            <a:t>-</a:t>
          </a:r>
          <a:r>
            <a:rPr lang="ru-RU" sz="1000" dirty="0" smtClean="0">
              <a:solidFill>
                <a:schemeClr val="bg1"/>
              </a:solidFill>
            </a:rPr>
            <a:t>сокращенных </a:t>
          </a:r>
          <a:r>
            <a:rPr lang="ru-RU" sz="1000" dirty="0" smtClean="0">
              <a:solidFill>
                <a:schemeClr val="bg1"/>
              </a:solidFill>
            </a:rPr>
            <a:t>словах</a:t>
          </a:r>
          <a:endParaRPr lang="ru-RU" sz="1000" dirty="0">
            <a:solidFill>
              <a:schemeClr val="bg1"/>
            </a:solidFill>
          </a:endParaRPr>
        </a:p>
      </dgm:t>
    </dgm:pt>
    <dgm:pt modelId="{96E1D0F6-9C2E-4461-B0F0-2CC605B7C509}" type="parTrans" cxnId="{63FE7222-DD5A-4699-9C0B-24C30B23D6C3}">
      <dgm:prSet/>
      <dgm:spPr/>
      <dgm:t>
        <a:bodyPr/>
        <a:lstStyle/>
        <a:p>
          <a:endParaRPr lang="ru-RU"/>
        </a:p>
      </dgm:t>
    </dgm:pt>
    <dgm:pt modelId="{8E01D286-CA23-44AD-8BE8-D170CCA305DD}" type="sibTrans" cxnId="{63FE7222-DD5A-4699-9C0B-24C30B23D6C3}">
      <dgm:prSet/>
      <dgm:spPr/>
      <dgm:t>
        <a:bodyPr/>
        <a:lstStyle/>
        <a:p>
          <a:endParaRPr lang="ru-RU"/>
        </a:p>
      </dgm:t>
    </dgm:pt>
    <dgm:pt modelId="{19371E5A-CF3E-4E58-92A0-1B07C86A8A7A}">
      <dgm:prSet phldrT="[Текст]" custT="1"/>
      <dgm:spPr/>
      <dgm:t>
        <a:bodyPr/>
        <a:lstStyle/>
        <a:p>
          <a:r>
            <a:rPr lang="ru-RU" sz="1100" dirty="0" smtClean="0">
              <a:solidFill>
                <a:schemeClr val="bg1"/>
              </a:solidFill>
            </a:rPr>
            <a:t>После приставок на гласную</a:t>
          </a:r>
          <a:endParaRPr lang="ru-RU" sz="1100" dirty="0">
            <a:solidFill>
              <a:schemeClr val="bg1"/>
            </a:solidFill>
          </a:endParaRPr>
        </a:p>
      </dgm:t>
    </dgm:pt>
    <dgm:pt modelId="{27BF3A89-6A48-49C5-9181-3885F25A0262}" type="parTrans" cxnId="{1F458224-7F2F-4D75-8830-A2FAA0B985F3}">
      <dgm:prSet/>
      <dgm:spPr/>
      <dgm:t>
        <a:bodyPr/>
        <a:lstStyle/>
        <a:p>
          <a:endParaRPr lang="ru-RU"/>
        </a:p>
      </dgm:t>
    </dgm:pt>
    <dgm:pt modelId="{CF766F67-CDE8-433C-BC9C-0FA119D150F2}" type="sibTrans" cxnId="{1F458224-7F2F-4D75-8830-A2FAA0B985F3}">
      <dgm:prSet/>
      <dgm:spPr/>
      <dgm:t>
        <a:bodyPr/>
        <a:lstStyle/>
        <a:p>
          <a:endParaRPr lang="ru-RU"/>
        </a:p>
      </dgm:t>
    </dgm:pt>
    <dgm:pt modelId="{E7614CED-928B-4DFA-AB1B-66A4680D46FA}" type="pres">
      <dgm:prSet presAssocID="{059C5323-3124-4C1B-A08F-BF41DDD6DF2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47EE01-16FC-48A9-B7F0-D726BDA751DD}" type="pres">
      <dgm:prSet presAssocID="{7337ACDB-6477-411D-B806-15D26FC70471}" presName="centerShape" presStyleLbl="node0" presStyleIdx="0" presStyleCnt="1" custLinFactNeighborX="-4702" custLinFactNeighborY="-77485"/>
      <dgm:spPr/>
      <dgm:t>
        <a:bodyPr/>
        <a:lstStyle/>
        <a:p>
          <a:endParaRPr lang="ru-RU"/>
        </a:p>
      </dgm:t>
    </dgm:pt>
    <dgm:pt modelId="{006402B8-9CC6-4ADD-BD2D-925CDF644470}" type="pres">
      <dgm:prSet presAssocID="{5B1F1DA9-4C91-4E7F-83A1-8F7FD8AAB449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F9A076D9-4637-4834-8CFF-381C1F8C4442}" type="pres">
      <dgm:prSet presAssocID="{FDCC71F8-749B-4055-B554-19060A9A868C}" presName="node" presStyleLbl="node1" presStyleIdx="0" presStyleCnt="5" custScaleX="123785" custScaleY="85133" custRadScaleRad="101581" custRadScaleInc="52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A9B02-76D8-4C69-AE37-69A0AAE6D984}" type="pres">
      <dgm:prSet presAssocID="{30F3BD7F-A062-4FBB-9837-E4329CAF6870}" presName="parTrans" presStyleLbl="bgSibTrans2D1" presStyleIdx="1" presStyleCnt="5" custAng="1661" custLinFactNeighborX="-829" custLinFactNeighborY="-23966"/>
      <dgm:spPr/>
      <dgm:t>
        <a:bodyPr/>
        <a:lstStyle/>
        <a:p>
          <a:endParaRPr lang="ru-RU"/>
        </a:p>
      </dgm:t>
    </dgm:pt>
    <dgm:pt modelId="{11AD66FB-C297-48A7-819B-E93709F465F2}" type="pres">
      <dgm:prSet presAssocID="{1CA8C949-CADC-48A7-9AED-082CCB6D4509}" presName="node" presStyleLbl="node1" presStyleIdx="1" presStyleCnt="5" custScaleY="60855" custRadScaleRad="49321" custRadScaleInc="-3985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1F762A-7AE3-4E8F-801E-DD18A5A97D1E}" type="pres">
      <dgm:prSet presAssocID="{240B282E-460C-4F40-9C25-020D64965C83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89850F0C-9F5E-4953-B454-50ADCF829099}" type="pres">
      <dgm:prSet presAssocID="{5975DC8F-2B00-45D5-9C23-A0B5A51CF7F1}" presName="node" presStyleLbl="node1" presStyleIdx="2" presStyleCnt="5" custScaleX="101856" custScaleY="74269" custRadScaleRad="103548" custRadScaleInc="194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0BF1BE-C7C1-42F8-96E1-400B601D5713}" type="pres">
      <dgm:prSet presAssocID="{96E1D0F6-9C2E-4461-B0F0-2CC605B7C509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F8CB0907-64FD-4D3E-96F2-E09AAAE46FA2}" type="pres">
      <dgm:prSet presAssocID="{E7A7AF15-4228-4FF9-91E2-08A116B5C8E7}" presName="node" presStyleLbl="node1" presStyleIdx="3" presStyleCnt="5" custScaleX="112282" custScaleY="68856" custRadScaleRad="93068" custRadScaleInc="2057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7AA946-F923-46F7-B499-D6D462190A96}" type="pres">
      <dgm:prSet presAssocID="{27BF3A89-6A48-49C5-9181-3885F25A0262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9465ADF1-A766-485F-91AF-4202912CCBD4}" type="pres">
      <dgm:prSet presAssocID="{19371E5A-CF3E-4E58-92A0-1B07C86A8A7A}" presName="node" presStyleLbl="node1" presStyleIdx="4" presStyleCnt="5" custScaleY="68856" custRadScaleRad="85842" custRadScaleInc="403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85F2CB-9C3E-4B53-9A65-040CB0CB3137}" srcId="{059C5323-3124-4C1B-A08F-BF41DDD6DF24}" destId="{7337ACDB-6477-411D-B806-15D26FC70471}" srcOrd="0" destOrd="0" parTransId="{01A4ED9F-39D7-4BEA-B649-213966126868}" sibTransId="{D3803F57-5951-4B86-8B4E-BBD4B12C9836}"/>
    <dgm:cxn modelId="{06469E2B-E8D9-49DA-B89C-056E75D54F80}" type="presOf" srcId="{FDCC71F8-749B-4055-B554-19060A9A868C}" destId="{F9A076D9-4637-4834-8CFF-381C1F8C4442}" srcOrd="0" destOrd="0" presId="urn:microsoft.com/office/officeart/2005/8/layout/radial4"/>
    <dgm:cxn modelId="{18CD9EA4-3C13-4999-A264-80052F436711}" type="presOf" srcId="{059C5323-3124-4C1B-A08F-BF41DDD6DF24}" destId="{E7614CED-928B-4DFA-AB1B-66A4680D46FA}" srcOrd="0" destOrd="0" presId="urn:microsoft.com/office/officeart/2005/8/layout/radial4"/>
    <dgm:cxn modelId="{DA9AAD10-08D3-4764-A70A-BA1C1F3E47E0}" type="presOf" srcId="{19371E5A-CF3E-4E58-92A0-1B07C86A8A7A}" destId="{9465ADF1-A766-485F-91AF-4202912CCBD4}" srcOrd="0" destOrd="0" presId="urn:microsoft.com/office/officeart/2005/8/layout/radial4"/>
    <dgm:cxn modelId="{DA48E49A-20EB-4455-A0C5-85A587EED881}" type="presOf" srcId="{30F3BD7F-A062-4FBB-9837-E4329CAF6870}" destId="{442A9B02-76D8-4C69-AE37-69A0AAE6D984}" srcOrd="0" destOrd="0" presId="urn:microsoft.com/office/officeart/2005/8/layout/radial4"/>
    <dgm:cxn modelId="{7238B067-9D9E-4AB7-BB95-C2B26FC6E723}" type="presOf" srcId="{7337ACDB-6477-411D-B806-15D26FC70471}" destId="{2F47EE01-16FC-48A9-B7F0-D726BDA751DD}" srcOrd="0" destOrd="0" presId="urn:microsoft.com/office/officeart/2005/8/layout/radial4"/>
    <dgm:cxn modelId="{F3D77DB7-2091-4785-997D-3E0670CAAD80}" type="presOf" srcId="{5975DC8F-2B00-45D5-9C23-A0B5A51CF7F1}" destId="{89850F0C-9F5E-4953-B454-50ADCF829099}" srcOrd="0" destOrd="0" presId="urn:microsoft.com/office/officeart/2005/8/layout/radial4"/>
    <dgm:cxn modelId="{32628195-2957-4EC1-A865-0B7AC8AB9E9E}" srcId="{7337ACDB-6477-411D-B806-15D26FC70471}" destId="{1CA8C949-CADC-48A7-9AED-082CCB6D4509}" srcOrd="1" destOrd="0" parTransId="{30F3BD7F-A062-4FBB-9837-E4329CAF6870}" sibTransId="{14CFFA47-D87E-4579-8A3E-045BA05687EE}"/>
    <dgm:cxn modelId="{F24DD228-01B7-4346-B547-CC1D0F723303}" srcId="{7337ACDB-6477-411D-B806-15D26FC70471}" destId="{5975DC8F-2B00-45D5-9C23-A0B5A51CF7F1}" srcOrd="2" destOrd="0" parTransId="{240B282E-460C-4F40-9C25-020D64965C83}" sibTransId="{76A49E1A-5571-481E-9157-5EB37987B0B7}"/>
    <dgm:cxn modelId="{9242C43E-1190-493F-92BB-9E2E1559BEC5}" srcId="{7337ACDB-6477-411D-B806-15D26FC70471}" destId="{FDCC71F8-749B-4055-B554-19060A9A868C}" srcOrd="0" destOrd="0" parTransId="{5B1F1DA9-4C91-4E7F-83A1-8F7FD8AAB449}" sibTransId="{8DB19939-B3E1-4AE3-AB20-490033C6437D}"/>
    <dgm:cxn modelId="{AB1B7CEA-FE90-4D8D-9867-00F1109DC0A9}" type="presOf" srcId="{240B282E-460C-4F40-9C25-020D64965C83}" destId="{4A1F762A-7AE3-4E8F-801E-DD18A5A97D1E}" srcOrd="0" destOrd="0" presId="urn:microsoft.com/office/officeart/2005/8/layout/radial4"/>
    <dgm:cxn modelId="{1F458224-7F2F-4D75-8830-A2FAA0B985F3}" srcId="{7337ACDB-6477-411D-B806-15D26FC70471}" destId="{19371E5A-CF3E-4E58-92A0-1B07C86A8A7A}" srcOrd="4" destOrd="0" parTransId="{27BF3A89-6A48-49C5-9181-3885F25A0262}" sibTransId="{CF766F67-CDE8-433C-BC9C-0FA119D150F2}"/>
    <dgm:cxn modelId="{2333B9D4-99E1-4272-AFF7-9C512967B089}" type="presOf" srcId="{27BF3A89-6A48-49C5-9181-3885F25A0262}" destId="{9E7AA946-F923-46F7-B499-D6D462190A96}" srcOrd="0" destOrd="0" presId="urn:microsoft.com/office/officeart/2005/8/layout/radial4"/>
    <dgm:cxn modelId="{63FE7222-DD5A-4699-9C0B-24C30B23D6C3}" srcId="{7337ACDB-6477-411D-B806-15D26FC70471}" destId="{E7A7AF15-4228-4FF9-91E2-08A116B5C8E7}" srcOrd="3" destOrd="0" parTransId="{96E1D0F6-9C2E-4461-B0F0-2CC605B7C509}" sibTransId="{8E01D286-CA23-44AD-8BE8-D170CCA305DD}"/>
    <dgm:cxn modelId="{25D03C03-F5A9-4742-A181-DD90F25939CE}" type="presOf" srcId="{E7A7AF15-4228-4FF9-91E2-08A116B5C8E7}" destId="{F8CB0907-64FD-4D3E-96F2-E09AAAE46FA2}" srcOrd="0" destOrd="0" presId="urn:microsoft.com/office/officeart/2005/8/layout/radial4"/>
    <dgm:cxn modelId="{5EE6934A-5C2C-48B6-9D5B-7461B9D30F2D}" type="presOf" srcId="{5B1F1DA9-4C91-4E7F-83A1-8F7FD8AAB449}" destId="{006402B8-9CC6-4ADD-BD2D-925CDF644470}" srcOrd="0" destOrd="0" presId="urn:microsoft.com/office/officeart/2005/8/layout/radial4"/>
    <dgm:cxn modelId="{E4B039F2-B720-456C-AA73-BCCBB2F4392C}" type="presOf" srcId="{1CA8C949-CADC-48A7-9AED-082CCB6D4509}" destId="{11AD66FB-C297-48A7-819B-E93709F465F2}" srcOrd="0" destOrd="0" presId="urn:microsoft.com/office/officeart/2005/8/layout/radial4"/>
    <dgm:cxn modelId="{F43CA364-A757-4169-BF88-ABADCA745C45}" type="presOf" srcId="{96E1D0F6-9C2E-4461-B0F0-2CC605B7C509}" destId="{7C0BF1BE-C7C1-42F8-96E1-400B601D5713}" srcOrd="0" destOrd="0" presId="urn:microsoft.com/office/officeart/2005/8/layout/radial4"/>
    <dgm:cxn modelId="{64546A72-8C40-483F-A22E-61EA3229542D}" type="presParOf" srcId="{E7614CED-928B-4DFA-AB1B-66A4680D46FA}" destId="{2F47EE01-16FC-48A9-B7F0-D726BDA751DD}" srcOrd="0" destOrd="0" presId="urn:microsoft.com/office/officeart/2005/8/layout/radial4"/>
    <dgm:cxn modelId="{7E556F1B-6229-4D12-9C13-2D3FD5E5A32D}" type="presParOf" srcId="{E7614CED-928B-4DFA-AB1B-66A4680D46FA}" destId="{006402B8-9CC6-4ADD-BD2D-925CDF644470}" srcOrd="1" destOrd="0" presId="urn:microsoft.com/office/officeart/2005/8/layout/radial4"/>
    <dgm:cxn modelId="{5F7B7F77-B3C0-44D2-922E-C5ECAEBCACC1}" type="presParOf" srcId="{E7614CED-928B-4DFA-AB1B-66A4680D46FA}" destId="{F9A076D9-4637-4834-8CFF-381C1F8C4442}" srcOrd="2" destOrd="0" presId="urn:microsoft.com/office/officeart/2005/8/layout/radial4"/>
    <dgm:cxn modelId="{CB5CF3DC-F546-4FEC-B6A9-62D869D538CE}" type="presParOf" srcId="{E7614CED-928B-4DFA-AB1B-66A4680D46FA}" destId="{442A9B02-76D8-4C69-AE37-69A0AAE6D984}" srcOrd="3" destOrd="0" presId="urn:microsoft.com/office/officeart/2005/8/layout/radial4"/>
    <dgm:cxn modelId="{1B8D8EAC-26AF-42A1-8E96-BD2AD5334F7D}" type="presParOf" srcId="{E7614CED-928B-4DFA-AB1B-66A4680D46FA}" destId="{11AD66FB-C297-48A7-819B-E93709F465F2}" srcOrd="4" destOrd="0" presId="urn:microsoft.com/office/officeart/2005/8/layout/radial4"/>
    <dgm:cxn modelId="{782EE9D0-7EC8-41E5-B533-A84092783875}" type="presParOf" srcId="{E7614CED-928B-4DFA-AB1B-66A4680D46FA}" destId="{4A1F762A-7AE3-4E8F-801E-DD18A5A97D1E}" srcOrd="5" destOrd="0" presId="urn:microsoft.com/office/officeart/2005/8/layout/radial4"/>
    <dgm:cxn modelId="{2E912A08-7132-49B2-A32B-9400B7DD3075}" type="presParOf" srcId="{E7614CED-928B-4DFA-AB1B-66A4680D46FA}" destId="{89850F0C-9F5E-4953-B454-50ADCF829099}" srcOrd="6" destOrd="0" presId="urn:microsoft.com/office/officeart/2005/8/layout/radial4"/>
    <dgm:cxn modelId="{CBC09569-6DCC-4B1A-B5BB-FC449FE80FC4}" type="presParOf" srcId="{E7614CED-928B-4DFA-AB1B-66A4680D46FA}" destId="{7C0BF1BE-C7C1-42F8-96E1-400B601D5713}" srcOrd="7" destOrd="0" presId="urn:microsoft.com/office/officeart/2005/8/layout/radial4"/>
    <dgm:cxn modelId="{BEA2EC00-53CF-4225-9CA9-C338D14D2A59}" type="presParOf" srcId="{E7614CED-928B-4DFA-AB1B-66A4680D46FA}" destId="{F8CB0907-64FD-4D3E-96F2-E09AAAE46FA2}" srcOrd="8" destOrd="0" presId="urn:microsoft.com/office/officeart/2005/8/layout/radial4"/>
    <dgm:cxn modelId="{1BBAB067-A707-4D55-B14A-3F454E339AFC}" type="presParOf" srcId="{E7614CED-928B-4DFA-AB1B-66A4680D46FA}" destId="{9E7AA946-F923-46F7-B499-D6D462190A96}" srcOrd="9" destOrd="0" presId="urn:microsoft.com/office/officeart/2005/8/layout/radial4"/>
    <dgm:cxn modelId="{0C9A9E1D-3CD2-48B1-B284-012673CC019D}" type="presParOf" srcId="{E7614CED-928B-4DFA-AB1B-66A4680D46FA}" destId="{9465ADF1-A766-485F-91AF-4202912CCBD4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529148-D0F8-4E98-A29E-50E0E689B774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A71224-80F6-400B-A30B-DEDD91887F34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Ы</a:t>
          </a:r>
          <a:endParaRPr lang="ru-RU" dirty="0">
            <a:solidFill>
              <a:schemeClr val="bg1"/>
            </a:solidFill>
          </a:endParaRPr>
        </a:p>
      </dgm:t>
    </dgm:pt>
    <dgm:pt modelId="{43BDB7F2-6213-4951-A900-8C02B07288C1}" type="parTrans" cxnId="{1B4DF432-E828-4C91-873E-C4A4650A9A94}">
      <dgm:prSet/>
      <dgm:spPr/>
      <dgm:t>
        <a:bodyPr/>
        <a:lstStyle/>
        <a:p>
          <a:endParaRPr lang="ru-RU"/>
        </a:p>
      </dgm:t>
    </dgm:pt>
    <dgm:pt modelId="{8B04D1DC-5013-4333-84D0-69E53FFE38A6}" type="sibTrans" cxnId="{1B4DF432-E828-4C91-873E-C4A4650A9A94}">
      <dgm:prSet/>
      <dgm:spPr/>
      <dgm:t>
        <a:bodyPr/>
        <a:lstStyle/>
        <a:p>
          <a:endParaRPr lang="ru-RU"/>
        </a:p>
      </dgm:t>
    </dgm:pt>
    <dgm:pt modelId="{1DE01F8D-8AA2-4AED-9E0E-4D3CDAED8C9F}">
      <dgm:prSet phldrT="[Текст]" custT="1"/>
      <dgm:spPr/>
      <dgm:t>
        <a:bodyPr/>
        <a:lstStyle/>
        <a:p>
          <a:r>
            <a:rPr lang="ru-RU" sz="1000" dirty="0" smtClean="0">
              <a:solidFill>
                <a:schemeClr val="bg1"/>
              </a:solidFill>
            </a:rPr>
            <a:t>После русских приставок, оканчивающихся </a:t>
          </a:r>
          <a:r>
            <a:rPr lang="en-US" sz="1000" dirty="0" smtClean="0">
              <a:solidFill>
                <a:schemeClr val="bg1"/>
              </a:solidFill>
            </a:rPr>
            <a:t>                </a:t>
          </a:r>
          <a:r>
            <a:rPr lang="ru-RU" sz="1000" dirty="0" smtClean="0">
              <a:solidFill>
                <a:schemeClr val="bg1"/>
              </a:solidFill>
            </a:rPr>
            <a:t>на согласную </a:t>
          </a:r>
          <a:r>
            <a:rPr lang="ru-RU" sz="1000" dirty="0" smtClean="0">
              <a:solidFill>
                <a:schemeClr val="bg1"/>
              </a:solidFill>
            </a:rPr>
            <a:t>букву</a:t>
          </a:r>
          <a:endParaRPr lang="ru-RU" sz="1000" dirty="0">
            <a:solidFill>
              <a:schemeClr val="bg1"/>
            </a:solidFill>
          </a:endParaRPr>
        </a:p>
      </dgm:t>
    </dgm:pt>
    <dgm:pt modelId="{2B26349A-1A68-4338-A7F0-0758F2903CBC}" type="parTrans" cxnId="{21A7539C-D63D-4BC6-BEA4-E80F9AEE33F4}">
      <dgm:prSet/>
      <dgm:spPr/>
      <dgm:t>
        <a:bodyPr/>
        <a:lstStyle/>
        <a:p>
          <a:endParaRPr lang="ru-RU"/>
        </a:p>
      </dgm:t>
    </dgm:pt>
    <dgm:pt modelId="{3FDAF23E-C12F-45AC-B26B-B09028840BD7}" type="sibTrans" cxnId="{21A7539C-D63D-4BC6-BEA4-E80F9AEE33F4}">
      <dgm:prSet/>
      <dgm:spPr/>
      <dgm:t>
        <a:bodyPr/>
        <a:lstStyle/>
        <a:p>
          <a:endParaRPr lang="ru-RU"/>
        </a:p>
      </dgm:t>
    </dgm:pt>
    <dgm:pt modelId="{886B73E9-7A34-4FBF-8121-72FC2F32DFBE}" type="pres">
      <dgm:prSet presAssocID="{38529148-D0F8-4E98-A29E-50E0E689B77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B25B42-8D0A-4E0D-BDCF-617479A71292}" type="pres">
      <dgm:prSet presAssocID="{41A71224-80F6-400B-A30B-DEDD91887F34}" presName="centerShape" presStyleLbl="node0" presStyleIdx="0" presStyleCnt="1" custAng="0" custScaleX="59685" custScaleY="59685" custLinFactNeighborX="-1108" custLinFactNeighborY="-51410"/>
      <dgm:spPr/>
      <dgm:t>
        <a:bodyPr/>
        <a:lstStyle/>
        <a:p>
          <a:endParaRPr lang="ru-RU"/>
        </a:p>
      </dgm:t>
    </dgm:pt>
    <dgm:pt modelId="{B4C83A52-E12D-47FD-A589-FAD5E35B41B6}" type="pres">
      <dgm:prSet presAssocID="{2B26349A-1A68-4338-A7F0-0758F2903CBC}" presName="parTrans" presStyleLbl="bgSibTrans2D1" presStyleIdx="0" presStyleCnt="1" custAng="10799993" custFlipVert="1" custScaleX="78891" custScaleY="53978" custLinFactNeighborX="1946" custLinFactNeighborY="-55871"/>
      <dgm:spPr/>
      <dgm:t>
        <a:bodyPr/>
        <a:lstStyle/>
        <a:p>
          <a:endParaRPr lang="ru-RU"/>
        </a:p>
      </dgm:t>
    </dgm:pt>
    <dgm:pt modelId="{EA75A84C-46B4-4244-8D38-11DD6EF87FF0}" type="pres">
      <dgm:prSet presAssocID="{1DE01F8D-8AA2-4AED-9E0E-4D3CDAED8C9F}" presName="node" presStyleLbl="node1" presStyleIdx="0" presStyleCnt="1" custAng="0" custScaleX="139722" custScaleY="75932" custRadScaleRad="6389" custRadScaleInc="-887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69B9136-E81F-4531-91F4-9E27CA78654F}" type="presOf" srcId="{38529148-D0F8-4E98-A29E-50E0E689B774}" destId="{886B73E9-7A34-4FBF-8121-72FC2F32DFBE}" srcOrd="0" destOrd="0" presId="urn:microsoft.com/office/officeart/2005/8/layout/radial4"/>
    <dgm:cxn modelId="{568FB3A5-C747-4DFF-9F4D-68EF618D54E8}" type="presOf" srcId="{2B26349A-1A68-4338-A7F0-0758F2903CBC}" destId="{B4C83A52-E12D-47FD-A589-FAD5E35B41B6}" srcOrd="0" destOrd="0" presId="urn:microsoft.com/office/officeart/2005/8/layout/radial4"/>
    <dgm:cxn modelId="{7C0B0733-030A-4B0B-8FEC-5784B08DD000}" type="presOf" srcId="{41A71224-80F6-400B-A30B-DEDD91887F34}" destId="{DAB25B42-8D0A-4E0D-BDCF-617479A71292}" srcOrd="0" destOrd="0" presId="urn:microsoft.com/office/officeart/2005/8/layout/radial4"/>
    <dgm:cxn modelId="{21A7539C-D63D-4BC6-BEA4-E80F9AEE33F4}" srcId="{41A71224-80F6-400B-A30B-DEDD91887F34}" destId="{1DE01F8D-8AA2-4AED-9E0E-4D3CDAED8C9F}" srcOrd="0" destOrd="0" parTransId="{2B26349A-1A68-4338-A7F0-0758F2903CBC}" sibTransId="{3FDAF23E-C12F-45AC-B26B-B09028840BD7}"/>
    <dgm:cxn modelId="{1B4DF432-E828-4C91-873E-C4A4650A9A94}" srcId="{38529148-D0F8-4E98-A29E-50E0E689B774}" destId="{41A71224-80F6-400B-A30B-DEDD91887F34}" srcOrd="0" destOrd="0" parTransId="{43BDB7F2-6213-4951-A900-8C02B07288C1}" sibTransId="{8B04D1DC-5013-4333-84D0-69E53FFE38A6}"/>
    <dgm:cxn modelId="{F345C090-738F-4C65-AC5B-ECD707F24E53}" type="presOf" srcId="{1DE01F8D-8AA2-4AED-9E0E-4D3CDAED8C9F}" destId="{EA75A84C-46B4-4244-8D38-11DD6EF87FF0}" srcOrd="0" destOrd="0" presId="urn:microsoft.com/office/officeart/2005/8/layout/radial4"/>
    <dgm:cxn modelId="{7B21B69C-BF5D-42EA-928B-4B0E1B57C04D}" type="presParOf" srcId="{886B73E9-7A34-4FBF-8121-72FC2F32DFBE}" destId="{DAB25B42-8D0A-4E0D-BDCF-617479A71292}" srcOrd="0" destOrd="0" presId="urn:microsoft.com/office/officeart/2005/8/layout/radial4"/>
    <dgm:cxn modelId="{EFD5D59C-CD25-42CC-8831-A16F982FAA3F}" type="presParOf" srcId="{886B73E9-7A34-4FBF-8121-72FC2F32DFBE}" destId="{B4C83A52-E12D-47FD-A589-FAD5E35B41B6}" srcOrd="1" destOrd="0" presId="urn:microsoft.com/office/officeart/2005/8/layout/radial4"/>
    <dgm:cxn modelId="{C16798DB-3F49-45A8-A310-9C13D05FBA7A}" type="presParOf" srcId="{886B73E9-7A34-4FBF-8121-72FC2F32DFBE}" destId="{EA75A84C-46B4-4244-8D38-11DD6EF87FF0}" srcOrd="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C15349-17F8-49E5-99A3-84A846E4FB4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AAE9151-A2B6-42A3-81CC-8D187DAFC630}">
      <dgm:prSet/>
      <dgm:spPr/>
      <dgm:t>
        <a:bodyPr/>
        <a:lstStyle/>
        <a:p>
          <a:pPr rtl="0"/>
          <a:r>
            <a:rPr lang="ru-RU" smtClean="0"/>
            <a:t>Ы</a:t>
          </a:r>
          <a:endParaRPr lang="ru-RU"/>
        </a:p>
      </dgm:t>
    </dgm:pt>
    <dgm:pt modelId="{606AB53E-3924-4DAC-99D7-2F0601A4116C}" type="parTrans" cxnId="{9D384C36-9AF1-46A1-B38F-5CB7316BC44B}">
      <dgm:prSet/>
      <dgm:spPr/>
      <dgm:t>
        <a:bodyPr/>
        <a:lstStyle/>
        <a:p>
          <a:endParaRPr lang="ru-RU"/>
        </a:p>
      </dgm:t>
    </dgm:pt>
    <dgm:pt modelId="{79D61982-3860-43F4-AE24-144EF06366A0}" type="sibTrans" cxnId="{9D384C36-9AF1-46A1-B38F-5CB7316BC44B}">
      <dgm:prSet/>
      <dgm:spPr/>
      <dgm:t>
        <a:bodyPr/>
        <a:lstStyle/>
        <a:p>
          <a:endParaRPr lang="ru-RU"/>
        </a:p>
      </dgm:t>
    </dgm:pt>
    <dgm:pt modelId="{B817EDD3-8098-4B8E-9B44-859C1733F1B1}">
      <dgm:prSet/>
      <dgm:spPr/>
      <dgm:t>
        <a:bodyPr/>
        <a:lstStyle/>
        <a:p>
          <a:pPr rtl="0"/>
          <a:r>
            <a:rPr lang="ru-RU" smtClean="0"/>
            <a:t>С-</a:t>
          </a:r>
          <a:endParaRPr lang="ru-RU"/>
        </a:p>
      </dgm:t>
    </dgm:pt>
    <dgm:pt modelId="{FB295A4F-2098-495B-9953-6E50ACC30140}" type="parTrans" cxnId="{35C78984-80B6-4604-9590-6FA4C5538A37}">
      <dgm:prSet/>
      <dgm:spPr/>
      <dgm:t>
        <a:bodyPr/>
        <a:lstStyle/>
        <a:p>
          <a:endParaRPr lang="ru-RU"/>
        </a:p>
      </dgm:t>
    </dgm:pt>
    <dgm:pt modelId="{7900B1E4-D701-43F4-822A-C7F5FBC6FB14}" type="sibTrans" cxnId="{35C78984-80B6-4604-9590-6FA4C5538A37}">
      <dgm:prSet/>
      <dgm:spPr/>
      <dgm:t>
        <a:bodyPr/>
        <a:lstStyle/>
        <a:p>
          <a:endParaRPr lang="ru-RU"/>
        </a:p>
      </dgm:t>
    </dgm:pt>
    <dgm:pt modelId="{0F1CE280-9DD1-495F-BBA8-864F402E074B}">
      <dgm:prSet/>
      <dgm:spPr/>
      <dgm:t>
        <a:bodyPr/>
        <a:lstStyle/>
        <a:p>
          <a:pPr rtl="0"/>
          <a:r>
            <a:rPr lang="ru-RU" smtClean="0"/>
            <a:t>ИЗ-</a:t>
          </a:r>
          <a:endParaRPr lang="ru-RU"/>
        </a:p>
      </dgm:t>
    </dgm:pt>
    <dgm:pt modelId="{C46D5882-9E78-465B-9125-96978E964B47}" type="parTrans" cxnId="{92162618-A423-40BD-B832-C565E65EEDBB}">
      <dgm:prSet/>
      <dgm:spPr/>
      <dgm:t>
        <a:bodyPr/>
        <a:lstStyle/>
        <a:p>
          <a:endParaRPr lang="ru-RU"/>
        </a:p>
      </dgm:t>
    </dgm:pt>
    <dgm:pt modelId="{598690A0-3278-40B2-A796-3E7A5E89B374}" type="sibTrans" cxnId="{92162618-A423-40BD-B832-C565E65EEDBB}">
      <dgm:prSet/>
      <dgm:spPr/>
      <dgm:t>
        <a:bodyPr/>
        <a:lstStyle/>
        <a:p>
          <a:endParaRPr lang="ru-RU"/>
        </a:p>
      </dgm:t>
    </dgm:pt>
    <dgm:pt modelId="{F019762E-0D42-4FAB-9D7E-DDC0AA4601DA}">
      <dgm:prSet/>
      <dgm:spPr/>
      <dgm:t>
        <a:bodyPr/>
        <a:lstStyle/>
        <a:p>
          <a:pPr rtl="0"/>
          <a:r>
            <a:rPr lang="ru-RU" smtClean="0"/>
            <a:t>БЕЗ-</a:t>
          </a:r>
          <a:endParaRPr lang="ru-RU"/>
        </a:p>
      </dgm:t>
    </dgm:pt>
    <dgm:pt modelId="{AD0049AB-3E08-4B04-B17E-EB787AC6B842}" type="parTrans" cxnId="{64144EA2-F0E3-419E-A5BA-EF3D6C3CFB9B}">
      <dgm:prSet/>
      <dgm:spPr/>
      <dgm:t>
        <a:bodyPr/>
        <a:lstStyle/>
        <a:p>
          <a:endParaRPr lang="ru-RU"/>
        </a:p>
      </dgm:t>
    </dgm:pt>
    <dgm:pt modelId="{26AF753C-633D-490D-AA3D-0A211B3BB934}" type="sibTrans" cxnId="{64144EA2-F0E3-419E-A5BA-EF3D6C3CFB9B}">
      <dgm:prSet/>
      <dgm:spPr/>
      <dgm:t>
        <a:bodyPr/>
        <a:lstStyle/>
        <a:p>
          <a:endParaRPr lang="ru-RU"/>
        </a:p>
      </dgm:t>
    </dgm:pt>
    <dgm:pt modelId="{3539312E-36EC-49DB-9476-8A626323FE4B}">
      <dgm:prSet/>
      <dgm:spPr/>
      <dgm:t>
        <a:bodyPr/>
        <a:lstStyle/>
        <a:p>
          <a:pPr rtl="0"/>
          <a:r>
            <a:rPr lang="ru-RU" smtClean="0"/>
            <a:t>РАЗ-</a:t>
          </a:r>
          <a:endParaRPr lang="ru-RU"/>
        </a:p>
      </dgm:t>
    </dgm:pt>
    <dgm:pt modelId="{E5B3D720-EC9F-4029-B9DC-791C1AE91B3C}" type="parTrans" cxnId="{849A610B-5D35-4103-A9BB-B9853540111A}">
      <dgm:prSet/>
      <dgm:spPr/>
      <dgm:t>
        <a:bodyPr/>
        <a:lstStyle/>
        <a:p>
          <a:endParaRPr lang="ru-RU"/>
        </a:p>
      </dgm:t>
    </dgm:pt>
    <dgm:pt modelId="{80CB848A-9690-4D10-A78D-86355001D82C}" type="sibTrans" cxnId="{849A610B-5D35-4103-A9BB-B9853540111A}">
      <dgm:prSet/>
      <dgm:spPr/>
      <dgm:t>
        <a:bodyPr/>
        <a:lstStyle/>
        <a:p>
          <a:endParaRPr lang="ru-RU"/>
        </a:p>
      </dgm:t>
    </dgm:pt>
    <dgm:pt modelId="{BC0F7761-F6FC-48E9-9B2A-5E354620363B}">
      <dgm:prSet/>
      <dgm:spPr/>
      <dgm:t>
        <a:bodyPr/>
        <a:lstStyle/>
        <a:p>
          <a:pPr rtl="0"/>
          <a:r>
            <a:rPr lang="ru-RU" smtClean="0"/>
            <a:t>ВОЗ-</a:t>
          </a:r>
          <a:endParaRPr lang="ru-RU"/>
        </a:p>
      </dgm:t>
    </dgm:pt>
    <dgm:pt modelId="{A8ED4E25-DE55-4E16-954C-C1BA160719FE}" type="parTrans" cxnId="{252FD27A-C984-4B41-8A7D-AC2F4A1EAF1F}">
      <dgm:prSet/>
      <dgm:spPr/>
      <dgm:t>
        <a:bodyPr/>
        <a:lstStyle/>
        <a:p>
          <a:endParaRPr lang="ru-RU"/>
        </a:p>
      </dgm:t>
    </dgm:pt>
    <dgm:pt modelId="{821FE664-3C43-44DD-9694-1611C76062C6}" type="sibTrans" cxnId="{252FD27A-C984-4B41-8A7D-AC2F4A1EAF1F}">
      <dgm:prSet/>
      <dgm:spPr/>
      <dgm:t>
        <a:bodyPr/>
        <a:lstStyle/>
        <a:p>
          <a:endParaRPr lang="ru-RU"/>
        </a:p>
      </dgm:t>
    </dgm:pt>
    <dgm:pt modelId="{95FAD050-B2A9-4AD0-BD21-38383994B1BD}">
      <dgm:prSet/>
      <dgm:spPr/>
      <dgm:t>
        <a:bodyPr/>
        <a:lstStyle/>
        <a:p>
          <a:pPr rtl="0"/>
          <a:r>
            <a:rPr lang="ru-RU" smtClean="0"/>
            <a:t>ВЗ-</a:t>
          </a:r>
          <a:endParaRPr lang="ru-RU"/>
        </a:p>
      </dgm:t>
    </dgm:pt>
    <dgm:pt modelId="{B88E405D-4107-414A-8917-45F646E00D4B}" type="parTrans" cxnId="{86F373C6-D6C8-4F60-BC67-F65E70051C28}">
      <dgm:prSet/>
      <dgm:spPr/>
      <dgm:t>
        <a:bodyPr/>
        <a:lstStyle/>
        <a:p>
          <a:endParaRPr lang="ru-RU"/>
        </a:p>
      </dgm:t>
    </dgm:pt>
    <dgm:pt modelId="{7DE21C64-195C-4CAF-AE0F-2D23D8101670}" type="sibTrans" cxnId="{86F373C6-D6C8-4F60-BC67-F65E70051C28}">
      <dgm:prSet/>
      <dgm:spPr/>
      <dgm:t>
        <a:bodyPr/>
        <a:lstStyle/>
        <a:p>
          <a:endParaRPr lang="ru-RU"/>
        </a:p>
      </dgm:t>
    </dgm:pt>
    <dgm:pt modelId="{B852DAFD-5E0D-476E-A90C-44214DC54358}">
      <dgm:prSet/>
      <dgm:spPr/>
      <dgm:t>
        <a:bodyPr/>
        <a:lstStyle/>
        <a:p>
          <a:pPr rtl="0"/>
          <a:r>
            <a:rPr lang="ru-RU" smtClean="0"/>
            <a:t>ПОД-</a:t>
          </a:r>
          <a:endParaRPr lang="ru-RU"/>
        </a:p>
      </dgm:t>
    </dgm:pt>
    <dgm:pt modelId="{AF549D8D-BCD2-4FCE-BBFF-375EB59FD2DD}" type="parTrans" cxnId="{EA730007-A289-4B4F-829B-48973420370B}">
      <dgm:prSet/>
      <dgm:spPr/>
      <dgm:t>
        <a:bodyPr/>
        <a:lstStyle/>
        <a:p>
          <a:endParaRPr lang="ru-RU"/>
        </a:p>
      </dgm:t>
    </dgm:pt>
    <dgm:pt modelId="{0A8BFA70-8059-484E-BC72-32853CDCF3DA}" type="sibTrans" cxnId="{EA730007-A289-4B4F-829B-48973420370B}">
      <dgm:prSet/>
      <dgm:spPr/>
      <dgm:t>
        <a:bodyPr/>
        <a:lstStyle/>
        <a:p>
          <a:endParaRPr lang="ru-RU"/>
        </a:p>
      </dgm:t>
    </dgm:pt>
    <dgm:pt modelId="{40B53C66-1F3B-4F64-976D-4BFDE3582F5E}">
      <dgm:prSet/>
      <dgm:spPr/>
      <dgm:t>
        <a:bodyPr/>
        <a:lstStyle/>
        <a:p>
          <a:pPr rtl="0"/>
          <a:r>
            <a:rPr lang="ru-RU" smtClean="0"/>
            <a:t>ПРЕД-</a:t>
          </a:r>
          <a:endParaRPr lang="ru-RU"/>
        </a:p>
      </dgm:t>
    </dgm:pt>
    <dgm:pt modelId="{1D6C5BA5-6DF8-48DE-B971-AF1E180B7AED}" type="parTrans" cxnId="{0EDBBC62-874F-4E3D-9FE9-BAE3D902ED52}">
      <dgm:prSet/>
      <dgm:spPr/>
      <dgm:t>
        <a:bodyPr/>
        <a:lstStyle/>
        <a:p>
          <a:endParaRPr lang="ru-RU"/>
        </a:p>
      </dgm:t>
    </dgm:pt>
    <dgm:pt modelId="{8ADA38BA-8E1E-4693-99E4-530DE0561C72}" type="sibTrans" cxnId="{0EDBBC62-874F-4E3D-9FE9-BAE3D902ED52}">
      <dgm:prSet/>
      <dgm:spPr/>
      <dgm:t>
        <a:bodyPr/>
        <a:lstStyle/>
        <a:p>
          <a:endParaRPr lang="ru-RU"/>
        </a:p>
      </dgm:t>
    </dgm:pt>
    <dgm:pt modelId="{0B4C3760-FBF4-4309-BE5C-B429468022B2}" type="pres">
      <dgm:prSet presAssocID="{31C15349-17F8-49E5-99A3-84A846E4FB4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1500187-5A8D-4DF0-835E-FDE75A0AD619}" type="pres">
      <dgm:prSet presAssocID="{DAAE9151-A2B6-42A3-81CC-8D187DAFC630}" presName="centerShape" presStyleLbl="node0" presStyleIdx="0" presStyleCnt="1"/>
      <dgm:spPr/>
    </dgm:pt>
    <dgm:pt modelId="{B4D927F9-1DE6-45EC-91F0-5C219098425B}" type="pres">
      <dgm:prSet presAssocID="{FB295A4F-2098-495B-9953-6E50ACC30140}" presName="parTrans" presStyleLbl="bgSibTrans2D1" presStyleIdx="0" presStyleCnt="8"/>
      <dgm:spPr/>
    </dgm:pt>
    <dgm:pt modelId="{B06D1CD0-3C53-4AA0-8661-D19E92E6C926}" type="pres">
      <dgm:prSet presAssocID="{B817EDD3-8098-4B8E-9B44-859C1733F1B1}" presName="node" presStyleLbl="node1" presStyleIdx="0" presStyleCnt="8">
        <dgm:presLayoutVars>
          <dgm:bulletEnabled val="1"/>
        </dgm:presLayoutVars>
      </dgm:prSet>
      <dgm:spPr/>
    </dgm:pt>
    <dgm:pt modelId="{1DB2F03C-1F37-4C8B-8461-ABCB7186894B}" type="pres">
      <dgm:prSet presAssocID="{C46D5882-9E78-465B-9125-96978E964B47}" presName="parTrans" presStyleLbl="bgSibTrans2D1" presStyleIdx="1" presStyleCnt="8"/>
      <dgm:spPr/>
    </dgm:pt>
    <dgm:pt modelId="{60D9C0F1-0412-4D3A-8B70-500BBF745835}" type="pres">
      <dgm:prSet presAssocID="{0F1CE280-9DD1-495F-BBA8-864F402E074B}" presName="node" presStyleLbl="node1" presStyleIdx="1" presStyleCnt="8">
        <dgm:presLayoutVars>
          <dgm:bulletEnabled val="1"/>
        </dgm:presLayoutVars>
      </dgm:prSet>
      <dgm:spPr/>
    </dgm:pt>
    <dgm:pt modelId="{EB1EEDED-D901-47E3-A3A7-9D240CC0693A}" type="pres">
      <dgm:prSet presAssocID="{AD0049AB-3E08-4B04-B17E-EB787AC6B842}" presName="parTrans" presStyleLbl="bgSibTrans2D1" presStyleIdx="2" presStyleCnt="8"/>
      <dgm:spPr/>
    </dgm:pt>
    <dgm:pt modelId="{3EBC86D3-7C9B-4C13-BF5F-A8D9A8A85C2B}" type="pres">
      <dgm:prSet presAssocID="{F019762E-0D42-4FAB-9D7E-DDC0AA4601DA}" presName="node" presStyleLbl="node1" presStyleIdx="2" presStyleCnt="8">
        <dgm:presLayoutVars>
          <dgm:bulletEnabled val="1"/>
        </dgm:presLayoutVars>
      </dgm:prSet>
      <dgm:spPr/>
    </dgm:pt>
    <dgm:pt modelId="{D574DC5B-DF51-4B16-9A9C-660905E56FE0}" type="pres">
      <dgm:prSet presAssocID="{E5B3D720-EC9F-4029-B9DC-791C1AE91B3C}" presName="parTrans" presStyleLbl="bgSibTrans2D1" presStyleIdx="3" presStyleCnt="8"/>
      <dgm:spPr/>
    </dgm:pt>
    <dgm:pt modelId="{890C4F4B-64AF-4C37-86C7-EB53AF694D1C}" type="pres">
      <dgm:prSet presAssocID="{3539312E-36EC-49DB-9476-8A626323FE4B}" presName="node" presStyleLbl="node1" presStyleIdx="3" presStyleCnt="8">
        <dgm:presLayoutVars>
          <dgm:bulletEnabled val="1"/>
        </dgm:presLayoutVars>
      </dgm:prSet>
      <dgm:spPr/>
    </dgm:pt>
    <dgm:pt modelId="{3399FA02-C14E-4AE3-A309-3F35F922CBE4}" type="pres">
      <dgm:prSet presAssocID="{A8ED4E25-DE55-4E16-954C-C1BA160719FE}" presName="parTrans" presStyleLbl="bgSibTrans2D1" presStyleIdx="4" presStyleCnt="8"/>
      <dgm:spPr/>
    </dgm:pt>
    <dgm:pt modelId="{FC970358-E76E-4555-9E92-FB41DC3DE1AF}" type="pres">
      <dgm:prSet presAssocID="{BC0F7761-F6FC-48E9-9B2A-5E354620363B}" presName="node" presStyleLbl="node1" presStyleIdx="4" presStyleCnt="8">
        <dgm:presLayoutVars>
          <dgm:bulletEnabled val="1"/>
        </dgm:presLayoutVars>
      </dgm:prSet>
      <dgm:spPr/>
    </dgm:pt>
    <dgm:pt modelId="{1C975395-76C0-4CFA-8E9C-586EBED061AB}" type="pres">
      <dgm:prSet presAssocID="{B88E405D-4107-414A-8917-45F646E00D4B}" presName="parTrans" presStyleLbl="bgSibTrans2D1" presStyleIdx="5" presStyleCnt="8"/>
      <dgm:spPr/>
    </dgm:pt>
    <dgm:pt modelId="{B9A502E3-A7DA-4BB3-A25C-700AD23DB456}" type="pres">
      <dgm:prSet presAssocID="{95FAD050-B2A9-4AD0-BD21-38383994B1BD}" presName="node" presStyleLbl="node1" presStyleIdx="5" presStyleCnt="8">
        <dgm:presLayoutVars>
          <dgm:bulletEnabled val="1"/>
        </dgm:presLayoutVars>
      </dgm:prSet>
      <dgm:spPr/>
    </dgm:pt>
    <dgm:pt modelId="{52406117-E88B-4C34-8B97-67DEE5FF717D}" type="pres">
      <dgm:prSet presAssocID="{AF549D8D-BCD2-4FCE-BBFF-375EB59FD2DD}" presName="parTrans" presStyleLbl="bgSibTrans2D1" presStyleIdx="6" presStyleCnt="8"/>
      <dgm:spPr/>
    </dgm:pt>
    <dgm:pt modelId="{99B98352-21AD-44AA-9784-7CC981FBD884}" type="pres">
      <dgm:prSet presAssocID="{B852DAFD-5E0D-476E-A90C-44214DC54358}" presName="node" presStyleLbl="node1" presStyleIdx="6" presStyleCnt="8">
        <dgm:presLayoutVars>
          <dgm:bulletEnabled val="1"/>
        </dgm:presLayoutVars>
      </dgm:prSet>
      <dgm:spPr/>
    </dgm:pt>
    <dgm:pt modelId="{95C7E7A4-3FB9-4FBE-A74B-F802282F2F04}" type="pres">
      <dgm:prSet presAssocID="{1D6C5BA5-6DF8-48DE-B971-AF1E180B7AED}" presName="parTrans" presStyleLbl="bgSibTrans2D1" presStyleIdx="7" presStyleCnt="8"/>
      <dgm:spPr/>
    </dgm:pt>
    <dgm:pt modelId="{72DB46D3-872B-4861-B627-427CB435071B}" type="pres">
      <dgm:prSet presAssocID="{40B53C66-1F3B-4F64-976D-4BFDE3582F5E}" presName="node" presStyleLbl="node1" presStyleIdx="7" presStyleCnt="8">
        <dgm:presLayoutVars>
          <dgm:bulletEnabled val="1"/>
        </dgm:presLayoutVars>
      </dgm:prSet>
      <dgm:spPr/>
    </dgm:pt>
  </dgm:ptLst>
  <dgm:cxnLst>
    <dgm:cxn modelId="{64144EA2-F0E3-419E-A5BA-EF3D6C3CFB9B}" srcId="{DAAE9151-A2B6-42A3-81CC-8D187DAFC630}" destId="{F019762E-0D42-4FAB-9D7E-DDC0AA4601DA}" srcOrd="2" destOrd="0" parTransId="{AD0049AB-3E08-4B04-B17E-EB787AC6B842}" sibTransId="{26AF753C-633D-490D-AA3D-0A211B3BB934}"/>
    <dgm:cxn modelId="{198BD5C6-7837-4E1A-991C-9281BCD1C65F}" type="presOf" srcId="{1D6C5BA5-6DF8-48DE-B971-AF1E180B7AED}" destId="{95C7E7A4-3FB9-4FBE-A74B-F802282F2F04}" srcOrd="0" destOrd="0" presId="urn:microsoft.com/office/officeart/2005/8/layout/radial4"/>
    <dgm:cxn modelId="{EA730007-A289-4B4F-829B-48973420370B}" srcId="{DAAE9151-A2B6-42A3-81CC-8D187DAFC630}" destId="{B852DAFD-5E0D-476E-A90C-44214DC54358}" srcOrd="6" destOrd="0" parTransId="{AF549D8D-BCD2-4FCE-BBFF-375EB59FD2DD}" sibTransId="{0A8BFA70-8059-484E-BC72-32853CDCF3DA}"/>
    <dgm:cxn modelId="{252FD27A-C984-4B41-8A7D-AC2F4A1EAF1F}" srcId="{DAAE9151-A2B6-42A3-81CC-8D187DAFC630}" destId="{BC0F7761-F6FC-48E9-9B2A-5E354620363B}" srcOrd="4" destOrd="0" parTransId="{A8ED4E25-DE55-4E16-954C-C1BA160719FE}" sibTransId="{821FE664-3C43-44DD-9694-1611C76062C6}"/>
    <dgm:cxn modelId="{86F373C6-D6C8-4F60-BC67-F65E70051C28}" srcId="{DAAE9151-A2B6-42A3-81CC-8D187DAFC630}" destId="{95FAD050-B2A9-4AD0-BD21-38383994B1BD}" srcOrd="5" destOrd="0" parTransId="{B88E405D-4107-414A-8917-45F646E00D4B}" sibTransId="{7DE21C64-195C-4CAF-AE0F-2D23D8101670}"/>
    <dgm:cxn modelId="{DEFDA0E8-00DA-46BC-9A28-011CEB322652}" type="presOf" srcId="{B88E405D-4107-414A-8917-45F646E00D4B}" destId="{1C975395-76C0-4CFA-8E9C-586EBED061AB}" srcOrd="0" destOrd="0" presId="urn:microsoft.com/office/officeart/2005/8/layout/radial4"/>
    <dgm:cxn modelId="{849A610B-5D35-4103-A9BB-B9853540111A}" srcId="{DAAE9151-A2B6-42A3-81CC-8D187DAFC630}" destId="{3539312E-36EC-49DB-9476-8A626323FE4B}" srcOrd="3" destOrd="0" parTransId="{E5B3D720-EC9F-4029-B9DC-791C1AE91B3C}" sibTransId="{80CB848A-9690-4D10-A78D-86355001D82C}"/>
    <dgm:cxn modelId="{655E2DFA-EF65-48C5-94CF-DC84B6BD5062}" type="presOf" srcId="{3539312E-36EC-49DB-9476-8A626323FE4B}" destId="{890C4F4B-64AF-4C37-86C7-EB53AF694D1C}" srcOrd="0" destOrd="0" presId="urn:microsoft.com/office/officeart/2005/8/layout/radial4"/>
    <dgm:cxn modelId="{1849CA58-1728-484E-8312-07E79581F610}" type="presOf" srcId="{F019762E-0D42-4FAB-9D7E-DDC0AA4601DA}" destId="{3EBC86D3-7C9B-4C13-BF5F-A8D9A8A85C2B}" srcOrd="0" destOrd="0" presId="urn:microsoft.com/office/officeart/2005/8/layout/radial4"/>
    <dgm:cxn modelId="{59A9D1CB-CCA7-4AB5-9A64-D6211BE5414A}" type="presOf" srcId="{E5B3D720-EC9F-4029-B9DC-791C1AE91B3C}" destId="{D574DC5B-DF51-4B16-9A9C-660905E56FE0}" srcOrd="0" destOrd="0" presId="urn:microsoft.com/office/officeart/2005/8/layout/radial4"/>
    <dgm:cxn modelId="{125E6FA9-CADD-4A7F-B4DA-D6C512BFAD59}" type="presOf" srcId="{A8ED4E25-DE55-4E16-954C-C1BA160719FE}" destId="{3399FA02-C14E-4AE3-A309-3F35F922CBE4}" srcOrd="0" destOrd="0" presId="urn:microsoft.com/office/officeart/2005/8/layout/radial4"/>
    <dgm:cxn modelId="{2E288FAD-C568-4E5A-B9CA-1AF5BBB2B16A}" type="presOf" srcId="{0F1CE280-9DD1-495F-BBA8-864F402E074B}" destId="{60D9C0F1-0412-4D3A-8B70-500BBF745835}" srcOrd="0" destOrd="0" presId="urn:microsoft.com/office/officeart/2005/8/layout/radial4"/>
    <dgm:cxn modelId="{248058E5-B295-4014-A082-5541636E6A95}" type="presOf" srcId="{BC0F7761-F6FC-48E9-9B2A-5E354620363B}" destId="{FC970358-E76E-4555-9E92-FB41DC3DE1AF}" srcOrd="0" destOrd="0" presId="urn:microsoft.com/office/officeart/2005/8/layout/radial4"/>
    <dgm:cxn modelId="{9D384C36-9AF1-46A1-B38F-5CB7316BC44B}" srcId="{31C15349-17F8-49E5-99A3-84A846E4FB40}" destId="{DAAE9151-A2B6-42A3-81CC-8D187DAFC630}" srcOrd="0" destOrd="0" parTransId="{606AB53E-3924-4DAC-99D7-2F0601A4116C}" sibTransId="{79D61982-3860-43F4-AE24-144EF06366A0}"/>
    <dgm:cxn modelId="{DA55C901-0963-4FB1-930F-C39A8194243E}" type="presOf" srcId="{95FAD050-B2A9-4AD0-BD21-38383994B1BD}" destId="{B9A502E3-A7DA-4BB3-A25C-700AD23DB456}" srcOrd="0" destOrd="0" presId="urn:microsoft.com/office/officeart/2005/8/layout/radial4"/>
    <dgm:cxn modelId="{FA613B20-6FCB-4429-84A7-5C2AFBF8D33D}" type="presOf" srcId="{AF549D8D-BCD2-4FCE-BBFF-375EB59FD2DD}" destId="{52406117-E88B-4C34-8B97-67DEE5FF717D}" srcOrd="0" destOrd="0" presId="urn:microsoft.com/office/officeart/2005/8/layout/radial4"/>
    <dgm:cxn modelId="{35C78984-80B6-4604-9590-6FA4C5538A37}" srcId="{DAAE9151-A2B6-42A3-81CC-8D187DAFC630}" destId="{B817EDD3-8098-4B8E-9B44-859C1733F1B1}" srcOrd="0" destOrd="0" parTransId="{FB295A4F-2098-495B-9953-6E50ACC30140}" sibTransId="{7900B1E4-D701-43F4-822A-C7F5FBC6FB14}"/>
    <dgm:cxn modelId="{92162618-A423-40BD-B832-C565E65EEDBB}" srcId="{DAAE9151-A2B6-42A3-81CC-8D187DAFC630}" destId="{0F1CE280-9DD1-495F-BBA8-864F402E074B}" srcOrd="1" destOrd="0" parTransId="{C46D5882-9E78-465B-9125-96978E964B47}" sibTransId="{598690A0-3278-40B2-A796-3E7A5E89B374}"/>
    <dgm:cxn modelId="{41A1C0EF-7A19-4477-B1EF-B7503266D9B6}" type="presOf" srcId="{FB295A4F-2098-495B-9953-6E50ACC30140}" destId="{B4D927F9-1DE6-45EC-91F0-5C219098425B}" srcOrd="0" destOrd="0" presId="urn:microsoft.com/office/officeart/2005/8/layout/radial4"/>
    <dgm:cxn modelId="{951A97EE-7B4C-4669-B1F0-79BFBC355BE1}" type="presOf" srcId="{B817EDD3-8098-4B8E-9B44-859C1733F1B1}" destId="{B06D1CD0-3C53-4AA0-8661-D19E92E6C926}" srcOrd="0" destOrd="0" presId="urn:microsoft.com/office/officeart/2005/8/layout/radial4"/>
    <dgm:cxn modelId="{FEA3D511-1212-4255-884A-E24D5906DF5E}" type="presOf" srcId="{AD0049AB-3E08-4B04-B17E-EB787AC6B842}" destId="{EB1EEDED-D901-47E3-A3A7-9D240CC0693A}" srcOrd="0" destOrd="0" presId="urn:microsoft.com/office/officeart/2005/8/layout/radial4"/>
    <dgm:cxn modelId="{07CFA8AC-981A-48AA-97E5-3B0FF9CA3F3B}" type="presOf" srcId="{B852DAFD-5E0D-476E-A90C-44214DC54358}" destId="{99B98352-21AD-44AA-9784-7CC981FBD884}" srcOrd="0" destOrd="0" presId="urn:microsoft.com/office/officeart/2005/8/layout/radial4"/>
    <dgm:cxn modelId="{A468542B-191E-4BD2-8B7A-6CBC49DC1978}" type="presOf" srcId="{C46D5882-9E78-465B-9125-96978E964B47}" destId="{1DB2F03C-1F37-4C8B-8461-ABCB7186894B}" srcOrd="0" destOrd="0" presId="urn:microsoft.com/office/officeart/2005/8/layout/radial4"/>
    <dgm:cxn modelId="{4FDD5C14-C4C0-4650-A713-8F9B0BD91A31}" type="presOf" srcId="{31C15349-17F8-49E5-99A3-84A846E4FB40}" destId="{0B4C3760-FBF4-4309-BE5C-B429468022B2}" srcOrd="0" destOrd="0" presId="urn:microsoft.com/office/officeart/2005/8/layout/radial4"/>
    <dgm:cxn modelId="{0EDBBC62-874F-4E3D-9FE9-BAE3D902ED52}" srcId="{DAAE9151-A2B6-42A3-81CC-8D187DAFC630}" destId="{40B53C66-1F3B-4F64-976D-4BFDE3582F5E}" srcOrd="7" destOrd="0" parTransId="{1D6C5BA5-6DF8-48DE-B971-AF1E180B7AED}" sibTransId="{8ADA38BA-8E1E-4693-99E4-530DE0561C72}"/>
    <dgm:cxn modelId="{C3476FF4-4CFF-4E2F-AB2C-33BEA85E2539}" type="presOf" srcId="{DAAE9151-A2B6-42A3-81CC-8D187DAFC630}" destId="{11500187-5A8D-4DF0-835E-FDE75A0AD619}" srcOrd="0" destOrd="0" presId="urn:microsoft.com/office/officeart/2005/8/layout/radial4"/>
    <dgm:cxn modelId="{32F3AF3E-E972-424E-A586-89E8D86CD336}" type="presOf" srcId="{40B53C66-1F3B-4F64-976D-4BFDE3582F5E}" destId="{72DB46D3-872B-4861-B627-427CB435071B}" srcOrd="0" destOrd="0" presId="urn:microsoft.com/office/officeart/2005/8/layout/radial4"/>
    <dgm:cxn modelId="{759772ED-2E5F-49B1-AB19-17F8B3E32811}" type="presParOf" srcId="{0B4C3760-FBF4-4309-BE5C-B429468022B2}" destId="{11500187-5A8D-4DF0-835E-FDE75A0AD619}" srcOrd="0" destOrd="0" presId="urn:microsoft.com/office/officeart/2005/8/layout/radial4"/>
    <dgm:cxn modelId="{E7EB69A9-4768-440E-B88D-F923FCE39513}" type="presParOf" srcId="{0B4C3760-FBF4-4309-BE5C-B429468022B2}" destId="{B4D927F9-1DE6-45EC-91F0-5C219098425B}" srcOrd="1" destOrd="0" presId="urn:microsoft.com/office/officeart/2005/8/layout/radial4"/>
    <dgm:cxn modelId="{620266CD-30B6-48BC-80B6-9B1A5875CC66}" type="presParOf" srcId="{0B4C3760-FBF4-4309-BE5C-B429468022B2}" destId="{B06D1CD0-3C53-4AA0-8661-D19E92E6C926}" srcOrd="2" destOrd="0" presId="urn:microsoft.com/office/officeart/2005/8/layout/radial4"/>
    <dgm:cxn modelId="{5ED80CD9-31F8-41CA-BF39-0AC9BDC50960}" type="presParOf" srcId="{0B4C3760-FBF4-4309-BE5C-B429468022B2}" destId="{1DB2F03C-1F37-4C8B-8461-ABCB7186894B}" srcOrd="3" destOrd="0" presId="urn:microsoft.com/office/officeart/2005/8/layout/radial4"/>
    <dgm:cxn modelId="{0AD0A27E-AE3C-4DEC-8612-4483562176D0}" type="presParOf" srcId="{0B4C3760-FBF4-4309-BE5C-B429468022B2}" destId="{60D9C0F1-0412-4D3A-8B70-500BBF745835}" srcOrd="4" destOrd="0" presId="urn:microsoft.com/office/officeart/2005/8/layout/radial4"/>
    <dgm:cxn modelId="{AFF57642-4783-458E-9599-3D85C72433B5}" type="presParOf" srcId="{0B4C3760-FBF4-4309-BE5C-B429468022B2}" destId="{EB1EEDED-D901-47E3-A3A7-9D240CC0693A}" srcOrd="5" destOrd="0" presId="urn:microsoft.com/office/officeart/2005/8/layout/radial4"/>
    <dgm:cxn modelId="{DB785B5B-7AB0-4C7F-A11F-A76638846088}" type="presParOf" srcId="{0B4C3760-FBF4-4309-BE5C-B429468022B2}" destId="{3EBC86D3-7C9B-4C13-BF5F-A8D9A8A85C2B}" srcOrd="6" destOrd="0" presId="urn:microsoft.com/office/officeart/2005/8/layout/radial4"/>
    <dgm:cxn modelId="{0633603A-6B9C-4AF9-ACF3-7C188870D35B}" type="presParOf" srcId="{0B4C3760-FBF4-4309-BE5C-B429468022B2}" destId="{D574DC5B-DF51-4B16-9A9C-660905E56FE0}" srcOrd="7" destOrd="0" presId="urn:microsoft.com/office/officeart/2005/8/layout/radial4"/>
    <dgm:cxn modelId="{41A2CECC-C24F-4DC2-8EE2-F54D7AB63B25}" type="presParOf" srcId="{0B4C3760-FBF4-4309-BE5C-B429468022B2}" destId="{890C4F4B-64AF-4C37-86C7-EB53AF694D1C}" srcOrd="8" destOrd="0" presId="urn:microsoft.com/office/officeart/2005/8/layout/radial4"/>
    <dgm:cxn modelId="{3556EFBD-43BF-48D7-B2D1-3641552B6B5D}" type="presParOf" srcId="{0B4C3760-FBF4-4309-BE5C-B429468022B2}" destId="{3399FA02-C14E-4AE3-A309-3F35F922CBE4}" srcOrd="9" destOrd="0" presId="urn:microsoft.com/office/officeart/2005/8/layout/radial4"/>
    <dgm:cxn modelId="{82E2B78B-6DC0-4B4E-ABF0-7B6EEC5C1B7D}" type="presParOf" srcId="{0B4C3760-FBF4-4309-BE5C-B429468022B2}" destId="{FC970358-E76E-4555-9E92-FB41DC3DE1AF}" srcOrd="10" destOrd="0" presId="urn:microsoft.com/office/officeart/2005/8/layout/radial4"/>
    <dgm:cxn modelId="{8D00B72A-CA6B-488C-A889-05EB283B0469}" type="presParOf" srcId="{0B4C3760-FBF4-4309-BE5C-B429468022B2}" destId="{1C975395-76C0-4CFA-8E9C-586EBED061AB}" srcOrd="11" destOrd="0" presId="urn:microsoft.com/office/officeart/2005/8/layout/radial4"/>
    <dgm:cxn modelId="{0E18DFDF-BE1C-4EEE-B58A-1E98AF8A7DAD}" type="presParOf" srcId="{0B4C3760-FBF4-4309-BE5C-B429468022B2}" destId="{B9A502E3-A7DA-4BB3-A25C-700AD23DB456}" srcOrd="12" destOrd="0" presId="urn:microsoft.com/office/officeart/2005/8/layout/radial4"/>
    <dgm:cxn modelId="{CB60C560-9EEB-4184-8A60-4DBBD5E9652F}" type="presParOf" srcId="{0B4C3760-FBF4-4309-BE5C-B429468022B2}" destId="{52406117-E88B-4C34-8B97-67DEE5FF717D}" srcOrd="13" destOrd="0" presId="urn:microsoft.com/office/officeart/2005/8/layout/radial4"/>
    <dgm:cxn modelId="{76712BAA-0551-4442-AEBA-23D42D3FCFD5}" type="presParOf" srcId="{0B4C3760-FBF4-4309-BE5C-B429468022B2}" destId="{99B98352-21AD-44AA-9784-7CC981FBD884}" srcOrd="14" destOrd="0" presId="urn:microsoft.com/office/officeart/2005/8/layout/radial4"/>
    <dgm:cxn modelId="{73BCBE7A-61EB-4B8A-89A3-38E25AA57BDA}" type="presParOf" srcId="{0B4C3760-FBF4-4309-BE5C-B429468022B2}" destId="{95C7E7A4-3FB9-4FBE-A74B-F802282F2F04}" srcOrd="15" destOrd="0" presId="urn:microsoft.com/office/officeart/2005/8/layout/radial4"/>
    <dgm:cxn modelId="{C397C489-A9B7-4BE2-A158-3DFD3AEB68C6}" type="presParOf" srcId="{0B4C3760-FBF4-4309-BE5C-B429468022B2}" destId="{72DB46D3-872B-4861-B627-427CB435071B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796339-57E9-4486-846A-577D649558A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669C30-492D-4CEB-8B1A-B17E86EE3B24}">
      <dgm:prSet/>
      <dgm:spPr/>
      <dgm:t>
        <a:bodyPr/>
        <a:lstStyle/>
        <a:p>
          <a:pPr rtl="0"/>
          <a:r>
            <a:rPr lang="ru-RU" smtClean="0"/>
            <a:t>И</a:t>
          </a:r>
          <a:endParaRPr lang="ru-RU"/>
        </a:p>
      </dgm:t>
    </dgm:pt>
    <dgm:pt modelId="{1292893C-921E-4DBE-9BBB-A2917615B7FF}" type="parTrans" cxnId="{A02AB90C-2EB9-41F2-AA90-F73F02CD8445}">
      <dgm:prSet/>
      <dgm:spPr/>
      <dgm:t>
        <a:bodyPr/>
        <a:lstStyle/>
        <a:p>
          <a:endParaRPr lang="ru-RU"/>
        </a:p>
      </dgm:t>
    </dgm:pt>
    <dgm:pt modelId="{90B1BA55-F7FB-48BD-B026-D592699A960C}" type="sibTrans" cxnId="{A02AB90C-2EB9-41F2-AA90-F73F02CD8445}">
      <dgm:prSet/>
      <dgm:spPr/>
      <dgm:t>
        <a:bodyPr/>
        <a:lstStyle/>
        <a:p>
          <a:endParaRPr lang="ru-RU"/>
        </a:p>
      </dgm:t>
    </dgm:pt>
    <dgm:pt modelId="{C71249EA-FA72-4BE3-B2A4-59DCE6562655}">
      <dgm:prSet/>
      <dgm:spPr/>
      <dgm:t>
        <a:bodyPr/>
        <a:lstStyle/>
        <a:p>
          <a:pPr rtl="0"/>
          <a:r>
            <a:rPr lang="ru-RU" dirty="0" smtClean="0"/>
            <a:t>ДО</a:t>
          </a:r>
          <a:endParaRPr lang="ru-RU" dirty="0"/>
        </a:p>
      </dgm:t>
    </dgm:pt>
    <dgm:pt modelId="{8F30C766-7EF0-4F91-85B6-71CCD25AE36E}" type="parTrans" cxnId="{5E67AC5B-D520-4165-88A6-BD05F7741A54}">
      <dgm:prSet/>
      <dgm:spPr/>
      <dgm:t>
        <a:bodyPr/>
        <a:lstStyle/>
        <a:p>
          <a:endParaRPr lang="ru-RU"/>
        </a:p>
      </dgm:t>
    </dgm:pt>
    <dgm:pt modelId="{5F183D07-24DA-4AA9-AA56-C70ED6E6046F}" type="sibTrans" cxnId="{5E67AC5B-D520-4165-88A6-BD05F7741A54}">
      <dgm:prSet/>
      <dgm:spPr/>
      <dgm:t>
        <a:bodyPr/>
        <a:lstStyle/>
        <a:p>
          <a:endParaRPr lang="ru-RU"/>
        </a:p>
      </dgm:t>
    </dgm:pt>
    <dgm:pt modelId="{8CCECA40-9F09-4235-A6B8-FE47E9532223}">
      <dgm:prSet/>
      <dgm:spPr/>
      <dgm:t>
        <a:bodyPr/>
        <a:lstStyle/>
        <a:p>
          <a:pPr rtl="0"/>
          <a:r>
            <a:rPr lang="ru-RU" smtClean="0"/>
            <a:t>НА</a:t>
          </a:r>
          <a:endParaRPr lang="ru-RU"/>
        </a:p>
      </dgm:t>
    </dgm:pt>
    <dgm:pt modelId="{5A81AFCE-F6F5-4921-B08F-18D075A8E1B5}" type="parTrans" cxnId="{455D9729-D438-460F-A57E-FA60E5EB1E9C}">
      <dgm:prSet/>
      <dgm:spPr/>
      <dgm:t>
        <a:bodyPr/>
        <a:lstStyle/>
        <a:p>
          <a:endParaRPr lang="ru-RU"/>
        </a:p>
      </dgm:t>
    </dgm:pt>
    <dgm:pt modelId="{C4C771B1-AABD-45BF-89E2-3F4AEE50C70E}" type="sibTrans" cxnId="{455D9729-D438-460F-A57E-FA60E5EB1E9C}">
      <dgm:prSet/>
      <dgm:spPr/>
      <dgm:t>
        <a:bodyPr/>
        <a:lstStyle/>
        <a:p>
          <a:endParaRPr lang="ru-RU"/>
        </a:p>
      </dgm:t>
    </dgm:pt>
    <dgm:pt modelId="{1CFCA197-81AA-40F2-85EE-37DEB7ABDC4E}">
      <dgm:prSet/>
      <dgm:spPr/>
      <dgm:t>
        <a:bodyPr/>
        <a:lstStyle/>
        <a:p>
          <a:pPr rtl="0"/>
          <a:r>
            <a:rPr lang="ru-RU" dirty="0" smtClean="0"/>
            <a:t>ПО                         </a:t>
          </a:r>
          <a:endParaRPr lang="ru-RU" dirty="0"/>
        </a:p>
      </dgm:t>
    </dgm:pt>
    <dgm:pt modelId="{0F80CFB7-39C9-469A-B989-BB9C751A41CC}" type="parTrans" cxnId="{5BBA0067-3BCB-4D36-9E2F-F572BD59B8BE}">
      <dgm:prSet/>
      <dgm:spPr/>
      <dgm:t>
        <a:bodyPr/>
        <a:lstStyle/>
        <a:p>
          <a:endParaRPr lang="ru-RU"/>
        </a:p>
      </dgm:t>
    </dgm:pt>
    <dgm:pt modelId="{034A85B0-CAA4-49BA-8772-8E1EFC0F6F33}" type="sibTrans" cxnId="{5BBA0067-3BCB-4D36-9E2F-F572BD59B8BE}">
      <dgm:prSet/>
      <dgm:spPr/>
      <dgm:t>
        <a:bodyPr/>
        <a:lstStyle/>
        <a:p>
          <a:endParaRPr lang="ru-RU"/>
        </a:p>
      </dgm:t>
    </dgm:pt>
    <dgm:pt modelId="{F73D0453-5E17-4FF5-9CBA-9514A844ED1B}">
      <dgm:prSet/>
      <dgm:spPr/>
      <dgm:t>
        <a:bodyPr/>
        <a:lstStyle/>
        <a:p>
          <a:pPr rtl="0"/>
          <a:r>
            <a:rPr lang="ru-RU" smtClean="0"/>
            <a:t>ЗА </a:t>
          </a:r>
          <a:endParaRPr lang="ru-RU"/>
        </a:p>
      </dgm:t>
    </dgm:pt>
    <dgm:pt modelId="{4578110F-1BC5-41CD-AB51-60D9B03DEFEE}" type="parTrans" cxnId="{530A910C-BBF4-4D26-AA48-111FE946C2D5}">
      <dgm:prSet/>
      <dgm:spPr/>
      <dgm:t>
        <a:bodyPr/>
        <a:lstStyle/>
        <a:p>
          <a:endParaRPr lang="ru-RU"/>
        </a:p>
      </dgm:t>
    </dgm:pt>
    <dgm:pt modelId="{2FC0F410-5644-4257-9F8A-280F594ADD46}" type="sibTrans" cxnId="{530A910C-BBF4-4D26-AA48-111FE946C2D5}">
      <dgm:prSet/>
      <dgm:spPr/>
      <dgm:t>
        <a:bodyPr/>
        <a:lstStyle/>
        <a:p>
          <a:endParaRPr lang="ru-RU"/>
        </a:p>
      </dgm:t>
    </dgm:pt>
    <dgm:pt modelId="{C73D0126-C4ED-4825-AD09-6D4AEFCC702B}">
      <dgm:prSet/>
      <dgm:spPr/>
      <dgm:t>
        <a:bodyPr/>
        <a:lstStyle/>
        <a:p>
          <a:pPr rtl="0"/>
          <a:r>
            <a:rPr lang="ru-RU" dirty="0" smtClean="0"/>
            <a:t>ВЫ    </a:t>
          </a:r>
          <a:endParaRPr lang="ru-RU" dirty="0"/>
        </a:p>
      </dgm:t>
    </dgm:pt>
    <dgm:pt modelId="{D40D1AEB-62DE-41BD-9EFB-FFC1FF7B15C9}" type="parTrans" cxnId="{125DD790-4F04-4C2D-9050-B9D2932C298E}">
      <dgm:prSet/>
      <dgm:spPr/>
      <dgm:t>
        <a:bodyPr/>
        <a:lstStyle/>
        <a:p>
          <a:endParaRPr lang="ru-RU"/>
        </a:p>
      </dgm:t>
    </dgm:pt>
    <dgm:pt modelId="{86DF97C3-9EC6-4300-838F-50F9E501505F}" type="sibTrans" cxnId="{125DD790-4F04-4C2D-9050-B9D2932C298E}">
      <dgm:prSet/>
      <dgm:spPr/>
      <dgm:t>
        <a:bodyPr/>
        <a:lstStyle/>
        <a:p>
          <a:endParaRPr lang="ru-RU"/>
        </a:p>
      </dgm:t>
    </dgm:pt>
    <dgm:pt modelId="{416CD361-F755-4C9D-B22E-B9D6AC4E352B}">
      <dgm:prSet/>
      <dgm:spPr/>
      <dgm:t>
        <a:bodyPr/>
        <a:lstStyle/>
        <a:p>
          <a:pPr rtl="0"/>
          <a:r>
            <a:rPr lang="ru-RU" dirty="0" smtClean="0"/>
            <a:t>НЕ</a:t>
          </a:r>
          <a:endParaRPr lang="ru-RU" dirty="0"/>
        </a:p>
      </dgm:t>
    </dgm:pt>
    <dgm:pt modelId="{E8BF3A62-560F-450F-8260-77BDD287E9DE}" type="parTrans" cxnId="{9BC4A160-C422-4407-B350-E61DD6468C89}">
      <dgm:prSet/>
      <dgm:spPr/>
      <dgm:t>
        <a:bodyPr/>
        <a:lstStyle/>
        <a:p>
          <a:endParaRPr lang="ru-RU"/>
        </a:p>
      </dgm:t>
    </dgm:pt>
    <dgm:pt modelId="{18E612FF-06E6-46DC-9FC0-3481F95EAB29}" type="sibTrans" cxnId="{9BC4A160-C422-4407-B350-E61DD6468C89}">
      <dgm:prSet/>
      <dgm:spPr/>
      <dgm:t>
        <a:bodyPr/>
        <a:lstStyle/>
        <a:p>
          <a:endParaRPr lang="ru-RU"/>
        </a:p>
      </dgm:t>
    </dgm:pt>
    <dgm:pt modelId="{F1EF522D-B271-4592-92D8-6BB01B571B7A}" type="pres">
      <dgm:prSet presAssocID="{CF796339-57E9-4486-846A-577D649558A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94A150B-FF79-4178-9757-F15AEFA825CC}" type="pres">
      <dgm:prSet presAssocID="{40669C30-492D-4CEB-8B1A-B17E86EE3B24}" presName="centerShape" presStyleLbl="node0" presStyleIdx="0" presStyleCnt="1"/>
      <dgm:spPr/>
    </dgm:pt>
    <dgm:pt modelId="{0A11616A-2CCF-448D-80E9-EFF23E95C7AD}" type="pres">
      <dgm:prSet presAssocID="{8F30C766-7EF0-4F91-85B6-71CCD25AE36E}" presName="parTrans" presStyleLbl="bgSibTrans2D1" presStyleIdx="0" presStyleCnt="6"/>
      <dgm:spPr/>
    </dgm:pt>
    <dgm:pt modelId="{2448FE29-B141-4EF5-891A-037F95B6616B}" type="pres">
      <dgm:prSet presAssocID="{C71249EA-FA72-4BE3-B2A4-59DCE6562655}" presName="node" presStyleLbl="node1" presStyleIdx="0" presStyleCnt="6">
        <dgm:presLayoutVars>
          <dgm:bulletEnabled val="1"/>
        </dgm:presLayoutVars>
      </dgm:prSet>
      <dgm:spPr/>
    </dgm:pt>
    <dgm:pt modelId="{163FE32F-CFF5-462D-98D9-A0966C704DA5}" type="pres">
      <dgm:prSet presAssocID="{5A81AFCE-F6F5-4921-B08F-18D075A8E1B5}" presName="parTrans" presStyleLbl="bgSibTrans2D1" presStyleIdx="1" presStyleCnt="6"/>
      <dgm:spPr/>
    </dgm:pt>
    <dgm:pt modelId="{D69F56AE-ACE1-4D82-A67E-DD648EB22772}" type="pres">
      <dgm:prSet presAssocID="{8CCECA40-9F09-4235-A6B8-FE47E9532223}" presName="node" presStyleLbl="node1" presStyleIdx="1" presStyleCnt="6">
        <dgm:presLayoutVars>
          <dgm:bulletEnabled val="1"/>
        </dgm:presLayoutVars>
      </dgm:prSet>
      <dgm:spPr/>
    </dgm:pt>
    <dgm:pt modelId="{182FFF39-0EC5-46AD-A4C0-EBD29A7E32E7}" type="pres">
      <dgm:prSet presAssocID="{0F80CFB7-39C9-469A-B989-BB9C751A41CC}" presName="parTrans" presStyleLbl="bgSibTrans2D1" presStyleIdx="2" presStyleCnt="6"/>
      <dgm:spPr/>
    </dgm:pt>
    <dgm:pt modelId="{184B8C0A-A75F-4E6F-B4D9-F82B0F9630BE}" type="pres">
      <dgm:prSet presAssocID="{1CFCA197-81AA-40F2-85EE-37DEB7ABDC4E}" presName="node" presStyleLbl="node1" presStyleIdx="2" presStyleCnt="6">
        <dgm:presLayoutVars>
          <dgm:bulletEnabled val="1"/>
        </dgm:presLayoutVars>
      </dgm:prSet>
      <dgm:spPr/>
    </dgm:pt>
    <dgm:pt modelId="{A5423343-3BA2-4A74-B45E-1520614C7462}" type="pres">
      <dgm:prSet presAssocID="{4578110F-1BC5-41CD-AB51-60D9B03DEFEE}" presName="parTrans" presStyleLbl="bgSibTrans2D1" presStyleIdx="3" presStyleCnt="6"/>
      <dgm:spPr/>
    </dgm:pt>
    <dgm:pt modelId="{FCA87C88-578B-4F09-8ECC-5E7DC3C7DCBD}" type="pres">
      <dgm:prSet presAssocID="{F73D0453-5E17-4FF5-9CBA-9514A844ED1B}" presName="node" presStyleLbl="node1" presStyleIdx="3" presStyleCnt="6">
        <dgm:presLayoutVars>
          <dgm:bulletEnabled val="1"/>
        </dgm:presLayoutVars>
      </dgm:prSet>
      <dgm:spPr/>
    </dgm:pt>
    <dgm:pt modelId="{ECB1A6FF-3015-4184-9CD6-AF95B0DB06E9}" type="pres">
      <dgm:prSet presAssocID="{D40D1AEB-62DE-41BD-9EFB-FFC1FF7B15C9}" presName="parTrans" presStyleLbl="bgSibTrans2D1" presStyleIdx="4" presStyleCnt="6"/>
      <dgm:spPr/>
    </dgm:pt>
    <dgm:pt modelId="{7C8119F3-7C7E-4DEE-9CAA-FC63153A1FE8}" type="pres">
      <dgm:prSet presAssocID="{C73D0126-C4ED-4825-AD09-6D4AEFCC702B}" presName="node" presStyleLbl="node1" presStyleIdx="4" presStyleCnt="6">
        <dgm:presLayoutVars>
          <dgm:bulletEnabled val="1"/>
        </dgm:presLayoutVars>
      </dgm:prSet>
      <dgm:spPr/>
    </dgm:pt>
    <dgm:pt modelId="{81A1F0F2-4E77-46AC-B359-B588935DCE1C}" type="pres">
      <dgm:prSet presAssocID="{E8BF3A62-560F-450F-8260-77BDD287E9DE}" presName="parTrans" presStyleLbl="bgSibTrans2D1" presStyleIdx="5" presStyleCnt="6"/>
      <dgm:spPr/>
    </dgm:pt>
    <dgm:pt modelId="{DA93DEEF-5683-48FB-9097-927503CBD7D6}" type="pres">
      <dgm:prSet presAssocID="{416CD361-F755-4C9D-B22E-B9D6AC4E352B}" presName="node" presStyleLbl="node1" presStyleIdx="5" presStyleCnt="6">
        <dgm:presLayoutVars>
          <dgm:bulletEnabled val="1"/>
        </dgm:presLayoutVars>
      </dgm:prSet>
      <dgm:spPr/>
    </dgm:pt>
  </dgm:ptLst>
  <dgm:cxnLst>
    <dgm:cxn modelId="{FB9E0CC4-6540-4D59-8CBF-F2CD61A8F590}" type="presOf" srcId="{D40D1AEB-62DE-41BD-9EFB-FFC1FF7B15C9}" destId="{ECB1A6FF-3015-4184-9CD6-AF95B0DB06E9}" srcOrd="0" destOrd="0" presId="urn:microsoft.com/office/officeart/2005/8/layout/radial4"/>
    <dgm:cxn modelId="{530A910C-BBF4-4D26-AA48-111FE946C2D5}" srcId="{40669C30-492D-4CEB-8B1A-B17E86EE3B24}" destId="{F73D0453-5E17-4FF5-9CBA-9514A844ED1B}" srcOrd="3" destOrd="0" parTransId="{4578110F-1BC5-41CD-AB51-60D9B03DEFEE}" sibTransId="{2FC0F410-5644-4257-9F8A-280F594ADD46}"/>
    <dgm:cxn modelId="{9BC4A160-C422-4407-B350-E61DD6468C89}" srcId="{40669C30-492D-4CEB-8B1A-B17E86EE3B24}" destId="{416CD361-F755-4C9D-B22E-B9D6AC4E352B}" srcOrd="5" destOrd="0" parTransId="{E8BF3A62-560F-450F-8260-77BDD287E9DE}" sibTransId="{18E612FF-06E6-46DC-9FC0-3481F95EAB29}"/>
    <dgm:cxn modelId="{EAFBB44B-23E2-4896-95E5-DBC8958FD7ED}" type="presOf" srcId="{416CD361-F755-4C9D-B22E-B9D6AC4E352B}" destId="{DA93DEEF-5683-48FB-9097-927503CBD7D6}" srcOrd="0" destOrd="0" presId="urn:microsoft.com/office/officeart/2005/8/layout/radial4"/>
    <dgm:cxn modelId="{5E67AC5B-D520-4165-88A6-BD05F7741A54}" srcId="{40669C30-492D-4CEB-8B1A-B17E86EE3B24}" destId="{C71249EA-FA72-4BE3-B2A4-59DCE6562655}" srcOrd="0" destOrd="0" parTransId="{8F30C766-7EF0-4F91-85B6-71CCD25AE36E}" sibTransId="{5F183D07-24DA-4AA9-AA56-C70ED6E6046F}"/>
    <dgm:cxn modelId="{79E469E9-ED92-495D-B064-163327FC98EA}" type="presOf" srcId="{CF796339-57E9-4486-846A-577D649558A1}" destId="{F1EF522D-B271-4592-92D8-6BB01B571B7A}" srcOrd="0" destOrd="0" presId="urn:microsoft.com/office/officeart/2005/8/layout/radial4"/>
    <dgm:cxn modelId="{EF0AE76E-4067-4826-8FFD-D36A09A0CC44}" type="presOf" srcId="{E8BF3A62-560F-450F-8260-77BDD287E9DE}" destId="{81A1F0F2-4E77-46AC-B359-B588935DCE1C}" srcOrd="0" destOrd="0" presId="urn:microsoft.com/office/officeart/2005/8/layout/radial4"/>
    <dgm:cxn modelId="{41F2C503-A6B3-4B82-B6E3-081EE3FF2C0C}" type="presOf" srcId="{4578110F-1BC5-41CD-AB51-60D9B03DEFEE}" destId="{A5423343-3BA2-4A74-B45E-1520614C7462}" srcOrd="0" destOrd="0" presId="urn:microsoft.com/office/officeart/2005/8/layout/radial4"/>
    <dgm:cxn modelId="{91E038B0-F70D-460B-8570-1549AAFA5937}" type="presOf" srcId="{0F80CFB7-39C9-469A-B989-BB9C751A41CC}" destId="{182FFF39-0EC5-46AD-A4C0-EBD29A7E32E7}" srcOrd="0" destOrd="0" presId="urn:microsoft.com/office/officeart/2005/8/layout/radial4"/>
    <dgm:cxn modelId="{6105C484-76FB-468C-84B2-766510B85E4E}" type="presOf" srcId="{1CFCA197-81AA-40F2-85EE-37DEB7ABDC4E}" destId="{184B8C0A-A75F-4E6F-B4D9-F82B0F9630BE}" srcOrd="0" destOrd="0" presId="urn:microsoft.com/office/officeart/2005/8/layout/radial4"/>
    <dgm:cxn modelId="{9CC0C64E-0D53-492C-BFBD-A993C1E89386}" type="presOf" srcId="{40669C30-492D-4CEB-8B1A-B17E86EE3B24}" destId="{D94A150B-FF79-4178-9757-F15AEFA825CC}" srcOrd="0" destOrd="0" presId="urn:microsoft.com/office/officeart/2005/8/layout/radial4"/>
    <dgm:cxn modelId="{D891CFA5-D27C-45CF-BF67-51457C0E4786}" type="presOf" srcId="{F73D0453-5E17-4FF5-9CBA-9514A844ED1B}" destId="{FCA87C88-578B-4F09-8ECC-5E7DC3C7DCBD}" srcOrd="0" destOrd="0" presId="urn:microsoft.com/office/officeart/2005/8/layout/radial4"/>
    <dgm:cxn modelId="{4D6B090E-1B96-4217-9000-897226FCB7A7}" type="presOf" srcId="{8F30C766-7EF0-4F91-85B6-71CCD25AE36E}" destId="{0A11616A-2CCF-448D-80E9-EFF23E95C7AD}" srcOrd="0" destOrd="0" presId="urn:microsoft.com/office/officeart/2005/8/layout/radial4"/>
    <dgm:cxn modelId="{B574F2CD-46E1-4E9A-B99A-B2C688E26430}" type="presOf" srcId="{C71249EA-FA72-4BE3-B2A4-59DCE6562655}" destId="{2448FE29-B141-4EF5-891A-037F95B6616B}" srcOrd="0" destOrd="0" presId="urn:microsoft.com/office/officeart/2005/8/layout/radial4"/>
    <dgm:cxn modelId="{125DD790-4F04-4C2D-9050-B9D2932C298E}" srcId="{40669C30-492D-4CEB-8B1A-B17E86EE3B24}" destId="{C73D0126-C4ED-4825-AD09-6D4AEFCC702B}" srcOrd="4" destOrd="0" parTransId="{D40D1AEB-62DE-41BD-9EFB-FFC1FF7B15C9}" sibTransId="{86DF97C3-9EC6-4300-838F-50F9E501505F}"/>
    <dgm:cxn modelId="{571D80DB-2A85-48F3-99AD-DF155EE4DB64}" type="presOf" srcId="{C73D0126-C4ED-4825-AD09-6D4AEFCC702B}" destId="{7C8119F3-7C7E-4DEE-9CAA-FC63153A1FE8}" srcOrd="0" destOrd="0" presId="urn:microsoft.com/office/officeart/2005/8/layout/radial4"/>
    <dgm:cxn modelId="{4D3DC28F-64D8-4341-9891-19B142079A2B}" type="presOf" srcId="{5A81AFCE-F6F5-4921-B08F-18D075A8E1B5}" destId="{163FE32F-CFF5-462D-98D9-A0966C704DA5}" srcOrd="0" destOrd="0" presId="urn:microsoft.com/office/officeart/2005/8/layout/radial4"/>
    <dgm:cxn modelId="{455D9729-D438-460F-A57E-FA60E5EB1E9C}" srcId="{40669C30-492D-4CEB-8B1A-B17E86EE3B24}" destId="{8CCECA40-9F09-4235-A6B8-FE47E9532223}" srcOrd="1" destOrd="0" parTransId="{5A81AFCE-F6F5-4921-B08F-18D075A8E1B5}" sibTransId="{C4C771B1-AABD-45BF-89E2-3F4AEE50C70E}"/>
    <dgm:cxn modelId="{5BBA0067-3BCB-4D36-9E2F-F572BD59B8BE}" srcId="{40669C30-492D-4CEB-8B1A-B17E86EE3B24}" destId="{1CFCA197-81AA-40F2-85EE-37DEB7ABDC4E}" srcOrd="2" destOrd="0" parTransId="{0F80CFB7-39C9-469A-B989-BB9C751A41CC}" sibTransId="{034A85B0-CAA4-49BA-8772-8E1EFC0F6F33}"/>
    <dgm:cxn modelId="{A02AB90C-2EB9-41F2-AA90-F73F02CD8445}" srcId="{CF796339-57E9-4486-846A-577D649558A1}" destId="{40669C30-492D-4CEB-8B1A-B17E86EE3B24}" srcOrd="0" destOrd="0" parTransId="{1292893C-921E-4DBE-9BBB-A2917615B7FF}" sibTransId="{90B1BA55-F7FB-48BD-B026-D592699A960C}"/>
    <dgm:cxn modelId="{05A1BCC7-B4CA-4CF9-9310-3DCAF8035A15}" type="presOf" srcId="{8CCECA40-9F09-4235-A6B8-FE47E9532223}" destId="{D69F56AE-ACE1-4D82-A67E-DD648EB22772}" srcOrd="0" destOrd="0" presId="urn:microsoft.com/office/officeart/2005/8/layout/radial4"/>
    <dgm:cxn modelId="{CCE91C47-730F-4D94-99C1-FABDA6BB1E46}" type="presParOf" srcId="{F1EF522D-B271-4592-92D8-6BB01B571B7A}" destId="{D94A150B-FF79-4178-9757-F15AEFA825CC}" srcOrd="0" destOrd="0" presId="urn:microsoft.com/office/officeart/2005/8/layout/radial4"/>
    <dgm:cxn modelId="{2BDBE3D3-B3E3-48CD-A52D-BD1BD54FD686}" type="presParOf" srcId="{F1EF522D-B271-4592-92D8-6BB01B571B7A}" destId="{0A11616A-2CCF-448D-80E9-EFF23E95C7AD}" srcOrd="1" destOrd="0" presId="urn:microsoft.com/office/officeart/2005/8/layout/radial4"/>
    <dgm:cxn modelId="{33F61979-51B2-4947-97DA-2C6C750CABEA}" type="presParOf" srcId="{F1EF522D-B271-4592-92D8-6BB01B571B7A}" destId="{2448FE29-B141-4EF5-891A-037F95B6616B}" srcOrd="2" destOrd="0" presId="urn:microsoft.com/office/officeart/2005/8/layout/radial4"/>
    <dgm:cxn modelId="{6D502B97-E1E0-4670-802D-AAE7F8FD46E7}" type="presParOf" srcId="{F1EF522D-B271-4592-92D8-6BB01B571B7A}" destId="{163FE32F-CFF5-462D-98D9-A0966C704DA5}" srcOrd="3" destOrd="0" presId="urn:microsoft.com/office/officeart/2005/8/layout/radial4"/>
    <dgm:cxn modelId="{88401E82-4F60-4B43-9B4E-299391FA6A1E}" type="presParOf" srcId="{F1EF522D-B271-4592-92D8-6BB01B571B7A}" destId="{D69F56AE-ACE1-4D82-A67E-DD648EB22772}" srcOrd="4" destOrd="0" presId="urn:microsoft.com/office/officeart/2005/8/layout/radial4"/>
    <dgm:cxn modelId="{7FF081EC-8F6A-47E0-A394-732400A92B1E}" type="presParOf" srcId="{F1EF522D-B271-4592-92D8-6BB01B571B7A}" destId="{182FFF39-0EC5-46AD-A4C0-EBD29A7E32E7}" srcOrd="5" destOrd="0" presId="urn:microsoft.com/office/officeart/2005/8/layout/radial4"/>
    <dgm:cxn modelId="{B77736AC-E23D-4AD2-98E9-FD5DE0EC5541}" type="presParOf" srcId="{F1EF522D-B271-4592-92D8-6BB01B571B7A}" destId="{184B8C0A-A75F-4E6F-B4D9-F82B0F9630BE}" srcOrd="6" destOrd="0" presId="urn:microsoft.com/office/officeart/2005/8/layout/radial4"/>
    <dgm:cxn modelId="{54934DA7-A406-4D44-A0AC-62516ED5B4EB}" type="presParOf" srcId="{F1EF522D-B271-4592-92D8-6BB01B571B7A}" destId="{A5423343-3BA2-4A74-B45E-1520614C7462}" srcOrd="7" destOrd="0" presId="urn:microsoft.com/office/officeart/2005/8/layout/radial4"/>
    <dgm:cxn modelId="{11042A82-6D37-484C-91CC-6103D6B77312}" type="presParOf" srcId="{F1EF522D-B271-4592-92D8-6BB01B571B7A}" destId="{FCA87C88-578B-4F09-8ECC-5E7DC3C7DCBD}" srcOrd="8" destOrd="0" presId="urn:microsoft.com/office/officeart/2005/8/layout/radial4"/>
    <dgm:cxn modelId="{87DB1C83-BEF0-469E-B79D-6CE65B131FFB}" type="presParOf" srcId="{F1EF522D-B271-4592-92D8-6BB01B571B7A}" destId="{ECB1A6FF-3015-4184-9CD6-AF95B0DB06E9}" srcOrd="9" destOrd="0" presId="urn:microsoft.com/office/officeart/2005/8/layout/radial4"/>
    <dgm:cxn modelId="{6A28E95A-2CA3-496C-B8B4-EB88C54A1CD5}" type="presParOf" srcId="{F1EF522D-B271-4592-92D8-6BB01B571B7A}" destId="{7C8119F3-7C7E-4DEE-9CAA-FC63153A1FE8}" srcOrd="10" destOrd="0" presId="urn:microsoft.com/office/officeart/2005/8/layout/radial4"/>
    <dgm:cxn modelId="{F25E95A6-45EA-45E1-96C3-7EF442A36450}" type="presParOf" srcId="{F1EF522D-B271-4592-92D8-6BB01B571B7A}" destId="{81A1F0F2-4E77-46AC-B359-B588935DCE1C}" srcOrd="11" destOrd="0" presId="urn:microsoft.com/office/officeart/2005/8/layout/radial4"/>
    <dgm:cxn modelId="{5CDFBD9F-03B0-4CFB-8C45-A2D5F939F6D4}" type="presParOf" srcId="{F1EF522D-B271-4592-92D8-6BB01B571B7A}" destId="{DA93DEEF-5683-48FB-9097-927503CBD7D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9E20B8-B254-4F11-B27C-B4CC53B8F7AC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3D1015-9E65-4D37-9864-851E017BB879}">
      <dgm:prSet custT="1"/>
      <dgm:spPr/>
      <dgm:t>
        <a:bodyPr/>
        <a:lstStyle/>
        <a:p>
          <a:pPr rtl="0"/>
          <a:r>
            <a:rPr lang="ru-RU" sz="2400" dirty="0" smtClean="0"/>
            <a:t>Приставки на</a:t>
          </a:r>
          <a:endParaRPr lang="ru-RU" sz="2400" dirty="0"/>
        </a:p>
      </dgm:t>
    </dgm:pt>
    <dgm:pt modelId="{15A13B0E-B60D-4389-8198-675753CFC70D}" type="parTrans" cxnId="{0C112B4F-16A4-4FF4-B81F-ADC29AA2DB0E}">
      <dgm:prSet/>
      <dgm:spPr/>
      <dgm:t>
        <a:bodyPr/>
        <a:lstStyle/>
        <a:p>
          <a:endParaRPr lang="ru-RU"/>
        </a:p>
      </dgm:t>
    </dgm:pt>
    <dgm:pt modelId="{CB74CD72-B0CE-46B8-BDAD-CC14AA06EE2E}" type="sibTrans" cxnId="{0C112B4F-16A4-4FF4-B81F-ADC29AA2DB0E}">
      <dgm:prSet/>
      <dgm:spPr/>
      <dgm:t>
        <a:bodyPr/>
        <a:lstStyle/>
        <a:p>
          <a:endParaRPr lang="ru-RU"/>
        </a:p>
      </dgm:t>
    </dgm:pt>
    <dgm:pt modelId="{0C1FB98D-309F-4B04-9F92-3F8C54898F29}">
      <dgm:prSet custT="1"/>
      <dgm:spPr/>
      <dgm:t>
        <a:bodyPr/>
        <a:lstStyle/>
        <a:p>
          <a:pPr rtl="0"/>
          <a:r>
            <a:rPr lang="ru-RU" sz="2000" dirty="0" smtClean="0"/>
            <a:t>Согласную</a:t>
          </a:r>
          <a:endParaRPr lang="ru-RU" sz="2300" dirty="0"/>
        </a:p>
      </dgm:t>
    </dgm:pt>
    <dgm:pt modelId="{489AF7B7-44D0-4473-ADDD-B628FCD98795}" type="parTrans" cxnId="{CC81B12D-9442-4D56-BD93-3D54447ED802}">
      <dgm:prSet/>
      <dgm:spPr/>
      <dgm:t>
        <a:bodyPr/>
        <a:lstStyle/>
        <a:p>
          <a:endParaRPr lang="ru-RU"/>
        </a:p>
      </dgm:t>
    </dgm:pt>
    <dgm:pt modelId="{D959B810-402E-4661-8364-796CE0268B4B}" type="sibTrans" cxnId="{CC81B12D-9442-4D56-BD93-3D54447ED802}">
      <dgm:prSet/>
      <dgm:spPr/>
      <dgm:t>
        <a:bodyPr/>
        <a:lstStyle/>
        <a:p>
          <a:endParaRPr lang="ru-RU"/>
        </a:p>
      </dgm:t>
    </dgm:pt>
    <dgm:pt modelId="{A54C6154-4504-4559-96BD-B05F867359BC}">
      <dgm:prSet custT="1"/>
      <dgm:spPr/>
      <dgm:t>
        <a:bodyPr/>
        <a:lstStyle/>
        <a:p>
          <a:pPr rtl="0"/>
          <a:r>
            <a:rPr lang="ru-RU" sz="2000" dirty="0" smtClean="0"/>
            <a:t>Гласную</a:t>
          </a:r>
          <a:endParaRPr lang="ru-RU" sz="2500" dirty="0"/>
        </a:p>
      </dgm:t>
    </dgm:pt>
    <dgm:pt modelId="{FE8F068F-7F3E-4207-A518-D1956F4F4DDF}" type="parTrans" cxnId="{43033373-0489-417D-9C5F-50BA0CA5816C}">
      <dgm:prSet/>
      <dgm:spPr/>
      <dgm:t>
        <a:bodyPr/>
        <a:lstStyle/>
        <a:p>
          <a:endParaRPr lang="ru-RU"/>
        </a:p>
      </dgm:t>
    </dgm:pt>
    <dgm:pt modelId="{09F19B4D-0AA7-46B5-BE02-588E25A4E1A4}" type="sibTrans" cxnId="{43033373-0489-417D-9C5F-50BA0CA5816C}">
      <dgm:prSet/>
      <dgm:spPr/>
      <dgm:t>
        <a:bodyPr/>
        <a:lstStyle/>
        <a:p>
          <a:endParaRPr lang="ru-RU"/>
        </a:p>
      </dgm:t>
    </dgm:pt>
    <dgm:pt modelId="{DC5CB270-2640-4E09-8BD6-18E7ECE5E603}" type="pres">
      <dgm:prSet presAssocID="{329E20B8-B254-4F11-B27C-B4CC53B8F7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EF364B-5290-4777-B82A-3B70805F974E}" type="pres">
      <dgm:prSet presAssocID="{AC3D1015-9E65-4D37-9864-851E017BB879}" presName="hierRoot1" presStyleCnt="0">
        <dgm:presLayoutVars>
          <dgm:hierBranch val="init"/>
        </dgm:presLayoutVars>
      </dgm:prSet>
      <dgm:spPr/>
    </dgm:pt>
    <dgm:pt modelId="{C05B1CC1-8BD1-4C4C-A4F6-5C39CF438CA6}" type="pres">
      <dgm:prSet presAssocID="{AC3D1015-9E65-4D37-9864-851E017BB879}" presName="rootComposite1" presStyleCnt="0"/>
      <dgm:spPr/>
    </dgm:pt>
    <dgm:pt modelId="{B2BC6E09-70B7-40EF-8A53-BADD5C53C44A}" type="pres">
      <dgm:prSet presAssocID="{AC3D1015-9E65-4D37-9864-851E017BB879}" presName="rootText1" presStyleLbl="node0" presStyleIdx="0" presStyleCnt="1" custScaleX="264289">
        <dgm:presLayoutVars>
          <dgm:chPref val="3"/>
        </dgm:presLayoutVars>
      </dgm:prSet>
      <dgm:spPr/>
    </dgm:pt>
    <dgm:pt modelId="{117FD9A4-841F-4186-BEC3-F020194FA7E0}" type="pres">
      <dgm:prSet presAssocID="{AC3D1015-9E65-4D37-9864-851E017BB879}" presName="rootConnector1" presStyleLbl="node1" presStyleIdx="0" presStyleCnt="0"/>
      <dgm:spPr/>
    </dgm:pt>
    <dgm:pt modelId="{5D6B175E-19AD-4BA2-920E-D564560C967D}" type="pres">
      <dgm:prSet presAssocID="{AC3D1015-9E65-4D37-9864-851E017BB879}" presName="hierChild2" presStyleCnt="0"/>
      <dgm:spPr/>
    </dgm:pt>
    <dgm:pt modelId="{E73C3170-7352-4FF7-9D7C-BCE6439FBD5C}" type="pres">
      <dgm:prSet presAssocID="{489AF7B7-44D0-4473-ADDD-B628FCD98795}" presName="Name37" presStyleLbl="parChTrans1D2" presStyleIdx="0" presStyleCnt="2"/>
      <dgm:spPr/>
    </dgm:pt>
    <dgm:pt modelId="{F387D046-AD44-4924-8CE9-7F9858E145DA}" type="pres">
      <dgm:prSet presAssocID="{0C1FB98D-309F-4B04-9F92-3F8C54898F29}" presName="hierRoot2" presStyleCnt="0">
        <dgm:presLayoutVars>
          <dgm:hierBranch val="init"/>
        </dgm:presLayoutVars>
      </dgm:prSet>
      <dgm:spPr/>
    </dgm:pt>
    <dgm:pt modelId="{68716896-F4BD-4AFA-88B9-67382A186B7A}" type="pres">
      <dgm:prSet presAssocID="{0C1FB98D-309F-4B04-9F92-3F8C54898F29}" presName="rootComposite" presStyleCnt="0"/>
      <dgm:spPr/>
    </dgm:pt>
    <dgm:pt modelId="{517233E3-D504-468D-AD2F-54FCA09C204D}" type="pres">
      <dgm:prSet presAssocID="{0C1FB98D-309F-4B04-9F92-3F8C54898F29}" presName="rootText" presStyleLbl="node2" presStyleIdx="0" presStyleCnt="2" custScaleX="183167" custLinFactNeighborX="-80060" custLinFactNeighborY="8991">
        <dgm:presLayoutVars>
          <dgm:chPref val="3"/>
        </dgm:presLayoutVars>
      </dgm:prSet>
      <dgm:spPr/>
    </dgm:pt>
    <dgm:pt modelId="{FD8664A1-EAA9-4EBE-8DC5-B5F9591C2D9E}" type="pres">
      <dgm:prSet presAssocID="{0C1FB98D-309F-4B04-9F92-3F8C54898F29}" presName="rootConnector" presStyleLbl="node2" presStyleIdx="0" presStyleCnt="2"/>
      <dgm:spPr/>
    </dgm:pt>
    <dgm:pt modelId="{2D1F12CA-8969-41CE-B50E-519B61ADAA13}" type="pres">
      <dgm:prSet presAssocID="{0C1FB98D-309F-4B04-9F92-3F8C54898F29}" presName="hierChild4" presStyleCnt="0"/>
      <dgm:spPr/>
    </dgm:pt>
    <dgm:pt modelId="{4C34D6C4-FA09-4BC0-968B-40D549B5CEB7}" type="pres">
      <dgm:prSet presAssocID="{0C1FB98D-309F-4B04-9F92-3F8C54898F29}" presName="hierChild5" presStyleCnt="0"/>
      <dgm:spPr/>
    </dgm:pt>
    <dgm:pt modelId="{E91BDCDE-504B-465A-9F8A-851E67A36396}" type="pres">
      <dgm:prSet presAssocID="{FE8F068F-7F3E-4207-A518-D1956F4F4DDF}" presName="Name37" presStyleLbl="parChTrans1D2" presStyleIdx="1" presStyleCnt="2"/>
      <dgm:spPr/>
    </dgm:pt>
    <dgm:pt modelId="{0523BAFD-2593-4AD0-9FFE-6258D62D82AA}" type="pres">
      <dgm:prSet presAssocID="{A54C6154-4504-4559-96BD-B05F867359BC}" presName="hierRoot2" presStyleCnt="0">
        <dgm:presLayoutVars>
          <dgm:hierBranch val="init"/>
        </dgm:presLayoutVars>
      </dgm:prSet>
      <dgm:spPr/>
    </dgm:pt>
    <dgm:pt modelId="{16CB3C23-AD42-4F7C-9904-ED7DFB5835AB}" type="pres">
      <dgm:prSet presAssocID="{A54C6154-4504-4559-96BD-B05F867359BC}" presName="rootComposite" presStyleCnt="0"/>
      <dgm:spPr/>
    </dgm:pt>
    <dgm:pt modelId="{F00CD750-8077-4079-8CD6-1EA2255E4844}" type="pres">
      <dgm:prSet presAssocID="{A54C6154-4504-4559-96BD-B05F867359BC}" presName="rootText" presStyleLbl="node2" presStyleIdx="1" presStyleCnt="2" custScaleX="183167" custLinFactNeighborX="93328" custLinFactNeighborY="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B3FAF3-1589-4019-836A-22F09551B201}" type="pres">
      <dgm:prSet presAssocID="{A54C6154-4504-4559-96BD-B05F867359BC}" presName="rootConnector" presStyleLbl="node2" presStyleIdx="1" presStyleCnt="2"/>
      <dgm:spPr/>
    </dgm:pt>
    <dgm:pt modelId="{0679C9AC-7A28-448F-B243-88C6D64C594C}" type="pres">
      <dgm:prSet presAssocID="{A54C6154-4504-4559-96BD-B05F867359BC}" presName="hierChild4" presStyleCnt="0"/>
      <dgm:spPr/>
    </dgm:pt>
    <dgm:pt modelId="{02E737A5-C932-4E27-A69C-73F46F1A5158}" type="pres">
      <dgm:prSet presAssocID="{A54C6154-4504-4559-96BD-B05F867359BC}" presName="hierChild5" presStyleCnt="0"/>
      <dgm:spPr/>
    </dgm:pt>
    <dgm:pt modelId="{308ABA01-F2BC-49A7-8CD7-70F8C75AABCC}" type="pres">
      <dgm:prSet presAssocID="{AC3D1015-9E65-4D37-9864-851E017BB879}" presName="hierChild3" presStyleCnt="0"/>
      <dgm:spPr/>
    </dgm:pt>
  </dgm:ptLst>
  <dgm:cxnLst>
    <dgm:cxn modelId="{43033373-0489-417D-9C5F-50BA0CA5816C}" srcId="{AC3D1015-9E65-4D37-9864-851E017BB879}" destId="{A54C6154-4504-4559-96BD-B05F867359BC}" srcOrd="1" destOrd="0" parTransId="{FE8F068F-7F3E-4207-A518-D1956F4F4DDF}" sibTransId="{09F19B4D-0AA7-46B5-BE02-588E25A4E1A4}"/>
    <dgm:cxn modelId="{0C112B4F-16A4-4FF4-B81F-ADC29AA2DB0E}" srcId="{329E20B8-B254-4F11-B27C-B4CC53B8F7AC}" destId="{AC3D1015-9E65-4D37-9864-851E017BB879}" srcOrd="0" destOrd="0" parTransId="{15A13B0E-B60D-4389-8198-675753CFC70D}" sibTransId="{CB74CD72-B0CE-46B8-BDAD-CC14AA06EE2E}"/>
    <dgm:cxn modelId="{D8114763-1BC6-4157-BE73-B789F14F868E}" type="presOf" srcId="{329E20B8-B254-4F11-B27C-B4CC53B8F7AC}" destId="{DC5CB270-2640-4E09-8BD6-18E7ECE5E603}" srcOrd="0" destOrd="0" presId="urn:microsoft.com/office/officeart/2005/8/layout/orgChart1"/>
    <dgm:cxn modelId="{2CDD8917-3043-423F-B225-6CE80223C9D2}" type="presOf" srcId="{489AF7B7-44D0-4473-ADDD-B628FCD98795}" destId="{E73C3170-7352-4FF7-9D7C-BCE6439FBD5C}" srcOrd="0" destOrd="0" presId="urn:microsoft.com/office/officeart/2005/8/layout/orgChart1"/>
    <dgm:cxn modelId="{16249DF1-1599-411C-9EA6-19B6332E3B73}" type="presOf" srcId="{0C1FB98D-309F-4B04-9F92-3F8C54898F29}" destId="{FD8664A1-EAA9-4EBE-8DC5-B5F9591C2D9E}" srcOrd="1" destOrd="0" presId="urn:microsoft.com/office/officeart/2005/8/layout/orgChart1"/>
    <dgm:cxn modelId="{94D5A07B-84F7-4670-B17E-38BC40EACB59}" type="presOf" srcId="{AC3D1015-9E65-4D37-9864-851E017BB879}" destId="{117FD9A4-841F-4186-BEC3-F020194FA7E0}" srcOrd="1" destOrd="0" presId="urn:microsoft.com/office/officeart/2005/8/layout/orgChart1"/>
    <dgm:cxn modelId="{E51FD91B-0377-4F6C-92C6-6001BD307BFB}" type="presOf" srcId="{FE8F068F-7F3E-4207-A518-D1956F4F4DDF}" destId="{E91BDCDE-504B-465A-9F8A-851E67A36396}" srcOrd="0" destOrd="0" presId="urn:microsoft.com/office/officeart/2005/8/layout/orgChart1"/>
    <dgm:cxn modelId="{63BBC6D9-4A9C-403D-9B02-6282E3EF6926}" type="presOf" srcId="{AC3D1015-9E65-4D37-9864-851E017BB879}" destId="{B2BC6E09-70B7-40EF-8A53-BADD5C53C44A}" srcOrd="0" destOrd="0" presId="urn:microsoft.com/office/officeart/2005/8/layout/orgChart1"/>
    <dgm:cxn modelId="{A216488D-962A-40DF-B934-83F8E29ED23B}" type="presOf" srcId="{0C1FB98D-309F-4B04-9F92-3F8C54898F29}" destId="{517233E3-D504-468D-AD2F-54FCA09C204D}" srcOrd="0" destOrd="0" presId="urn:microsoft.com/office/officeart/2005/8/layout/orgChart1"/>
    <dgm:cxn modelId="{CC81B12D-9442-4D56-BD93-3D54447ED802}" srcId="{AC3D1015-9E65-4D37-9864-851E017BB879}" destId="{0C1FB98D-309F-4B04-9F92-3F8C54898F29}" srcOrd="0" destOrd="0" parTransId="{489AF7B7-44D0-4473-ADDD-B628FCD98795}" sibTransId="{D959B810-402E-4661-8364-796CE0268B4B}"/>
    <dgm:cxn modelId="{B40B7E8C-8027-482E-88D7-AB9870D6DFE0}" type="presOf" srcId="{A54C6154-4504-4559-96BD-B05F867359BC}" destId="{D6B3FAF3-1589-4019-836A-22F09551B201}" srcOrd="1" destOrd="0" presId="urn:microsoft.com/office/officeart/2005/8/layout/orgChart1"/>
    <dgm:cxn modelId="{1F648B25-7783-43D2-92AF-92478746475D}" type="presOf" srcId="{A54C6154-4504-4559-96BD-B05F867359BC}" destId="{F00CD750-8077-4079-8CD6-1EA2255E4844}" srcOrd="0" destOrd="0" presId="urn:microsoft.com/office/officeart/2005/8/layout/orgChart1"/>
    <dgm:cxn modelId="{23FFC3D2-6E9E-4EB9-8704-52DB5246082F}" type="presParOf" srcId="{DC5CB270-2640-4E09-8BD6-18E7ECE5E603}" destId="{62EF364B-5290-4777-B82A-3B70805F974E}" srcOrd="0" destOrd="0" presId="urn:microsoft.com/office/officeart/2005/8/layout/orgChart1"/>
    <dgm:cxn modelId="{D84DBB47-DEB4-4819-A338-E592A3060C18}" type="presParOf" srcId="{62EF364B-5290-4777-B82A-3B70805F974E}" destId="{C05B1CC1-8BD1-4C4C-A4F6-5C39CF438CA6}" srcOrd="0" destOrd="0" presId="urn:microsoft.com/office/officeart/2005/8/layout/orgChart1"/>
    <dgm:cxn modelId="{2310CFC3-8C26-42E4-B5A3-C678406F8C2E}" type="presParOf" srcId="{C05B1CC1-8BD1-4C4C-A4F6-5C39CF438CA6}" destId="{B2BC6E09-70B7-40EF-8A53-BADD5C53C44A}" srcOrd="0" destOrd="0" presId="urn:microsoft.com/office/officeart/2005/8/layout/orgChart1"/>
    <dgm:cxn modelId="{20EDCEE4-3595-47BC-898E-A883F8ABF0FB}" type="presParOf" srcId="{C05B1CC1-8BD1-4C4C-A4F6-5C39CF438CA6}" destId="{117FD9A4-841F-4186-BEC3-F020194FA7E0}" srcOrd="1" destOrd="0" presId="urn:microsoft.com/office/officeart/2005/8/layout/orgChart1"/>
    <dgm:cxn modelId="{A4803CE8-EE13-42AC-A391-B0536F90CF1F}" type="presParOf" srcId="{62EF364B-5290-4777-B82A-3B70805F974E}" destId="{5D6B175E-19AD-4BA2-920E-D564560C967D}" srcOrd="1" destOrd="0" presId="urn:microsoft.com/office/officeart/2005/8/layout/orgChart1"/>
    <dgm:cxn modelId="{B56DFBA6-E5F2-4487-B8B6-02279ADF5129}" type="presParOf" srcId="{5D6B175E-19AD-4BA2-920E-D564560C967D}" destId="{E73C3170-7352-4FF7-9D7C-BCE6439FBD5C}" srcOrd="0" destOrd="0" presId="urn:microsoft.com/office/officeart/2005/8/layout/orgChart1"/>
    <dgm:cxn modelId="{DF6211C3-2501-42BA-846A-74395E5A1B25}" type="presParOf" srcId="{5D6B175E-19AD-4BA2-920E-D564560C967D}" destId="{F387D046-AD44-4924-8CE9-7F9858E145DA}" srcOrd="1" destOrd="0" presId="urn:microsoft.com/office/officeart/2005/8/layout/orgChart1"/>
    <dgm:cxn modelId="{A71BD80F-E053-428F-A81B-D75DCA8F6383}" type="presParOf" srcId="{F387D046-AD44-4924-8CE9-7F9858E145DA}" destId="{68716896-F4BD-4AFA-88B9-67382A186B7A}" srcOrd="0" destOrd="0" presId="urn:microsoft.com/office/officeart/2005/8/layout/orgChart1"/>
    <dgm:cxn modelId="{B00DA216-89F3-48C6-914E-7B7FE8A61DF0}" type="presParOf" srcId="{68716896-F4BD-4AFA-88B9-67382A186B7A}" destId="{517233E3-D504-468D-AD2F-54FCA09C204D}" srcOrd="0" destOrd="0" presId="urn:microsoft.com/office/officeart/2005/8/layout/orgChart1"/>
    <dgm:cxn modelId="{5190CFC3-3C8A-4A48-9676-35E87592026F}" type="presParOf" srcId="{68716896-F4BD-4AFA-88B9-67382A186B7A}" destId="{FD8664A1-EAA9-4EBE-8DC5-B5F9591C2D9E}" srcOrd="1" destOrd="0" presId="urn:microsoft.com/office/officeart/2005/8/layout/orgChart1"/>
    <dgm:cxn modelId="{7AB04255-8435-46E8-9D6F-C16BDAD3A836}" type="presParOf" srcId="{F387D046-AD44-4924-8CE9-7F9858E145DA}" destId="{2D1F12CA-8969-41CE-B50E-519B61ADAA13}" srcOrd="1" destOrd="0" presId="urn:microsoft.com/office/officeart/2005/8/layout/orgChart1"/>
    <dgm:cxn modelId="{ADD7338F-2176-48E1-8208-9E66AD6BA76B}" type="presParOf" srcId="{F387D046-AD44-4924-8CE9-7F9858E145DA}" destId="{4C34D6C4-FA09-4BC0-968B-40D549B5CEB7}" srcOrd="2" destOrd="0" presId="urn:microsoft.com/office/officeart/2005/8/layout/orgChart1"/>
    <dgm:cxn modelId="{AD7417E0-CB6C-48E5-B1AB-0975438DE7F0}" type="presParOf" srcId="{5D6B175E-19AD-4BA2-920E-D564560C967D}" destId="{E91BDCDE-504B-465A-9F8A-851E67A36396}" srcOrd="2" destOrd="0" presId="urn:microsoft.com/office/officeart/2005/8/layout/orgChart1"/>
    <dgm:cxn modelId="{7D27BC37-287F-419F-BDC8-55BE221CFD6A}" type="presParOf" srcId="{5D6B175E-19AD-4BA2-920E-D564560C967D}" destId="{0523BAFD-2593-4AD0-9FFE-6258D62D82AA}" srcOrd="3" destOrd="0" presId="urn:microsoft.com/office/officeart/2005/8/layout/orgChart1"/>
    <dgm:cxn modelId="{B9DDD299-DC9B-4F4E-B3B4-EA049AE323BC}" type="presParOf" srcId="{0523BAFD-2593-4AD0-9FFE-6258D62D82AA}" destId="{16CB3C23-AD42-4F7C-9904-ED7DFB5835AB}" srcOrd="0" destOrd="0" presId="urn:microsoft.com/office/officeart/2005/8/layout/orgChart1"/>
    <dgm:cxn modelId="{956E30B9-C882-4E1E-84C1-157DCE6F64FA}" type="presParOf" srcId="{16CB3C23-AD42-4F7C-9904-ED7DFB5835AB}" destId="{F00CD750-8077-4079-8CD6-1EA2255E4844}" srcOrd="0" destOrd="0" presId="urn:microsoft.com/office/officeart/2005/8/layout/orgChart1"/>
    <dgm:cxn modelId="{9F130541-3351-4368-BCBE-761E45F307E2}" type="presParOf" srcId="{16CB3C23-AD42-4F7C-9904-ED7DFB5835AB}" destId="{D6B3FAF3-1589-4019-836A-22F09551B201}" srcOrd="1" destOrd="0" presId="urn:microsoft.com/office/officeart/2005/8/layout/orgChart1"/>
    <dgm:cxn modelId="{75109B8F-307E-41DA-8F2D-D79A4165A7F0}" type="presParOf" srcId="{0523BAFD-2593-4AD0-9FFE-6258D62D82AA}" destId="{0679C9AC-7A28-448F-B243-88C6D64C594C}" srcOrd="1" destOrd="0" presId="urn:microsoft.com/office/officeart/2005/8/layout/orgChart1"/>
    <dgm:cxn modelId="{B46AEB23-F2D9-4FAE-A081-AC419D5C3FF7}" type="presParOf" srcId="{0523BAFD-2593-4AD0-9FFE-6258D62D82AA}" destId="{02E737A5-C932-4E27-A69C-73F46F1A5158}" srcOrd="2" destOrd="0" presId="urn:microsoft.com/office/officeart/2005/8/layout/orgChart1"/>
    <dgm:cxn modelId="{3C33B981-ADC1-42C3-ACFB-97DC50506169}" type="presParOf" srcId="{62EF364B-5290-4777-B82A-3B70805F974E}" destId="{308ABA01-F2BC-49A7-8CD7-70F8C75AAB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7EE01-16FC-48A9-B7F0-D726BDA751DD}">
      <dsp:nvSpPr>
        <dsp:cNvPr id="0" name=""/>
        <dsp:cNvSpPr/>
      </dsp:nvSpPr>
      <dsp:spPr>
        <a:xfrm>
          <a:off x="1128051" y="0"/>
          <a:ext cx="828596" cy="8285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>
              <a:solidFill>
                <a:schemeClr val="bg1"/>
              </a:solidFill>
            </a:rPr>
            <a:t>И</a:t>
          </a:r>
          <a:endParaRPr lang="ru-RU" sz="3800" kern="1200" dirty="0">
            <a:solidFill>
              <a:schemeClr val="bg1"/>
            </a:solidFill>
          </a:endParaRPr>
        </a:p>
      </dsp:txBody>
      <dsp:txXfrm>
        <a:off x="1249396" y="121345"/>
        <a:ext cx="585906" cy="585906"/>
      </dsp:txXfrm>
    </dsp:sp>
    <dsp:sp modelId="{006402B8-9CC6-4ADD-BD2D-925CDF644470}">
      <dsp:nvSpPr>
        <dsp:cNvPr id="0" name=""/>
        <dsp:cNvSpPr/>
      </dsp:nvSpPr>
      <dsp:spPr>
        <a:xfrm rot="8619031">
          <a:off x="404838" y="821848"/>
          <a:ext cx="846505" cy="23615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A076D9-4637-4834-8CFF-381C1F8C4442}">
      <dsp:nvSpPr>
        <dsp:cNvPr id="0" name=""/>
        <dsp:cNvSpPr/>
      </dsp:nvSpPr>
      <dsp:spPr>
        <a:xfrm>
          <a:off x="0" y="922733"/>
          <a:ext cx="974394" cy="5361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>
              <a:solidFill>
                <a:schemeClr val="bg1"/>
              </a:solidFill>
            </a:rPr>
            <a:t>После иностранных приставок </a:t>
          </a:r>
          <a:endParaRPr lang="ru-RU" sz="1050" kern="1200" dirty="0">
            <a:solidFill>
              <a:schemeClr val="bg1"/>
            </a:solidFill>
          </a:endParaRPr>
        </a:p>
      </dsp:txBody>
      <dsp:txXfrm>
        <a:off x="15702" y="938435"/>
        <a:ext cx="942990" cy="504707"/>
      </dsp:txXfrm>
    </dsp:sp>
    <dsp:sp modelId="{442A9B02-76D8-4C69-AE37-69A0AAE6D984}">
      <dsp:nvSpPr>
        <dsp:cNvPr id="0" name=""/>
        <dsp:cNvSpPr/>
      </dsp:nvSpPr>
      <dsp:spPr>
        <a:xfrm rot="4950683">
          <a:off x="1129865" y="1243699"/>
          <a:ext cx="1072150" cy="23615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1AD66FB-C297-48A7-819B-E93709F465F2}">
      <dsp:nvSpPr>
        <dsp:cNvPr id="0" name=""/>
        <dsp:cNvSpPr/>
      </dsp:nvSpPr>
      <dsp:spPr>
        <a:xfrm>
          <a:off x="1351368" y="1758226"/>
          <a:ext cx="787166" cy="3832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bg1"/>
              </a:solidFill>
            </a:rPr>
            <a:t>В слове </a:t>
          </a:r>
          <a:r>
            <a:rPr lang="ru-RU" sz="1100" kern="1200" dirty="0" smtClean="0">
              <a:solidFill>
                <a:srgbClr val="C00000"/>
              </a:solidFill>
            </a:rPr>
            <a:t>взимать</a:t>
          </a:r>
          <a:r>
            <a:rPr lang="ru-RU" sz="1100" kern="1200" dirty="0" smtClean="0">
              <a:solidFill>
                <a:schemeClr val="bg1"/>
              </a:solidFill>
            </a:rPr>
            <a:t> </a:t>
          </a:r>
          <a:endParaRPr lang="ru-RU" sz="1100" kern="1200" dirty="0">
            <a:solidFill>
              <a:schemeClr val="bg1"/>
            </a:solidFill>
          </a:endParaRPr>
        </a:p>
      </dsp:txBody>
      <dsp:txXfrm>
        <a:off x="1362592" y="1769450"/>
        <a:ext cx="764718" cy="360776"/>
      </dsp:txXfrm>
    </dsp:sp>
    <dsp:sp modelId="{4A1F762A-7AE3-4E8F-801E-DD18A5A97D1E}">
      <dsp:nvSpPr>
        <dsp:cNvPr id="0" name=""/>
        <dsp:cNvSpPr/>
      </dsp:nvSpPr>
      <dsp:spPr>
        <a:xfrm rot="1816569">
          <a:off x="1882109" y="788037"/>
          <a:ext cx="1005370" cy="23615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850F0C-9F5E-4953-B454-50ADCF829099}">
      <dsp:nvSpPr>
        <dsp:cNvPr id="0" name=""/>
        <dsp:cNvSpPr/>
      </dsp:nvSpPr>
      <dsp:spPr>
        <a:xfrm>
          <a:off x="2418028" y="925702"/>
          <a:ext cx="801776" cy="4676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bg1"/>
              </a:solidFill>
            </a:rPr>
            <a:t>После приставок сверх-, меж-</a:t>
          </a:r>
          <a:endParaRPr lang="ru-RU" sz="900" kern="1200" dirty="0">
            <a:solidFill>
              <a:schemeClr val="bg1"/>
            </a:solidFill>
          </a:endParaRPr>
        </a:p>
      </dsp:txBody>
      <dsp:txXfrm>
        <a:off x="2431726" y="939400"/>
        <a:ext cx="774380" cy="440300"/>
      </dsp:txXfrm>
    </dsp:sp>
    <dsp:sp modelId="{7C0BF1BE-C7C1-42F8-96E1-400B601D5713}">
      <dsp:nvSpPr>
        <dsp:cNvPr id="0" name=""/>
        <dsp:cNvSpPr/>
      </dsp:nvSpPr>
      <dsp:spPr>
        <a:xfrm rot="3230801">
          <a:off x="1551869" y="1250993"/>
          <a:ext cx="1376144" cy="23615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8CB0907-64FD-4D3E-96F2-E09AAAE46FA2}">
      <dsp:nvSpPr>
        <dsp:cNvPr id="0" name=""/>
        <dsp:cNvSpPr/>
      </dsp:nvSpPr>
      <dsp:spPr>
        <a:xfrm>
          <a:off x="2203945" y="1707841"/>
          <a:ext cx="883846" cy="433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 smtClean="0">
              <a:solidFill>
                <a:schemeClr val="bg1"/>
              </a:solidFill>
            </a:rPr>
            <a:t>В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000" kern="1200" dirty="0" smtClean="0">
              <a:solidFill>
                <a:schemeClr val="bg1"/>
              </a:solidFill>
            </a:rPr>
            <a:t>сложно</a:t>
          </a:r>
          <a:r>
            <a:rPr lang="en-US" sz="1000" kern="1200" dirty="0" smtClean="0">
              <a:solidFill>
                <a:schemeClr val="bg1"/>
              </a:solidFill>
            </a:rPr>
            <a:t>-</a:t>
          </a:r>
          <a:r>
            <a:rPr lang="ru-RU" sz="1000" kern="1200" dirty="0" smtClean="0">
              <a:solidFill>
                <a:schemeClr val="bg1"/>
              </a:solidFill>
            </a:rPr>
            <a:t>сокращенных </a:t>
          </a:r>
          <a:r>
            <a:rPr lang="ru-RU" sz="1000" kern="1200" dirty="0" smtClean="0">
              <a:solidFill>
                <a:schemeClr val="bg1"/>
              </a:solidFill>
            </a:rPr>
            <a:t>словах</a:t>
          </a:r>
          <a:endParaRPr lang="ru-RU" sz="1000" kern="1200" dirty="0">
            <a:solidFill>
              <a:schemeClr val="bg1"/>
            </a:solidFill>
          </a:endParaRPr>
        </a:p>
      </dsp:txBody>
      <dsp:txXfrm>
        <a:off x="2216645" y="1720541"/>
        <a:ext cx="858446" cy="408209"/>
      </dsp:txXfrm>
    </dsp:sp>
    <dsp:sp modelId="{9E7AA946-F923-46F7-B499-D6D462190A96}">
      <dsp:nvSpPr>
        <dsp:cNvPr id="0" name=""/>
        <dsp:cNvSpPr/>
      </dsp:nvSpPr>
      <dsp:spPr>
        <a:xfrm rot="6972320">
          <a:off x="464148" y="1268567"/>
          <a:ext cx="1199271" cy="23615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65ADF1-A766-485F-91AF-4202912CCBD4}">
      <dsp:nvSpPr>
        <dsp:cNvPr id="0" name=""/>
        <dsp:cNvSpPr/>
      </dsp:nvSpPr>
      <dsp:spPr>
        <a:xfrm>
          <a:off x="405408" y="1707841"/>
          <a:ext cx="787166" cy="4336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>
              <a:solidFill>
                <a:schemeClr val="bg1"/>
              </a:solidFill>
            </a:rPr>
            <a:t>После приставок на гласную</a:t>
          </a:r>
          <a:endParaRPr lang="ru-RU" sz="1100" kern="1200" dirty="0">
            <a:solidFill>
              <a:schemeClr val="bg1"/>
            </a:solidFill>
          </a:endParaRPr>
        </a:p>
      </dsp:txBody>
      <dsp:txXfrm>
        <a:off x="418108" y="1720541"/>
        <a:ext cx="761766" cy="4082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B25B42-8D0A-4E0D-BDCF-617479A71292}">
      <dsp:nvSpPr>
        <dsp:cNvPr id="0" name=""/>
        <dsp:cNvSpPr/>
      </dsp:nvSpPr>
      <dsp:spPr>
        <a:xfrm>
          <a:off x="681193" y="114185"/>
          <a:ext cx="638652" cy="6386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chemeClr val="bg1"/>
              </a:solidFill>
            </a:rPr>
            <a:t>Ы</a:t>
          </a:r>
          <a:endParaRPr lang="ru-RU" sz="2900" kern="1200" dirty="0">
            <a:solidFill>
              <a:schemeClr val="bg1"/>
            </a:solidFill>
          </a:endParaRPr>
        </a:p>
      </dsp:txBody>
      <dsp:txXfrm>
        <a:off x="774721" y="207713"/>
        <a:ext cx="451596" cy="451596"/>
      </dsp:txXfrm>
    </dsp:sp>
    <dsp:sp modelId="{B4C83A52-E12D-47FD-A589-FAD5E35B41B6}">
      <dsp:nvSpPr>
        <dsp:cNvPr id="0" name=""/>
        <dsp:cNvSpPr/>
      </dsp:nvSpPr>
      <dsp:spPr>
        <a:xfrm rot="5400000" flipV="1">
          <a:off x="652356" y="1018404"/>
          <a:ext cx="732457" cy="16461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75A84C-46B4-4244-8D38-11DD6EF87FF0}">
      <dsp:nvSpPr>
        <dsp:cNvPr id="0" name=""/>
        <dsp:cNvSpPr/>
      </dsp:nvSpPr>
      <dsp:spPr>
        <a:xfrm>
          <a:off x="290354" y="1426566"/>
          <a:ext cx="1420324" cy="6175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solidFill>
                <a:schemeClr val="bg1"/>
              </a:solidFill>
            </a:rPr>
            <a:t>После русских приставок, оканчивающихся </a:t>
          </a:r>
          <a:r>
            <a:rPr lang="en-US" sz="1000" kern="1200" dirty="0" smtClean="0">
              <a:solidFill>
                <a:schemeClr val="bg1"/>
              </a:solidFill>
            </a:rPr>
            <a:t>                </a:t>
          </a:r>
          <a:r>
            <a:rPr lang="ru-RU" sz="1000" kern="1200" dirty="0" smtClean="0">
              <a:solidFill>
                <a:schemeClr val="bg1"/>
              </a:solidFill>
            </a:rPr>
            <a:t>на согласную </a:t>
          </a:r>
          <a:r>
            <a:rPr lang="ru-RU" sz="1000" kern="1200" dirty="0" smtClean="0">
              <a:solidFill>
                <a:schemeClr val="bg1"/>
              </a:solidFill>
            </a:rPr>
            <a:t>букву</a:t>
          </a:r>
          <a:endParaRPr lang="ru-RU" sz="1000" kern="1200" dirty="0">
            <a:solidFill>
              <a:schemeClr val="bg1"/>
            </a:solidFill>
          </a:endParaRPr>
        </a:p>
      </dsp:txBody>
      <dsp:txXfrm>
        <a:off x="308440" y="1444652"/>
        <a:ext cx="1384152" cy="5813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00187-5A8D-4DF0-835E-FDE75A0AD619}">
      <dsp:nvSpPr>
        <dsp:cNvPr id="0" name=""/>
        <dsp:cNvSpPr/>
      </dsp:nvSpPr>
      <dsp:spPr>
        <a:xfrm>
          <a:off x="1065127" y="1269937"/>
          <a:ext cx="606048" cy="6060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Ы</a:t>
          </a:r>
          <a:endParaRPr lang="ru-RU" sz="2800" kern="1200"/>
        </a:p>
      </dsp:txBody>
      <dsp:txXfrm>
        <a:off x="1153881" y="1358691"/>
        <a:ext cx="428540" cy="428540"/>
      </dsp:txXfrm>
    </dsp:sp>
    <dsp:sp modelId="{B4D927F9-1DE6-45EC-91F0-5C219098425B}">
      <dsp:nvSpPr>
        <dsp:cNvPr id="0" name=""/>
        <dsp:cNvSpPr/>
      </dsp:nvSpPr>
      <dsp:spPr>
        <a:xfrm rot="10800000">
          <a:off x="213215" y="1486600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D1CD0-3C53-4AA0-8661-D19E92E6C926}">
      <dsp:nvSpPr>
        <dsp:cNvPr id="0" name=""/>
        <dsp:cNvSpPr/>
      </dsp:nvSpPr>
      <dsp:spPr>
        <a:xfrm>
          <a:off x="1098" y="1403268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С-</a:t>
          </a:r>
          <a:endParaRPr lang="ru-RU" sz="1100" kern="1200"/>
        </a:p>
      </dsp:txBody>
      <dsp:txXfrm>
        <a:off x="11038" y="1413208"/>
        <a:ext cx="404354" cy="319507"/>
      </dsp:txXfrm>
    </dsp:sp>
    <dsp:sp modelId="{1DB2F03C-1F37-4C8B-8461-ABCB7186894B}">
      <dsp:nvSpPr>
        <dsp:cNvPr id="0" name=""/>
        <dsp:cNvSpPr/>
      </dsp:nvSpPr>
      <dsp:spPr>
        <a:xfrm rot="12342857">
          <a:off x="287726" y="1160142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9C0F1-0412-4D3A-8B70-500BBF745835}">
      <dsp:nvSpPr>
        <dsp:cNvPr id="0" name=""/>
        <dsp:cNvSpPr/>
      </dsp:nvSpPr>
      <dsp:spPr>
        <a:xfrm>
          <a:off x="115472" y="902160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ИЗ-</a:t>
          </a:r>
          <a:endParaRPr lang="ru-RU" sz="1100" kern="1200"/>
        </a:p>
      </dsp:txBody>
      <dsp:txXfrm>
        <a:off x="125412" y="912100"/>
        <a:ext cx="404354" cy="319507"/>
      </dsp:txXfrm>
    </dsp:sp>
    <dsp:sp modelId="{EB1EEDED-D901-47E3-A3A7-9D240CC0693A}">
      <dsp:nvSpPr>
        <dsp:cNvPr id="0" name=""/>
        <dsp:cNvSpPr/>
      </dsp:nvSpPr>
      <dsp:spPr>
        <a:xfrm rot="13885714">
          <a:off x="496504" y="898343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C86D3-7C9B-4C13-BF5F-A8D9A8A85C2B}">
      <dsp:nvSpPr>
        <dsp:cNvPr id="0" name=""/>
        <dsp:cNvSpPr/>
      </dsp:nvSpPr>
      <dsp:spPr>
        <a:xfrm>
          <a:off x="435943" y="500302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БЕЗ-</a:t>
          </a:r>
          <a:endParaRPr lang="ru-RU" sz="1100" kern="1200"/>
        </a:p>
      </dsp:txBody>
      <dsp:txXfrm>
        <a:off x="445883" y="510242"/>
        <a:ext cx="404354" cy="319507"/>
      </dsp:txXfrm>
    </dsp:sp>
    <dsp:sp modelId="{D574DC5B-DF51-4B16-9A9C-660905E56FE0}">
      <dsp:nvSpPr>
        <dsp:cNvPr id="0" name=""/>
        <dsp:cNvSpPr/>
      </dsp:nvSpPr>
      <dsp:spPr>
        <a:xfrm rot="15428571">
          <a:off x="798196" y="753056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0C4F4B-64AF-4C37-86C7-EB53AF694D1C}">
      <dsp:nvSpPr>
        <dsp:cNvPr id="0" name=""/>
        <dsp:cNvSpPr/>
      </dsp:nvSpPr>
      <dsp:spPr>
        <a:xfrm>
          <a:off x="899037" y="277288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РАЗ-</a:t>
          </a:r>
          <a:endParaRPr lang="ru-RU" sz="1100" kern="1200"/>
        </a:p>
      </dsp:txBody>
      <dsp:txXfrm>
        <a:off x="908977" y="287228"/>
        <a:ext cx="404354" cy="319507"/>
      </dsp:txXfrm>
    </dsp:sp>
    <dsp:sp modelId="{3399FA02-C14E-4AE3-A309-3F35F922CBE4}">
      <dsp:nvSpPr>
        <dsp:cNvPr id="0" name=""/>
        <dsp:cNvSpPr/>
      </dsp:nvSpPr>
      <dsp:spPr>
        <a:xfrm rot="16971429">
          <a:off x="1133049" y="753056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70358-E76E-4555-9E92-FB41DC3DE1AF}">
      <dsp:nvSpPr>
        <dsp:cNvPr id="0" name=""/>
        <dsp:cNvSpPr/>
      </dsp:nvSpPr>
      <dsp:spPr>
        <a:xfrm>
          <a:off x="1413032" y="277288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ВОЗ-</a:t>
          </a:r>
          <a:endParaRPr lang="ru-RU" sz="1100" kern="1200"/>
        </a:p>
      </dsp:txBody>
      <dsp:txXfrm>
        <a:off x="1422972" y="287228"/>
        <a:ext cx="404354" cy="319507"/>
      </dsp:txXfrm>
    </dsp:sp>
    <dsp:sp modelId="{1C975395-76C0-4CFA-8E9C-586EBED061AB}">
      <dsp:nvSpPr>
        <dsp:cNvPr id="0" name=""/>
        <dsp:cNvSpPr/>
      </dsp:nvSpPr>
      <dsp:spPr>
        <a:xfrm rot="18514286">
          <a:off x="1434742" y="898343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502E3-A7DA-4BB3-A25C-700AD23DB456}">
      <dsp:nvSpPr>
        <dsp:cNvPr id="0" name=""/>
        <dsp:cNvSpPr/>
      </dsp:nvSpPr>
      <dsp:spPr>
        <a:xfrm>
          <a:off x="1876126" y="500302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ВЗ-</a:t>
          </a:r>
          <a:endParaRPr lang="ru-RU" sz="1100" kern="1200"/>
        </a:p>
      </dsp:txBody>
      <dsp:txXfrm>
        <a:off x="1886066" y="510242"/>
        <a:ext cx="404354" cy="319507"/>
      </dsp:txXfrm>
    </dsp:sp>
    <dsp:sp modelId="{52406117-E88B-4C34-8B97-67DEE5FF717D}">
      <dsp:nvSpPr>
        <dsp:cNvPr id="0" name=""/>
        <dsp:cNvSpPr/>
      </dsp:nvSpPr>
      <dsp:spPr>
        <a:xfrm rot="20057143">
          <a:off x="1643519" y="1160142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98352-21AD-44AA-9784-7CC981FBD884}">
      <dsp:nvSpPr>
        <dsp:cNvPr id="0" name=""/>
        <dsp:cNvSpPr/>
      </dsp:nvSpPr>
      <dsp:spPr>
        <a:xfrm>
          <a:off x="2196597" y="902160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ПОД-</a:t>
          </a:r>
          <a:endParaRPr lang="ru-RU" sz="1100" kern="1200"/>
        </a:p>
      </dsp:txBody>
      <dsp:txXfrm>
        <a:off x="2206537" y="912100"/>
        <a:ext cx="404354" cy="319507"/>
      </dsp:txXfrm>
    </dsp:sp>
    <dsp:sp modelId="{95C7E7A4-3FB9-4FBE-A74B-F802282F2F04}">
      <dsp:nvSpPr>
        <dsp:cNvPr id="0" name=""/>
        <dsp:cNvSpPr/>
      </dsp:nvSpPr>
      <dsp:spPr>
        <a:xfrm>
          <a:off x="1718031" y="1486600"/>
          <a:ext cx="805057" cy="1727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DB46D3-872B-4861-B627-427CB435071B}">
      <dsp:nvSpPr>
        <dsp:cNvPr id="0" name=""/>
        <dsp:cNvSpPr/>
      </dsp:nvSpPr>
      <dsp:spPr>
        <a:xfrm>
          <a:off x="2310971" y="1403268"/>
          <a:ext cx="424234" cy="339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ПРЕД-</a:t>
          </a:r>
          <a:endParaRPr lang="ru-RU" sz="1100" kern="1200"/>
        </a:p>
      </dsp:txBody>
      <dsp:txXfrm>
        <a:off x="2320911" y="1413208"/>
        <a:ext cx="404354" cy="3195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A150B-FF79-4178-9757-F15AEFA825CC}">
      <dsp:nvSpPr>
        <dsp:cNvPr id="0" name=""/>
        <dsp:cNvSpPr/>
      </dsp:nvSpPr>
      <dsp:spPr>
        <a:xfrm>
          <a:off x="950135" y="673256"/>
          <a:ext cx="550580" cy="550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И</a:t>
          </a:r>
          <a:endParaRPr lang="ru-RU" sz="2500" kern="1200"/>
        </a:p>
      </dsp:txBody>
      <dsp:txXfrm>
        <a:off x="1030766" y="753887"/>
        <a:ext cx="389318" cy="389318"/>
      </dsp:txXfrm>
    </dsp:sp>
    <dsp:sp modelId="{0A11616A-2CCF-448D-80E9-EFF23E95C7AD}">
      <dsp:nvSpPr>
        <dsp:cNvPr id="0" name=""/>
        <dsp:cNvSpPr/>
      </dsp:nvSpPr>
      <dsp:spPr>
        <a:xfrm rot="10800000">
          <a:off x="390475" y="870088"/>
          <a:ext cx="528879" cy="15691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8FE29-B141-4EF5-891A-037F95B6616B}">
      <dsp:nvSpPr>
        <dsp:cNvPr id="0" name=""/>
        <dsp:cNvSpPr/>
      </dsp:nvSpPr>
      <dsp:spPr>
        <a:xfrm>
          <a:off x="197772" y="794383"/>
          <a:ext cx="385406" cy="308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ДО</a:t>
          </a:r>
          <a:endParaRPr lang="ru-RU" sz="1600" kern="1200" dirty="0"/>
        </a:p>
      </dsp:txBody>
      <dsp:txXfrm>
        <a:off x="206803" y="803414"/>
        <a:ext cx="367344" cy="290262"/>
      </dsp:txXfrm>
    </dsp:sp>
    <dsp:sp modelId="{163FE32F-CFF5-462D-98D9-A0966C704DA5}">
      <dsp:nvSpPr>
        <dsp:cNvPr id="0" name=""/>
        <dsp:cNvSpPr/>
      </dsp:nvSpPr>
      <dsp:spPr>
        <a:xfrm rot="12960000">
          <a:off x="499433" y="534750"/>
          <a:ext cx="528879" cy="15691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9F56AE-ACE1-4D82-A67E-DD648EB22772}">
      <dsp:nvSpPr>
        <dsp:cNvPr id="0" name=""/>
        <dsp:cNvSpPr/>
      </dsp:nvSpPr>
      <dsp:spPr>
        <a:xfrm>
          <a:off x="357233" y="303612"/>
          <a:ext cx="385406" cy="308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НА</a:t>
          </a:r>
          <a:endParaRPr lang="ru-RU" sz="1600" kern="1200"/>
        </a:p>
      </dsp:txBody>
      <dsp:txXfrm>
        <a:off x="366264" y="312643"/>
        <a:ext cx="367344" cy="290262"/>
      </dsp:txXfrm>
    </dsp:sp>
    <dsp:sp modelId="{182FFF39-0EC5-46AD-A4C0-EBD29A7E32E7}">
      <dsp:nvSpPr>
        <dsp:cNvPr id="0" name=""/>
        <dsp:cNvSpPr/>
      </dsp:nvSpPr>
      <dsp:spPr>
        <a:xfrm rot="15120000">
          <a:off x="784688" y="327500"/>
          <a:ext cx="528879" cy="15691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B8C0A-A75F-4E6F-B4D9-F82B0F9630BE}">
      <dsp:nvSpPr>
        <dsp:cNvPr id="0" name=""/>
        <dsp:cNvSpPr/>
      </dsp:nvSpPr>
      <dsp:spPr>
        <a:xfrm>
          <a:off x="774709" y="298"/>
          <a:ext cx="385406" cy="308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                         </a:t>
          </a:r>
          <a:endParaRPr lang="ru-RU" sz="1600" kern="1200" dirty="0"/>
        </a:p>
      </dsp:txBody>
      <dsp:txXfrm>
        <a:off x="783740" y="9329"/>
        <a:ext cx="367344" cy="290262"/>
      </dsp:txXfrm>
    </dsp:sp>
    <dsp:sp modelId="{A5423343-3BA2-4A74-B45E-1520614C7462}">
      <dsp:nvSpPr>
        <dsp:cNvPr id="0" name=""/>
        <dsp:cNvSpPr/>
      </dsp:nvSpPr>
      <dsp:spPr>
        <a:xfrm rot="17280000">
          <a:off x="1137283" y="327500"/>
          <a:ext cx="528879" cy="15691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A87C88-578B-4F09-8ECC-5E7DC3C7DCBD}">
      <dsp:nvSpPr>
        <dsp:cNvPr id="0" name=""/>
        <dsp:cNvSpPr/>
      </dsp:nvSpPr>
      <dsp:spPr>
        <a:xfrm>
          <a:off x="1290736" y="298"/>
          <a:ext cx="385406" cy="308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ЗА </a:t>
          </a:r>
          <a:endParaRPr lang="ru-RU" sz="1600" kern="1200"/>
        </a:p>
      </dsp:txBody>
      <dsp:txXfrm>
        <a:off x="1299767" y="9329"/>
        <a:ext cx="367344" cy="290262"/>
      </dsp:txXfrm>
    </dsp:sp>
    <dsp:sp modelId="{ECB1A6FF-3015-4184-9CD6-AF95B0DB06E9}">
      <dsp:nvSpPr>
        <dsp:cNvPr id="0" name=""/>
        <dsp:cNvSpPr/>
      </dsp:nvSpPr>
      <dsp:spPr>
        <a:xfrm rot="19440000">
          <a:off x="1422539" y="534750"/>
          <a:ext cx="528879" cy="15691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119F3-7C7E-4DEE-9CAA-FC63153A1FE8}">
      <dsp:nvSpPr>
        <dsp:cNvPr id="0" name=""/>
        <dsp:cNvSpPr/>
      </dsp:nvSpPr>
      <dsp:spPr>
        <a:xfrm>
          <a:off x="1708212" y="303612"/>
          <a:ext cx="385406" cy="308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ВЫ    </a:t>
          </a:r>
          <a:endParaRPr lang="ru-RU" sz="1600" kern="1200" dirty="0"/>
        </a:p>
      </dsp:txBody>
      <dsp:txXfrm>
        <a:off x="1717243" y="312643"/>
        <a:ext cx="367344" cy="290262"/>
      </dsp:txXfrm>
    </dsp:sp>
    <dsp:sp modelId="{81A1F0F2-4E77-46AC-B359-B588935DCE1C}">
      <dsp:nvSpPr>
        <dsp:cNvPr id="0" name=""/>
        <dsp:cNvSpPr/>
      </dsp:nvSpPr>
      <dsp:spPr>
        <a:xfrm>
          <a:off x="1531497" y="870088"/>
          <a:ext cx="528879" cy="15691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93DEEF-5683-48FB-9097-927503CBD7D6}">
      <dsp:nvSpPr>
        <dsp:cNvPr id="0" name=""/>
        <dsp:cNvSpPr/>
      </dsp:nvSpPr>
      <dsp:spPr>
        <a:xfrm>
          <a:off x="1867673" y="794383"/>
          <a:ext cx="385406" cy="3083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НЕ</a:t>
          </a:r>
          <a:endParaRPr lang="ru-RU" sz="1600" kern="1200" dirty="0"/>
        </a:p>
      </dsp:txBody>
      <dsp:txXfrm>
        <a:off x="1876704" y="803414"/>
        <a:ext cx="367344" cy="2902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1BDCDE-504B-465A-9F8A-851E67A36396}">
      <dsp:nvSpPr>
        <dsp:cNvPr id="0" name=""/>
        <dsp:cNvSpPr/>
      </dsp:nvSpPr>
      <dsp:spPr>
        <a:xfrm>
          <a:off x="2376264" y="381561"/>
          <a:ext cx="1490769" cy="1603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221"/>
              </a:lnTo>
              <a:lnTo>
                <a:pt x="1490769" y="80221"/>
              </a:lnTo>
              <a:lnTo>
                <a:pt x="1490769" y="160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C3170-7352-4FF7-9D7C-BCE6439FBD5C}">
      <dsp:nvSpPr>
        <dsp:cNvPr id="0" name=""/>
        <dsp:cNvSpPr/>
      </dsp:nvSpPr>
      <dsp:spPr>
        <a:xfrm>
          <a:off x="986714" y="381561"/>
          <a:ext cx="1389549" cy="160324"/>
        </a:xfrm>
        <a:custGeom>
          <a:avLst/>
          <a:gdLst/>
          <a:ahLst/>
          <a:cxnLst/>
          <a:rect l="0" t="0" r="0" b="0"/>
          <a:pathLst>
            <a:path>
              <a:moveTo>
                <a:pt x="1389549" y="0"/>
              </a:moveTo>
              <a:lnTo>
                <a:pt x="1389549" y="80221"/>
              </a:lnTo>
              <a:lnTo>
                <a:pt x="0" y="80221"/>
              </a:lnTo>
              <a:lnTo>
                <a:pt x="0" y="1603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C6E09-70B7-40EF-8A53-BADD5C53C44A}">
      <dsp:nvSpPr>
        <dsp:cNvPr id="0" name=""/>
        <dsp:cNvSpPr/>
      </dsp:nvSpPr>
      <dsp:spPr>
        <a:xfrm>
          <a:off x="1368150" y="118"/>
          <a:ext cx="2016227" cy="3814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Приставки на</a:t>
          </a:r>
          <a:endParaRPr lang="ru-RU" sz="2400" kern="1200" dirty="0"/>
        </a:p>
      </dsp:txBody>
      <dsp:txXfrm>
        <a:off x="1368150" y="118"/>
        <a:ext cx="2016227" cy="381443"/>
      </dsp:txXfrm>
    </dsp:sp>
    <dsp:sp modelId="{517233E3-D504-468D-AD2F-54FCA09C204D}">
      <dsp:nvSpPr>
        <dsp:cNvPr id="0" name=""/>
        <dsp:cNvSpPr/>
      </dsp:nvSpPr>
      <dsp:spPr>
        <a:xfrm>
          <a:off x="288034" y="541886"/>
          <a:ext cx="1397358" cy="3814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Согласную</a:t>
          </a:r>
          <a:endParaRPr lang="ru-RU" sz="2300" kern="1200" dirty="0"/>
        </a:p>
      </dsp:txBody>
      <dsp:txXfrm>
        <a:off x="288034" y="541886"/>
        <a:ext cx="1397358" cy="381443"/>
      </dsp:txXfrm>
    </dsp:sp>
    <dsp:sp modelId="{F00CD750-8077-4079-8CD6-1EA2255E4844}">
      <dsp:nvSpPr>
        <dsp:cNvPr id="0" name=""/>
        <dsp:cNvSpPr/>
      </dsp:nvSpPr>
      <dsp:spPr>
        <a:xfrm>
          <a:off x="3168354" y="541886"/>
          <a:ext cx="1397358" cy="3814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Гласную</a:t>
          </a:r>
          <a:endParaRPr lang="ru-RU" sz="2500" kern="1200" dirty="0"/>
        </a:p>
      </dsp:txBody>
      <dsp:txXfrm>
        <a:off x="3168354" y="541886"/>
        <a:ext cx="1397358" cy="3814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8290" y="757132"/>
            <a:ext cx="2546562" cy="109260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30948" y="757132"/>
            <a:ext cx="2546562" cy="109260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E8DFB-5A06-432B-9D49-01AE2A657AD8}" type="datetimeFigureOut">
              <a:rPr lang="ru-RU"/>
              <a:pPr>
                <a:defRPr/>
              </a:pPr>
              <a:t>29.10.2020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C422D-04CA-4A37-9A8E-0214F549FB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5"/>
          <p:cNvSpPr txBox="1">
            <a:spLocks/>
          </p:cNvSpPr>
          <p:nvPr/>
        </p:nvSpPr>
        <p:spPr>
          <a:xfrm>
            <a:off x="168256" y="1190377"/>
            <a:ext cx="5378940" cy="1938992"/>
          </a:xfrm>
          <a:prstGeom prst="rect">
            <a:avLst/>
          </a:prstGeom>
          <a:ln w="76200" cmpd="tri">
            <a:solidFill>
              <a:srgbClr val="002060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spcBef>
                <a:spcPts val="600"/>
              </a:spcBef>
            </a:pPr>
            <a:endParaRPr lang="ru-RU" altLang="ru-RU" sz="800" kern="0" dirty="0" smtClean="0">
              <a:solidFill>
                <a:srgbClr val="0070C0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ru-RU" altLang="ru-RU" sz="1800" kern="0" dirty="0" smtClean="0">
                <a:solidFill>
                  <a:srgbClr val="0070C0"/>
                </a:solidFill>
              </a:rPr>
              <a:t>Употребление Ь знака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при обозначении мягкости согласных. </a:t>
            </a:r>
          </a:p>
          <a:p>
            <a:pPr algn="ctr">
              <a:spcBef>
                <a:spcPts val="600"/>
              </a:spcBef>
            </a:pPr>
            <a:r>
              <a:rPr lang="ru-RU" altLang="ru-RU" sz="1800" kern="0" dirty="0" smtClean="0">
                <a:solidFill>
                  <a:srgbClr val="0070C0"/>
                </a:solidFill>
              </a:rPr>
              <a:t>Употребление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Ь знака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после 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шипящих</a:t>
            </a:r>
            <a:r>
              <a:rPr lang="ru-RU" altLang="ru-RU" sz="1800" kern="0" dirty="0">
                <a:solidFill>
                  <a:srgbClr val="0070C0"/>
                </a:solidFill>
              </a:rPr>
              <a:t>.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Разделительные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Ь и Ъ.</a:t>
            </a:r>
            <a:endParaRPr lang="ru-RU" altLang="ru-RU" sz="1800" kern="0" dirty="0" smtClean="0">
              <a:solidFill>
                <a:srgbClr val="0070C0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ru-RU" altLang="ru-RU" sz="1800" kern="0" dirty="0" smtClean="0">
                <a:solidFill>
                  <a:srgbClr val="0070C0"/>
                </a:solidFill>
              </a:rPr>
              <a:t>Буквы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Ы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после </a:t>
            </a:r>
            <a:r>
              <a:rPr lang="ru-RU" altLang="ru-RU" sz="1800" kern="0" dirty="0" smtClean="0">
                <a:solidFill>
                  <a:srgbClr val="0070C0"/>
                </a:solidFill>
              </a:rPr>
              <a:t>приставок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ru-RU" altLang="ru-RU" sz="8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030096"/>
              </p:ext>
            </p:extLst>
          </p:nvPr>
        </p:nvGraphicFramePr>
        <p:xfrm>
          <a:off x="362620" y="542305"/>
          <a:ext cx="5040560" cy="2157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520280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IV. Буква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Ы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пишется: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92075" indent="0" algn="l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после русских приставок на согласную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(и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переходит в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ы)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играть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сыграть, подыграть искусный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безыскусный идейный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безыдейный инфаркт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—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предынфарктный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V. Буква </a:t>
                      </a:r>
                      <a:r>
                        <a:rPr lang="ru-RU" sz="800" b="1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И</a:t>
                      </a:r>
                      <a:r>
                        <a:rPr lang="ru-RU" sz="800" b="1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ru-RU" sz="800" b="1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после приставок сохраняется:</a:t>
                      </a:r>
                      <a:endParaRPr lang="ru-RU" sz="800" b="1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6200" algn="l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после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меж-, сверх­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межиздательский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сверхизысканный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6200" algn="l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 smtClean="0">
                          <a:latin typeface="Arial"/>
                          <a:ea typeface="Arial"/>
                          <a:cs typeface="Times New Roman"/>
                        </a:rPr>
                        <a:t>После иноязычных приставок </a:t>
                      </a:r>
                      <a:r>
                        <a:rPr lang="ru-RU" sz="800" spc="-15" dirty="0" err="1" smtClean="0">
                          <a:latin typeface="Arial"/>
                          <a:ea typeface="Arial"/>
                          <a:cs typeface="Times New Roman"/>
                        </a:rPr>
                        <a:t>дез</a:t>
                      </a:r>
                      <a:r>
                        <a:rPr lang="ru-RU" sz="800" spc="-15" dirty="0" smtClean="0">
                          <a:latin typeface="Arial"/>
                          <a:ea typeface="Arial"/>
                          <a:cs typeface="Times New Roman"/>
                        </a:rPr>
                        <a:t>-, контр-, пост-, </a:t>
                      </a:r>
                      <a:r>
                        <a:rPr lang="ru-RU" sz="800" spc="-15" dirty="0" err="1" smtClean="0">
                          <a:latin typeface="Arial"/>
                          <a:ea typeface="Arial"/>
                          <a:cs typeface="Times New Roman"/>
                        </a:rPr>
                        <a:t>суб</a:t>
                      </a:r>
                      <a:r>
                        <a:rPr lang="ru-RU" sz="800" spc="-15" dirty="0" smtClean="0">
                          <a:latin typeface="Arial"/>
                          <a:ea typeface="Arial"/>
                          <a:cs typeface="Times New Roman"/>
                        </a:rPr>
                        <a:t>-, супер-, транс-, пан-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 smtClean="0">
                          <a:latin typeface="Arial"/>
                          <a:ea typeface="Arial"/>
                          <a:cs typeface="Times New Roman"/>
                        </a:rPr>
                        <a:t>дезинформация, контригра, субинспектор, постимпрессионизм, суперинтендант, трансиорданский, панисламизм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75015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Содержимое 2"/>
          <p:cNvSpPr>
            <a:spLocks noGrp="1"/>
          </p:cNvSpPr>
          <p:nvPr>
            <p:ph idx="4294967295"/>
          </p:nvPr>
        </p:nvSpPr>
        <p:spPr>
          <a:xfrm>
            <a:off x="270272" y="540809"/>
            <a:ext cx="5189220" cy="2141451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 eaLnBrk="1" hangingPunct="1">
              <a:buFont typeface="Arial" pitchFamily="34" charset="0"/>
              <a:buNone/>
            </a:pPr>
            <a:r>
              <a:rPr lang="ru-RU" sz="4500" b="1" dirty="0" smtClean="0"/>
              <a:t>Гласные  Ы, И </a:t>
            </a:r>
            <a:endParaRPr lang="ru-RU" sz="4500" b="1" dirty="0" smtClean="0"/>
          </a:p>
          <a:p>
            <a:pPr algn="ctr" eaLnBrk="1" hangingPunct="1">
              <a:buFont typeface="Arial" pitchFamily="34" charset="0"/>
              <a:buNone/>
            </a:pPr>
            <a:r>
              <a:rPr lang="ru-RU" sz="4500" b="1" dirty="0" smtClean="0"/>
              <a:t>в </a:t>
            </a:r>
            <a:r>
              <a:rPr lang="ru-RU" sz="4500" b="1" dirty="0" smtClean="0"/>
              <a:t>корне слова после приставок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270301" cy="369332"/>
          </a:xfrm>
        </p:spPr>
        <p:txBody>
          <a:bodyPr/>
          <a:lstStyle/>
          <a:p>
            <a:pPr algn="ctr" eaLnBrk="1" hangingPunct="1"/>
            <a:r>
              <a:rPr lang="ru-RU" sz="2400" dirty="0" smtClean="0"/>
              <a:t>«Однокоренные парочки»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4294967295"/>
          </p:nvPr>
        </p:nvSpPr>
        <p:spPr>
          <a:xfrm>
            <a:off x="360363" y="901347"/>
            <a:ext cx="5135166" cy="1910856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 typeface="Wingdings" pitchFamily="2" charset="2"/>
              <a:buNone/>
            </a:pPr>
            <a:endParaRPr lang="ru-RU" sz="1600" b="1" dirty="0" smtClean="0">
              <a:solidFill>
                <a:srgbClr val="CC6600"/>
              </a:solidFill>
            </a:endParaRPr>
          </a:p>
          <a:p>
            <a:pPr eaLnBrk="1" hangingPunct="1"/>
            <a:r>
              <a:rPr lang="ru-RU" sz="2000" b="1" dirty="0" smtClean="0"/>
              <a:t>До…</a:t>
            </a:r>
            <a:r>
              <a:rPr lang="ru-RU" sz="2000" b="1" dirty="0" err="1" smtClean="0"/>
              <a:t>сторический</a:t>
            </a:r>
            <a:r>
              <a:rPr lang="ru-RU" sz="2000" b="1" dirty="0" smtClean="0"/>
              <a:t> - пред…</a:t>
            </a:r>
            <a:r>
              <a:rPr lang="ru-RU" sz="2000" b="1" dirty="0" err="1" smtClean="0"/>
              <a:t>стория</a:t>
            </a:r>
            <a:endParaRPr lang="ru-RU" sz="2000" b="1" dirty="0" smtClean="0"/>
          </a:p>
          <a:p>
            <a:pPr eaLnBrk="1" hangingPunct="1"/>
            <a:r>
              <a:rPr lang="ru-RU" sz="2000" b="1" dirty="0" smtClean="0"/>
              <a:t>Сверх…</a:t>
            </a:r>
            <a:r>
              <a:rPr lang="ru-RU" sz="2000" b="1" dirty="0" err="1" smtClean="0"/>
              <a:t>скусный</a:t>
            </a:r>
            <a:r>
              <a:rPr lang="ru-RU" sz="2000" b="1" dirty="0" smtClean="0"/>
              <a:t> –без…</a:t>
            </a:r>
            <a:r>
              <a:rPr lang="ru-RU" sz="2000" b="1" dirty="0" err="1" smtClean="0"/>
              <a:t>скусный</a:t>
            </a:r>
            <a:endParaRPr lang="ru-RU" sz="2000" b="1" dirty="0" smtClean="0"/>
          </a:p>
          <a:p>
            <a:pPr eaLnBrk="1" hangingPunct="1"/>
            <a:r>
              <a:rPr lang="ru-RU" sz="2000" b="1" dirty="0" smtClean="0"/>
              <a:t>На…</a:t>
            </a:r>
            <a:r>
              <a:rPr lang="ru-RU" sz="2000" b="1" dirty="0" err="1" smtClean="0"/>
              <a:t>менование-без</a:t>
            </a:r>
            <a:r>
              <a:rPr lang="ru-RU" sz="2000" b="1" dirty="0" smtClean="0"/>
              <a:t>…</a:t>
            </a:r>
            <a:r>
              <a:rPr lang="ru-RU" sz="2000" b="1" dirty="0" err="1" smtClean="0"/>
              <a:t>мянный</a:t>
            </a:r>
            <a:endParaRPr lang="ru-RU" sz="2000" b="1" dirty="0" smtClean="0"/>
          </a:p>
          <a:p>
            <a:pPr eaLnBrk="1" hangingPunct="1"/>
            <a:r>
              <a:rPr lang="ru-RU" sz="2000" b="1" dirty="0" smtClean="0"/>
              <a:t>За…</a:t>
            </a:r>
            <a:r>
              <a:rPr lang="ru-RU" sz="2000" b="1" dirty="0" err="1" smtClean="0"/>
              <a:t>нтересоваться</a:t>
            </a:r>
            <a:r>
              <a:rPr lang="ru-RU" sz="2000" b="1" dirty="0" smtClean="0"/>
              <a:t>- без…</a:t>
            </a:r>
            <a:r>
              <a:rPr lang="ru-RU" sz="2000" b="1" dirty="0" err="1" smtClean="0"/>
              <a:t>нтересный</a:t>
            </a:r>
            <a:endParaRPr lang="ru-RU" sz="2000" b="1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80483" y="122227"/>
            <a:ext cx="4852882" cy="369332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Проверьте друг друга !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4294967295"/>
          </p:nvPr>
        </p:nvSpPr>
        <p:spPr>
          <a:xfrm>
            <a:off x="480483" y="1081617"/>
            <a:ext cx="4852882" cy="1730587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/>
            <a:r>
              <a:rPr lang="ru-RU" sz="2000" b="1" dirty="0" smtClean="0"/>
              <a:t>До</a:t>
            </a:r>
            <a:r>
              <a:rPr lang="ru-RU" sz="2000" b="1" dirty="0" smtClean="0">
                <a:solidFill>
                  <a:srgbClr val="FF0000"/>
                </a:solidFill>
              </a:rPr>
              <a:t>и</a:t>
            </a:r>
            <a:r>
              <a:rPr lang="ru-RU" sz="2000" b="1" dirty="0" smtClean="0"/>
              <a:t>сторический - пред</a:t>
            </a:r>
            <a:r>
              <a:rPr lang="ru-RU" sz="2000" b="1" dirty="0" smtClean="0">
                <a:solidFill>
                  <a:srgbClr val="FF0000"/>
                </a:solidFill>
              </a:rPr>
              <a:t>ы</a:t>
            </a:r>
            <a:r>
              <a:rPr lang="ru-RU" sz="2000" b="1" dirty="0" smtClean="0"/>
              <a:t>стория</a:t>
            </a:r>
          </a:p>
          <a:p>
            <a:pPr eaLnBrk="1" hangingPunct="1"/>
            <a:r>
              <a:rPr lang="ru-RU" sz="2000" b="1" dirty="0" err="1" smtClean="0"/>
              <a:t>Сверх</a:t>
            </a:r>
            <a:r>
              <a:rPr lang="ru-RU" sz="2000" b="1" dirty="0" err="1" smtClean="0">
                <a:solidFill>
                  <a:srgbClr val="FF0000"/>
                </a:solidFill>
              </a:rPr>
              <a:t>и</a:t>
            </a:r>
            <a:r>
              <a:rPr lang="ru-RU" sz="2000" b="1" dirty="0" err="1" smtClean="0"/>
              <a:t>скусный</a:t>
            </a:r>
            <a:r>
              <a:rPr lang="ru-RU" sz="2000" b="1" dirty="0" smtClean="0"/>
              <a:t> –без</a:t>
            </a:r>
            <a:r>
              <a:rPr lang="ru-RU" sz="2000" b="1" dirty="0" smtClean="0">
                <a:solidFill>
                  <a:srgbClr val="FF0000"/>
                </a:solidFill>
              </a:rPr>
              <a:t>ы</a:t>
            </a:r>
            <a:r>
              <a:rPr lang="ru-RU" sz="2000" b="1" dirty="0" smtClean="0"/>
              <a:t>скусный</a:t>
            </a:r>
          </a:p>
          <a:p>
            <a:pPr eaLnBrk="1" hangingPunct="1"/>
            <a:r>
              <a:rPr lang="ru-RU" sz="2000" b="1" dirty="0" smtClean="0"/>
              <a:t>На</a:t>
            </a:r>
            <a:r>
              <a:rPr lang="ru-RU" sz="2000" b="1" dirty="0" smtClean="0">
                <a:solidFill>
                  <a:srgbClr val="FF0000"/>
                </a:solidFill>
              </a:rPr>
              <a:t>и</a:t>
            </a:r>
            <a:r>
              <a:rPr lang="ru-RU" sz="2000" b="1" dirty="0" smtClean="0"/>
              <a:t>менование- без</a:t>
            </a:r>
            <a:r>
              <a:rPr lang="ru-RU" sz="2000" b="1" dirty="0" smtClean="0">
                <a:solidFill>
                  <a:srgbClr val="FF0000"/>
                </a:solidFill>
              </a:rPr>
              <a:t>ы</a:t>
            </a:r>
            <a:r>
              <a:rPr lang="ru-RU" sz="2000" b="1" dirty="0" smtClean="0"/>
              <a:t>мянный</a:t>
            </a:r>
          </a:p>
          <a:p>
            <a:pPr eaLnBrk="1" hangingPunct="1"/>
            <a:r>
              <a:rPr lang="ru-RU" sz="2000" b="1" dirty="0" smtClean="0"/>
              <a:t>За</a:t>
            </a:r>
            <a:r>
              <a:rPr lang="ru-RU" sz="2000" b="1" dirty="0" smtClean="0">
                <a:solidFill>
                  <a:srgbClr val="FF0000"/>
                </a:solidFill>
              </a:rPr>
              <a:t>и</a:t>
            </a:r>
            <a:r>
              <a:rPr lang="ru-RU" sz="2000" b="1" dirty="0" smtClean="0"/>
              <a:t>нтересоваться - без</a:t>
            </a:r>
            <a:r>
              <a:rPr lang="ru-RU" sz="2000" b="1" dirty="0" smtClean="0">
                <a:solidFill>
                  <a:srgbClr val="FF0000"/>
                </a:solidFill>
              </a:rPr>
              <a:t>ы</a:t>
            </a:r>
            <a:r>
              <a:rPr lang="ru-RU" sz="2000" b="1" dirty="0" smtClean="0"/>
              <a:t>нтересный</a:t>
            </a:r>
          </a:p>
          <a:p>
            <a:pPr eaLnBrk="1" hangingPunct="1"/>
            <a:endParaRPr lang="ru-RU" sz="2000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3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 eaLnBrk="1" hangingPunct="1"/>
            <a:r>
              <a:rPr lang="ru-RU" sz="2400" dirty="0" smtClean="0"/>
              <a:t>Знаешь ли ты правило?</a:t>
            </a: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4374841"/>
              </p:ext>
            </p:extLst>
          </p:nvPr>
        </p:nvGraphicFramePr>
        <p:xfrm>
          <a:off x="2387398" y="804734"/>
          <a:ext cx="3219805" cy="2141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Содержимое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75100203"/>
              </p:ext>
            </p:extLst>
          </p:nvPr>
        </p:nvGraphicFramePr>
        <p:xfrm>
          <a:off x="288290" y="757132"/>
          <a:ext cx="2054062" cy="2141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Схема 32"/>
          <p:cNvGraphicFramePr/>
          <p:nvPr>
            <p:extLst>
              <p:ext uri="{D42A27DB-BD31-4B8C-83A1-F6EECF244321}">
                <p14:modId xmlns:p14="http://schemas.microsoft.com/office/powerpoint/2010/main" val="3339750933"/>
              </p:ext>
            </p:extLst>
          </p:nvPr>
        </p:nvGraphicFramePr>
        <p:xfrm>
          <a:off x="218604" y="1092118"/>
          <a:ext cx="2736304" cy="2153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5" name="Схема 34"/>
          <p:cNvGraphicFramePr/>
          <p:nvPr>
            <p:extLst>
              <p:ext uri="{D42A27DB-BD31-4B8C-83A1-F6EECF244321}">
                <p14:modId xmlns:p14="http://schemas.microsoft.com/office/powerpoint/2010/main" val="3395190174"/>
              </p:ext>
            </p:extLst>
          </p:nvPr>
        </p:nvGraphicFramePr>
        <p:xfrm>
          <a:off x="3240360" y="1694433"/>
          <a:ext cx="2450852" cy="1224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37" name="Схема 36"/>
          <p:cNvGraphicFramePr/>
          <p:nvPr>
            <p:extLst>
              <p:ext uri="{D42A27DB-BD31-4B8C-83A1-F6EECF244321}">
                <p14:modId xmlns:p14="http://schemas.microsoft.com/office/powerpoint/2010/main" val="255333637"/>
              </p:ext>
            </p:extLst>
          </p:nvPr>
        </p:nvGraphicFramePr>
        <p:xfrm>
          <a:off x="578644" y="182265"/>
          <a:ext cx="4752528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39" name="Стрелка вниз 38"/>
          <p:cNvSpPr/>
          <p:nvPr/>
        </p:nvSpPr>
        <p:spPr>
          <a:xfrm>
            <a:off x="1442740" y="1118369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4395068" y="1190377"/>
            <a:ext cx="216024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26601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34628" y="110257"/>
            <a:ext cx="4852882" cy="315471"/>
          </a:xfrm>
        </p:spPr>
        <p:txBody>
          <a:bodyPr/>
          <a:lstStyle/>
          <a:p>
            <a:pPr eaLnBrk="1" hangingPunct="1"/>
            <a:r>
              <a:rPr lang="ru-RU" dirty="0" smtClean="0"/>
              <a:t>Лексический диктант</a:t>
            </a:r>
          </a:p>
        </p:txBody>
      </p:sp>
      <p:pic>
        <p:nvPicPr>
          <p:cNvPr id="11267" name="Picture 3" descr="C:\Users\123\Desktop\к уроку\1_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3082" y="845013"/>
            <a:ext cx="1891903" cy="158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Прямоугольник 5"/>
          <p:cNvSpPr>
            <a:spLocks noChangeArrowheads="1"/>
          </p:cNvSpPr>
          <p:nvPr/>
        </p:nvSpPr>
        <p:spPr bwMode="auto">
          <a:xfrm>
            <a:off x="2477492" y="2535039"/>
            <a:ext cx="3018036" cy="55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r>
              <a:rPr lang="ru-RU" sz="1100" b="1" dirty="0">
                <a:latin typeface="Calibri" pitchFamily="34" charset="0"/>
              </a:rPr>
              <a:t>Толковый  словарь русского языка С.И.Ожегова впервые был издан </a:t>
            </a:r>
          </a:p>
          <a:p>
            <a:r>
              <a:rPr lang="ru-RU" sz="1100" b="1" dirty="0">
                <a:latin typeface="Calibri" pitchFamily="34" charset="0"/>
              </a:rPr>
              <a:t>в 1949 году...</a:t>
            </a:r>
          </a:p>
        </p:txBody>
      </p:sp>
      <p:pic>
        <p:nvPicPr>
          <p:cNvPr id="11269" name="Picture 2" descr="C:\Users\123\Desktop\к уроку\783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05408" y="912615"/>
            <a:ext cx="2031043" cy="192662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05408" y="101402"/>
            <a:ext cx="5135166" cy="430887"/>
          </a:xfrm>
        </p:spPr>
        <p:txBody>
          <a:bodyPr/>
          <a:lstStyle/>
          <a:p>
            <a:pPr algn="ctr" eaLnBrk="1" hangingPunct="1"/>
            <a:r>
              <a:rPr lang="ru-RU" sz="1400" dirty="0" smtClean="0"/>
              <a:t>Находящийся непосредственно перед кем-либо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или чем - </a:t>
            </a:r>
            <a:r>
              <a:rPr lang="ru-RU" sz="1400" dirty="0" smtClean="0"/>
              <a:t>либо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57132"/>
            <a:ext cx="5189220" cy="2141451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  <p:pic>
        <p:nvPicPr>
          <p:cNvPr id="15364" name="Picture 6" descr="C:\Users\123\Desktop\к уроку\460232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1359" y="878814"/>
            <a:ext cx="2882900" cy="1859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86496" y="2670242"/>
            <a:ext cx="2972991" cy="43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pPr algn="ctr"/>
            <a:r>
              <a:rPr lang="ru-RU" sz="2500" b="1" dirty="0">
                <a:latin typeface="Calibri" pitchFamily="34" charset="0"/>
              </a:rPr>
              <a:t>пред</a:t>
            </a:r>
            <a:r>
              <a:rPr lang="ru-RU" sz="2500" b="1" dirty="0">
                <a:solidFill>
                  <a:srgbClr val="FF0000"/>
                </a:solidFill>
                <a:latin typeface="Calibri" pitchFamily="34" charset="0"/>
              </a:rPr>
              <a:t>ы</a:t>
            </a:r>
            <a:r>
              <a:rPr lang="ru-RU" sz="2500" b="1" dirty="0">
                <a:latin typeface="Calibri" pitchFamily="34" charset="0"/>
              </a:rPr>
              <a:t>дущий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005903"/>
            <a:ext cx="4900930" cy="353943"/>
          </a:xfrm>
        </p:spPr>
        <p:txBody>
          <a:bodyPr/>
          <a:lstStyle/>
          <a:p>
            <a:pPr eaLnBrk="1" hangingPunct="1"/>
            <a:r>
              <a:rPr lang="ru-RU" dirty="0" smtClean="0"/>
              <a:t> </a:t>
            </a:r>
            <a:r>
              <a:rPr lang="ru-RU" sz="2300" dirty="0" smtClean="0"/>
              <a:t>Подшутить над кем-то</a:t>
            </a:r>
            <a:endParaRPr lang="ru-RU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3115" y="901348"/>
            <a:ext cx="5539572" cy="2039298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/>
              <a:t>       </a:t>
            </a:r>
            <a:endParaRPr lang="ru-RU" sz="1100" dirty="0" smtClean="0"/>
          </a:p>
        </p:txBody>
      </p:sp>
      <p:pic>
        <p:nvPicPr>
          <p:cNvPr id="14340" name="Picture 5" descr="C:\Users\123\Desktop\к уроку\c64fadec3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6315" y="980215"/>
            <a:ext cx="3108126" cy="1892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396405" y="845014"/>
            <a:ext cx="1852864" cy="43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r>
              <a:rPr lang="ru-RU" sz="2500" b="1" dirty="0">
                <a:latin typeface="Calibri" pitchFamily="34" charset="0"/>
              </a:rPr>
              <a:t>раз</a:t>
            </a:r>
            <a:r>
              <a:rPr lang="ru-RU" sz="2500" b="1" dirty="0">
                <a:solidFill>
                  <a:srgbClr val="FF0000"/>
                </a:solidFill>
                <a:latin typeface="Calibri" pitchFamily="34" charset="0"/>
              </a:rPr>
              <a:t>ы</a:t>
            </a:r>
            <a:r>
              <a:rPr lang="ru-RU" sz="2500" b="1" dirty="0">
                <a:latin typeface="Calibri" pitchFamily="34" charset="0"/>
              </a:rPr>
              <a:t>грать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70732" y="0"/>
            <a:ext cx="36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Подшутить над кем-то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2" y="135202"/>
            <a:ext cx="4973003" cy="574609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1800" dirty="0" smtClean="0"/>
              <a:t>Проводить осмотр, чтобы найти </a:t>
            </a:r>
            <a:r>
              <a:rPr lang="ru-RU" sz="1800" dirty="0" smtClean="0"/>
              <a:t>что - </a:t>
            </a:r>
            <a:r>
              <a:rPr lang="ru-RU" sz="1800" dirty="0" smtClean="0"/>
              <a:t>либо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0483" y="901348"/>
            <a:ext cx="4852882" cy="1870295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	</a:t>
            </a:r>
          </a:p>
        </p:txBody>
      </p:sp>
      <p:pic>
        <p:nvPicPr>
          <p:cNvPr id="13316" name="Picture 4" descr="C:\Users\123\Desktop\к уроку\14024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997" y="878814"/>
            <a:ext cx="3738761" cy="1859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900906" y="2704042"/>
            <a:ext cx="3828852" cy="43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pPr algn="ctr"/>
            <a:r>
              <a:rPr lang="ru-RU" sz="2500" b="1" dirty="0">
                <a:latin typeface="Calibri" pitchFamily="34" charset="0"/>
              </a:rPr>
              <a:t>об</a:t>
            </a:r>
            <a:r>
              <a:rPr lang="ru-RU" sz="2500" b="1" dirty="0">
                <a:solidFill>
                  <a:srgbClr val="FF0000"/>
                </a:solidFill>
                <a:latin typeface="Calibri" pitchFamily="34" charset="0"/>
              </a:rPr>
              <a:t>ы</a:t>
            </a:r>
            <a:r>
              <a:rPr lang="ru-RU" sz="2500" b="1" dirty="0">
                <a:latin typeface="Calibri" pitchFamily="34" charset="0"/>
              </a:rPr>
              <a:t>скать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509012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Вспомним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Дадим характеристику героям романа 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5891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70272" y="101402"/>
            <a:ext cx="5063093" cy="369332"/>
          </a:xfrm>
        </p:spPr>
        <p:txBody>
          <a:bodyPr/>
          <a:lstStyle/>
          <a:p>
            <a:pPr eaLnBrk="1" hangingPunct="1"/>
            <a:r>
              <a:rPr lang="ru-RU" sz="1000" dirty="0" smtClean="0"/>
              <a:t>Человек, который занимается розыском пропавших людей или </a:t>
            </a:r>
            <a:r>
              <a:rPr lang="ru-RU" sz="2400" dirty="0" smtClean="0"/>
              <a:t>вещей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5318" y="878814"/>
            <a:ext cx="5135166" cy="2028031"/>
          </a:xfrm>
          <a:prstGeom prst="rect">
            <a:avLst/>
          </a:prstGeom>
        </p:spPr>
        <p:txBody>
          <a:bodyPr lIns="51481" tIns="25740" rIns="51481" bIns="25740"/>
          <a:lstStyle/>
          <a:p>
            <a:pPr marL="332480" indent="-332480">
              <a:lnSpc>
                <a:spcPct val="90000"/>
              </a:lnSpc>
            </a:pPr>
            <a:r>
              <a:rPr lang="ru-RU" sz="2000" dirty="0" smtClean="0"/>
              <a:t>	</a:t>
            </a:r>
          </a:p>
          <a:p>
            <a:pPr marL="332480" indent="-332480">
              <a:lnSpc>
                <a:spcPct val="90000"/>
              </a:lnSpc>
            </a:pPr>
            <a:endParaRPr lang="ru-RU" sz="1500" dirty="0" smtClean="0"/>
          </a:p>
        </p:txBody>
      </p:sp>
      <p:pic>
        <p:nvPicPr>
          <p:cNvPr id="12292" name="Picture 2" descr="C:\Users\123\Desktop\к уроку\DETECTIV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6677" y="912615"/>
            <a:ext cx="2252266" cy="1960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666677" y="946414"/>
            <a:ext cx="1486495" cy="43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>
            <a:spAutoFit/>
          </a:bodyPr>
          <a:lstStyle/>
          <a:p>
            <a:r>
              <a:rPr lang="ru-RU" sz="2500" b="1" dirty="0">
                <a:latin typeface="Calibri" pitchFamily="34" charset="0"/>
              </a:rPr>
              <a:t>с</a:t>
            </a:r>
            <a:r>
              <a:rPr lang="ru-RU" sz="2500" b="1" dirty="0">
                <a:solidFill>
                  <a:srgbClr val="FF0000"/>
                </a:solidFill>
                <a:latin typeface="Calibri" pitchFamily="34" charset="0"/>
              </a:rPr>
              <a:t>ы</a:t>
            </a:r>
            <a:r>
              <a:rPr lang="ru-RU" sz="2500" b="1" dirty="0">
                <a:latin typeface="Calibri" pitchFamily="34" charset="0"/>
              </a:rPr>
              <a:t>щик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81" y="135202"/>
            <a:ext cx="5189220" cy="540808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ru-RU" sz="1050" dirty="0" smtClean="0"/>
              <a:t>Устройства, приспособления узкоспециального назначения, используемые при занятии различными </a:t>
            </a:r>
            <a:r>
              <a:rPr lang="ru-RU" sz="1200" dirty="0" smtClean="0"/>
              <a:t>видами спорта </a:t>
            </a:r>
          </a:p>
        </p:txBody>
      </p:sp>
      <p:pic>
        <p:nvPicPr>
          <p:cNvPr id="11267" name="Содержимое 3" descr="http://www.chelsi.ru/uploads/posts/2012-04/1333348211_sportinventar.jpg"/>
          <p:cNvPicPr>
            <a:picLocks noGr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720725" y="878814"/>
            <a:ext cx="4144169" cy="2028031"/>
          </a:xfrm>
          <a:prstGeom prst="rect">
            <a:avLst/>
          </a:prstGeom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1666677" y="2805444"/>
            <a:ext cx="2162223" cy="40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51481" tIns="25740" rIns="51481" bIns="25740">
            <a:spAutoFit/>
          </a:bodyPr>
          <a:lstStyle/>
          <a:p>
            <a:r>
              <a:rPr lang="ru-RU" sz="2300" b="1" dirty="0">
                <a:latin typeface="Calibri" pitchFamily="34" charset="0"/>
              </a:rPr>
              <a:t>спорт</a:t>
            </a:r>
            <a:r>
              <a:rPr lang="ru-RU" sz="2300" b="1" dirty="0">
                <a:solidFill>
                  <a:srgbClr val="FF0000"/>
                </a:solidFill>
                <a:latin typeface="Calibri" pitchFamily="34" charset="0"/>
              </a:rPr>
              <a:t>и</a:t>
            </a:r>
            <a:r>
              <a:rPr lang="ru-RU" sz="2300" b="1" dirty="0">
                <a:latin typeface="Calibri" pitchFamily="34" charset="0"/>
              </a:rPr>
              <a:t>нвентарь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4294967295"/>
          </p:nvPr>
        </p:nvSpPr>
        <p:spPr>
          <a:xfrm>
            <a:off x="290612" y="724222"/>
            <a:ext cx="2546350" cy="600075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algn="ctr" eaLnBrk="1" hangingPunct="1"/>
            <a:r>
              <a:rPr lang="ru-RU" sz="2500" dirty="0" smtClean="0">
                <a:solidFill>
                  <a:srgbClr val="FF0000"/>
                </a:solidFill>
              </a:rPr>
              <a:t>И →  Ы </a:t>
            </a:r>
          </a:p>
        </p:txBody>
      </p:sp>
      <p:sp>
        <p:nvSpPr>
          <p:cNvPr id="4100" name="Содержимое 3"/>
          <p:cNvSpPr>
            <a:spLocks noGrp="1"/>
          </p:cNvSpPr>
          <p:nvPr>
            <p:ph sz="half" idx="4294967295"/>
          </p:nvPr>
        </p:nvSpPr>
        <p:spPr>
          <a:xfrm>
            <a:off x="290612" y="1262385"/>
            <a:ext cx="2546350" cy="1641475"/>
          </a:xfrm>
        </p:spPr>
        <p:txBody>
          <a:bodyPr/>
          <a:lstStyle/>
          <a:p>
            <a:pPr eaLnBrk="1" hangingPunct="1"/>
            <a:r>
              <a:rPr lang="ru-RU" sz="1800" dirty="0" smtClean="0"/>
              <a:t>После приставок на согласный</a:t>
            </a:r>
          </a:p>
          <a:p>
            <a:pPr eaLnBrk="1" hangingPunct="1"/>
            <a:r>
              <a:rPr lang="ru-RU" sz="1800" dirty="0" smtClean="0"/>
              <a:t>С-, из-, без-, раз-,  </a:t>
            </a:r>
            <a:r>
              <a:rPr lang="ru-RU" sz="1800" dirty="0" err="1" smtClean="0"/>
              <a:t>вз</a:t>
            </a:r>
            <a:r>
              <a:rPr lang="ru-RU" sz="1800" dirty="0" smtClean="0"/>
              <a:t>-, под- пред- </a:t>
            </a:r>
          </a:p>
          <a:p>
            <a:pPr eaLnBrk="1" hangingPunct="1"/>
            <a:r>
              <a:rPr lang="ru-RU" sz="1800" dirty="0" err="1" smtClean="0"/>
              <a:t>Искл</a:t>
            </a:r>
            <a:r>
              <a:rPr lang="ru-RU" sz="1800" dirty="0" smtClean="0"/>
              <a:t>. </a:t>
            </a:r>
            <a:r>
              <a:rPr lang="ru-RU" sz="1800" b="1" dirty="0" smtClean="0"/>
              <a:t>ВЗИМАТЬ (</a:t>
            </a:r>
            <a:r>
              <a:rPr lang="ru-RU" sz="1800" b="1" dirty="0" err="1" smtClean="0"/>
              <a:t>имать</a:t>
            </a:r>
            <a:r>
              <a:rPr lang="ru-RU" sz="1800" b="1" dirty="0" smtClean="0"/>
              <a:t> – брать)</a:t>
            </a:r>
            <a:endParaRPr lang="ru-RU" sz="1800" dirty="0" smtClean="0"/>
          </a:p>
          <a:p>
            <a:pPr eaLnBrk="1" hangingPunct="1"/>
            <a:endParaRPr lang="ru-RU" dirty="0" smtClean="0"/>
          </a:p>
        </p:txBody>
      </p:sp>
      <p:sp>
        <p:nvSpPr>
          <p:cNvPr id="4101" name="Текст 4"/>
          <p:cNvSpPr>
            <a:spLocks noGrp="1"/>
          </p:cNvSpPr>
          <p:nvPr>
            <p:ph type="body" sz="quarter" idx="4294967295"/>
          </p:nvPr>
        </p:nvSpPr>
        <p:spPr>
          <a:xfrm>
            <a:off x="3026916" y="974353"/>
            <a:ext cx="2547937" cy="384175"/>
          </a:xfrm>
        </p:spPr>
        <p:txBody>
          <a:bodyPr/>
          <a:lstStyle/>
          <a:p>
            <a:pPr algn="ctr" eaLnBrk="1" hangingPunct="1"/>
            <a:r>
              <a:rPr lang="ru-RU" sz="2500" dirty="0" smtClean="0">
                <a:solidFill>
                  <a:srgbClr val="FF0000"/>
                </a:solidFill>
              </a:rPr>
              <a:t>И</a:t>
            </a:r>
          </a:p>
        </p:txBody>
      </p:sp>
      <p:sp>
        <p:nvSpPr>
          <p:cNvPr id="4102" name="Содержимое 5"/>
          <p:cNvSpPr>
            <a:spLocks noGrp="1"/>
          </p:cNvSpPr>
          <p:nvPr>
            <p:ph sz="quarter" idx="4294967295"/>
          </p:nvPr>
        </p:nvSpPr>
        <p:spPr>
          <a:xfrm>
            <a:off x="3026916" y="1583953"/>
            <a:ext cx="2547937" cy="1357313"/>
          </a:xfrm>
        </p:spPr>
        <p:txBody>
          <a:bodyPr/>
          <a:lstStyle/>
          <a:p>
            <a:pPr eaLnBrk="1" hangingPunct="1"/>
            <a:r>
              <a:rPr lang="ru-RU" sz="1800" dirty="0" smtClean="0"/>
              <a:t>1. После приставок на гласный до-, по-, за, на-, вы-, не-</a:t>
            </a:r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</a:t>
            </a:r>
            <a:r>
              <a:rPr lang="en-US" sz="2400" dirty="0" smtClean="0"/>
              <a:t> </a:t>
            </a:r>
            <a:r>
              <a:rPr lang="ru-RU" sz="2400" dirty="0" smtClean="0"/>
              <a:t>мы </a:t>
            </a:r>
            <a:r>
              <a:rPr lang="ru-RU" sz="2400" dirty="0"/>
              <a:t>узнали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74353"/>
            <a:ext cx="3384376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Познакомились с произведением «Господа Головлёвы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30772" y="1622425"/>
            <a:ext cx="33032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/>
                <a:cs typeface="Arial"/>
              </a:rPr>
              <a:t>Сделали анализ романа и дали характеристику героям этого произведения</a:t>
            </a:r>
            <a:endParaRPr lang="ru-RU" sz="140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246" y="758329"/>
            <a:ext cx="5491958" cy="1077218"/>
          </a:xfrm>
        </p:spPr>
        <p:txBody>
          <a:bodyPr/>
          <a:lstStyle/>
          <a:p>
            <a:pPr marL="342900" indent="-342900" algn="ctr">
              <a:buAutoNum type="arabicPeriod"/>
            </a:pPr>
            <a:r>
              <a:rPr lang="ru-RU" sz="1400" dirty="0" smtClean="0"/>
              <a:t>Прочитать произведение М. Е. Салтыкова – Щедрина «Господа Головлёвы»</a:t>
            </a:r>
          </a:p>
          <a:p>
            <a:pPr marL="342900" indent="-342900" algn="ctr">
              <a:buAutoNum type="arabicPeriod"/>
            </a:pPr>
            <a:r>
              <a:rPr lang="ru-RU" sz="1400" dirty="0" smtClean="0"/>
              <a:t>Ответить на вопросы №4, №5 на странице</a:t>
            </a:r>
          </a:p>
          <a:p>
            <a:pPr algn="ctr"/>
            <a:r>
              <a:rPr lang="ru-RU" sz="1400" dirty="0" smtClean="0"/>
              <a:t>133 учебника по литературе</a:t>
            </a:r>
          </a:p>
          <a:p>
            <a:pPr marL="342900" indent="-342900" algn="ctr">
              <a:buAutoNum type="arabicPeriod"/>
            </a:pP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908046"/>
            <a:ext cx="4935243" cy="2108269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ru-RU" dirty="0" smtClean="0">
                <a:solidFill>
                  <a:schemeClr val="accent1"/>
                </a:solidFill>
              </a:rPr>
              <a:t>Упражнение 54</a:t>
            </a:r>
          </a:p>
          <a:p>
            <a:r>
              <a:rPr lang="ru-RU" dirty="0" smtClean="0"/>
              <a:t>Перепишите, вставляя, где нужно, пропущенные буквы. Подберите проверочные слова.</a:t>
            </a:r>
          </a:p>
          <a:p>
            <a:endParaRPr lang="ru-RU" dirty="0" smtClean="0"/>
          </a:p>
          <a:p>
            <a:r>
              <a:rPr lang="ru-RU" dirty="0" smtClean="0"/>
              <a:t>Чес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ный, сочу</a:t>
            </a:r>
            <a:r>
              <a:rPr lang="ru-RU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ствие, уча</a:t>
            </a:r>
            <a:r>
              <a:rPr lang="ru-RU" dirty="0" smtClean="0">
                <a:solidFill>
                  <a:srgbClr val="FF0000"/>
                </a:solidFill>
              </a:rPr>
              <a:t>ст</a:t>
            </a:r>
            <a:r>
              <a:rPr lang="ru-RU" dirty="0" smtClean="0"/>
              <a:t>вовать, рове</a:t>
            </a:r>
            <a:r>
              <a:rPr lang="ru-RU" dirty="0" smtClean="0">
                <a:solidFill>
                  <a:srgbClr val="FF0000"/>
                </a:solidFill>
              </a:rPr>
              <a:t>сн</a:t>
            </a:r>
            <a:r>
              <a:rPr lang="ru-RU" dirty="0" smtClean="0"/>
              <a:t>ики, сверс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ники, опа</a:t>
            </a:r>
            <a:r>
              <a:rPr lang="ru-RU" dirty="0" smtClean="0">
                <a:solidFill>
                  <a:srgbClr val="FF0000"/>
                </a:solidFill>
              </a:rPr>
              <a:t>сн</a:t>
            </a:r>
            <a:r>
              <a:rPr lang="ru-RU" dirty="0" smtClean="0"/>
              <a:t>ый зверь, гиган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ский, крепос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ное право, провозвес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ник, кос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ный мозг, ус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ный ответ, ше</a:t>
            </a:r>
            <a:r>
              <a:rPr lang="ru-RU" dirty="0" smtClean="0">
                <a:solidFill>
                  <a:srgbClr val="FF0000"/>
                </a:solidFill>
              </a:rPr>
              <a:t>ф</a:t>
            </a:r>
            <a:r>
              <a:rPr lang="ru-RU" dirty="0" smtClean="0"/>
              <a:t>ствовать над школой, ко</a:t>
            </a:r>
            <a:r>
              <a:rPr lang="ru-RU" dirty="0" smtClean="0">
                <a:solidFill>
                  <a:srgbClr val="FF0000"/>
                </a:solidFill>
              </a:rPr>
              <a:t>сн</a:t>
            </a:r>
            <a:r>
              <a:rPr lang="ru-RU" dirty="0" smtClean="0"/>
              <a:t>ые взгляды, бесслове</a:t>
            </a:r>
            <a:r>
              <a:rPr lang="ru-RU" dirty="0" smtClean="0">
                <a:solidFill>
                  <a:srgbClr val="FF0000"/>
                </a:solidFill>
              </a:rPr>
              <a:t>сн</a:t>
            </a:r>
            <a:r>
              <a:rPr lang="ru-RU" dirty="0" smtClean="0"/>
              <a:t>ое существо, я</a:t>
            </a:r>
            <a:r>
              <a:rPr lang="ru-RU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ственно услышать шум, ужа</a:t>
            </a:r>
            <a:r>
              <a:rPr lang="ru-RU" dirty="0" smtClean="0">
                <a:solidFill>
                  <a:srgbClr val="FF0000"/>
                </a:solidFill>
              </a:rPr>
              <a:t>сн</a:t>
            </a:r>
            <a:r>
              <a:rPr lang="ru-RU" dirty="0" smtClean="0"/>
              <a:t>ая история, мес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ность, ше</a:t>
            </a:r>
            <a:r>
              <a:rPr lang="ru-RU" dirty="0" smtClean="0">
                <a:solidFill>
                  <a:srgbClr val="FF0000"/>
                </a:solidFill>
              </a:rPr>
              <a:t>ст</a:t>
            </a:r>
            <a:r>
              <a:rPr lang="ru-RU" dirty="0" smtClean="0"/>
              <a:t>вовать по аллее, пас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бище, влас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ный, извес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ный, вы</a:t>
            </a:r>
            <a:r>
              <a:rPr lang="ru-RU" dirty="0" smtClean="0">
                <a:solidFill>
                  <a:srgbClr val="FF0000"/>
                </a:solidFill>
              </a:rPr>
              <a:t>с</a:t>
            </a:r>
            <a:r>
              <a:rPr lang="ru-RU" dirty="0" smtClean="0"/>
              <a:t>шее образование, аген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/>
              <a:t>ство, иску</a:t>
            </a:r>
            <a:r>
              <a:rPr lang="ru-RU" dirty="0" smtClean="0">
                <a:solidFill>
                  <a:srgbClr val="FF0000"/>
                </a:solidFill>
              </a:rPr>
              <a:t>сн</a:t>
            </a:r>
            <a:r>
              <a:rPr lang="ru-RU" dirty="0" smtClean="0"/>
              <a:t>о.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2369880"/>
          </a:xfrm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ru-RU" dirty="0" smtClean="0">
                <a:solidFill>
                  <a:srgbClr val="0070C0"/>
                </a:solidFill>
              </a:rPr>
              <a:t>Упражнение </a:t>
            </a:r>
            <a:r>
              <a:rPr lang="ru-RU" dirty="0" smtClean="0">
                <a:solidFill>
                  <a:srgbClr val="0070C0"/>
                </a:solidFill>
              </a:rPr>
              <a:t>№ 58 (б)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dirty="0" smtClean="0"/>
              <a:t>Вставьте пропущенные буквы</a:t>
            </a:r>
          </a:p>
          <a:p>
            <a:r>
              <a:rPr lang="ru-RU" dirty="0" smtClean="0"/>
              <a:t>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лежный ученик, идти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свистывая,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рученное животное, беспр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мерный подвиг,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зидентский указ,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миальный фонд,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давить ногой,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оритетное направление, бежать впр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прыжку, подносить боепр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пасы,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стижная работа, почётный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зидиум,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красная погода, непр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чёсанный мальчишка,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боростроительный завод,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влекательное предложение,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плюсовать к сумме,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интересный рассказ,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вокзальная гостиница, пр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миленький ребёнок,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шить пуговицу, пр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клеить на картон.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349655"/>
              </p:ext>
            </p:extLst>
          </p:nvPr>
        </p:nvGraphicFramePr>
        <p:xfrm>
          <a:off x="362620" y="254273"/>
          <a:ext cx="5040560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3206"/>
                <a:gridCol w="2117354"/>
              </a:tblGrid>
              <a:tr h="285752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I. Для обозначения мягкости согласных буква 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Ь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пишется: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05">
                <a:tc>
                  <a:txBody>
                    <a:bodyPr/>
                    <a:lstStyle/>
                    <a:p>
                      <a:pPr marL="72000" algn="l">
                        <a:lnSpc>
                          <a:spcPts val="17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на конце слов и для обозначения мягкости </a:t>
                      </a:r>
                      <a:endParaRPr lang="ru-RU" sz="800" spc="-15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000" algn="l">
                        <a:lnSpc>
                          <a:spcPts val="17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предшествующего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согласного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хорь, конь, витязь, семь, молотьба, меньше, мальчик, восьмьюдесятью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428628">
                <a:tc>
                  <a:txBody>
                    <a:bodyPr/>
                    <a:lstStyle/>
                    <a:p>
                      <a:pPr marL="72000" algn="l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неопределённой форме глагола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бросить, читать, наесться, учиться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428629">
                <a:tc>
                  <a:txBody>
                    <a:bodyPr/>
                    <a:lstStyle/>
                    <a:p>
                      <a:pPr marL="72000" algn="l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повелительном наклонении глагола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брось, бросьте, исправься, ешьте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285752">
                <a:tc>
                  <a:txBody>
                    <a:bodyPr/>
                    <a:lstStyle/>
                    <a:p>
                      <a:pPr marL="72000" algn="l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прилагательных, 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образованных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от названий месяцев, которые заканчиваются на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ль,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нь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рь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;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февральский, июньский,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сентябрьский</a:t>
                      </a:r>
                      <a:r>
                        <a:rPr lang="ru-RU" sz="800" i="1" spc="-20" baseline="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ru-RU" sz="800" spc="375" dirty="0" smtClean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Исключение</a:t>
                      </a:r>
                      <a:r>
                        <a:rPr lang="ru-RU" sz="800" spc="37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: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январский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526618">
                <a:tc>
                  <a:txBody>
                    <a:bodyPr/>
                    <a:lstStyle/>
                    <a:p>
                      <a:pPr marL="72000" algn="l">
                        <a:lnSpc>
                          <a:spcPts val="17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на конце числительных 5—20, 30 и в середине </a:t>
                      </a:r>
                      <a:endParaRPr lang="ru-RU" sz="800" spc="-15" dirty="0" smtClean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000" algn="l">
                        <a:lnSpc>
                          <a:spcPts val="17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числительных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50—80 и 500— 900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7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пять, девятнадцать, пятьдесят, пятьсот, девятьсот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996766"/>
              </p:ext>
            </p:extLst>
          </p:nvPr>
        </p:nvGraphicFramePr>
        <p:xfrm>
          <a:off x="434628" y="341136"/>
          <a:ext cx="511256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664296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II. После шипящих 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Ж,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Ч, Ш, Щ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буква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Ь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пишется: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</a:t>
                      </a:r>
                      <a:r>
                        <a:rPr lang="ru-RU" sz="800" spc="-15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И.п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. и </a:t>
                      </a:r>
                      <a:r>
                        <a:rPr lang="ru-RU" sz="800" spc="-15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В.п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. ед. числа существительных женского рода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рожь, тишь, ночь, мощь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повелительном наклонении глагола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отрежь, назначь, съешь, назначьте, отрежьте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неопределённой форме глагола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стричь, печь; стричься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окончаниях 2-го лица единственного числа 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глаголов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настоящего и будущего времени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несёшь, бросишь, несёшься, боишься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на конце наречий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прочь, сплошь, невмочь, настежь, точь-в-точь </a:t>
                      </a:r>
                      <a:r>
                        <a:rPr lang="ru-RU" sz="800" spc="375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</a:rPr>
                        <a:t>Исключения</a:t>
                      </a:r>
                      <a:r>
                        <a:rPr lang="ru-RU" sz="800" spc="37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: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уж, замуж, невтерпёж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частицах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вишь, бишь, ишь, лишь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448493"/>
              </p:ext>
            </p:extLst>
          </p:nvPr>
        </p:nvGraphicFramePr>
        <p:xfrm>
          <a:off x="362620" y="470297"/>
          <a:ext cx="511256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664296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en-US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III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. Буква Ь не пишется: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сочетаниях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лл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нн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чк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чн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нч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ниц,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рщ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щн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рч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аллея, ранний, печка, печник, нянчить, каменщик, спорщик, мощный, парча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именах существительных мужского рода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меч, шалаш, блиндаж, плащ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кратких именах прила­гательных, заканчивающихся на шипящий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горяч, сведущ, хорош, могуч, свеж, всемогущ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между двумя мягкими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л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иллюзия, коллекция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</a:t>
                      </a:r>
                      <a:r>
                        <a:rPr lang="ru-RU" sz="800" spc="-15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Р.п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. мн. числа суще­ствительных, заканчиваю­щихся на шипящий и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ня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если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луж, свеч, туч, башен (башня), вишен (вишня)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47957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50241"/>
              </p:ext>
            </p:extLst>
          </p:nvPr>
        </p:nvGraphicFramePr>
        <p:xfrm>
          <a:off x="362620" y="341136"/>
          <a:ext cx="5040560" cy="216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520280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1. Разделительный 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Ъ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пишется перед буквами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Е, Ё, Ю, Я: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61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после приставок, заканчи­вающихся на согласную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58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разъезд, съёмка, предъ­юбилейный, объявить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58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сложных словах после числительных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двух-, трёх-, четырёх-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перед я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585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двухъярусный, трёхъязычный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(ср.: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двухэтажный,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трёхэлектродный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20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словах иноязычного </a:t>
                      </a:r>
                      <a:r>
                        <a:rPr lang="ru-RU" sz="800" spc="16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про­исхождения после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при­ставок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аб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-, ад-,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диз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-, ин-,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интер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-, кон-, контр-, об-,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суб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супер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-, транс-, пан-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(в русском языке они не всегда выделяются)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адъютант, дизъюнкция,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интер­инъекционный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инъекция, конъ­юнктура,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контръякобинский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объект, субъект,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суперъястре­бы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трансъевропейский,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панъя­понский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панъевропейский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(ср.: 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дезинфекция, контрудар, панамериканский, трансокеан­ский)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679958"/>
              </p:ext>
            </p:extLst>
          </p:nvPr>
        </p:nvGraphicFramePr>
        <p:xfrm>
          <a:off x="362620" y="341136"/>
          <a:ext cx="5040560" cy="2462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520280"/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II. Ъ не пишется: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pPr marL="762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6200" algn="l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перед буквами а, о, у, э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9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сагитировать, безаварийный, сострить, сэкономить, сузить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6200"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сложносокращённых словах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детясли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</a:t>
                      </a:r>
                      <a:r>
                        <a:rPr lang="ru-RU" sz="800" i="1" spc="-20" dirty="0" err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госиздат</a:t>
                      </a:r>
                      <a:r>
                        <a:rPr lang="ru-RU" sz="800" i="1" spc="-2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педин­ститут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III. </a:t>
                      </a:r>
                      <a:r>
                        <a:rPr lang="ru-RU" sz="800" b="1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Разделительный </a:t>
                      </a:r>
                      <a:r>
                        <a:rPr lang="ru-RU" sz="800" b="1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Ь </a:t>
                      </a:r>
                      <a:r>
                        <a:rPr lang="ru-RU" sz="800" b="1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пишется:</a:t>
                      </a:r>
                      <a:endParaRPr lang="ru-RU" sz="800" b="1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6001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перед буквами 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е, ё, и, ю, я </a:t>
                      </a: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середине слова (не после приставки)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ts val="110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пьедестал, серьёзный, премьера, ружьё, друзья, бьют, ручьи, </a:t>
                      </a:r>
                      <a:r>
                        <a:rPr lang="ru-RU" sz="800" i="1" spc="-20" dirty="0" err="1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по-ли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- </a:t>
                      </a:r>
                      <a:r>
                        <a:rPr lang="ru-RU" sz="800" i="1" spc="-20" dirty="0" err="1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сьи</a:t>
                      </a: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, пятью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spc="-15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в </a:t>
                      </a:r>
                      <a:r>
                        <a:rPr lang="ru-RU" sz="800" spc="-15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некоторых иноязычных словах перед о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Bef>
                          <a:spcPts val="6900"/>
                        </a:spcBef>
                        <a:spcAft>
                          <a:spcPts val="0"/>
                        </a:spcAft>
                      </a:pPr>
                      <a:r>
                        <a:rPr lang="ru-RU" sz="800" i="1" spc="-20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карманьола, медальон, поч­тальон, шампиньон, батальон, гильотина, бульон, лосьон, ком­паньон, павильон, шиньон, коти­льон</a:t>
                      </a:r>
                      <a:endParaRPr lang="ru-RU" sz="800" spc="-15" dirty="0"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acac7d44098508441d99c8ead5a4cd3c7689d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7958</TotalTime>
  <Words>1065</Words>
  <Application>Microsoft Office PowerPoint</Application>
  <PresentationFormat>Произвольный</PresentationFormat>
  <Paragraphs>158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Arial Black</vt:lpstr>
      <vt:lpstr>Calibri</vt:lpstr>
      <vt:lpstr>Times New Roman</vt:lpstr>
      <vt:lpstr>Wingdings</vt:lpstr>
      <vt:lpstr>Office Theme</vt:lpstr>
      <vt:lpstr>Русский язык </vt:lpstr>
      <vt:lpstr>Сегодня на уроке </vt:lpstr>
      <vt:lpstr>Проверка</vt:lpstr>
      <vt:lpstr>Проверка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«Однокоренные парочки»</vt:lpstr>
      <vt:lpstr>Проверьте друг друга !</vt:lpstr>
      <vt:lpstr>Знаешь ли ты правило?</vt:lpstr>
      <vt:lpstr>Презентация PowerPoint</vt:lpstr>
      <vt:lpstr>Лексический диктант</vt:lpstr>
      <vt:lpstr>Находящийся непосредственно перед кем-либо  или чем - либо</vt:lpstr>
      <vt:lpstr> Подшутить над кем-то</vt:lpstr>
      <vt:lpstr>Проводить осмотр, чтобы найти что - либо</vt:lpstr>
      <vt:lpstr>Человек, который занимается розыском пропавших людей или вещей</vt:lpstr>
      <vt:lpstr>Устройства, приспособления узкоспециального назначения, используемые при занятии различными видами спорта </vt:lpstr>
      <vt:lpstr>Презентация PowerPoint</vt:lpstr>
      <vt:lpstr>Сегодня на уроке мы узнали 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Закирова Ф.М</cp:lastModifiedBy>
  <cp:revision>796</cp:revision>
  <dcterms:created xsi:type="dcterms:W3CDTF">2020-04-13T08:06:06Z</dcterms:created>
  <dcterms:modified xsi:type="dcterms:W3CDTF">2020-10-29T16:44:49Z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