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77" r:id="rId3"/>
    <p:sldId id="371" r:id="rId4"/>
    <p:sldId id="376" r:id="rId5"/>
    <p:sldId id="365" r:id="rId6"/>
    <p:sldId id="366" r:id="rId7"/>
    <p:sldId id="378" r:id="rId8"/>
    <p:sldId id="379" r:id="rId9"/>
    <p:sldId id="367" r:id="rId10"/>
    <p:sldId id="368" r:id="rId11"/>
    <p:sldId id="369" r:id="rId12"/>
    <p:sldId id="370" r:id="rId13"/>
    <p:sldId id="380" r:id="rId14"/>
    <p:sldId id="372" r:id="rId15"/>
    <p:sldId id="373" r:id="rId16"/>
    <p:sldId id="381" r:id="rId17"/>
    <p:sldId id="374" r:id="rId18"/>
    <p:sldId id="382" r:id="rId19"/>
    <p:sldId id="375" r:id="rId20"/>
    <p:sldId id="383" r:id="rId21"/>
    <p:sldId id="384" r:id="rId22"/>
    <p:sldId id="360" r:id="rId23"/>
    <p:sldId id="362" r:id="rId24"/>
    <p:sldId id="364" r:id="rId25"/>
    <p:sldId id="298" r:id="rId26"/>
  </p:sldIdLst>
  <p:sldSz cx="5765800" cy="3244850"/>
  <p:notesSz cx="5765800" cy="324485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150" autoAdjust="0"/>
  </p:normalViewPr>
  <p:slideViewPr>
    <p:cSldViewPr>
      <p:cViewPr>
        <p:scale>
          <a:sx n="100" d="100"/>
          <a:sy n="100" d="100"/>
        </p:scale>
        <p:origin x="-1404" y="-12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79549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089025"/>
            <a:ext cx="1676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133" y="1122359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Н.А. Некрасов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Поэма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«Кому на Руси жить хорошо?»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3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Ярмарка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2031325"/>
          </a:xfrm>
        </p:spPr>
        <p:txBody>
          <a:bodyPr/>
          <a:lstStyle/>
          <a:p>
            <a:r>
              <a:rPr lang="ru-RU" dirty="0" smtClean="0"/>
              <a:t>Странники принимают решение тоже отправиться на ярмарку – а вдруг именно там скрывается тот, «кто счастливо живет»? После спора крестьяне попадают на ярмарку в село </a:t>
            </a:r>
            <a:r>
              <a:rPr lang="ru-RU" dirty="0" err="1" smtClean="0"/>
              <a:t>Кузьминское</a:t>
            </a:r>
            <a:r>
              <a:rPr lang="ru-RU" dirty="0" smtClean="0"/>
              <a:t>, которое славится большим количеством трактиров   и пьяного народа. Продают здесь и книги, но только все больше с картинками простыми. И никто не знает, когда начнут покупать  и читать литературу русских классиков. Мужики, находившись по ярмарке,  продолжают путь, но это уже было ночью. И  в темноте они слышат разговоры разных людей о своих бедах и проблемах.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Ярмарка</a:t>
            </a:r>
            <a:endParaRPr lang="ru-RU" dirty="0"/>
          </a:p>
        </p:txBody>
      </p:sp>
      <p:pic>
        <p:nvPicPr>
          <p:cNvPr id="22530" name="Picture 2" descr="C:\Documents and Settings\Эмма\Рабочий стол\некрасов 2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428891"/>
          </a:xfrm>
          <a:prstGeom prst="rect">
            <a:avLst/>
          </a:prstGeom>
          <a:noFill/>
        </p:spPr>
      </p:pic>
      <p:pic>
        <p:nvPicPr>
          <p:cNvPr id="22531" name="Picture 3" descr="C:\Documents and Settings\Эмма\Рабочий стол\некрасов 2\images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8608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Счастливые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93731"/>
            <a:ext cx="5110827" cy="2585323"/>
          </a:xfrm>
        </p:spPr>
        <p:txBody>
          <a:bodyPr/>
          <a:lstStyle/>
          <a:p>
            <a:endParaRPr lang="ru-RU" b="1" dirty="0" smtClean="0"/>
          </a:p>
          <a:p>
            <a:r>
              <a:rPr lang="ru-RU" sz="1100" dirty="0" smtClean="0"/>
              <a:t>Странники ходят в толпе и просят явиться счастливого. Если такой появится и расскажет им о своем счастье, то его на славу угостят водкой.</a:t>
            </a:r>
          </a:p>
          <a:p>
            <a:r>
              <a:rPr lang="ru-RU" sz="1100" dirty="0" smtClean="0"/>
              <a:t>Трезвые люди посмеиваются над такими речами, а вот из пьяных выстраивается немалая очередь. Первым приходит дьячок. Мужик со скулой свороченной, охотник, счастлив, что выжил в схватке с медведем, в то время как остальных его товарищей медведи убили. Приходят даже нищие: они счастливы, что есть подаяние, которым они кормятся. дворовый человек с «дворянской» болезнью – подагрой. Последний хвастает тем, что сорок лет простоял за столом у светлейшего князя, лизал тарелки и допивал из рюмок иностранное вино. Мужики прогоняют и его, ведь у них простое вино, «не по твоим губам!». Наконец, ведро пустеет, и странники понимают, что так они счастья не доищутся.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 поисках счастливого</a:t>
            </a:r>
            <a:endParaRPr lang="ru-RU" dirty="0"/>
          </a:p>
        </p:txBody>
      </p:sp>
      <p:pic>
        <p:nvPicPr>
          <p:cNvPr id="23554" name="Picture 2" descr="C:\Documents and Settings\Эмма\Рабочий стол\некрасов 2\f01faaeba421fef00a1dd0cde529069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5"/>
            <a:ext cx="2714643" cy="2571768"/>
          </a:xfrm>
          <a:prstGeom prst="rect">
            <a:avLst/>
          </a:prstGeom>
          <a:noFill/>
        </p:spPr>
      </p:pic>
      <p:pic>
        <p:nvPicPr>
          <p:cNvPr id="23555" name="Picture 3" descr="C:\Documents and Settings\Эмма\Рабочий стол\некрасов 2\unnamed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550855"/>
            <a:ext cx="264320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8256" y="693732"/>
            <a:ext cx="5429288" cy="2585323"/>
          </a:xfrm>
        </p:spPr>
        <p:txBody>
          <a:bodyPr/>
          <a:lstStyle/>
          <a:p>
            <a:r>
              <a:rPr lang="ru-RU" dirty="0" smtClean="0"/>
              <a:t>На своем дальнейшем пути мужики встречают помещика Гаврилу </a:t>
            </a:r>
            <a:r>
              <a:rPr lang="ru-RU" dirty="0" err="1" smtClean="0"/>
              <a:t>Афанасьича</a:t>
            </a:r>
            <a:r>
              <a:rPr lang="ru-RU" dirty="0" smtClean="0"/>
              <a:t> </a:t>
            </a:r>
            <a:r>
              <a:rPr lang="ru-RU" dirty="0" err="1" smtClean="0"/>
              <a:t>Оболта-Оболдуева</a:t>
            </a:r>
            <a:r>
              <a:rPr lang="ru-RU" dirty="0" smtClean="0"/>
              <a:t>. Помещик сначала пугается, заподозрив в них разбойников, но, разобравшись, в чем дело, смеется и начинает рассказывать свою историю. Дальше </a:t>
            </a:r>
            <a:r>
              <a:rPr lang="ru-RU" dirty="0" err="1" smtClean="0"/>
              <a:t>Оболт-Оболдуев</a:t>
            </a:r>
            <a:r>
              <a:rPr lang="ru-RU" dirty="0" smtClean="0"/>
              <a:t> печалится о прежнем, привольном житье барина, когда все вокруг принадлежало ему, крестьяне преклонялись, он один был судьей и владыкой.</a:t>
            </a:r>
          </a:p>
          <a:p>
            <a:pPr algn="ctr"/>
            <a:r>
              <a:rPr lang="ru-RU" dirty="0" smtClean="0"/>
              <a:t>«Закон – мое желание!</a:t>
            </a:r>
            <a:br>
              <a:rPr lang="ru-RU" dirty="0" smtClean="0"/>
            </a:br>
            <a:r>
              <a:rPr lang="ru-RU" dirty="0" smtClean="0"/>
              <a:t>Кулак – моя полиция!» </a:t>
            </a:r>
          </a:p>
          <a:p>
            <a:pPr algn="ctr"/>
            <a:r>
              <a:rPr lang="ru-RU" dirty="0" smtClean="0"/>
              <a:t>Однако не все строгости, помещик признается, что он больше «ласкою привлекал сердца»! Все дворовые его любили, дарили подарки, а он был им как отец родной. Но все переменилось: отобрали у помещика крестьян и землю. </a:t>
            </a:r>
          </a:p>
          <a:p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 smtClean="0"/>
              <a:t>Помещик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Последыш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661993"/>
          </a:xfrm>
        </p:spPr>
        <p:txBody>
          <a:bodyPr/>
          <a:lstStyle/>
          <a:p>
            <a:r>
              <a:rPr lang="ru-RU" dirty="0" smtClean="0"/>
              <a:t>На следующий день мужики выходят на берег Волги, на огромный сенокосный луг. Едва они разговорились с местными, как раздалась музыка и к берегу причалили три лодочки. В них дворянская семья: два барина с женами, маленькие барчата, прислуга и седой старичок-барин. Старик осматривает покос, а все кланяются ему чуть не до земли. В одном месте он останавливается и велит разметать сухой стог: сено еще сыровато. Вздорный приказ тотчас исполняют.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Князь Утятин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Documents and Settings\Эмма\Рабочий стол\некрасов 2\c32f762618a0b5fbffb89c64b6d46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4"/>
            <a:ext cx="542928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b="0" dirty="0" smtClean="0"/>
              <a:t>Крестьянка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59"/>
          </a:xfrm>
        </p:spPr>
        <p:txBody>
          <a:bodyPr/>
          <a:lstStyle/>
          <a:p>
            <a:pPr algn="ctr"/>
            <a:r>
              <a:rPr lang="ru-RU" i="1" dirty="0" smtClean="0"/>
              <a:t>“Не всё между мужчинами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Отыскивать счастливого,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Пощупаем-ка</a:t>
            </a:r>
            <a:r>
              <a:rPr lang="ru-RU" i="1" dirty="0" smtClean="0"/>
              <a:t> баб!”</a:t>
            </a:r>
          </a:p>
          <a:p>
            <a:pPr algn="ctr"/>
            <a:r>
              <a:rPr lang="ru-RU" dirty="0" smtClean="0"/>
              <a:t>С этими словами странники отправляются к Корчагиной Матрене Тимофеевне, губернаторше, красивой женщине 38 лет от роду, которая, однако, уже именует себя старухой. Она рассказывает о своей жизни. Тогда только и счастлива была, как росла в родительском дому. Матрена работает и на старшую золовку, и на строгую свекровь, и на свекра. Не было у нее в жизни радости, пока не родился старший сын, </a:t>
            </a:r>
            <a:r>
              <a:rPr lang="ru-RU" dirty="0" err="1" smtClean="0"/>
              <a:t>Демушка.но</a:t>
            </a:r>
            <a:r>
              <a:rPr lang="ru-RU" dirty="0" smtClean="0"/>
              <a:t> того съели свиньи.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Матрена</a:t>
            </a:r>
            <a:endParaRPr lang="ru-RU" dirty="0"/>
          </a:p>
        </p:txBody>
      </p:sp>
      <p:pic>
        <p:nvPicPr>
          <p:cNvPr id="25602" name="Picture 2" descr="C:\Documents and Settings\Эмма\Рабочий стол\некрасов 2\5ba4c96983877257f3958333-pre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25603" name="Picture 3" descr="C:\Documents and Settings\Эмма\Рабочий стол\некрасов 2\pelagea-venecianov+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Пир на весь мир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4"/>
            <a:ext cx="5429288" cy="1846659"/>
          </a:xfrm>
        </p:spPr>
        <p:txBody>
          <a:bodyPr/>
          <a:lstStyle/>
          <a:p>
            <a:pPr algn="ctr"/>
            <a:r>
              <a:rPr lang="ru-RU" dirty="0" smtClean="0"/>
              <a:t>В селе </a:t>
            </a:r>
            <a:r>
              <a:rPr lang="ru-RU" dirty="0" err="1" smtClean="0"/>
              <a:t>Вахлачина</a:t>
            </a:r>
            <a:r>
              <a:rPr lang="ru-RU" dirty="0" smtClean="0"/>
              <a:t> идет пир. Сюда собрались все: и странники, и Клим </a:t>
            </a:r>
            <a:r>
              <a:rPr lang="ru-RU" dirty="0" err="1" smtClean="0"/>
              <a:t>Яковлич</a:t>
            </a:r>
            <a:r>
              <a:rPr lang="ru-RU" dirty="0" smtClean="0"/>
              <a:t>, и </a:t>
            </a:r>
            <a:r>
              <a:rPr lang="ru-RU" dirty="0" err="1" smtClean="0"/>
              <a:t>Влас-староста</a:t>
            </a:r>
            <a:r>
              <a:rPr lang="ru-RU" dirty="0" smtClean="0"/>
              <a:t>. Среди пирующих сидят и два семинариста, </a:t>
            </a:r>
            <a:r>
              <a:rPr lang="ru-RU" dirty="0" err="1" smtClean="0"/>
              <a:t>Саввушка</a:t>
            </a:r>
            <a:r>
              <a:rPr lang="ru-RU" dirty="0" smtClean="0"/>
              <a:t> и Гриша, добрые простые парни. Они, по просьбе народа, поют «веселую» песню, потом приходит очередь для разных историй. Звучит история про «холопа примерного – Якова верного», который всю жизнь ходил за барином, исполнял все его прихоти и радовался даже барским побоям. Только когда барин отдал в солдаты его племянника, Яков запил, но вскоре вернулся к барину. И все-таки Яков его не простил и смог отомстить Поливанову: завез его, с отнявшимися ногами, в лес, а там повесился на сосне над барином. 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Эмма\Рабочий стол\некрасов 2\image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557216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69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Documents and Settings\Эмма\Рабочий стол\некрасов 2\Knyaz_Igor_in_945_by_Lebed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714644" cy="2571768"/>
          </a:xfrm>
          <a:prstGeom prst="rect">
            <a:avLst/>
          </a:prstGeom>
          <a:noFill/>
        </p:spPr>
      </p:pic>
      <p:pic>
        <p:nvPicPr>
          <p:cNvPr id="26627" name="Picture 3" descr="C:\Documents and Settings\Эмма\Рабочий стол\некрасов 2\illjustracija-Komu-na-Rusi-zhit-horosho-Grisha-Dobrosklonov-V-Nagaev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Что такое счастье?</a:t>
            </a:r>
            <a:endParaRPr lang="ru-RU" dirty="0"/>
          </a:p>
        </p:txBody>
      </p:sp>
      <p:pic>
        <p:nvPicPr>
          <p:cNvPr id="27650" name="Picture 2" descr="C:\Documents and Settings\Эмма\Рабочий стол\некрасов 2\690x460_0x0a330c2b_1339270450153449834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2"/>
            <a:ext cx="1785950" cy="2500331"/>
          </a:xfrm>
          <a:prstGeom prst="rect">
            <a:avLst/>
          </a:prstGeom>
          <a:noFill/>
        </p:spPr>
      </p:pic>
      <p:pic>
        <p:nvPicPr>
          <p:cNvPr id="27651" name="Picture 3" descr="C:\Documents and Settings\Эмма\Рабочий стол\некрасов 2\img9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44" y="622293"/>
            <a:ext cx="3571900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954655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Кто предположительно является прототипом Гриши </a:t>
            </a:r>
            <a:r>
              <a:rPr lang="ru-RU" dirty="0" err="1" smtClean="0"/>
              <a:t>Добросклонова</a:t>
            </a:r>
            <a:r>
              <a:rPr lang="ru-RU" dirty="0" smtClean="0"/>
              <a:t>?</a:t>
            </a:r>
            <a:endParaRPr lang="en-US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r>
              <a:rPr lang="ru-RU" dirty="0" smtClean="0"/>
              <a:t>А)Николай Добролюбов</a:t>
            </a:r>
          </a:p>
          <a:p>
            <a:r>
              <a:rPr lang="ru-RU" dirty="0" smtClean="0"/>
              <a:t>В) Николай Чернышевский</a:t>
            </a:r>
          </a:p>
          <a:p>
            <a:r>
              <a:rPr lang="ru-RU" dirty="0" smtClean="0"/>
              <a:t>С) Александр Герцен</a:t>
            </a:r>
          </a:p>
          <a:p>
            <a:r>
              <a:rPr lang="en-US" dirty="0" smtClean="0"/>
              <a:t>D) </a:t>
            </a:r>
            <a:r>
              <a:rPr lang="ru-RU" dirty="0" smtClean="0"/>
              <a:t>У него нет прототипа, это собирательный образ русского интеллигента-разночинца</a:t>
            </a:r>
          </a:p>
          <a:p>
            <a:endParaRPr lang="ru-RU" dirty="0" smtClean="0"/>
          </a:p>
          <a:p>
            <a:r>
              <a:rPr lang="ru-RU" dirty="0" smtClean="0"/>
              <a:t>Ответ: А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2" y="746630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031325"/>
          </a:xfrm>
        </p:spPr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. </a:t>
            </a:r>
            <a:r>
              <a:rPr lang="ru-RU" dirty="0" smtClean="0"/>
              <a:t>Сколько частей в поэме «Кому на Руси жить хорошо»?</a:t>
            </a:r>
          </a:p>
          <a:p>
            <a:r>
              <a:rPr lang="ru-RU" dirty="0" smtClean="0"/>
              <a:t>А) 4</a:t>
            </a:r>
          </a:p>
          <a:p>
            <a:r>
              <a:rPr lang="ru-RU" dirty="0" smtClean="0"/>
              <a:t>В) 3</a:t>
            </a:r>
          </a:p>
          <a:p>
            <a:r>
              <a:rPr lang="ru-RU" dirty="0" smtClean="0"/>
              <a:t>С) 2</a:t>
            </a:r>
          </a:p>
          <a:p>
            <a:r>
              <a:rPr lang="en-US" dirty="0" smtClean="0"/>
              <a:t>D) 6</a:t>
            </a:r>
            <a:endParaRPr lang="ru-RU" dirty="0" smtClean="0"/>
          </a:p>
          <a:p>
            <a:r>
              <a:rPr lang="ru-RU" dirty="0" smtClean="0"/>
              <a:t>Ответ: А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2" y="746630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ru-RU" dirty="0" smtClean="0"/>
              <a:t>. Сколько мужиков ведут спор на «столбовой дороженьке» в поэме «Кому на Руси жить хорошо»?</a:t>
            </a:r>
          </a:p>
          <a:p>
            <a:r>
              <a:rPr lang="en-US" dirty="0" smtClean="0"/>
              <a:t>A</a:t>
            </a:r>
            <a:r>
              <a:rPr lang="ru-RU" dirty="0" smtClean="0"/>
              <a:t>) десять</a:t>
            </a:r>
          </a:p>
          <a:p>
            <a:r>
              <a:rPr lang="en-US" dirty="0" smtClean="0"/>
              <a:t>B</a:t>
            </a:r>
            <a:r>
              <a:rPr lang="ru-RU" dirty="0" smtClean="0"/>
              <a:t>) шесть</a:t>
            </a:r>
          </a:p>
          <a:p>
            <a:r>
              <a:rPr lang="en-US" dirty="0" smtClean="0"/>
              <a:t>C</a:t>
            </a:r>
            <a:r>
              <a:rPr lang="ru-RU" dirty="0" smtClean="0"/>
              <a:t>) девять</a:t>
            </a:r>
          </a:p>
          <a:p>
            <a:r>
              <a:rPr lang="ru-RU" dirty="0" smtClean="0"/>
              <a:t>г</a:t>
            </a:r>
            <a:r>
              <a:rPr lang="en-US" dirty="0" smtClean="0"/>
              <a:t>D</a:t>
            </a:r>
            <a:r>
              <a:rPr lang="ru-RU" dirty="0" smtClean="0"/>
              <a:t>) семь</a:t>
            </a:r>
          </a:p>
          <a:p>
            <a:endParaRPr lang="ru-RU" dirty="0" smtClean="0"/>
          </a:p>
          <a:p>
            <a:r>
              <a:rPr lang="ru-RU" dirty="0" smtClean="0"/>
              <a:t>Ответ: </a:t>
            </a:r>
            <a:r>
              <a:rPr lang="en-US" dirty="0" smtClean="0"/>
              <a:t>D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02" y="746630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369332"/>
          </a:xfrm>
        </p:spPr>
        <p:txBody>
          <a:bodyPr/>
          <a:lstStyle/>
          <a:p>
            <a:pPr marL="228600" indent="-228600" algn="ctr"/>
            <a:r>
              <a:rPr lang="ru-RU" b="1" dirty="0" smtClean="0">
                <a:solidFill>
                  <a:srgbClr val="0070C0"/>
                </a:solidFill>
              </a:rPr>
              <a:t>Написать мини –сочинение на тему: «Какого человека можно назвать счастливым?»</a:t>
            </a:r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4" y="2051053"/>
            <a:ext cx="1676399" cy="8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Пролог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292662"/>
          </a:xfrm>
        </p:spPr>
        <p:txBody>
          <a:bodyPr/>
          <a:lstStyle/>
          <a:p>
            <a:r>
              <a:rPr lang="ru-RU" dirty="0" smtClean="0"/>
              <a:t>На «столбовой дорожке» сходятся семь мужиков: Роман, Демьян, Лука, братья </a:t>
            </a:r>
            <a:r>
              <a:rPr lang="ru-RU" dirty="0" err="1" smtClean="0"/>
              <a:t>Губины</a:t>
            </a:r>
            <a:r>
              <a:rPr lang="ru-RU" dirty="0" smtClean="0"/>
              <a:t> (Иван и </a:t>
            </a:r>
            <a:r>
              <a:rPr lang="ru-RU" dirty="0" err="1" smtClean="0"/>
              <a:t>Митродор</a:t>
            </a:r>
            <a:r>
              <a:rPr lang="ru-RU" dirty="0" smtClean="0"/>
              <a:t>), старик Пахом и </a:t>
            </a:r>
            <a:r>
              <a:rPr lang="ru-RU" dirty="0" err="1" smtClean="0"/>
              <a:t>Пров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Уезд, из которого они происходят, называется автором Терпигоревым, а «смежные деревни», из которых родом мужики, именуются как </a:t>
            </a:r>
            <a:r>
              <a:rPr lang="ru-RU" dirty="0" err="1" smtClean="0"/>
              <a:t>Заплатово</a:t>
            </a:r>
            <a:r>
              <a:rPr lang="ru-RU" dirty="0" smtClean="0"/>
              <a:t>, </a:t>
            </a:r>
            <a:r>
              <a:rPr lang="ru-RU" dirty="0" err="1" smtClean="0"/>
              <a:t>Дырявино</a:t>
            </a:r>
            <a:r>
              <a:rPr lang="ru-RU" dirty="0" smtClean="0"/>
              <a:t>, </a:t>
            </a:r>
            <a:r>
              <a:rPr lang="ru-RU" dirty="0" err="1" smtClean="0"/>
              <a:t>Разутово</a:t>
            </a:r>
            <a:r>
              <a:rPr lang="ru-RU" dirty="0" smtClean="0"/>
              <a:t>, </a:t>
            </a:r>
            <a:r>
              <a:rPr lang="ru-RU" dirty="0" err="1" smtClean="0"/>
              <a:t>Знобишино</a:t>
            </a:r>
            <a:r>
              <a:rPr lang="ru-RU" dirty="0" smtClean="0"/>
              <a:t>, </a:t>
            </a:r>
            <a:r>
              <a:rPr lang="ru-RU" dirty="0" err="1" smtClean="0"/>
              <a:t>Горелово</a:t>
            </a:r>
            <a:r>
              <a:rPr lang="ru-RU" dirty="0" smtClean="0"/>
              <a:t>, </a:t>
            </a:r>
            <a:r>
              <a:rPr lang="ru-RU" dirty="0" err="1" smtClean="0"/>
              <a:t>Неелово</a:t>
            </a:r>
            <a:r>
              <a:rPr lang="ru-RU" dirty="0" smtClean="0"/>
              <a:t> и </a:t>
            </a:r>
            <a:r>
              <a:rPr lang="ru-RU" dirty="0" err="1" smtClean="0"/>
              <a:t>Неурожайко</a:t>
            </a:r>
            <a:r>
              <a:rPr lang="ru-RU" dirty="0" smtClean="0"/>
              <a:t>, таким образом, в поэме используется художественный прием «говорящих» названий.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 чем говорит название поэмы?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Эмма\Рабочий стол\некрасов 2\Копия 9c0deffdfb087425de770ebdca5e296d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12" y="550855"/>
            <a:ext cx="5570570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Скатерть -самобранка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6"/>
            <a:ext cx="5182265" cy="240065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Дойдя до леса, мужики  продолжили свой спор и всполошили всех зверей и птиц. Испугавшись такого шума, из гнезда выпадает </a:t>
            </a:r>
            <a:r>
              <a:rPr lang="ru-RU" dirty="0" smtClean="0"/>
              <a:t>птенец,  </a:t>
            </a:r>
            <a:r>
              <a:rPr lang="ru-RU" dirty="0" smtClean="0"/>
              <a:t>и мужики подбирают его, и думают ,что птичке легче дознаться, где же жить хорошо на Руси. Испуганная пеночка, мать птенца подлетает к ним и просит отдать ей птенчика. В награду она показывает, где зарыт клад, а там находится волшебная скатерть, которая всегда их напоит и накормит, но много спиртного просить нельзя.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Волшебная скатерть</a:t>
            </a:r>
            <a:endParaRPr lang="ru-RU" dirty="0"/>
          </a:p>
        </p:txBody>
      </p:sp>
      <p:pic>
        <p:nvPicPr>
          <p:cNvPr id="3073" name="Picture 1" descr="C:\Documents and Settings\Эмма\Рабочий стол\некрасов 2\Illjustracija-Komu-na-Rusi-zhit-horosho-Gerasimov-S-V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71768" cy="2500330"/>
          </a:xfrm>
          <a:prstGeom prst="rect">
            <a:avLst/>
          </a:prstGeom>
          <a:noFill/>
        </p:spPr>
      </p:pic>
      <p:pic>
        <p:nvPicPr>
          <p:cNvPr id="3074" name="Picture 2" descr="C:\Documents and Settings\Эмма\Рабочий стол\некрасов 2\komu-na-rusi-zhit-horosho-kratko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0024" y="550855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Сказочные элементы в поэме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Эмма\Рабочий стол\некрасов 2\nekrasov_komu_na_ru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550072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Маршрут героев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Эмма\Рабочий стол\некрасов 2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6"/>
            <a:ext cx="5500726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846659"/>
          </a:xfrm>
        </p:spPr>
        <p:txBody>
          <a:bodyPr/>
          <a:lstStyle/>
          <a:p>
            <a:r>
              <a:rPr lang="ru-RU" dirty="0" smtClean="0"/>
              <a:t>Шагая по дороге, они встречают разных людей. Это и солдаты, и подмастерья, но по их виду сразу видно, что живется им не сладко. Поздним вечером им попадается поп, т которого они узнают о его участи.  Как думает сам поп его счастье должно заключаться в покое, богатстве и уважении к нему. Поп служит объектом для острот простого народа, про него сочиняются непристойные сказки, анекдоты и небылицы, которые не щадят не только его самого, но и жену-попадью, и детей.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7429</TotalTime>
  <Words>761</Words>
  <Application>Microsoft Office PowerPoint</Application>
  <PresentationFormat>Произвольный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Литература </vt:lpstr>
      <vt:lpstr>Презентация PowerPoint</vt:lpstr>
      <vt:lpstr>Пролог</vt:lpstr>
      <vt:lpstr>О чем говорит название поэмы?</vt:lpstr>
      <vt:lpstr>Скатерть -самобранка</vt:lpstr>
      <vt:lpstr>Волшебная скатерть</vt:lpstr>
      <vt:lpstr>Сказочные элементы в поэме</vt:lpstr>
      <vt:lpstr>Маршрут героев</vt:lpstr>
      <vt:lpstr>Поп</vt:lpstr>
      <vt:lpstr>Ярмарка</vt:lpstr>
      <vt:lpstr>Ярмарка</vt:lpstr>
      <vt:lpstr>Счастливые</vt:lpstr>
      <vt:lpstr>В поисках счастливого</vt:lpstr>
      <vt:lpstr>Помещик </vt:lpstr>
      <vt:lpstr>Последыш</vt:lpstr>
      <vt:lpstr>Князь Утятин</vt:lpstr>
      <vt:lpstr>Крестьянка </vt:lpstr>
      <vt:lpstr>Матрена</vt:lpstr>
      <vt:lpstr>Пир на весь мир </vt:lpstr>
      <vt:lpstr>Презентация PowerPoint</vt:lpstr>
      <vt:lpstr>Что такое счастье?</vt:lpstr>
      <vt:lpstr>Готовимся к поступлению  в вуз</vt:lpstr>
      <vt:lpstr>Готовимся к поступлению  в вуз</vt:lpstr>
      <vt:lpstr>Готовимся к поступлению 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Гость</cp:lastModifiedBy>
  <cp:revision>690</cp:revision>
  <dcterms:created xsi:type="dcterms:W3CDTF">2020-04-13T08:06:06Z</dcterms:created>
  <dcterms:modified xsi:type="dcterms:W3CDTF">2021-03-04T10:19:19Z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