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2"/>
  </p:notesMasterIdLst>
  <p:sldIdLst>
    <p:sldId id="354" r:id="rId2"/>
    <p:sldId id="257" r:id="rId3"/>
    <p:sldId id="335" r:id="rId4"/>
    <p:sldId id="322" r:id="rId5"/>
    <p:sldId id="338" r:id="rId6"/>
    <p:sldId id="339" r:id="rId7"/>
    <p:sldId id="340" r:id="rId8"/>
    <p:sldId id="341" r:id="rId9"/>
    <p:sldId id="353" r:id="rId10"/>
    <p:sldId id="274" r:id="rId11"/>
  </p:sldIdLst>
  <p:sldSz cx="5765800" cy="3244850"/>
  <p:notesSz cx="5765800" cy="324485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787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B5FAD-CC35-425E-8250-CAD7FB8089D9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71C51-CA87-432F-946F-9AD700D70F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810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7107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36" name="Google Shape;13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7647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537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166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07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237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9293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"/>
          <p:cNvSpPr txBox="1">
            <a:spLocks noGrp="1"/>
          </p:cNvSpPr>
          <p:nvPr>
            <p:ph type="title"/>
          </p:nvPr>
        </p:nvSpPr>
        <p:spPr>
          <a:xfrm>
            <a:off x="288290" y="131447"/>
            <a:ext cx="5189220" cy="539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body" idx="1"/>
          </p:nvPr>
        </p:nvSpPr>
        <p:spPr>
          <a:xfrm>
            <a:off x="288290" y="757132"/>
            <a:ext cx="5189220" cy="2143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>
            <a:lvl1pPr marL="257404" lvl="0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1pPr>
            <a:lvl2pPr marL="514807" lvl="1" indent="-193053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772211" lvl="2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3pPr>
            <a:lvl4pPr marL="1029614" lvl="3" indent="-193053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287018" lvl="4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5pPr>
            <a:lvl6pPr marL="1544422" lvl="5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6pPr>
            <a:lvl7pPr marL="1801825" lvl="6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7pPr>
            <a:lvl8pPr marL="2059229" lvl="7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8pPr>
            <a:lvl9pPr marL="2316632" lvl="8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dt" idx="10"/>
          </p:nvPr>
        </p:nvSpPr>
        <p:spPr>
          <a:xfrm>
            <a:off x="288290" y="2954165"/>
            <a:ext cx="1345353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ftr" idx="11"/>
          </p:nvPr>
        </p:nvSpPr>
        <p:spPr>
          <a:xfrm>
            <a:off x="1969982" y="2956419"/>
            <a:ext cx="1825837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ldNum" idx="12"/>
          </p:nvPr>
        </p:nvSpPr>
        <p:spPr>
          <a:xfrm>
            <a:off x="4132157" y="2954165"/>
            <a:ext cx="1345353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/>
          <a:srcRect l="17847" r="17847"/>
          <a:stretch>
            <a:fillRect/>
          </a:stretch>
        </p:blipFill>
        <p:spPr>
          <a:xfrm>
            <a:off x="4827116" y="2253274"/>
            <a:ext cx="772386" cy="809311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2264" y="1242088"/>
            <a:ext cx="5143536" cy="180946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Управляющий объект 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Memo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объект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Memo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его возможности,</a:t>
            </a: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свойства объекта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Memo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применение 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простых чисел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spc="5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spc="5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6596" y="1122928"/>
            <a:ext cx="344044" cy="8595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46596" y="2054473"/>
            <a:ext cx="344044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06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408111"/>
            <a:ext cx="1751543" cy="163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68322" y="908045"/>
            <a:ext cx="4293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на странице 129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закрепите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4668" y="1838449"/>
            <a:ext cx="42148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Как работает с текстом элемент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Lines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Memo?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693731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Какую функцию выполняет свойство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Text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Memo?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311132" y="765169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311132" y="1908177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311132" y="-92087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693731"/>
            <a:ext cx="54292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" pitchFamily="34" charset="0"/>
                <a:cs typeface="Arial" pitchFamily="34" charset="0"/>
              </a:rPr>
              <a:t>В некоторых случаях для ввода массива можно использовать компонент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Компонент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позволяет вводить текст, состоящий из достаточно большого количества строк, поэтому его удобно использовать для ввода символьного массива. Компонент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добавляется в форму обычным образом. Значок компонента находится на вкладке 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Standard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 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32" y="-92087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8669" y="2265367"/>
            <a:ext cx="1690767" cy="86692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14441" t="48893" r="46510" b="26302"/>
          <a:stretch>
            <a:fillRect/>
          </a:stretch>
        </p:blipFill>
        <p:spPr bwMode="auto">
          <a:xfrm>
            <a:off x="168256" y="622292"/>
            <a:ext cx="4786346" cy="170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68256" y="693731"/>
          <a:ext cx="5429288" cy="2286016"/>
        </p:xfrm>
        <a:graphic>
          <a:graphicData uri="http://schemas.openxmlformats.org/drawingml/2006/table">
            <a:tbl>
              <a:tblPr/>
              <a:tblGrid>
                <a:gridCol w="603020"/>
                <a:gridCol w="4719937"/>
                <a:gridCol w="106331"/>
              </a:tblGrid>
              <a:tr h="71019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имя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компонента. Используется в программе для доступа к свойствам компонента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/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019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текст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, находящийся в поле </a:t>
                      </a:r>
                      <a:r>
                        <a:rPr lang="ru-RU" sz="1400" dirty="0" err="1">
                          <a:latin typeface="Arial" pitchFamily="34" charset="0"/>
                          <a:cs typeface="Arial" pitchFamily="34" charset="0"/>
                        </a:rPr>
                        <a:t>Memo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. Рассматривается как единое целое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/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6563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Lines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текст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, находящийся в поле </a:t>
                      </a:r>
                      <a:r>
                        <a:rPr lang="ru-RU" sz="1400" dirty="0" err="1">
                          <a:latin typeface="Arial" pitchFamily="34" charset="0"/>
                          <a:cs typeface="Arial" pitchFamily="34" charset="0"/>
                        </a:rPr>
                        <a:t>Memo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. Рассматривается как совокупность строк. Доступ к строке осуществляется по номеру</a:t>
                      </a: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00" dirty="0"/>
                    </a:p>
                  </a:txBody>
                  <a:tcPr marL="33137" marR="33137" marT="16568" marB="16568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0864" y="2630537"/>
            <a:ext cx="978572" cy="501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8256" y="550855"/>
          <a:ext cx="5429288" cy="2706872"/>
        </p:xfrm>
        <a:graphic>
          <a:graphicData uri="http://schemas.openxmlformats.org/drawingml/2006/table">
            <a:tbl>
              <a:tblPr/>
              <a:tblGrid>
                <a:gridCol w="1296545"/>
                <a:gridCol w="4132743"/>
              </a:tblGrid>
              <a:tr h="63386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Lines .Count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количество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строк текста в поле </a:t>
                      </a:r>
                      <a:r>
                        <a:rPr lang="ru-RU" sz="1400" dirty="0" err="1">
                          <a:latin typeface="Arial" pitchFamily="34" charset="0"/>
                          <a:cs typeface="Arial" pitchFamily="34" charset="0"/>
                        </a:rPr>
                        <a:t>Memo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386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Left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расстояние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от левой границы поля до левой границы формы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386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Top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расстояние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от верхней границы поля до верхней границы формы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97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Height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высоту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поля</a:t>
                      </a: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7686" y="2592242"/>
            <a:ext cx="1272788" cy="65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040719"/>
              </p:ext>
            </p:extLst>
          </p:nvPr>
        </p:nvGraphicFramePr>
        <p:xfrm>
          <a:off x="239694" y="550855"/>
          <a:ext cx="4929222" cy="2562578"/>
        </p:xfrm>
        <a:graphic>
          <a:graphicData uri="http://schemas.openxmlformats.org/drawingml/2006/table">
            <a:tbl>
              <a:tblPr/>
              <a:tblGrid>
                <a:gridCol w="1357322"/>
                <a:gridCol w="3571900"/>
              </a:tblGrid>
              <a:tr h="62766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Width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</a:t>
                      </a:r>
                      <a:r>
                        <a:rPr lang="ru-RU" sz="1400" b="0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ш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ирину поля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745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Font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ш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рифт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, используемый для отображения вводимого текста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745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Arial" pitchFamily="34" charset="0"/>
                          <a:cs typeface="Arial" pitchFamily="34" charset="0"/>
                        </a:rPr>
                        <a:t>ParentFont</a:t>
                      </a:r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п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ризнак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наследования свойств шрифта родительской формы</a:t>
                      </a: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5108" y="2668605"/>
            <a:ext cx="904328" cy="463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693731"/>
            <a:ext cx="5306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При использовании компонента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для ввода массива значение каждого элемента массива следует вводить в отдельной строке и после ввода каждого элемента массива нажимать клавишу &lt;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&gt;.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Получить доступ к находящейся в поле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строке текста можно при помощи свойства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Lines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указав в квадратных скобках номер нужной строки (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строки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нумеруются с нуля).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закрепили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4668" y="1838449"/>
            <a:ext cx="42148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Как работает с текстом элемент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Lines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Memo?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693731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Какую функцию выполняет свойство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Text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Memo?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311132" y="765169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311132" y="1908177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ae2c81ddcce7a7b34eaf3f5e1a5f6ededb44c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</TotalTime>
  <Words>298</Words>
  <Application>Microsoft Office PowerPoint</Application>
  <PresentationFormat>Произвольный</PresentationFormat>
  <Paragraphs>53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Office Theme</vt:lpstr>
      <vt:lpstr>  Информатика  и ИТ</vt:lpstr>
      <vt:lpstr>Вы закрепите:</vt:lpstr>
      <vt:lpstr>Среда программирования Delphi </vt:lpstr>
      <vt:lpstr>Среда программирования Delphi </vt:lpstr>
      <vt:lpstr>Свойства компонента Memo</vt:lpstr>
      <vt:lpstr>Свойства компонента Memo</vt:lpstr>
      <vt:lpstr>Свойства компонента Memo </vt:lpstr>
      <vt:lpstr>Свойства компонента Memo </vt:lpstr>
      <vt:lpstr>Вы закрепили: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Закирова Ф.М</dc:creator>
  <cp:lastModifiedBy>Закирова Ф.М</cp:lastModifiedBy>
  <cp:revision>178</cp:revision>
  <dcterms:created xsi:type="dcterms:W3CDTF">2020-04-13T08:05:16Z</dcterms:created>
  <dcterms:modified xsi:type="dcterms:W3CDTF">2021-04-02T02:42:05Z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