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76" r:id="rId10"/>
  </p:sldIdLst>
  <p:sldSz cx="9144000" cy="5143500" type="screen16x9"/>
  <p:notesSz cx="6858000" cy="9144000"/>
  <p:custDataLst>
    <p:tags r:id="rId12"/>
  </p:custData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200" autoAdjust="0"/>
  </p:normalViewPr>
  <p:slideViewPr>
    <p:cSldViewPr snapToGrid="0">
      <p:cViewPr varScale="1">
        <p:scale>
          <a:sx n="65" d="100"/>
          <a:sy n="65" d="100"/>
        </p:scale>
        <p:origin x="758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7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09151" y="2479764"/>
            <a:ext cx="5707350" cy="156380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450"/>
              </a:spcAft>
            </a:pPr>
            <a:r>
              <a:rPr lang="ru-RU" sz="48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8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ru-RU" sz="4800" b="1" dirty="0">
                <a:solidFill>
                  <a:srgbClr val="002060"/>
                </a:solidFill>
                <a:latin typeface="Arial"/>
                <a:cs typeface="Arial"/>
              </a:rPr>
              <a:t>РЕШЕНИЕ ЗАДАЧ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68923" y="2005916"/>
            <a:ext cx="475258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99784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99784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74463"/>
            <a:ext cx="1997845" cy="579408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ru-RU" sz="5400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4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68923" y="3283706"/>
            <a:ext cx="475258" cy="99405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2500" y="893142"/>
            <a:ext cx="8707583" cy="11310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4.58.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Докажите, что при параллельном проецировании треугольника, лежащего в одной из параллельных плоскостей во вторую плоскость, его площадь не изменяется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123" y="1922339"/>
            <a:ext cx="1848968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6192981" y="2572104"/>
            <a:ext cx="2758122" cy="997700"/>
          </a:xfrm>
          <a:prstGeom prst="parallelogram">
            <a:avLst>
              <a:gd name="adj" fmla="val 527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878782" y="2826331"/>
            <a:ext cx="1053670" cy="400400"/>
          </a:xfrm>
          <a:prstGeom prst="triangle">
            <a:avLst>
              <a:gd name="adj" fmla="val 91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>
            <a:off x="6192981" y="3792652"/>
            <a:ext cx="2758122" cy="997700"/>
          </a:xfrm>
          <a:prstGeom prst="parallelogram">
            <a:avLst>
              <a:gd name="adj" fmla="val 527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878782" y="4046880"/>
            <a:ext cx="1053670" cy="400400"/>
          </a:xfrm>
          <a:prstGeom prst="triangle">
            <a:avLst>
              <a:gd name="adj" fmla="val 91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441777" y="2189589"/>
            <a:ext cx="0" cy="257289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387129" y="2189589"/>
                <a:ext cx="275556" cy="346249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839" y="2919451"/>
                <a:ext cx="36740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43521" y="2369119"/>
            <a:ext cx="5768396" cy="2223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57188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упрощения предположим, что направление проекции - это линия, перпендикулярная плоскостям.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этом случае в результате нашей параллельной проекции треугольник проецируется как есть, то есть он и его проекция равны.</a:t>
            </a:r>
          </a:p>
          <a:p>
            <a:pPr indent="357188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 площади будут так же равны. </a:t>
            </a:r>
          </a:p>
        </p:txBody>
      </p:sp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3520" y="947355"/>
            <a:ext cx="8707583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4.59.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ли быть параллельная проекция параллелограмма трапецией? Обоснуйте свой ответ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7188" algn="just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7188"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Мы знаем, что противоположные стороны параллелограмма параллельны друг другу. Тогда при параллельной проекции прямые линии остаются параллельными или перекрываются. Следовательно, если проецируем параллелограмм параллельно, то можем получить параллелограмм, ромб или отрезок. </a:t>
            </a:r>
          </a:p>
          <a:p>
            <a:pPr indent="357188"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Параллельная проекция параллелограмма не может быть трапецией, т.к. основания трапеции параллельны друг другу, стороны не параллельны.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66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47247"/>
            <a:ext cx="8979617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8208" y="892189"/>
                <a:ext cx="8738755" cy="177741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4.7.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Прямые</a:t>
                </a:r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в одной плоскости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Покажите их всевозможные взаимные расположения.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пересекаются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не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пересекаются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г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скрещивающиеся прямые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параллельны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2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en-US" sz="2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6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8" y="892189"/>
                <a:ext cx="8738755" cy="1777410"/>
              </a:xfrm>
              <a:prstGeom prst="rect">
                <a:avLst/>
              </a:prstGeom>
              <a:blipFill>
                <a:blip r:embed="rId2"/>
                <a:stretch>
                  <a:fillRect l="-1597" t="-2837" r="-1306" b="-78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>
            <a:off x="446809" y="2876510"/>
            <a:ext cx="3283527" cy="1631372"/>
          </a:xfrm>
          <a:prstGeom prst="parallelogram">
            <a:avLst>
              <a:gd name="adj" fmla="val 632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43000" y="3101241"/>
            <a:ext cx="1257300" cy="89926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652162" y="3267497"/>
            <a:ext cx="1257300" cy="89926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015087" y="2919474"/>
                <a:ext cx="333264" cy="346249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83" y="3892632"/>
                <a:ext cx="44435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95003" y="3073753"/>
                <a:ext cx="330860" cy="346249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004" y="4098337"/>
                <a:ext cx="4411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араллелограмм 12"/>
          <p:cNvSpPr/>
          <p:nvPr/>
        </p:nvSpPr>
        <p:spPr>
          <a:xfrm>
            <a:off x="4701886" y="2876510"/>
            <a:ext cx="3283527" cy="1631372"/>
          </a:xfrm>
          <a:prstGeom prst="parallelogram">
            <a:avLst>
              <a:gd name="adj" fmla="val 632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398077" y="3101241"/>
            <a:ext cx="1257300" cy="89926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35655" y="3360034"/>
            <a:ext cx="919722" cy="84788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270164" y="2919474"/>
                <a:ext cx="333264" cy="346249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19" y="3892632"/>
                <a:ext cx="4443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476005" y="3801123"/>
                <a:ext cx="330860" cy="346249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674" y="5068163"/>
                <a:ext cx="44114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143001" y="4553823"/>
                <a:ext cx="761362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3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3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23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3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071764"/>
                <a:ext cx="99245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78747" y="2864254"/>
                <a:ext cx="491160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63" y="3819005"/>
                <a:ext cx="64472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760706" y="2864254"/>
                <a:ext cx="491160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08" y="3819005"/>
                <a:ext cx="64472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691869" y="4571813"/>
                <a:ext cx="779444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3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3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3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3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158" y="6095751"/>
                <a:ext cx="101790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6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47247"/>
            <a:ext cx="8979617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0946" y="947118"/>
            <a:ext cx="8707582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4.8.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Прямые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параллельны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прямой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могут взаимно расположиться прямые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59136" y="2298313"/>
            <a:ext cx="1756064" cy="173336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172204" y="2412613"/>
            <a:ext cx="1756064" cy="173336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806047" y="3077632"/>
            <a:ext cx="1756064" cy="173336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806047" y="2121874"/>
                <a:ext cx="388568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3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29" y="2829166"/>
                <a:ext cx="51007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631168" y="2090563"/>
                <a:ext cx="385362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3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890" y="2787418"/>
                <a:ext cx="50526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350058" y="2724271"/>
                <a:ext cx="354905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23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3410" y="3632361"/>
                <a:ext cx="46519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8D8BC77-CB03-4844-B484-FE24CC27ECE7}"/>
              </a:ext>
            </a:extLst>
          </p:cNvPr>
          <p:cNvCxnSpPr/>
          <p:nvPr/>
        </p:nvCxnSpPr>
        <p:spPr>
          <a:xfrm flipV="1">
            <a:off x="1195203" y="2408514"/>
            <a:ext cx="1756064" cy="173336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7C95C77-BC05-EC49-97BB-CF3E9EB4120F}"/>
              </a:ext>
            </a:extLst>
          </p:cNvPr>
          <p:cNvCxnSpPr/>
          <p:nvPr/>
        </p:nvCxnSpPr>
        <p:spPr>
          <a:xfrm flipV="1">
            <a:off x="1808271" y="2522814"/>
            <a:ext cx="1756064" cy="173336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C6C5BD7B-01FE-054F-AC64-07078FCE91CA}"/>
                  </a:ext>
                </a:extLst>
              </p:cNvPr>
              <p:cNvSpPr/>
              <p:nvPr/>
            </p:nvSpPr>
            <p:spPr>
              <a:xfrm>
                <a:off x="2442114" y="2232075"/>
                <a:ext cx="388568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300" b="1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6C5BD7B-01FE-054F-AC64-07078FCE9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114" y="2232075"/>
                <a:ext cx="388568" cy="4231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BEBF1269-D00E-844F-BE53-833B5E050DE0}"/>
                  </a:ext>
                </a:extLst>
              </p:cNvPr>
              <p:cNvSpPr/>
              <p:nvPr/>
            </p:nvSpPr>
            <p:spPr>
              <a:xfrm>
                <a:off x="3267235" y="2200764"/>
                <a:ext cx="385362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300" b="1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BEBF1269-D00E-844F-BE53-833B5E050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235" y="2200764"/>
                <a:ext cx="385362" cy="4231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1059697D-F971-5740-9E6E-C8EA25B33EE5}"/>
                  </a:ext>
                </a:extLst>
              </p:cNvPr>
              <p:cNvSpPr/>
              <p:nvPr/>
            </p:nvSpPr>
            <p:spPr>
              <a:xfrm>
                <a:off x="3549631" y="2196800"/>
                <a:ext cx="354905" cy="4231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2300" b="1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59697D-F971-5740-9E6E-C8EA25B33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31" y="2196800"/>
                <a:ext cx="354905" cy="4231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360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47247"/>
            <a:ext cx="8979617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0946" y="873548"/>
                <a:ext cx="8707582" cy="139268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4.9.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рис.11 плоскости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пересекаются по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прямой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a||b,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но прямые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параллельны. Определите взаимное расположение прямых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3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6" y="873548"/>
                <a:ext cx="8707582" cy="1392689"/>
              </a:xfrm>
              <a:prstGeom prst="rect">
                <a:avLst/>
              </a:prstGeom>
              <a:blipFill rotWithShape="0">
                <a:blip r:embed="rId2"/>
                <a:stretch>
                  <a:fillRect l="-1331" t="-3930" b="-9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627" t="43750" r="50732" b="34635"/>
          <a:stretch/>
        </p:blipFill>
        <p:spPr>
          <a:xfrm>
            <a:off x="6104969" y="2430419"/>
            <a:ext cx="2893559" cy="24016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3216" y="2095459"/>
                <a:ext cx="5676817" cy="290079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indent="357188" algn="just"/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рисунка видно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что прямые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en-US" sz="2300" b="0" i="0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на плоскости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3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3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Прямые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на плоскости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они не параллельны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прямые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лежат на одной плоскости и не параллельны. </a:t>
                </a:r>
              </a:p>
              <a:p>
                <a:pPr indent="357188" algn="just"/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прямые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скрещи-вающиеся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6" y="2095459"/>
                <a:ext cx="5676817" cy="2900794"/>
              </a:xfrm>
              <a:prstGeom prst="rect">
                <a:avLst/>
              </a:prstGeom>
              <a:blipFill rotWithShape="0">
                <a:blip r:embed="rId5"/>
                <a:stretch>
                  <a:fillRect l="-1933" t="-2101" r="-2041" b="-3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669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47247"/>
            <a:ext cx="8979617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4175" y="893382"/>
                <a:ext cx="8618134" cy="11310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just"/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4.10.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рис.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точка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лежит на внешней области треугольнике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Найдите скрещивающиеся прямые </a:t>
                </a:r>
                <a:r>
                  <a:rPr lang="ru-RU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с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прямыми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𝑀𝐶</m:t>
                    </m:r>
                    <m:r>
                      <a:rPr lang="ru-RU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5" y="893382"/>
                <a:ext cx="8618134" cy="1131079"/>
              </a:xfrm>
              <a:prstGeom prst="rect">
                <a:avLst/>
              </a:prstGeom>
              <a:blipFill rotWithShape="0">
                <a:blip r:embed="rId2"/>
                <a:stretch>
                  <a:fillRect l="-1345" t="-5405" r="-1274" b="-124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4174" y="1932253"/>
            <a:ext cx="870758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116" t="60069" r="31816" b="20487"/>
          <a:stretch/>
        </p:blipFill>
        <p:spPr>
          <a:xfrm>
            <a:off x="5171721" y="2475411"/>
            <a:ext cx="3756065" cy="240584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5978656" y="3395967"/>
            <a:ext cx="174172" cy="116477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68067" y="3380727"/>
            <a:ext cx="2231571" cy="116477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68067" y="3373107"/>
            <a:ext cx="1303562" cy="30522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74174" y="2207352"/>
                <a:ext cx="5336174" cy="290079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Мы </a:t>
                </a:r>
                <a:r>
                  <a:rPr lang="ru-RU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знаем,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что </a:t>
                </a:r>
                <a:r>
                  <a:rPr lang="ru-RU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скрещивающиеся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прямые не лежат на одной </a:t>
                </a:r>
                <a:r>
                  <a:rPr lang="ru-RU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плоскости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не пересекаются. </a:t>
                </a:r>
              </a:p>
              <a:p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рисунка, определим скрещивающиеся прямые. </a:t>
                </a:r>
              </a:p>
              <a:p>
                <a:pPr marL="714375"/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𝑴𝑨</m:t>
                    </m:r>
                  </m:oMath>
                </a14:m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714375"/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𝑴𝑩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ru-RU" sz="23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14375"/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𝑴𝑪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ru-RU" sz="23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4" y="2207352"/>
                <a:ext cx="5336174" cy="2900794"/>
              </a:xfrm>
              <a:prstGeom prst="rect">
                <a:avLst/>
              </a:prstGeom>
              <a:blipFill rotWithShape="0">
                <a:blip r:embed="rId5"/>
                <a:stretch>
                  <a:fillRect l="-2171" t="-1891" b="-3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851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47247"/>
            <a:ext cx="8979617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8708" y="897137"/>
                <a:ext cx="8741228" cy="11310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4.11.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рис 1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прямая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𝑷𝑸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лежит во внешней области </a:t>
                </a:r>
                <a:r>
                  <a:rPr lang="ru-RU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четырёхугольника </a:t>
                </a:r>
                <a14:m>
                  <m:oMath xmlns:m="http://schemas.openxmlformats.org/officeDocument/2006/math"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параллельна</a:t>
                </a:r>
                <a14:m>
                  <m:oMath xmlns:m="http://schemas.openxmlformats.org/officeDocument/2006/math">
                    <m:r>
                      <a:rPr lang="ru-RU" sz="23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3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ru-RU" sz="23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Какие прямые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8" y="897137"/>
                <a:ext cx="8741228" cy="1131079"/>
              </a:xfrm>
              <a:prstGeom prst="rect">
                <a:avLst/>
              </a:prstGeom>
              <a:blipFill rotWithShape="0">
                <a:blip r:embed="rId2"/>
                <a:stretch>
                  <a:fillRect l="-1255" t="-4839" b="-11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4064" y="1947240"/>
            <a:ext cx="870758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853" t="60069" r="14526" b="20090"/>
          <a:stretch/>
        </p:blipFill>
        <p:spPr>
          <a:xfrm>
            <a:off x="5671453" y="2579650"/>
            <a:ext cx="3285320" cy="2204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7227" y="2262486"/>
                <a:ext cx="5323113" cy="283923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indent="273050" algn="just"/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𝑷𝑸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прямая</a:t>
                </a:r>
                <a:r>
                  <a:rPr lang="ru-RU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𝑷𝑸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параллельна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73050" algn="just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𝑷𝑸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скрещивающиеся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indent="273050" algn="just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𝑷𝑸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скрещивающиеся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indent="273050" algn="just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тогда наша фигура может быть квадратом, прямоугольником, параллелограммом или ромбом, отсюда следует, что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𝑷𝑸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будут не параллельны друг другу, то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𝑷𝑸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скрещивающиеся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7" y="2262486"/>
                <a:ext cx="5323113" cy="2839239"/>
              </a:xfrm>
              <a:prstGeom prst="rect">
                <a:avLst/>
              </a:prstGeom>
              <a:blipFill>
                <a:blip r:embed="rId5"/>
                <a:stretch>
                  <a:fillRect l="-1190" t="-1339" r="-1429" b="-31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710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11184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78" y="1172132"/>
            <a:ext cx="879516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4.12, 4.13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105</a:t>
            </a: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07" y="2488776"/>
            <a:ext cx="559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6da975bd1867e1373feecb2269fe03570c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541</Words>
  <Application>Microsoft Office PowerPoint</Application>
  <PresentationFormat>Экран (16:9)</PresentationFormat>
  <Paragraphs>63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Закирова Ф.М</cp:lastModifiedBy>
  <cp:revision>106</cp:revision>
  <dcterms:created xsi:type="dcterms:W3CDTF">2021-01-07T07:05:37Z</dcterms:created>
  <dcterms:modified xsi:type="dcterms:W3CDTF">2021-01-25T03:33:58Z</dcterms:modified>
</cp:coreProperties>
</file>