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21" r:id="rId3"/>
    <p:sldMasterId id="2147483733" r:id="rId4"/>
  </p:sldMasterIdLst>
  <p:notesMasterIdLst>
    <p:notesMasterId r:id="rId20"/>
  </p:notesMasterIdLst>
  <p:sldIdLst>
    <p:sldId id="282" r:id="rId5"/>
    <p:sldId id="258" r:id="rId6"/>
    <p:sldId id="290" r:id="rId7"/>
    <p:sldId id="291" r:id="rId8"/>
    <p:sldId id="292" r:id="rId9"/>
    <p:sldId id="259" r:id="rId10"/>
    <p:sldId id="293" r:id="rId11"/>
    <p:sldId id="294" r:id="rId12"/>
    <p:sldId id="295" r:id="rId13"/>
    <p:sldId id="296" r:id="rId14"/>
    <p:sldId id="297" r:id="rId15"/>
    <p:sldId id="298" r:id="rId16"/>
    <p:sldId id="299" r:id="rId17"/>
    <p:sldId id="286" r:id="rId18"/>
    <p:sldId id="281" r:id="rId19"/>
  </p:sldIdLst>
  <p:sldSz cx="12192000" cy="6858000"/>
  <p:notesSz cx="6858000" cy="9144000"/>
  <p:custDataLst>
    <p:tags r:id="rId21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0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tags" Target="tags/tag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497941-1E96-49F2-8F3B-DD02705DC124}" type="doc">
      <dgm:prSet loTypeId="urn:microsoft.com/office/officeart/2005/8/layout/pList2" loCatId="picture" qsTypeId="urn:microsoft.com/office/officeart/2005/8/quickstyle/3d3" qsCatId="3D" csTypeId="urn:microsoft.com/office/officeart/2005/8/colors/accent1_2" csCatId="accent1" phldr="1"/>
      <dgm:spPr/>
    </dgm:pt>
    <dgm:pt modelId="{18AAAB75-E304-48FC-BD9D-95E8075D4D61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АГРАРНОЙ РЕВОЛЮЦИИ</a:t>
          </a:r>
          <a:endParaRPr lang="en-U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BA7463B-70A3-467C-9E64-7DC4AC32312B}" type="parTrans" cxnId="{918338BB-783A-4497-8436-A01163502CF2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5D26F11-B6AF-478E-8041-A9D4AB9D9447}" type="sibTrans" cxnId="{918338BB-783A-4497-8436-A01163502CF2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33A80D9-8DBC-4596-A267-67391CF00100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ПРОМЫШЛЕННОЙ РЕВОЛЮЦИИ</a:t>
          </a:r>
          <a:endParaRPr lang="en-U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9F64917-B572-4918-B8DD-B24004DFC7DA}" type="parTrans" cxnId="{6E242F8C-3212-4DFA-92AD-79279A478952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1E09EC-72F1-4B2E-BD9B-8BC5DD3F6186}" type="sibTrans" cxnId="{6E242F8C-3212-4DFA-92AD-79279A478952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FB1FC51-40C5-4D29-AB86-35CE12E56A93}">
      <dgm:prSet phldrT="[Текст]"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ЭКОЛОГИЧЕСКОГО ПРИРОДОПОЛЬЗОВАНИЯ</a:t>
          </a:r>
          <a:endParaRPr lang="en-U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88DD536-B3BF-4A95-BEE1-24FBC66B295E}" type="parTrans" cxnId="{C3DF25F7-3351-4C2A-AB23-5C96D0926BA1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FB11A4B-B672-4C03-9125-702BAB16173B}" type="sibTrans" cxnId="{C3DF25F7-3351-4C2A-AB23-5C96D0926BA1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50478A5-7424-4DF6-9F24-1FC7ACB87D1D}">
      <dgm:prSet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ПЕРВОБЫТНАЯ ЭПОХА</a:t>
          </a:r>
          <a:endParaRPr lang="en-U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C54CDBF-2230-4A70-9DF0-13F8700162A6}" type="parTrans" cxnId="{056FBDA9-2ABC-4C31-8327-55ABD0ED2E5B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F983EC-6053-4AA8-8471-14B015CEDC19}" type="sibTrans" cxnId="{056FBDA9-2ABC-4C31-8327-55ABD0ED2E5B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18BD389-1D6E-4381-B263-BB0917F48B9F}">
      <dgm:prSet custT="1"/>
      <dgm:spPr/>
      <dgm:t>
        <a:bodyPr/>
        <a:lstStyle/>
        <a:p>
          <a:r>
            <a: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НАУЧНО- ТЕХНИЧЕСКОЙ РЕВОЛЮЦИИ</a:t>
          </a:r>
          <a:endParaRPr lang="en-US" sz="1400" b="1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539478-1F6A-4D9A-B921-F165881B3B70}" type="parTrans" cxnId="{591D23B0-16FB-4AD7-8E34-F71ECC952725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A3492C67-24E5-4531-A2E8-2B33A9FEBC16}" type="sibTrans" cxnId="{591D23B0-16FB-4AD7-8E34-F71ECC952725}">
      <dgm:prSet/>
      <dgm:spPr/>
      <dgm:t>
        <a:bodyPr/>
        <a:lstStyle/>
        <a:p>
          <a:endParaRPr lang="en-US" sz="2400" b="1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1E56A17C-F876-47DA-BC78-3A71CB0A33FD}" type="pres">
      <dgm:prSet presAssocID="{48497941-1E96-49F2-8F3B-DD02705DC124}" presName="Name0" presStyleCnt="0">
        <dgm:presLayoutVars>
          <dgm:dir/>
          <dgm:resizeHandles val="exact"/>
        </dgm:presLayoutVars>
      </dgm:prSet>
      <dgm:spPr/>
    </dgm:pt>
    <dgm:pt modelId="{FE9C9217-9707-4E65-9D64-FD424DF29721}" type="pres">
      <dgm:prSet presAssocID="{48497941-1E96-49F2-8F3B-DD02705DC124}" presName="bkgdShp" presStyleLbl="alignAccFollowNode1" presStyleIdx="0" presStyleCnt="1"/>
      <dgm:spPr/>
    </dgm:pt>
    <dgm:pt modelId="{A4CD5460-2165-4EBB-BE1E-92A6B430E203}" type="pres">
      <dgm:prSet presAssocID="{48497941-1E96-49F2-8F3B-DD02705DC124}" presName="linComp" presStyleCnt="0"/>
      <dgm:spPr/>
    </dgm:pt>
    <dgm:pt modelId="{B9AEA0C0-F5F4-448E-A166-790434EAE1BC}" type="pres">
      <dgm:prSet presAssocID="{D50478A5-7424-4DF6-9F24-1FC7ACB87D1D}" presName="compNode" presStyleCnt="0"/>
      <dgm:spPr/>
    </dgm:pt>
    <dgm:pt modelId="{0C14E255-B7DA-4090-BD5F-9E74AA31B526}" type="pres">
      <dgm:prSet presAssocID="{D50478A5-7424-4DF6-9F24-1FC7ACB87D1D}" presName="node" presStyleLbl="node1" presStyleIdx="0" presStyleCnt="5" custScaleY="27506" custLinFactNeighborX="2824" custLinFactNeighborY="-339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7CEC92D-F925-45E8-90C7-A40222C01922}" type="pres">
      <dgm:prSet presAssocID="{D50478A5-7424-4DF6-9F24-1FC7ACB87D1D}" presName="invisiNode" presStyleLbl="node1" presStyleIdx="0" presStyleCnt="5"/>
      <dgm:spPr/>
    </dgm:pt>
    <dgm:pt modelId="{AEC1F2E1-E075-456C-88A2-B0E9F5A90F69}" type="pres">
      <dgm:prSet presAssocID="{D50478A5-7424-4DF6-9F24-1FC7ACB87D1D}" presName="imagNode" presStyleLbl="fgImgPlace1" presStyleIdx="0" presStyleCnt="5" custScaleY="124658" custLinFactNeighborX="7137" custLinFactNeighborY="-22200"/>
      <dgm:spPr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</dgm:spPr>
    </dgm:pt>
    <dgm:pt modelId="{29B32954-5F27-49F9-94DE-8BAA243D9830}" type="pres">
      <dgm:prSet presAssocID="{E6F983EC-6053-4AA8-8471-14B015CEDC1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94DC603-27A0-418D-8B31-158013DC5DA6}" type="pres">
      <dgm:prSet presAssocID="{18AAAB75-E304-48FC-BD9D-95E8075D4D61}" presName="compNode" presStyleCnt="0"/>
      <dgm:spPr/>
    </dgm:pt>
    <dgm:pt modelId="{97A0AB57-74F5-4896-9222-F0633CE63F14}" type="pres">
      <dgm:prSet presAssocID="{18AAAB75-E304-48FC-BD9D-95E8075D4D61}" presName="node" presStyleLbl="node1" presStyleIdx="1" presStyleCnt="5" custScaleY="32271" custLinFactNeighborX="7687" custLinFactNeighborY="-335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A9D4B-3D32-4960-AE21-A52B7FE1932D}" type="pres">
      <dgm:prSet presAssocID="{18AAAB75-E304-48FC-BD9D-95E8075D4D61}" presName="invisiNode" presStyleLbl="node1" presStyleIdx="1" presStyleCnt="5"/>
      <dgm:spPr/>
    </dgm:pt>
    <dgm:pt modelId="{1BA6CAA7-8E2A-4FF7-917D-A8D793F47667}" type="pres">
      <dgm:prSet presAssocID="{18AAAB75-E304-48FC-BD9D-95E8075D4D61}" presName="imagNode" presStyleLbl="fgImgPlace1" presStyleIdx="1" presStyleCnt="5" custScaleY="127017" custLinFactNeighborX="5839" custLinFactNeighborY="-18870"/>
      <dgm:spPr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</dgm:spPr>
    </dgm:pt>
    <dgm:pt modelId="{88C856D6-46BA-49D6-81CC-B34DC15C354B}" type="pres">
      <dgm:prSet presAssocID="{15D26F11-B6AF-478E-8041-A9D4AB9D9447}" presName="sibTrans" presStyleLbl="sibTrans2D1" presStyleIdx="0" presStyleCnt="0"/>
      <dgm:spPr/>
      <dgm:t>
        <a:bodyPr/>
        <a:lstStyle/>
        <a:p>
          <a:endParaRPr lang="ru-RU"/>
        </a:p>
      </dgm:t>
    </dgm:pt>
    <dgm:pt modelId="{6C3CCAFB-459F-4DA8-9016-46DCF1F25935}" type="pres">
      <dgm:prSet presAssocID="{933A80D9-8DBC-4596-A267-67391CF00100}" presName="compNode" presStyleCnt="0"/>
      <dgm:spPr/>
    </dgm:pt>
    <dgm:pt modelId="{1F0985F1-A8AF-4873-B72B-D36D0B288265}" type="pres">
      <dgm:prSet presAssocID="{933A80D9-8DBC-4596-A267-67391CF00100}" presName="node" presStyleLbl="node1" presStyleIdx="2" presStyleCnt="5" custScaleY="39494" custLinFactNeighborX="3244" custLinFactNeighborY="-3663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31B2B6-A2FE-45B4-806E-DA64415D492D}" type="pres">
      <dgm:prSet presAssocID="{933A80D9-8DBC-4596-A267-67391CF00100}" presName="invisiNode" presStyleLbl="node1" presStyleIdx="2" presStyleCnt="5"/>
      <dgm:spPr/>
    </dgm:pt>
    <dgm:pt modelId="{B78B4208-F17C-42C9-9E23-C290DAB7919F}" type="pres">
      <dgm:prSet presAssocID="{933A80D9-8DBC-4596-A267-67391CF00100}" presName="imagNode" presStyleLbl="fgImgPlace1" presStyleIdx="2" presStyleCnt="5" custScaleY="122872" custLinFactNeighborX="3244" custLinFactNeighborY="-14430"/>
      <dgm:spPr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</dgm:spPr>
    </dgm:pt>
    <dgm:pt modelId="{39C66250-8729-441E-B0F5-F7B19AC671C4}" type="pres">
      <dgm:prSet presAssocID="{F11E09EC-72F1-4B2E-BD9B-8BC5DD3F618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0A212751-73F1-4C64-8EE0-13DD792EA937}" type="pres">
      <dgm:prSet presAssocID="{A18BD389-1D6E-4381-B263-BB0917F48B9F}" presName="compNode" presStyleCnt="0"/>
      <dgm:spPr/>
    </dgm:pt>
    <dgm:pt modelId="{95EBD8B0-0A8A-452B-9FAD-20C6A6C8C515}" type="pres">
      <dgm:prSet presAssocID="{A18BD389-1D6E-4381-B263-BB0917F48B9F}" presName="node" presStyleLbl="node1" presStyleIdx="3" presStyleCnt="5" custScaleY="40272" custLinFactNeighborX="-138" custLinFactNeighborY="-368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AF27CA-5297-43DC-B9C9-ADAEE8241BDB}" type="pres">
      <dgm:prSet presAssocID="{A18BD389-1D6E-4381-B263-BB0917F48B9F}" presName="invisiNode" presStyleLbl="node1" presStyleIdx="3" presStyleCnt="5"/>
      <dgm:spPr/>
    </dgm:pt>
    <dgm:pt modelId="{BBC49300-E167-4597-8554-8416A5D2AF8E}" type="pres">
      <dgm:prSet presAssocID="{A18BD389-1D6E-4381-B263-BB0917F48B9F}" presName="imagNode" presStyleLbl="fgImgPlace1" presStyleIdx="3" presStyleCnt="5" custScaleY="119757" custLinFactNeighborX="10236" custLinFactNeighborY="-13320"/>
      <dgm:spPr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</dgm:spPr>
    </dgm:pt>
    <dgm:pt modelId="{6E94ABE4-07BF-4850-9E66-71C94A619D0F}" type="pres">
      <dgm:prSet presAssocID="{A3492C67-24E5-4531-A2E8-2B33A9FEBC16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B18F173-E8DE-4F43-88E1-A1BD26264B95}" type="pres">
      <dgm:prSet presAssocID="{CFB1FC51-40C5-4D29-AB86-35CE12E56A93}" presName="compNode" presStyleCnt="0"/>
      <dgm:spPr/>
    </dgm:pt>
    <dgm:pt modelId="{959F1010-ECFA-490C-A5B5-B31CC3C27078}" type="pres">
      <dgm:prSet presAssocID="{CFB1FC51-40C5-4D29-AB86-35CE12E56A93}" presName="node" presStyleLbl="node1" presStyleIdx="4" presStyleCnt="5" custScaleX="138315" custScaleY="37755" custLinFactNeighborX="1389" custLinFactNeighborY="-386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3563DE-0417-464B-A608-4A26581D82F9}" type="pres">
      <dgm:prSet presAssocID="{CFB1FC51-40C5-4D29-AB86-35CE12E56A93}" presName="invisiNode" presStyleLbl="node1" presStyleIdx="4" presStyleCnt="5"/>
      <dgm:spPr/>
    </dgm:pt>
    <dgm:pt modelId="{E14B2257-3128-47E6-BEDF-035E4B9E82DD}" type="pres">
      <dgm:prSet presAssocID="{CFB1FC51-40C5-4D29-AB86-35CE12E56A93}" presName="imagNode" presStyleLbl="fgImgPlace1" presStyleIdx="4" presStyleCnt="5" custScaleX="107958" custScaleY="121865" custLinFactNeighborY="-14430"/>
      <dgm:spPr>
        <a:blipFill rotWithShape="1">
          <a:blip xmlns:r="http://schemas.openxmlformats.org/officeDocument/2006/relationships" r:embed="rId5"/>
          <a:srcRect/>
          <a:stretch>
            <a:fillRect t="-7000" b="-7000"/>
          </a:stretch>
        </a:blipFill>
      </dgm:spPr>
    </dgm:pt>
  </dgm:ptLst>
  <dgm:cxnLst>
    <dgm:cxn modelId="{7D18E7D0-B495-4EB2-A057-5949BDBE2DD4}" type="presOf" srcId="{D50478A5-7424-4DF6-9F24-1FC7ACB87D1D}" destId="{0C14E255-B7DA-4090-BD5F-9E74AA31B526}" srcOrd="0" destOrd="0" presId="urn:microsoft.com/office/officeart/2005/8/layout/pList2"/>
    <dgm:cxn modelId="{F9511BB5-4478-4420-8B5D-2B32DB228451}" type="presOf" srcId="{F11E09EC-72F1-4B2E-BD9B-8BC5DD3F6186}" destId="{39C66250-8729-441E-B0F5-F7B19AC671C4}" srcOrd="0" destOrd="0" presId="urn:microsoft.com/office/officeart/2005/8/layout/pList2"/>
    <dgm:cxn modelId="{C9239713-7F8C-4DA8-94F9-96B5A900D99E}" type="presOf" srcId="{48497941-1E96-49F2-8F3B-DD02705DC124}" destId="{1E56A17C-F876-47DA-BC78-3A71CB0A33FD}" srcOrd="0" destOrd="0" presId="urn:microsoft.com/office/officeart/2005/8/layout/pList2"/>
    <dgm:cxn modelId="{C7609311-7E29-4766-A2CC-209080EB615F}" type="presOf" srcId="{15D26F11-B6AF-478E-8041-A9D4AB9D9447}" destId="{88C856D6-46BA-49D6-81CC-B34DC15C354B}" srcOrd="0" destOrd="0" presId="urn:microsoft.com/office/officeart/2005/8/layout/pList2"/>
    <dgm:cxn modelId="{C4184654-B0A4-4F8B-9775-CE6338F19B6A}" type="presOf" srcId="{E6F983EC-6053-4AA8-8471-14B015CEDC19}" destId="{29B32954-5F27-49F9-94DE-8BAA243D9830}" srcOrd="0" destOrd="0" presId="urn:microsoft.com/office/officeart/2005/8/layout/pList2"/>
    <dgm:cxn modelId="{B11050F2-C339-4446-A28F-A6E65938F03E}" type="presOf" srcId="{933A80D9-8DBC-4596-A267-67391CF00100}" destId="{1F0985F1-A8AF-4873-B72B-D36D0B288265}" srcOrd="0" destOrd="0" presId="urn:microsoft.com/office/officeart/2005/8/layout/pList2"/>
    <dgm:cxn modelId="{C3DF25F7-3351-4C2A-AB23-5C96D0926BA1}" srcId="{48497941-1E96-49F2-8F3B-DD02705DC124}" destId="{CFB1FC51-40C5-4D29-AB86-35CE12E56A93}" srcOrd="4" destOrd="0" parTransId="{488DD536-B3BF-4A95-BEE1-24FBC66B295E}" sibTransId="{BFB11A4B-B672-4C03-9125-702BAB16173B}"/>
    <dgm:cxn modelId="{056FBDA9-2ABC-4C31-8327-55ABD0ED2E5B}" srcId="{48497941-1E96-49F2-8F3B-DD02705DC124}" destId="{D50478A5-7424-4DF6-9F24-1FC7ACB87D1D}" srcOrd="0" destOrd="0" parTransId="{9C54CDBF-2230-4A70-9DF0-13F8700162A6}" sibTransId="{E6F983EC-6053-4AA8-8471-14B015CEDC19}"/>
    <dgm:cxn modelId="{591D23B0-16FB-4AD7-8E34-F71ECC952725}" srcId="{48497941-1E96-49F2-8F3B-DD02705DC124}" destId="{A18BD389-1D6E-4381-B263-BB0917F48B9F}" srcOrd="3" destOrd="0" parTransId="{E6539478-1F6A-4D9A-B921-F165881B3B70}" sibTransId="{A3492C67-24E5-4531-A2E8-2B33A9FEBC16}"/>
    <dgm:cxn modelId="{3F1C32DB-DC34-4DB2-8BA2-76DAAC4D8709}" type="presOf" srcId="{18AAAB75-E304-48FC-BD9D-95E8075D4D61}" destId="{97A0AB57-74F5-4896-9222-F0633CE63F14}" srcOrd="0" destOrd="0" presId="urn:microsoft.com/office/officeart/2005/8/layout/pList2"/>
    <dgm:cxn modelId="{FFF443CB-B844-4CF5-82AE-52D9E25605B1}" type="presOf" srcId="{CFB1FC51-40C5-4D29-AB86-35CE12E56A93}" destId="{959F1010-ECFA-490C-A5B5-B31CC3C27078}" srcOrd="0" destOrd="0" presId="urn:microsoft.com/office/officeart/2005/8/layout/pList2"/>
    <dgm:cxn modelId="{1E79657E-2508-4F71-9949-97C9388BDA4F}" type="presOf" srcId="{A18BD389-1D6E-4381-B263-BB0917F48B9F}" destId="{95EBD8B0-0A8A-452B-9FAD-20C6A6C8C515}" srcOrd="0" destOrd="0" presId="urn:microsoft.com/office/officeart/2005/8/layout/pList2"/>
    <dgm:cxn modelId="{C6782FA4-9984-4C46-BE52-BE0C561D457F}" type="presOf" srcId="{A3492C67-24E5-4531-A2E8-2B33A9FEBC16}" destId="{6E94ABE4-07BF-4850-9E66-71C94A619D0F}" srcOrd="0" destOrd="0" presId="urn:microsoft.com/office/officeart/2005/8/layout/pList2"/>
    <dgm:cxn modelId="{918338BB-783A-4497-8436-A01163502CF2}" srcId="{48497941-1E96-49F2-8F3B-DD02705DC124}" destId="{18AAAB75-E304-48FC-BD9D-95E8075D4D61}" srcOrd="1" destOrd="0" parTransId="{5BA7463B-70A3-467C-9E64-7DC4AC32312B}" sibTransId="{15D26F11-B6AF-478E-8041-A9D4AB9D9447}"/>
    <dgm:cxn modelId="{6E242F8C-3212-4DFA-92AD-79279A478952}" srcId="{48497941-1E96-49F2-8F3B-DD02705DC124}" destId="{933A80D9-8DBC-4596-A267-67391CF00100}" srcOrd="2" destOrd="0" parTransId="{59F64917-B572-4918-B8DD-B24004DFC7DA}" sibTransId="{F11E09EC-72F1-4B2E-BD9B-8BC5DD3F6186}"/>
    <dgm:cxn modelId="{1D25C9C4-6382-40B6-9B67-486B68A94B1D}" type="presParOf" srcId="{1E56A17C-F876-47DA-BC78-3A71CB0A33FD}" destId="{FE9C9217-9707-4E65-9D64-FD424DF29721}" srcOrd="0" destOrd="0" presId="urn:microsoft.com/office/officeart/2005/8/layout/pList2"/>
    <dgm:cxn modelId="{DFEFFFC2-9F64-4352-94BE-A9CA4F55F633}" type="presParOf" srcId="{1E56A17C-F876-47DA-BC78-3A71CB0A33FD}" destId="{A4CD5460-2165-4EBB-BE1E-92A6B430E203}" srcOrd="1" destOrd="0" presId="urn:microsoft.com/office/officeart/2005/8/layout/pList2"/>
    <dgm:cxn modelId="{03A64E07-DD9E-42A5-B10F-4BD6AFF7DC80}" type="presParOf" srcId="{A4CD5460-2165-4EBB-BE1E-92A6B430E203}" destId="{B9AEA0C0-F5F4-448E-A166-790434EAE1BC}" srcOrd="0" destOrd="0" presId="urn:microsoft.com/office/officeart/2005/8/layout/pList2"/>
    <dgm:cxn modelId="{80D92D23-7556-4487-BD6F-A62992ED713C}" type="presParOf" srcId="{B9AEA0C0-F5F4-448E-A166-790434EAE1BC}" destId="{0C14E255-B7DA-4090-BD5F-9E74AA31B526}" srcOrd="0" destOrd="0" presId="urn:microsoft.com/office/officeart/2005/8/layout/pList2"/>
    <dgm:cxn modelId="{D8ECA335-3130-4086-871A-F7E7E584323A}" type="presParOf" srcId="{B9AEA0C0-F5F4-448E-A166-790434EAE1BC}" destId="{07CEC92D-F925-45E8-90C7-A40222C01922}" srcOrd="1" destOrd="0" presId="urn:microsoft.com/office/officeart/2005/8/layout/pList2"/>
    <dgm:cxn modelId="{FB8887E2-0D3F-4B65-9629-9DB400F3A92F}" type="presParOf" srcId="{B9AEA0C0-F5F4-448E-A166-790434EAE1BC}" destId="{AEC1F2E1-E075-456C-88A2-B0E9F5A90F69}" srcOrd="2" destOrd="0" presId="urn:microsoft.com/office/officeart/2005/8/layout/pList2"/>
    <dgm:cxn modelId="{18CBFF5D-0700-413F-BCD0-3711E42170A1}" type="presParOf" srcId="{A4CD5460-2165-4EBB-BE1E-92A6B430E203}" destId="{29B32954-5F27-49F9-94DE-8BAA243D9830}" srcOrd="1" destOrd="0" presId="urn:microsoft.com/office/officeart/2005/8/layout/pList2"/>
    <dgm:cxn modelId="{7AA40B0F-04B1-4D33-B137-59309771D089}" type="presParOf" srcId="{A4CD5460-2165-4EBB-BE1E-92A6B430E203}" destId="{C94DC603-27A0-418D-8B31-158013DC5DA6}" srcOrd="2" destOrd="0" presId="urn:microsoft.com/office/officeart/2005/8/layout/pList2"/>
    <dgm:cxn modelId="{C30BAA45-36BF-4EB4-893E-8DD1DD686EA5}" type="presParOf" srcId="{C94DC603-27A0-418D-8B31-158013DC5DA6}" destId="{97A0AB57-74F5-4896-9222-F0633CE63F14}" srcOrd="0" destOrd="0" presId="urn:microsoft.com/office/officeart/2005/8/layout/pList2"/>
    <dgm:cxn modelId="{26959CA2-3DF9-49B9-93F1-C32415360076}" type="presParOf" srcId="{C94DC603-27A0-418D-8B31-158013DC5DA6}" destId="{593A9D4B-3D32-4960-AE21-A52B7FE1932D}" srcOrd="1" destOrd="0" presId="urn:microsoft.com/office/officeart/2005/8/layout/pList2"/>
    <dgm:cxn modelId="{0FEF0960-64FD-4BBD-8C7C-953BC0FD6DFD}" type="presParOf" srcId="{C94DC603-27A0-418D-8B31-158013DC5DA6}" destId="{1BA6CAA7-8E2A-4FF7-917D-A8D793F47667}" srcOrd="2" destOrd="0" presId="urn:microsoft.com/office/officeart/2005/8/layout/pList2"/>
    <dgm:cxn modelId="{35133FD1-C125-41DD-880B-665B2CB156AB}" type="presParOf" srcId="{A4CD5460-2165-4EBB-BE1E-92A6B430E203}" destId="{88C856D6-46BA-49D6-81CC-B34DC15C354B}" srcOrd="3" destOrd="0" presId="urn:microsoft.com/office/officeart/2005/8/layout/pList2"/>
    <dgm:cxn modelId="{4471AEE9-CFD1-4D4E-88C7-9FF83FB79694}" type="presParOf" srcId="{A4CD5460-2165-4EBB-BE1E-92A6B430E203}" destId="{6C3CCAFB-459F-4DA8-9016-46DCF1F25935}" srcOrd="4" destOrd="0" presId="urn:microsoft.com/office/officeart/2005/8/layout/pList2"/>
    <dgm:cxn modelId="{1E408981-D213-4C9F-80B0-4BD7CEA88C8B}" type="presParOf" srcId="{6C3CCAFB-459F-4DA8-9016-46DCF1F25935}" destId="{1F0985F1-A8AF-4873-B72B-D36D0B288265}" srcOrd="0" destOrd="0" presId="urn:microsoft.com/office/officeart/2005/8/layout/pList2"/>
    <dgm:cxn modelId="{45287755-3B10-4C36-B144-8E5C8966CD25}" type="presParOf" srcId="{6C3CCAFB-459F-4DA8-9016-46DCF1F25935}" destId="{F131B2B6-A2FE-45B4-806E-DA64415D492D}" srcOrd="1" destOrd="0" presId="urn:microsoft.com/office/officeart/2005/8/layout/pList2"/>
    <dgm:cxn modelId="{EB858BA6-5453-414F-B4A8-AB25EFF698CD}" type="presParOf" srcId="{6C3CCAFB-459F-4DA8-9016-46DCF1F25935}" destId="{B78B4208-F17C-42C9-9E23-C290DAB7919F}" srcOrd="2" destOrd="0" presId="urn:microsoft.com/office/officeart/2005/8/layout/pList2"/>
    <dgm:cxn modelId="{86B0E12A-D370-4AB0-9742-B557CE979D2E}" type="presParOf" srcId="{A4CD5460-2165-4EBB-BE1E-92A6B430E203}" destId="{39C66250-8729-441E-B0F5-F7B19AC671C4}" srcOrd="5" destOrd="0" presId="urn:microsoft.com/office/officeart/2005/8/layout/pList2"/>
    <dgm:cxn modelId="{D1E0FC74-8295-46AB-89F1-00A5AB3741C0}" type="presParOf" srcId="{A4CD5460-2165-4EBB-BE1E-92A6B430E203}" destId="{0A212751-73F1-4C64-8EE0-13DD792EA937}" srcOrd="6" destOrd="0" presId="urn:microsoft.com/office/officeart/2005/8/layout/pList2"/>
    <dgm:cxn modelId="{509359C8-EFDA-4387-929A-565435DFCB02}" type="presParOf" srcId="{0A212751-73F1-4C64-8EE0-13DD792EA937}" destId="{95EBD8B0-0A8A-452B-9FAD-20C6A6C8C515}" srcOrd="0" destOrd="0" presId="urn:microsoft.com/office/officeart/2005/8/layout/pList2"/>
    <dgm:cxn modelId="{90F5AE39-16E9-4CB8-BBEB-278FD3D874D2}" type="presParOf" srcId="{0A212751-73F1-4C64-8EE0-13DD792EA937}" destId="{76AF27CA-5297-43DC-B9C9-ADAEE8241BDB}" srcOrd="1" destOrd="0" presId="urn:microsoft.com/office/officeart/2005/8/layout/pList2"/>
    <dgm:cxn modelId="{225B30ED-BC19-45BE-B376-7D45F6562DFC}" type="presParOf" srcId="{0A212751-73F1-4C64-8EE0-13DD792EA937}" destId="{BBC49300-E167-4597-8554-8416A5D2AF8E}" srcOrd="2" destOrd="0" presId="urn:microsoft.com/office/officeart/2005/8/layout/pList2"/>
    <dgm:cxn modelId="{602FD0BB-F2C3-44B2-A023-05F8E7040910}" type="presParOf" srcId="{A4CD5460-2165-4EBB-BE1E-92A6B430E203}" destId="{6E94ABE4-07BF-4850-9E66-71C94A619D0F}" srcOrd="7" destOrd="0" presId="urn:microsoft.com/office/officeart/2005/8/layout/pList2"/>
    <dgm:cxn modelId="{698889B2-96F2-4596-9074-2ACA3619806B}" type="presParOf" srcId="{A4CD5460-2165-4EBB-BE1E-92A6B430E203}" destId="{CB18F173-E8DE-4F43-88E1-A1BD26264B95}" srcOrd="8" destOrd="0" presId="urn:microsoft.com/office/officeart/2005/8/layout/pList2"/>
    <dgm:cxn modelId="{9F136B30-FDE5-44D7-9E08-E9CE9120FA0A}" type="presParOf" srcId="{CB18F173-E8DE-4F43-88E1-A1BD26264B95}" destId="{959F1010-ECFA-490C-A5B5-B31CC3C27078}" srcOrd="0" destOrd="0" presId="urn:microsoft.com/office/officeart/2005/8/layout/pList2"/>
    <dgm:cxn modelId="{6F361EAA-0275-47D6-872B-13F47B78D8E6}" type="presParOf" srcId="{CB18F173-E8DE-4F43-88E1-A1BD26264B95}" destId="{153563DE-0417-464B-A608-4A26581D82F9}" srcOrd="1" destOrd="0" presId="urn:microsoft.com/office/officeart/2005/8/layout/pList2"/>
    <dgm:cxn modelId="{FB964FD6-3B0D-492C-9A20-AB4F959587C6}" type="presParOf" srcId="{CB18F173-E8DE-4F43-88E1-A1BD26264B95}" destId="{E14B2257-3128-47E6-BEDF-035E4B9E82DD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C9217-9707-4E65-9D64-FD424DF29721}">
      <dsp:nvSpPr>
        <dsp:cNvPr id="0" name=""/>
        <dsp:cNvSpPr/>
      </dsp:nvSpPr>
      <dsp:spPr>
        <a:xfrm>
          <a:off x="0" y="148559"/>
          <a:ext cx="11741426" cy="1628029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C1F2E1-E075-456C-88A2-B0E9F5A90F69}">
      <dsp:nvSpPr>
        <dsp:cNvPr id="0" name=""/>
        <dsp:cNvSpPr/>
      </dsp:nvSpPr>
      <dsp:spPr>
        <a:xfrm>
          <a:off x="490460" y="314016"/>
          <a:ext cx="1907752" cy="148827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7000" b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C14E255-B7DA-4090-BD5F-9E74AA31B526}">
      <dsp:nvSpPr>
        <dsp:cNvPr id="0" name=""/>
        <dsp:cNvSpPr/>
      </dsp:nvSpPr>
      <dsp:spPr>
        <a:xfrm rot="10800000">
          <a:off x="408178" y="2183297"/>
          <a:ext cx="1907752" cy="547318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ПЕРВОБЫТНАЯ ЭПОХА</a:t>
          </a:r>
          <a:endParaRPr lang="en-US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25010" y="2183297"/>
        <a:ext cx="1874088" cy="530486"/>
      </dsp:txXfrm>
    </dsp:sp>
    <dsp:sp modelId="{1BA6CAA7-8E2A-4FF7-917D-A8D793F47667}">
      <dsp:nvSpPr>
        <dsp:cNvPr id="0" name=""/>
        <dsp:cNvSpPr/>
      </dsp:nvSpPr>
      <dsp:spPr>
        <a:xfrm>
          <a:off x="2564225" y="315987"/>
          <a:ext cx="1907752" cy="1516441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/>
          <a:srcRect/>
          <a:stretch>
            <a:fillRect l="-3000" r="-3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7A0AB57-74F5-4896-9222-F0633CE63F14}">
      <dsp:nvSpPr>
        <dsp:cNvPr id="0" name=""/>
        <dsp:cNvSpPr/>
      </dsp:nvSpPr>
      <dsp:spPr>
        <a:xfrm rot="10800000">
          <a:off x="2599480" y="2120344"/>
          <a:ext cx="1907752" cy="642132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АГРАРНОЙ РЕВОЛЮЦИИ</a:t>
          </a:r>
          <a:endParaRPr lang="en-US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2619228" y="2120344"/>
        <a:ext cx="1868256" cy="622384"/>
      </dsp:txXfrm>
    </dsp:sp>
    <dsp:sp modelId="{B78B4208-F17C-42C9-9E23-C290DAB7919F}">
      <dsp:nvSpPr>
        <dsp:cNvPr id="0" name=""/>
        <dsp:cNvSpPr/>
      </dsp:nvSpPr>
      <dsp:spPr>
        <a:xfrm>
          <a:off x="4613246" y="357808"/>
          <a:ext cx="1907752" cy="1466954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/>
          <a:srcRect/>
          <a:stretch>
            <a:fillRect t="-7000" b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1F0985F1-A8AF-4873-B72B-D36D0B288265}">
      <dsp:nvSpPr>
        <dsp:cNvPr id="0" name=""/>
        <dsp:cNvSpPr/>
      </dsp:nvSpPr>
      <dsp:spPr>
        <a:xfrm rot="10800000">
          <a:off x="4613246" y="1950688"/>
          <a:ext cx="1907752" cy="78585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ПРОМЫШЛЕННОЙ РЕВОЛЮЦИИ</a:t>
          </a:r>
          <a:endParaRPr lang="en-US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4637414" y="1950688"/>
        <a:ext cx="1859416" cy="761689"/>
      </dsp:txXfrm>
    </dsp:sp>
    <dsp:sp modelId="{BBC49300-E167-4597-8554-8416A5D2AF8E}">
      <dsp:nvSpPr>
        <dsp:cNvPr id="0" name=""/>
        <dsp:cNvSpPr/>
      </dsp:nvSpPr>
      <dsp:spPr>
        <a:xfrm>
          <a:off x="6845164" y="385784"/>
          <a:ext cx="1907752" cy="142976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rcRect/>
          <a:stretch>
            <a:fillRect l="-2000" r="-2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EBD8B0-0A8A-452B-9FAD-20C6A6C8C515}">
      <dsp:nvSpPr>
        <dsp:cNvPr id="0" name=""/>
        <dsp:cNvSpPr/>
      </dsp:nvSpPr>
      <dsp:spPr>
        <a:xfrm rot="10800000">
          <a:off x="6647254" y="1934282"/>
          <a:ext cx="1907752" cy="801337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НАУЧНО- ТЕХНИЧЕСКОЙ РЕВОЛЮЦИИ</a:t>
          </a:r>
          <a:endParaRPr lang="en-US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6671898" y="1934282"/>
        <a:ext cx="1858464" cy="776693"/>
      </dsp:txXfrm>
    </dsp:sp>
    <dsp:sp modelId="{E14B2257-3128-47E6-BEDF-035E4B9E82DD}">
      <dsp:nvSpPr>
        <dsp:cNvPr id="0" name=""/>
        <dsp:cNvSpPr/>
      </dsp:nvSpPr>
      <dsp:spPr>
        <a:xfrm>
          <a:off x="9037982" y="372470"/>
          <a:ext cx="2059571" cy="1454932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5"/>
          <a:srcRect/>
          <a:stretch>
            <a:fillRect t="-7000" b="-7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959F1010-ECFA-490C-A5B5-B31CC3C27078}">
      <dsp:nvSpPr>
        <dsp:cNvPr id="0" name=""/>
        <dsp:cNvSpPr/>
      </dsp:nvSpPr>
      <dsp:spPr>
        <a:xfrm rot="10800000">
          <a:off x="8774913" y="1936883"/>
          <a:ext cx="2638707" cy="751254"/>
        </a:xfrm>
        <a:prstGeom prst="round2SameRect">
          <a:avLst>
            <a:gd name="adj1" fmla="val 10500"/>
            <a:gd name="adj2" fmla="val 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ЭПОХА ЭКОЛОГИЧЕСКОГО ПРИРОДОПОЛЬЗОВАНИЯ</a:t>
          </a:r>
          <a:endParaRPr lang="en-US" sz="1400" b="1" kern="1200" dirty="0">
            <a:solidFill>
              <a:schemeClr val="tx1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 rot="10800000">
        <a:off x="8798017" y="1936883"/>
        <a:ext cx="2592499" cy="728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74531F-2341-46AA-A467-4B3083517FC1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98D5E-C033-47CA-A331-D1E441EE50D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0858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83835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6445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18163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3728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8430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431813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25684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02450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0339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8709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77993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723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8693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200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043915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6478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00"/>
            </a:lvl1pPr>
            <a:lvl2pPr marL="152375" indent="-152375">
              <a:buFont typeface="Arial" panose="020B0604020202020204" pitchFamily="34" charset="0"/>
              <a:buChar char="•"/>
              <a:defRPr sz="1300"/>
            </a:lvl2pPr>
            <a:lvl3pPr marL="304750" indent="-152375">
              <a:defRPr sz="1300"/>
            </a:lvl3pPr>
            <a:lvl4pPr marL="533311" indent="-228561">
              <a:defRPr sz="1300"/>
            </a:lvl4pPr>
            <a:lvl5pPr marL="761872" indent="-228561">
              <a:defRPr sz="13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00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8694737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445B2E3-4CFA-47AE-AD89-EA7A026C7D42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68707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089C0F0-6936-45E6-A934-2C957709F7AE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34760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C4202AE-B161-497C-8F7B-27036C9AFC17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513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2E7117-14CF-4BBD-90B0-7BE827EFF9E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59784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E9211-5F91-4A3F-B640-896B7605D906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53522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26924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DED98DD-4839-4AC9-AD9B-08792A98312E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025660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23472A-8242-4363-BA8B-1CFE02E5DDE4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9583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9997B0F-5EA0-4C7A-ABC6-2EFD46638B6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3968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E87E21-ADC4-4F0A-9938-E7757BEBAE17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88362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F03D75-83D1-4812-8ADC-6AA019640A9A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292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CDDBED-5080-40E2-9E3E-BB68E0A8B59B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83787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2E86FC-F8C7-4CB9-B405-A7FA244B2767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187095-8A48-4579-9F0D-A92C9A1099E2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0313640"/>
      </p:ext>
    </p:extLst>
  </p:cSld>
  <p:clrMapOvr>
    <a:masterClrMapping/>
  </p:clrMapOvr>
  <p:transition spd="slow">
    <p:wheel spokes="1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82E800-909C-4848-9373-66946CC9AFDA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261B07E-943F-421E-9E3E-9B973A00D050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384377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46168B-F94E-4A80-AF5E-88B7FB66B38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E9A940-861B-43AE-BC7E-88CD3B778F8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6660827"/>
      </p:ext>
    </p:extLst>
  </p:cSld>
  <p:clrMapOvr>
    <a:masterClrMapping/>
  </p:clrMapOvr>
  <p:transition spd="slow">
    <p:wheel spokes="1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1196C6-1FEE-411E-A5DA-E2E73F029BB2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DBA8715-5F2E-4C8C-B7E7-8F545D1BF045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95223"/>
      </p:ext>
    </p:extLst>
  </p:cSld>
  <p:clrMapOvr>
    <a:masterClrMapping/>
  </p:clrMapOvr>
  <p:transition spd="slow">
    <p:wheel spokes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66228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0D9C65-97C0-4859-812E-73EDF69BE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D09AAE-27F0-433B-96AE-6BDAA5127DE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080800"/>
      </p:ext>
    </p:extLst>
  </p:cSld>
  <p:clrMapOvr>
    <a:masterClrMapping/>
  </p:clrMapOvr>
  <p:transition spd="slow">
    <p:wheel spokes="1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7F57C1-896A-48A0-908B-020F35B7E5E1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322036-A301-4CB1-9BE1-B76243C9DDB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3700486"/>
      </p:ext>
    </p:extLst>
  </p:cSld>
  <p:clrMapOvr>
    <a:masterClrMapping/>
  </p:clrMapOvr>
  <p:transition spd="slow">
    <p:wheel spokes="1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42B8D-D186-4FE4-A3EC-505DF3DA28D3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381C954-12E6-489F-9C20-221B31752D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216878"/>
      </p:ext>
    </p:extLst>
  </p:cSld>
  <p:clrMapOvr>
    <a:masterClrMapping/>
  </p:clrMapOvr>
  <p:transition spd="slow">
    <p:wheel spokes="1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F614BC-4A8E-4E05-9815-8A220A2517A4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A34D2C5-958C-4EB8-91A9-FA6D57EC9B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063049"/>
      </p:ext>
    </p:extLst>
  </p:cSld>
  <p:clrMapOvr>
    <a:masterClrMapping/>
  </p:clrMapOvr>
  <p:transition spd="slow">
    <p:wheel spokes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A588CA-E073-4B6C-ABB3-EB5431BCC676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6740D-A1EB-4C58-ADB4-AEF8407D590C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946014"/>
      </p:ext>
    </p:extLst>
  </p:cSld>
  <p:clrMapOvr>
    <a:masterClrMapping/>
  </p:clrMapOvr>
  <p:transition spd="slow">
    <p:wheel spokes="1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E52D6F-14F6-4CE9-A7FE-FACD4F8E6DF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C4220A-2073-4EF2-89F7-62BF54615739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978895"/>
      </p:ext>
    </p:extLst>
  </p:cSld>
  <p:clrMapOvr>
    <a:masterClrMapping/>
  </p:clrMapOvr>
  <p:transition spd="slow">
    <p:wheel spokes="1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1C82C6-58AB-4B19-9751-49F2E99DE3CB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37704D3-3069-46F2-A0A2-0C7179C2733A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11922"/>
      </p:ext>
    </p:extLst>
  </p:cSld>
  <p:clrMapOvr>
    <a:masterClrMapping/>
  </p:clrMapOvr>
  <p:transition spd="slow">
    <p:wheel spokes="1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5" y="279964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2"/>
            <a:ext cx="3328416" cy="3407439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5" indent="-152375">
              <a:buFont typeface="Arial" panose="020B0604020202020204" pitchFamily="34" charset="0"/>
              <a:buChar char="•"/>
              <a:defRPr sz="1399"/>
            </a:lvl2pPr>
            <a:lvl3pPr marL="304750" indent="-152375">
              <a:defRPr sz="1399"/>
            </a:lvl3pPr>
            <a:lvl4pPr marL="533311" indent="-228561">
              <a:defRPr sz="1399"/>
            </a:lvl4pPr>
            <a:lvl5pPr marL="761872" indent="-228561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05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ru-RU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39762081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34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9114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63528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32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07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FB0A5E-F56F-47D4-9D98-0BCDDDC3958C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DD318-3BD6-4AC0-B386-A0E20A06C07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050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10/29/2020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2224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46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0E0705-216E-4193-8DE4-FAA8AA20B6B3}" type="slidenum">
              <a:rPr kumimoji="0" lang="ru-RU" altLang="ru-RU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6435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8A372E-5122-41F3-BCFC-A9C84C996D0D}" type="datetimeFigureOut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29.10.2020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marL="0" marR="0" lvl="0" indent="0" algn="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15BFEC-F88B-4333-A232-19459BCD3BB6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377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812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ransition spd="slow">
    <p:wheel spokes="1"/>
  </p:transition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189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377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566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754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594" indent="-228594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/>
          <p:nvPr/>
        </p:nvSpPr>
        <p:spPr>
          <a:xfrm>
            <a:off x="0" y="1"/>
            <a:ext cx="12175067" cy="1858433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0000CC"/>
          </a:solidFill>
        </p:spPr>
        <p:txBody>
          <a:bodyPr lIns="0" tIns="0" rIns="0" bIns="0"/>
          <a:lstStyle/>
          <a:p>
            <a:pPr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15" name="object 4"/>
          <p:cNvSpPr txBox="1"/>
          <p:nvPr/>
        </p:nvSpPr>
        <p:spPr>
          <a:xfrm>
            <a:off x="910168" y="1858434"/>
            <a:ext cx="7478458" cy="4682177"/>
          </a:xfrm>
          <a:prstGeom prst="rect">
            <a:avLst/>
          </a:prstGeom>
          <a:solidFill>
            <a:schemeClr val="bg1"/>
          </a:solidFill>
        </p:spPr>
        <p:txBody>
          <a:bodyPr wrap="square" lIns="0" tIns="29525" rIns="0" bIns="0">
            <a:spAutoFit/>
          </a:bodyPr>
          <a:lstStyle/>
          <a:p>
            <a:pPr algn="ctr">
              <a:defRPr/>
            </a:pPr>
            <a:endParaRPr lang="ru-RU" sz="54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defRPr/>
            </a:pPr>
            <a:r>
              <a:rPr lang="ru-RU" sz="5400" b="1" spc="11" dirty="0">
                <a:solidFill>
                  <a:srgbClr val="002060"/>
                </a:solidFill>
                <a:latin typeface="Arial"/>
                <a:cs typeface="Arial"/>
              </a:rPr>
              <a:t>ВЗАИМОДЕЙСТВИЕ ОБЩЕСТВА </a:t>
            </a:r>
          </a:p>
          <a:p>
            <a:pPr algn="ctr">
              <a:defRPr/>
            </a:pPr>
            <a:r>
              <a:rPr lang="ru-RU" sz="5400" b="1" spc="11" dirty="0">
                <a:solidFill>
                  <a:srgbClr val="002060"/>
                </a:solidFill>
                <a:latin typeface="Arial"/>
                <a:cs typeface="Arial"/>
              </a:rPr>
              <a:t>И ПРИРОДЫ</a:t>
            </a:r>
          </a:p>
          <a:p>
            <a:pPr algn="ctr">
              <a:defRPr/>
            </a:pPr>
            <a:endParaRPr lang="ru-RU" sz="5400" b="1" spc="11" dirty="0">
              <a:solidFill>
                <a:srgbClr val="002060"/>
              </a:solidFill>
              <a:latin typeface="Arial"/>
              <a:cs typeface="Arial"/>
            </a:endParaRPr>
          </a:p>
          <a:p>
            <a:pPr marL="68438" algn="ctr">
              <a:lnSpc>
                <a:spcPts val="4151"/>
              </a:lnSpc>
              <a:defRPr/>
            </a:pPr>
            <a:endParaRPr sz="3200" b="1" dirty="0">
              <a:latin typeface="Arial"/>
              <a:cs typeface="Arial"/>
            </a:endParaRPr>
          </a:p>
        </p:txBody>
      </p:sp>
      <p:sp>
        <p:nvSpPr>
          <p:cNvPr id="16" name="object 5"/>
          <p:cNvSpPr/>
          <p:nvPr/>
        </p:nvSpPr>
        <p:spPr>
          <a:xfrm>
            <a:off x="306917" y="2798541"/>
            <a:ext cx="603251" cy="2313517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lIns="0" tIns="0" rIns="0" bIns="0"/>
          <a:lstStyle/>
          <a:p>
            <a:pPr>
              <a:defRPr/>
            </a:pPr>
            <a:endParaRPr dirty="0">
              <a:latin typeface="+mn-lt"/>
              <a:cs typeface="+mn-cs"/>
            </a:endParaRPr>
          </a:p>
        </p:txBody>
      </p:sp>
      <p:sp>
        <p:nvSpPr>
          <p:cNvPr id="18" name="object 2"/>
          <p:cNvSpPr txBox="1">
            <a:spLocks/>
          </p:cNvSpPr>
          <p:nvPr/>
        </p:nvSpPr>
        <p:spPr>
          <a:xfrm>
            <a:off x="2465918" y="241300"/>
            <a:ext cx="5674783" cy="1261533"/>
          </a:xfrm>
          <a:prstGeom prst="rect">
            <a:avLst/>
          </a:prstGeom>
        </p:spPr>
        <p:txBody>
          <a:bodyPr lIns="0" tIns="30910" rIns="0" bIns="0">
            <a:spAutoFit/>
          </a:bodyPr>
          <a:lstStyle>
            <a:lvl1pPr>
              <a:defRPr sz="3400" b="1" i="0">
                <a:solidFill>
                  <a:schemeClr val="bg1"/>
                </a:solidFill>
                <a:latin typeface="Arial"/>
                <a:ea typeface="+mj-ea"/>
                <a:cs typeface="Arial"/>
              </a:defRPr>
            </a:lvl1pPr>
          </a:lstStyle>
          <a:p>
            <a:pPr marL="26881" defTabSz="1935370">
              <a:spcBef>
                <a:spcPts val="241"/>
              </a:spcBef>
              <a:defRPr/>
            </a:pPr>
            <a:r>
              <a:rPr lang="ru-RU" sz="8000" kern="0" spc="21" dirty="0">
                <a:solidFill>
                  <a:sysClr val="window" lastClr="FFFFFF"/>
                </a:solidFill>
              </a:rPr>
              <a:t>География </a:t>
            </a:r>
            <a:endParaRPr lang="en-US" sz="8000" kern="0" spc="21" dirty="0">
              <a:solidFill>
                <a:sysClr val="window" lastClr="FFFFFF"/>
              </a:solidFill>
            </a:endParaRPr>
          </a:p>
        </p:txBody>
      </p:sp>
      <p:sp>
        <p:nvSpPr>
          <p:cNvPr id="24" name="object 12"/>
          <p:cNvSpPr/>
          <p:nvPr/>
        </p:nvSpPr>
        <p:spPr>
          <a:xfrm>
            <a:off x="1166284" y="893233"/>
            <a:ext cx="133349" cy="228600"/>
          </a:xfrm>
          <a:custGeom>
            <a:avLst/>
            <a:gdLst/>
            <a:ahLst/>
            <a:cxnLst/>
            <a:rect l="l" t="t" r="r" b="b"/>
            <a:pathLst>
              <a:path w="62229" h="108584">
                <a:moveTo>
                  <a:pt x="46944" y="0"/>
                </a:moveTo>
                <a:lnTo>
                  <a:pt x="44046" y="388"/>
                </a:lnTo>
                <a:lnTo>
                  <a:pt x="41704" y="2223"/>
                </a:lnTo>
                <a:lnTo>
                  <a:pt x="3186" y="33036"/>
                </a:lnTo>
                <a:lnTo>
                  <a:pt x="1061" y="34678"/>
                </a:lnTo>
                <a:lnTo>
                  <a:pt x="0" y="37288"/>
                </a:lnTo>
                <a:lnTo>
                  <a:pt x="288" y="39992"/>
                </a:lnTo>
                <a:lnTo>
                  <a:pt x="8500" y="105677"/>
                </a:lnTo>
                <a:lnTo>
                  <a:pt x="11686" y="108574"/>
                </a:lnTo>
                <a:lnTo>
                  <a:pt x="16517" y="108574"/>
                </a:lnTo>
                <a:lnTo>
                  <a:pt x="17481" y="108380"/>
                </a:lnTo>
                <a:lnTo>
                  <a:pt x="60177" y="91285"/>
                </a:lnTo>
                <a:lnTo>
                  <a:pt x="61001" y="90027"/>
                </a:lnTo>
                <a:lnTo>
                  <a:pt x="22021" y="90027"/>
                </a:lnTo>
                <a:lnTo>
                  <a:pt x="16035" y="42407"/>
                </a:lnTo>
                <a:lnTo>
                  <a:pt x="40184" y="23086"/>
                </a:lnTo>
                <a:lnTo>
                  <a:pt x="55742" y="23086"/>
                </a:lnTo>
                <a:lnTo>
                  <a:pt x="54187" y="7533"/>
                </a:lnTo>
                <a:lnTo>
                  <a:pt x="54090" y="4733"/>
                </a:lnTo>
                <a:lnTo>
                  <a:pt x="52257" y="2223"/>
                </a:lnTo>
                <a:lnTo>
                  <a:pt x="49550" y="1065"/>
                </a:lnTo>
                <a:lnTo>
                  <a:pt x="46944" y="0"/>
                </a:lnTo>
                <a:close/>
              </a:path>
              <a:path w="62229" h="108584">
                <a:moveTo>
                  <a:pt x="55742" y="23086"/>
                </a:moveTo>
                <a:lnTo>
                  <a:pt x="40184" y="23086"/>
                </a:lnTo>
                <a:lnTo>
                  <a:pt x="45882" y="80467"/>
                </a:lnTo>
                <a:lnTo>
                  <a:pt x="22021" y="90027"/>
                </a:lnTo>
                <a:lnTo>
                  <a:pt x="61001" y="90027"/>
                </a:lnTo>
                <a:lnTo>
                  <a:pt x="62204" y="88192"/>
                </a:lnTo>
                <a:lnTo>
                  <a:pt x="61916" y="84811"/>
                </a:lnTo>
                <a:lnTo>
                  <a:pt x="55742" y="23086"/>
                </a:lnTo>
                <a:close/>
              </a:path>
            </a:pathLst>
          </a:custGeom>
          <a:solidFill>
            <a:srgbClr val="00AEEF"/>
          </a:solidFill>
        </p:spPr>
        <p:txBody>
          <a:bodyPr lIns="0" tIns="0" rIns="0" bIns="0"/>
          <a:lstStyle/>
          <a:p>
            <a:pPr defTabSz="1935370">
              <a:defRPr/>
            </a:pPr>
            <a:endParaRPr sz="39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083" name="Picture 11" descr="https://pngicon.ru/file/uploads/iconka_globus.png"/>
          <p:cNvPicPr>
            <a:picLocks noChangeAspect="1" noChangeArrowheads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" y="1"/>
            <a:ext cx="1745796" cy="1745796"/>
          </a:xfrm>
          <a:prstGeom prst="rect">
            <a:avLst/>
          </a:prstGeom>
          <a:noFill/>
        </p:spPr>
      </p:pic>
      <p:sp>
        <p:nvSpPr>
          <p:cNvPr id="4104" name="AutoShape 13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154517" y="-143933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sp>
        <p:nvSpPr>
          <p:cNvPr id="4105" name="AutoShape 15" descr="https://ykl-res.azureedge.net/d732e253-a486-44c3-8d13-eeff19a0412b/27-08-2018%2020-35-37.jpg"/>
          <p:cNvSpPr>
            <a:spLocks noChangeAspect="1" noChangeArrowheads="1"/>
          </p:cNvSpPr>
          <p:nvPr/>
        </p:nvSpPr>
        <p:spPr bwMode="auto">
          <a:xfrm>
            <a:off x="306917" y="8467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8" tIns="45719" rIns="91438" bIns="45719"/>
          <a:lstStyle/>
          <a:p>
            <a:endParaRPr lang="ru-RU" altLang="ru-RU"/>
          </a:p>
        </p:txBody>
      </p:sp>
      <p:pic>
        <p:nvPicPr>
          <p:cNvPr id="410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401" y="154517"/>
            <a:ext cx="1477433" cy="1437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108" name="TextBox 2"/>
          <p:cNvSpPr txBox="1">
            <a:spLocks noChangeArrowheads="1"/>
          </p:cNvSpPr>
          <p:nvPr/>
        </p:nvSpPr>
        <p:spPr bwMode="auto">
          <a:xfrm>
            <a:off x="9931927" y="442385"/>
            <a:ext cx="1220264" cy="954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8" rIns="121917" bIns="6095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10</a:t>
            </a:r>
          </a:p>
          <a:p>
            <a:pPr algn="ctr"/>
            <a:r>
              <a:rPr lang="ru-RU" altLang="ru-RU" sz="2700" b="1">
                <a:solidFill>
                  <a:schemeClr val="bg1"/>
                </a:solidFill>
              </a:rPr>
              <a:t>класс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31E9F20-63B9-4F07-A912-3DEB9BB34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4802" y="2265496"/>
            <a:ext cx="3310282" cy="385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994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72887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ЭПОХА АГРАРНОЙ РЕВОЛЮЦИИ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A6B138-CB35-4A0A-A7E9-E66D5AEC9411}"/>
              </a:ext>
            </a:extLst>
          </p:cNvPr>
          <p:cNvSpPr txBox="1"/>
          <p:nvPr/>
        </p:nvSpPr>
        <p:spPr>
          <a:xfrm>
            <a:off x="773373" y="885797"/>
            <a:ext cx="10863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ЖИЗНИ ЛЮДЕЙ, СПОСОБСТВУЮЩИЙ НАРУШЕНИЮ ЕСТЕСТВЕННОГО СОСТОЯНИЯ ГЕОСИСТЕМ НА НАБОЛЬШИХ ТЕРРИТОРИЯХ, В НЕБОЛЬШОЙ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СТЕПЕНИ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0FA284-00AE-45B3-BD7A-4E0944C7258D}"/>
              </a:ext>
            </a:extLst>
          </p:cNvPr>
          <p:cNvSpPr txBox="1"/>
          <p:nvPr/>
        </p:nvSpPr>
        <p:spPr>
          <a:xfrm>
            <a:off x="7421478" y="1755965"/>
            <a:ext cx="4215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НАЧАЛАСЬ 6-8 ТЫСЯЧ ЛЕТ НАЗАД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C2064D96-836D-4109-914E-103238BE9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9540" y="2195961"/>
            <a:ext cx="4763069" cy="2321448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51FC361B-C610-452B-AF1E-490770B71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085" y="4386426"/>
            <a:ext cx="4763069" cy="232144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6883D5-F3DD-4D98-BF59-7493FC3E049F}"/>
              </a:ext>
            </a:extLst>
          </p:cNvPr>
          <p:cNvSpPr txBox="1"/>
          <p:nvPr/>
        </p:nvSpPr>
        <p:spPr>
          <a:xfrm>
            <a:off x="329594" y="1892508"/>
            <a:ext cx="6328376" cy="51860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ПЕРИОДА:</a:t>
            </a:r>
          </a:p>
          <a:p>
            <a:pPr>
              <a:spcBef>
                <a:spcPts val="300"/>
              </a:spcBef>
            </a:pPr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БЫЛ ОСУЩЕСТВЛЕН ПЕРЕХОД  ОТ ПРИСВАЮЩЕГО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 ПРОИЗВОДЯЩЕМУ ХОЗЯЙСТВУ;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ПОЯВИЛОСЬ ПРЕДСТАВЛЕНИЕ О ВОЗМОЖНОСТИ ВЛИЯНИЯ ЧЕЛОВЕКА НА ПРИРОДНОЕ ОКРУЖЕНИЕ, ЕГО ЦЕЛЕНАПРАВЛЕННОГО ИЗМЕНЕНИЯ;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МЕРЕ СОВЕРШЕНСТВОВАНИЯ ОРУДИЙ ТРУДА ГАРМОНИЯ ЧЕЛОВЕКА И ПРИРОДЫ, РАВНОВЕСИЕ В ГЕОСИСТЕМАХ СТАЛО НАРУШАТЬСЯ, СТАЛИ ИСЧЕЗАТЬ  НЕКОТОРЫЕ ПРОМЫСЛОВЫЕ ВИДЫ РАСТЕНИЙ И ЖИВОТНЫХ;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НАСЕЛЕНИЕ ПЕРЕХОДИЛО К ОСЕДЛОМУ ОБРАЗУ ЖИЗНИ, ВОЗНИКАЛИ ГОРОДА.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47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72887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ЭПОХА ПРОМЫШЛЕННОЙ  РЕВОЛЮЦИИ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A6B138-CB35-4A0A-A7E9-E66D5AEC9411}"/>
              </a:ext>
            </a:extLst>
          </p:cNvPr>
          <p:cNvSpPr txBox="1"/>
          <p:nvPr/>
        </p:nvSpPr>
        <p:spPr>
          <a:xfrm>
            <a:off x="773373" y="806181"/>
            <a:ext cx="10863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ЖИЗНИ ЛЮДЕЙ, СВЯЗАННЫЙ С ХИЩНИЧЕСКОЙ ЭКСПЛУАТАЦИЕЙ ПРИРОДЫ В ЦЕЛЯХ УДОВЛЕТВОРЕНИЯ МАТЕРИАЛЬНЫХ И ДУХОВНЫХ ПОТРЕБНОСТЕЙ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0FA284-00AE-45B3-BD7A-4E0944C7258D}"/>
              </a:ext>
            </a:extLst>
          </p:cNvPr>
          <p:cNvSpPr txBox="1"/>
          <p:nvPr/>
        </p:nvSpPr>
        <p:spPr>
          <a:xfrm>
            <a:off x="7421478" y="1755965"/>
            <a:ext cx="2668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НАЧАЛАСЬ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XVII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6883D5-F3DD-4D98-BF59-7493FC3E049F}"/>
              </a:ext>
            </a:extLst>
          </p:cNvPr>
          <p:cNvSpPr txBox="1"/>
          <p:nvPr/>
        </p:nvSpPr>
        <p:spPr>
          <a:xfrm>
            <a:off x="263180" y="2142043"/>
            <a:ext cx="5437531" cy="43165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300"/>
              </a:spcBef>
            </a:pPr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ПЕРИОДА:</a:t>
            </a:r>
          </a:p>
          <a:p>
            <a:pPr>
              <a:spcBef>
                <a:spcPts val="300"/>
              </a:spcBef>
            </a:pPr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ПРИОБРЕТЕНИЕМ ПАРОВОЙ МАШИНЫ В 1784 ГОДУ НАЧАЛАСЬ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РЕВОЛЮЦИЯ, В СЕРЕДИНЕ </a:t>
            </a:r>
            <a:r>
              <a:rPr lang="en-US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ВЕКА – «ЗЕЛЕНАЯ РЕВОЛЮЦИЯ»,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ОЗМЕНАВАВШАЯ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КОРЕННОЙ ПЕРЕЛОМ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В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СЕЛЬСКОЙ МЕСТНОСТИ;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РЕЗКО УСИЛИЛОСЬ ЭКОЛОГИЧЕСКОЕ ДАВЛЕНИЕ НА ГЕОСИСТЕМЫ;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ПРЕВРАТИЛСЯ В ОСНОВНУЮ «ГЕОЛОГИЧЕСКУЮ СИЛУ»;</a:t>
            </a:r>
          </a:p>
          <a:p>
            <a:pPr marL="285750" indent="-285750">
              <a:spcBef>
                <a:spcPts val="300"/>
              </a:spcBef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ВОЗНИКЛИ РЕГИОНАЛЬНЫЕ ГЕОЭКОЛОГИЧЕСКИЕ ПРОБЛЕМЫ.</a:t>
            </a:r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70E1463B-63C4-426D-9146-64D51ECF53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1562" y="2210943"/>
            <a:ext cx="2994420" cy="233628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1DEDB38-B452-401A-BC39-E1081E46C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267" y="2268718"/>
            <a:ext cx="2994421" cy="227850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1B15D09-4182-4548-9FB7-C6E16644B0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18688" y="4690646"/>
            <a:ext cx="3107635" cy="210653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B2B363-A8AF-4D81-8248-2045B932EA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7862" y="4690646"/>
            <a:ext cx="3107635" cy="1981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46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72887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ЭПОХА НАУЧНО - ТЕХНИЧЕСКОЙ  РЕВОЛЮЦИИ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A6B138-CB35-4A0A-A7E9-E66D5AEC9411}"/>
              </a:ext>
            </a:extLst>
          </p:cNvPr>
          <p:cNvSpPr txBox="1"/>
          <p:nvPr/>
        </p:nvSpPr>
        <p:spPr>
          <a:xfrm>
            <a:off x="773373" y="806181"/>
            <a:ext cx="10863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ЖИЗНИ ЛЮДЕЙ, НАПРАВЛЕННЫЙ НА РАЦИОНАЛЬНОЕ ИСПОЛЬЗОВАНИЕ ПРИРОДНЫХ РЕСУРСОВ И СОХРАНЕНИЕ ПРИЕМЛЕМОГО СОСТОЯНИЯ ОКРУЖАЮЩЕЙ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СРЕДЫ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90FA284-00AE-45B3-BD7A-4E0944C7258D}"/>
              </a:ext>
            </a:extLst>
          </p:cNvPr>
          <p:cNvSpPr txBox="1"/>
          <p:nvPr/>
        </p:nvSpPr>
        <p:spPr>
          <a:xfrm>
            <a:off x="6507078" y="2034261"/>
            <a:ext cx="53784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НАЧАЛАСЬ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ВО ВТОРОЙ ПОЛОВИНЕ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ВЕКЕ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6883D5-F3DD-4D98-BF59-7493FC3E049F}"/>
              </a:ext>
            </a:extLst>
          </p:cNvPr>
          <p:cNvSpPr txBox="1"/>
          <p:nvPr/>
        </p:nvSpPr>
        <p:spPr>
          <a:xfrm>
            <a:off x="100015" y="1721828"/>
            <a:ext cx="64010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ПЕРИОДА:</a:t>
            </a:r>
          </a:p>
          <a:p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СФОРМИРОВАЛИСЬ И ПОЛУЧИЛИ РАЗВИТИЕ ЭКОЛОГИЧЕСКОЕ СОЗНАНИЕ И ЭКОЛОГИЧЕСКАЯ  КУЛЬТУРА;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НАЧАЛИ СОЗДАВАТЬСЯ  ЭКОЛОГИЧЕСКИЕ ОРГАНИЗАЦИИ;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НАЧАЛОСЬ ОСВОЕНИЕ КОСМОСА;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БЫСТРО РОСЛА ЧИСЛЕННОСТЬ НАСЕЛЕНИЯ;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ПРОИЗОШЛА НАУЧНО- ТЕХНИЧЕСКАЯ РЕВОЛЮЦИЯ;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ХИМИЧЕСКИЕ ЭЛЕМЕНТЫ СТАЛИ ВОВЛЕКАТЬСЯ В ХОЗЯЙСТВЕННЫЙ ОБОРОТ;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ВОЗНИКЛИ ГЛОБАЛЬНЫЕ  ЭКОЛОГИЧЕСКИЕ ПРОБЛЕМЫ;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 КОМПОНЕНТЫ ПРИРОДЫ СТАЛИ ИСПЫТЫВАТЬ НА СЕБЕ СИЛЬНОЕ АНТРОПОГЕННОЕ ВОЗДЕЙСТВИЕ.</a:t>
            </a:r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F5EF1D0-8771-455C-A31E-740C32EC05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539"/>
          <a:stretch/>
        </p:blipFill>
        <p:spPr>
          <a:xfrm>
            <a:off x="8967349" y="2502360"/>
            <a:ext cx="3224650" cy="201849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AAD334E8-ADC1-4A2F-9B41-C9AB2821D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5026" y="2586193"/>
            <a:ext cx="2763999" cy="20184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35C7C4C-1F1E-4CBE-BB19-A94AF6965F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0548" y="4703458"/>
            <a:ext cx="3614775" cy="196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404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72887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ЭПОХА ЭКОЛОГИЧЕСКОГО ПРИРОДОПОЛЬЗОВАНИЯ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CA6B138-CB35-4A0A-A7E9-E66D5AEC9411}"/>
              </a:ext>
            </a:extLst>
          </p:cNvPr>
          <p:cNvSpPr txBox="1"/>
          <p:nvPr/>
        </p:nvSpPr>
        <p:spPr>
          <a:xfrm>
            <a:off x="773373" y="806181"/>
            <a:ext cx="108636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ЖИЗНИ ЛЮДЕЙ, В РАМКАХ КОТОРОГО СОХРАНЕНИЕ ЗДОРОВОЙ </a:t>
            </a:r>
            <a:endParaRPr lang="ru-RU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ЭКОЛОГИЧЕСКИ ЧИСТОЙ СРЕДЫ РАССМАТРИВАЕТСЯ КАК РАВНАЯ </a:t>
            </a:r>
            <a:endParaRPr lang="ru-RU" sz="2000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ЗНАЧИМОСТИ С ЭКОНОМИЧЕСКИМ РОСТОМ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ЦЕННОСТИ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F6883D5-F3DD-4D98-BF59-7493FC3E049F}"/>
              </a:ext>
            </a:extLst>
          </p:cNvPr>
          <p:cNvSpPr txBox="1"/>
          <p:nvPr/>
        </p:nvSpPr>
        <p:spPr>
          <a:xfrm>
            <a:off x="437452" y="2502360"/>
            <a:ext cx="5289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ПРИЗНАКИ НАЧАЛО ЭТОЙ ЭПОХИ ОТМЕЧАЮТСЯ В НЕКОТОРЫХ РАЗВИТЫХ СТРАНАХ, ГДЕ НА ГОСУДАРСТВЕННОМ УРОВНЕ СТАВЯТСЯ  И РЕШАЮТСЯ  </a:t>
            </a:r>
            <a:endParaRPr lang="ru-RU" b="1" dirty="0" smtClean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 ПЕРВОСТЕПЕННОЙ ЗАДАЧИ ОХРАНЫ ЭКОЛОГИЧЕСКОЙ БЕЗОПАСНОСТИ ОКРУЖАЮЩЕЙ СРЕДЫ, ВОСПРОИЗВОДСТВО РЕСУРСОВ ОСУЩЕСТВЛЯЕТСЯ ЗА ОБЩЕСТВЕННЫЙ 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СЧЁТ</a:t>
            </a: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СОВЕРШЕНСТВУЕТСЯ ЭКОЛОГИЧЕСКОЕ ЗАКОНОДАТЕЛЬСТВО, ФОРМИРУЮТСЯ КОНТУРЫ «РЕВОЛЮЦИИ ЭКОЛОГИЧЕСКОЙ КУЛЬТУРЫ</a:t>
            </a:r>
            <a:r>
              <a:rPr lang="ru-RU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1F4DC5-5CA9-477B-B5B9-B64C9A3DB0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9929" y="2070983"/>
            <a:ext cx="3199573" cy="29651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A32EA7-1C95-4C27-88AA-B0B7993535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5182" y="3644349"/>
            <a:ext cx="3231859" cy="282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603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965451" y="230717"/>
            <a:ext cx="5943600" cy="726016"/>
          </a:xfrm>
        </p:spPr>
        <p:txBody>
          <a:bodyPr lIns="0" tIns="34903" rIns="0" bIns="0" rtlCol="0">
            <a:spAutoFit/>
          </a:bodyPr>
          <a:lstStyle/>
          <a:p>
            <a:pPr marL="26849" algn="ctr">
              <a:lnSpc>
                <a:spcPct val="100000"/>
              </a:lnSpc>
              <a:spcBef>
                <a:spcPts val="275"/>
              </a:spcBef>
              <a:defRPr/>
            </a:pPr>
            <a:r>
              <a:rPr lang="ru-RU" b="1" spc="32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Задания: </a:t>
            </a:r>
            <a:endParaRPr b="1" spc="1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531" name="object 3"/>
          <p:cNvSpPr>
            <a:spLocks/>
          </p:cNvSpPr>
          <p:nvPr/>
        </p:nvSpPr>
        <p:spPr bwMode="auto">
          <a:xfrm>
            <a:off x="11116733" y="336551"/>
            <a:ext cx="533400" cy="533400"/>
          </a:xfrm>
          <a:custGeom>
            <a:avLst/>
            <a:gdLst>
              <a:gd name="T0" fmla="*/ 39468510 w 252729"/>
              <a:gd name="T1" fmla="*/ 0 h 252729"/>
              <a:gd name="T2" fmla="*/ 0 w 252729"/>
              <a:gd name="T3" fmla="*/ 0 h 252729"/>
              <a:gd name="T4" fmla="*/ 0 w 252729"/>
              <a:gd name="T5" fmla="*/ 39468510 h 252729"/>
              <a:gd name="T6" fmla="*/ 39468510 w 252729"/>
              <a:gd name="T7" fmla="*/ 39468510 h 252729"/>
              <a:gd name="T8" fmla="*/ 39468510 w 252729"/>
              <a:gd name="T9" fmla="*/ 0 h 25272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52729" h="252729">
                <a:moveTo>
                  <a:pt x="252464" y="0"/>
                </a:moveTo>
                <a:lnTo>
                  <a:pt x="0" y="0"/>
                </a:lnTo>
                <a:lnTo>
                  <a:pt x="0" y="252464"/>
                </a:lnTo>
                <a:lnTo>
                  <a:pt x="252464" y="252464"/>
                </a:lnTo>
                <a:lnTo>
                  <a:pt x="2524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2" name="object 5"/>
          <p:cNvSpPr>
            <a:spLocks/>
          </p:cNvSpPr>
          <p:nvPr/>
        </p:nvSpPr>
        <p:spPr bwMode="auto">
          <a:xfrm>
            <a:off x="694267" y="1437217"/>
            <a:ext cx="2313517" cy="846667"/>
          </a:xfrm>
          <a:custGeom>
            <a:avLst/>
            <a:gdLst>
              <a:gd name="T0" fmla="*/ 174603449 w 1094105"/>
              <a:gd name="T1" fmla="*/ 0 h 400050"/>
              <a:gd name="T2" fmla="*/ 44636802 w 1094105"/>
              <a:gd name="T3" fmla="*/ 0 h 400050"/>
              <a:gd name="T4" fmla="*/ 37421227 w 1094105"/>
              <a:gd name="T5" fmla="*/ 592613 h 400050"/>
              <a:gd name="T6" fmla="*/ 30567189 w 1094105"/>
              <a:gd name="T7" fmla="*/ 2307708 h 400050"/>
              <a:gd name="T8" fmla="*/ 24168430 w 1094105"/>
              <a:gd name="T9" fmla="*/ 5050416 h 400050"/>
              <a:gd name="T10" fmla="*/ 18318823 w 1094105"/>
              <a:gd name="T11" fmla="*/ 8726290 h 400050"/>
              <a:gd name="T12" fmla="*/ 13111863 w 1094105"/>
              <a:gd name="T13" fmla="*/ 13240356 h 400050"/>
              <a:gd name="T14" fmla="*/ 8641561 w 1094105"/>
              <a:gd name="T15" fmla="*/ 18498211 h 400050"/>
              <a:gd name="T16" fmla="*/ 5001493 w 1094105"/>
              <a:gd name="T17" fmla="*/ 24405044 h 400050"/>
              <a:gd name="T18" fmla="*/ 2285252 w 1094105"/>
              <a:gd name="T19" fmla="*/ 30866405 h 400050"/>
              <a:gd name="T20" fmla="*/ 586785 w 1094105"/>
              <a:gd name="T21" fmla="*/ 37787317 h 400050"/>
              <a:gd name="T22" fmla="*/ 0 w 1094105"/>
              <a:gd name="T23" fmla="*/ 45073514 h 400050"/>
              <a:gd name="T24" fmla="*/ 0 w 1094105"/>
              <a:gd name="T25" fmla="*/ 64399700 h 400050"/>
              <a:gd name="T26" fmla="*/ 129966509 w 1094105"/>
              <a:gd name="T27" fmla="*/ 64399700 h 400050"/>
              <a:gd name="T28" fmla="*/ 137182265 w 1094105"/>
              <a:gd name="T29" fmla="*/ 63806932 h 400050"/>
              <a:gd name="T30" fmla="*/ 144036376 w 1094105"/>
              <a:gd name="T31" fmla="*/ 62091883 h 400050"/>
              <a:gd name="T32" fmla="*/ 150435062 w 1094105"/>
              <a:gd name="T33" fmla="*/ 59349154 h 400050"/>
              <a:gd name="T34" fmla="*/ 156284594 w 1094105"/>
              <a:gd name="T35" fmla="*/ 55673294 h 400050"/>
              <a:gd name="T36" fmla="*/ 161491429 w 1094105"/>
              <a:gd name="T37" fmla="*/ 51159233 h 400050"/>
              <a:gd name="T38" fmla="*/ 165961916 w 1094105"/>
              <a:gd name="T39" fmla="*/ 45901413 h 400050"/>
              <a:gd name="T40" fmla="*/ 169602040 w 1094105"/>
              <a:gd name="T41" fmla="*/ 39994384 h 400050"/>
              <a:gd name="T42" fmla="*/ 172318048 w 1094105"/>
              <a:gd name="T43" fmla="*/ 33533119 h 400050"/>
              <a:gd name="T44" fmla="*/ 174016512 w 1094105"/>
              <a:gd name="T45" fmla="*/ 26612122 h 400050"/>
              <a:gd name="T46" fmla="*/ 174603449 w 1094105"/>
              <a:gd name="T47" fmla="*/ 19326041 h 400050"/>
              <a:gd name="T48" fmla="*/ 174603449 w 1094105"/>
              <a:gd name="T49" fmla="*/ 0 h 400050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0" t="0" r="r" b="b"/>
            <a:pathLst>
              <a:path w="1094105" h="400050">
                <a:moveTo>
                  <a:pt x="1094026" y="0"/>
                </a:moveTo>
                <a:lnTo>
                  <a:pt x="279684" y="0"/>
                </a:lnTo>
                <a:lnTo>
                  <a:pt x="234473" y="3677"/>
                </a:lnTo>
                <a:lnTo>
                  <a:pt x="191527" y="14319"/>
                </a:lnTo>
                <a:lnTo>
                  <a:pt x="151434" y="31338"/>
                </a:lnTo>
                <a:lnTo>
                  <a:pt x="114782" y="54147"/>
                </a:lnTo>
                <a:lnTo>
                  <a:pt x="82156" y="82157"/>
                </a:lnTo>
                <a:lnTo>
                  <a:pt x="54146" y="114783"/>
                </a:lnTo>
                <a:lnTo>
                  <a:pt x="31338" y="151435"/>
                </a:lnTo>
                <a:lnTo>
                  <a:pt x="14319" y="191528"/>
                </a:lnTo>
                <a:lnTo>
                  <a:pt x="3677" y="234473"/>
                </a:lnTo>
                <a:lnTo>
                  <a:pt x="0" y="279684"/>
                </a:lnTo>
                <a:lnTo>
                  <a:pt x="0" y="399604"/>
                </a:lnTo>
                <a:lnTo>
                  <a:pt x="814341" y="399604"/>
                </a:lnTo>
                <a:lnTo>
                  <a:pt x="859553" y="395926"/>
                </a:lnTo>
                <a:lnTo>
                  <a:pt x="902499" y="385284"/>
                </a:lnTo>
                <a:lnTo>
                  <a:pt x="942592" y="368265"/>
                </a:lnTo>
                <a:lnTo>
                  <a:pt x="979244" y="345456"/>
                </a:lnTo>
                <a:lnTo>
                  <a:pt x="1011869" y="317446"/>
                </a:lnTo>
                <a:lnTo>
                  <a:pt x="1039880" y="284821"/>
                </a:lnTo>
                <a:lnTo>
                  <a:pt x="1062688" y="248168"/>
                </a:lnTo>
                <a:lnTo>
                  <a:pt x="1079706" y="208075"/>
                </a:lnTo>
                <a:lnTo>
                  <a:pt x="1090348" y="165130"/>
                </a:lnTo>
                <a:lnTo>
                  <a:pt x="1094026" y="119919"/>
                </a:lnTo>
                <a:lnTo>
                  <a:pt x="1094026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3" name="object 8"/>
          <p:cNvSpPr txBox="1">
            <a:spLocks noChangeArrowheads="1"/>
          </p:cNvSpPr>
          <p:nvPr/>
        </p:nvSpPr>
        <p:spPr bwMode="auto">
          <a:xfrm>
            <a:off x="3567642" y="1804988"/>
            <a:ext cx="8290983" cy="383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45643" rIns="0" bIns="0">
            <a:spAutoFit/>
          </a:bodyPr>
          <a:lstStyle>
            <a:lvl1pPr marL="190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ru-RU" altLang="ru-RU" sz="4300" b="1" dirty="0">
                <a:solidFill>
                  <a:srgbClr val="007035"/>
                </a:solidFill>
              </a:rPr>
              <a:t>1. Прочитать </a:t>
            </a:r>
          </a:p>
          <a:p>
            <a:pPr marL="628650" algn="ctr">
              <a:lnSpc>
                <a:spcPct val="80000"/>
              </a:lnSpc>
            </a:pPr>
            <a:r>
              <a:rPr lang="ru-RU" altLang="ru-RU" sz="4000" b="1" dirty="0" smtClean="0">
                <a:solidFill>
                  <a:srgbClr val="007035"/>
                </a:solidFill>
              </a:rPr>
              <a:t>§</a:t>
            </a:r>
            <a:r>
              <a:rPr lang="ru-RU" altLang="ru-RU" sz="4000" b="1" dirty="0">
                <a:solidFill>
                  <a:srgbClr val="007035"/>
                </a:solidFill>
              </a:rPr>
              <a:t>10 </a:t>
            </a:r>
            <a:r>
              <a:rPr lang="ru-RU" altLang="ru-RU" sz="4000" b="1" dirty="0" smtClean="0">
                <a:solidFill>
                  <a:srgbClr val="007035"/>
                </a:solidFill>
              </a:rPr>
              <a:t>Взаимодействие общества и природы</a:t>
            </a:r>
          </a:p>
          <a:p>
            <a:pPr>
              <a:spcBef>
                <a:spcPts val="1200"/>
              </a:spcBef>
            </a:pPr>
            <a:r>
              <a:rPr lang="ru-RU" altLang="ru-RU" sz="4300" b="1" dirty="0" smtClean="0">
                <a:solidFill>
                  <a:srgbClr val="007035"/>
                </a:solidFill>
              </a:rPr>
              <a:t>2</a:t>
            </a:r>
            <a:r>
              <a:rPr lang="ru-RU" altLang="ru-RU" sz="4300" b="1" dirty="0">
                <a:solidFill>
                  <a:srgbClr val="007035"/>
                </a:solidFill>
              </a:rPr>
              <a:t>. Ответить </a:t>
            </a:r>
            <a:r>
              <a:rPr lang="ru-RU" altLang="ru-RU" sz="4300" b="1" dirty="0" smtClean="0">
                <a:solidFill>
                  <a:srgbClr val="007035"/>
                </a:solidFill>
              </a:rPr>
              <a:t>письменно</a:t>
            </a:r>
          </a:p>
          <a:p>
            <a:pPr marL="628650" indent="-19050"/>
            <a:r>
              <a:rPr lang="ru-RU" altLang="ru-RU" sz="4300" b="1" dirty="0" smtClean="0">
                <a:solidFill>
                  <a:srgbClr val="007035"/>
                </a:solidFill>
              </a:rPr>
              <a:t>на </a:t>
            </a:r>
            <a:r>
              <a:rPr lang="ru-RU" altLang="ru-RU" sz="4300" b="1" dirty="0">
                <a:solidFill>
                  <a:srgbClr val="007035"/>
                </a:solidFill>
              </a:rPr>
              <a:t>вопросы 3 - 4  стр</a:t>
            </a:r>
            <a:r>
              <a:rPr lang="ru-RU" altLang="ru-RU" sz="4300" b="1" dirty="0" smtClean="0">
                <a:solidFill>
                  <a:srgbClr val="007035"/>
                </a:solidFill>
              </a:rPr>
              <a:t>. 44</a:t>
            </a:r>
            <a:endParaRPr lang="ru-RU" altLang="ru-RU" sz="4300" b="1" dirty="0">
              <a:solidFill>
                <a:srgbClr val="007035"/>
              </a:solidFill>
            </a:endParaRPr>
          </a:p>
          <a:p>
            <a:endParaRPr lang="ru-RU" altLang="ru-RU" sz="4300" b="1" dirty="0">
              <a:solidFill>
                <a:srgbClr val="007035"/>
              </a:solidFill>
            </a:endParaRPr>
          </a:p>
        </p:txBody>
      </p:sp>
      <p:sp>
        <p:nvSpPr>
          <p:cNvPr id="22534" name="object 9"/>
          <p:cNvSpPr>
            <a:spLocks/>
          </p:cNvSpPr>
          <p:nvPr/>
        </p:nvSpPr>
        <p:spPr bwMode="auto">
          <a:xfrm>
            <a:off x="3579284" y="6328833"/>
            <a:ext cx="7935383" cy="0"/>
          </a:xfrm>
          <a:custGeom>
            <a:avLst/>
            <a:gdLst>
              <a:gd name="T0" fmla="*/ 0 w 3752850"/>
              <a:gd name="T1" fmla="*/ 598810071 w 3752850"/>
              <a:gd name="T2" fmla="*/ 0 60000 65536"/>
              <a:gd name="T3" fmla="*/ 0 60000 65536"/>
            </a:gdLst>
            <a:ahLst/>
            <a:cxnLst>
              <a:cxn ang="T2">
                <a:pos x="T0" y="0"/>
              </a:cxn>
              <a:cxn ang="T3">
                <a:pos x="T1" y="0"/>
              </a:cxn>
            </a:cxnLst>
            <a:rect l="0" t="0" r="r" b="b"/>
            <a:pathLst>
              <a:path w="3752850">
                <a:moveTo>
                  <a:pt x="0" y="0"/>
                </a:moveTo>
                <a:lnTo>
                  <a:pt x="3752683" y="0"/>
                </a:lnTo>
              </a:path>
            </a:pathLst>
          </a:custGeom>
          <a:noFill/>
          <a:ln w="6094">
            <a:solidFill>
              <a:srgbClr val="BBBD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535" name="object 10"/>
          <p:cNvSpPr>
            <a:spLocks/>
          </p:cNvSpPr>
          <p:nvPr/>
        </p:nvSpPr>
        <p:spPr bwMode="auto">
          <a:xfrm>
            <a:off x="3547534" y="5452534"/>
            <a:ext cx="5213351" cy="656167"/>
          </a:xfrm>
          <a:custGeom>
            <a:avLst/>
            <a:gdLst>
              <a:gd name="T0" fmla="*/ 393135305 w 2465704"/>
              <a:gd name="T1" fmla="*/ 0 h 310514"/>
              <a:gd name="T2" fmla="*/ 34628206 w 2465704"/>
              <a:gd name="T3" fmla="*/ 0 h 310514"/>
              <a:gd name="T4" fmla="*/ 26713092 w 2465704"/>
              <a:gd name="T5" fmla="*/ 913080 h 310514"/>
              <a:gd name="T6" fmla="*/ 19433913 w 2465704"/>
              <a:gd name="T7" fmla="*/ 3511715 h 310514"/>
              <a:gd name="T8" fmla="*/ 13003083 w 2465704"/>
              <a:gd name="T9" fmla="*/ 7585482 h 310514"/>
              <a:gd name="T10" fmla="*/ 7632179 w 2465704"/>
              <a:gd name="T11" fmla="*/ 12923384 h 310514"/>
              <a:gd name="T12" fmla="*/ 3533287 w 2465704"/>
              <a:gd name="T13" fmla="*/ 19314839 h 310514"/>
              <a:gd name="T14" fmla="*/ 918586 w 2465704"/>
              <a:gd name="T15" fmla="*/ 26548994 h 310514"/>
              <a:gd name="T16" fmla="*/ 0 w 2465704"/>
              <a:gd name="T17" fmla="*/ 34415249 h 310514"/>
              <a:gd name="T18" fmla="*/ 0 w 2465704"/>
              <a:gd name="T19" fmla="*/ 49171900 h 310514"/>
              <a:gd name="T20" fmla="*/ 358506744 w 2465704"/>
              <a:gd name="T21" fmla="*/ 49171900 h 310514"/>
              <a:gd name="T22" fmla="*/ 366422076 w 2465704"/>
              <a:gd name="T23" fmla="*/ 48258800 h 310514"/>
              <a:gd name="T24" fmla="*/ 373700991 w 2465704"/>
              <a:gd name="T25" fmla="*/ 45659941 h 310514"/>
              <a:gd name="T26" fmla="*/ 380132035 w 2465704"/>
              <a:gd name="T27" fmla="*/ 41586277 h 310514"/>
              <a:gd name="T28" fmla="*/ 385503021 w 2465704"/>
              <a:gd name="T29" fmla="*/ 36248374 h 310514"/>
              <a:gd name="T30" fmla="*/ 389601804 w 2465704"/>
              <a:gd name="T31" fmla="*/ 29856955 h 310514"/>
              <a:gd name="T32" fmla="*/ 392216589 w 2465704"/>
              <a:gd name="T33" fmla="*/ 22622790 h 310514"/>
              <a:gd name="T34" fmla="*/ 393135305 w 2465704"/>
              <a:gd name="T35" fmla="*/ 14756515 h 310514"/>
              <a:gd name="T36" fmla="*/ 393135305 w 2465704"/>
              <a:gd name="T37" fmla="*/ 0 h 310514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0" t="0" r="r" b="b"/>
            <a:pathLst>
              <a:path w="2465704" h="310514">
                <a:moveTo>
                  <a:pt x="2465654" y="0"/>
                </a:moveTo>
                <a:lnTo>
                  <a:pt x="217180" y="0"/>
                </a:lnTo>
                <a:lnTo>
                  <a:pt x="167538" y="5762"/>
                </a:lnTo>
                <a:lnTo>
                  <a:pt x="121885" y="22161"/>
                </a:lnTo>
                <a:lnTo>
                  <a:pt x="81552" y="47868"/>
                </a:lnTo>
                <a:lnTo>
                  <a:pt x="47867" y="81553"/>
                </a:lnTo>
                <a:lnTo>
                  <a:pt x="22160" y="121886"/>
                </a:lnTo>
                <a:lnTo>
                  <a:pt x="5761" y="167537"/>
                </a:lnTo>
                <a:lnTo>
                  <a:pt x="0" y="217177"/>
                </a:lnTo>
                <a:lnTo>
                  <a:pt x="0" y="310299"/>
                </a:lnTo>
                <a:lnTo>
                  <a:pt x="2248472" y="310299"/>
                </a:lnTo>
                <a:lnTo>
                  <a:pt x="2298115" y="304537"/>
                </a:lnTo>
                <a:lnTo>
                  <a:pt x="2343767" y="288137"/>
                </a:lnTo>
                <a:lnTo>
                  <a:pt x="2384101" y="262430"/>
                </a:lnTo>
                <a:lnTo>
                  <a:pt x="2417786" y="228745"/>
                </a:lnTo>
                <a:lnTo>
                  <a:pt x="2443493" y="188412"/>
                </a:lnTo>
                <a:lnTo>
                  <a:pt x="2459892" y="142761"/>
                </a:lnTo>
                <a:lnTo>
                  <a:pt x="2465654" y="93121"/>
                </a:lnTo>
                <a:lnTo>
                  <a:pt x="2465654" y="0"/>
                </a:lnTo>
                <a:close/>
              </a:path>
            </a:pathLst>
          </a:custGeom>
          <a:solidFill>
            <a:srgbClr val="00A65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grpSp>
        <p:nvGrpSpPr>
          <p:cNvPr id="22536" name="object 13"/>
          <p:cNvGrpSpPr>
            <a:grpSpLocks/>
          </p:cNvGrpSpPr>
          <p:nvPr/>
        </p:nvGrpSpPr>
        <p:grpSpPr bwMode="auto">
          <a:xfrm>
            <a:off x="797985" y="2535767"/>
            <a:ext cx="1917700" cy="2861733"/>
            <a:chOff x="377244" y="1199601"/>
            <a:chExt cx="906780" cy="1353820"/>
          </a:xfrm>
        </p:grpSpPr>
        <p:sp>
          <p:nvSpPr>
            <p:cNvPr id="22540" name="object 14"/>
            <p:cNvSpPr>
              <a:spLocks/>
            </p:cNvSpPr>
            <p:nvPr/>
          </p:nvSpPr>
          <p:spPr bwMode="auto">
            <a:xfrm>
              <a:off x="377240" y="1303972"/>
              <a:ext cx="906780" cy="1249680"/>
            </a:xfrm>
            <a:custGeom>
              <a:avLst/>
              <a:gdLst>
                <a:gd name="T0" fmla="*/ 127190 w 906780"/>
                <a:gd name="T1" fmla="*/ 102743 h 1249680"/>
                <a:gd name="T2" fmla="*/ 176110 w 906780"/>
                <a:gd name="T3" fmla="*/ 937691 h 1249680"/>
                <a:gd name="T4" fmla="*/ 699592 w 906780"/>
                <a:gd name="T5" fmla="*/ 417474 h 1249680"/>
                <a:gd name="T6" fmla="*/ 334302 w 906780"/>
                <a:gd name="T7" fmla="*/ 466407 h 1249680"/>
                <a:gd name="T8" fmla="*/ 699592 w 906780"/>
                <a:gd name="T9" fmla="*/ 417474 h 1249680"/>
                <a:gd name="T10" fmla="*/ 102730 w 906780"/>
                <a:gd name="T11" fmla="*/ 1095870 h 1249680"/>
                <a:gd name="T12" fmla="*/ 882230 w 906780"/>
                <a:gd name="T13" fmla="*/ 1144803 h 1249680"/>
                <a:gd name="T14" fmla="*/ 906691 w 906780"/>
                <a:gd name="T15" fmla="*/ 0 h 1249680"/>
                <a:gd name="T16" fmla="*/ 752589 w 906780"/>
                <a:gd name="T17" fmla="*/ 48933 h 1249680"/>
                <a:gd name="T18" fmla="*/ 857770 w 906780"/>
                <a:gd name="T19" fmla="*/ 963790 h 1249680"/>
                <a:gd name="T20" fmla="*/ 849642 w 906780"/>
                <a:gd name="T21" fmla="*/ 983373 h 1249680"/>
                <a:gd name="T22" fmla="*/ 830046 w 906780"/>
                <a:gd name="T23" fmla="*/ 991501 h 1249680"/>
                <a:gd name="T24" fmla="*/ 69392 w 906780"/>
                <a:gd name="T25" fmla="*/ 991844 h 1249680"/>
                <a:gd name="T26" fmla="*/ 55499 w 906780"/>
                <a:gd name="T27" fmla="*/ 994498 h 1249680"/>
                <a:gd name="T28" fmla="*/ 48907 w 906780"/>
                <a:gd name="T29" fmla="*/ 76657 h 1249680"/>
                <a:gd name="T30" fmla="*/ 57035 w 906780"/>
                <a:gd name="T31" fmla="*/ 57061 h 1249680"/>
                <a:gd name="T32" fmla="*/ 76631 w 906780"/>
                <a:gd name="T33" fmla="*/ 48933 h 1249680"/>
                <a:gd name="T34" fmla="*/ 517753 w 906780"/>
                <a:gd name="T35" fmla="*/ 0 h 1249680"/>
                <a:gd name="T36" fmla="*/ 46837 w 906780"/>
                <a:gd name="T37" fmla="*/ 6032 h 1249680"/>
                <a:gd name="T38" fmla="*/ 6032 w 906780"/>
                <a:gd name="T39" fmla="*/ 46850 h 1249680"/>
                <a:gd name="T40" fmla="*/ 0 w 906780"/>
                <a:gd name="T41" fmla="*/ 1172527 h 1249680"/>
                <a:gd name="T42" fmla="*/ 22466 w 906780"/>
                <a:gd name="T43" fmla="*/ 1226693 h 1249680"/>
                <a:gd name="T44" fmla="*/ 76631 w 906780"/>
                <a:gd name="T45" fmla="*/ 1249172 h 1249680"/>
                <a:gd name="T46" fmla="*/ 882230 w 906780"/>
                <a:gd name="T47" fmla="*/ 1200238 h 1249680"/>
                <a:gd name="T48" fmla="*/ 65849 w 906780"/>
                <a:gd name="T49" fmla="*/ 1198067 h 1249680"/>
                <a:gd name="T50" fmla="*/ 51092 w 906780"/>
                <a:gd name="T51" fmla="*/ 1183309 h 1249680"/>
                <a:gd name="T52" fmla="*/ 48907 w 906780"/>
                <a:gd name="T53" fmla="*/ 1068158 h 1249680"/>
                <a:gd name="T54" fmla="*/ 57035 w 906780"/>
                <a:gd name="T55" fmla="*/ 1048562 h 1249680"/>
                <a:gd name="T56" fmla="*/ 76631 w 906780"/>
                <a:gd name="T57" fmla="*/ 1040434 h 1249680"/>
                <a:gd name="T58" fmla="*/ 859853 w 906780"/>
                <a:gd name="T59" fmla="*/ 1034402 h 1249680"/>
                <a:gd name="T60" fmla="*/ 900658 w 906780"/>
                <a:gd name="T61" fmla="*/ 993597 h 1249680"/>
                <a:gd name="T62" fmla="*/ 906691 w 906780"/>
                <a:gd name="T63" fmla="*/ 0 h 124968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906780" h="1249680">
                  <a:moveTo>
                    <a:pt x="176110" y="102743"/>
                  </a:moveTo>
                  <a:lnTo>
                    <a:pt x="127190" y="102743"/>
                  </a:lnTo>
                  <a:lnTo>
                    <a:pt x="127190" y="937691"/>
                  </a:lnTo>
                  <a:lnTo>
                    <a:pt x="176110" y="937691"/>
                  </a:lnTo>
                  <a:lnTo>
                    <a:pt x="176110" y="102743"/>
                  </a:lnTo>
                  <a:close/>
                </a:path>
                <a:path w="906780" h="1249680">
                  <a:moveTo>
                    <a:pt x="699592" y="417474"/>
                  </a:moveTo>
                  <a:lnTo>
                    <a:pt x="334302" y="417474"/>
                  </a:lnTo>
                  <a:lnTo>
                    <a:pt x="334302" y="466407"/>
                  </a:lnTo>
                  <a:lnTo>
                    <a:pt x="699592" y="466407"/>
                  </a:lnTo>
                  <a:lnTo>
                    <a:pt x="699592" y="417474"/>
                  </a:lnTo>
                  <a:close/>
                </a:path>
                <a:path w="906780" h="1249680">
                  <a:moveTo>
                    <a:pt x="882230" y="1095870"/>
                  </a:moveTo>
                  <a:lnTo>
                    <a:pt x="102730" y="1095870"/>
                  </a:lnTo>
                  <a:lnTo>
                    <a:pt x="102730" y="1144803"/>
                  </a:lnTo>
                  <a:lnTo>
                    <a:pt x="882230" y="1144803"/>
                  </a:lnTo>
                  <a:lnTo>
                    <a:pt x="882230" y="1095870"/>
                  </a:lnTo>
                  <a:close/>
                </a:path>
                <a:path w="906780" h="1249680">
                  <a:moveTo>
                    <a:pt x="906691" y="0"/>
                  </a:moveTo>
                  <a:lnTo>
                    <a:pt x="752589" y="0"/>
                  </a:lnTo>
                  <a:lnTo>
                    <a:pt x="752589" y="48933"/>
                  </a:lnTo>
                  <a:lnTo>
                    <a:pt x="857770" y="48933"/>
                  </a:lnTo>
                  <a:lnTo>
                    <a:pt x="857770" y="963790"/>
                  </a:lnTo>
                  <a:lnTo>
                    <a:pt x="855586" y="974559"/>
                  </a:lnTo>
                  <a:lnTo>
                    <a:pt x="849642" y="983373"/>
                  </a:lnTo>
                  <a:lnTo>
                    <a:pt x="840828" y="989317"/>
                  </a:lnTo>
                  <a:lnTo>
                    <a:pt x="830046" y="991501"/>
                  </a:lnTo>
                  <a:lnTo>
                    <a:pt x="76631" y="991501"/>
                  </a:lnTo>
                  <a:lnTo>
                    <a:pt x="69392" y="991844"/>
                  </a:lnTo>
                  <a:lnTo>
                    <a:pt x="62344" y="992860"/>
                  </a:lnTo>
                  <a:lnTo>
                    <a:pt x="55499" y="994498"/>
                  </a:lnTo>
                  <a:lnTo>
                    <a:pt x="48907" y="996721"/>
                  </a:lnTo>
                  <a:lnTo>
                    <a:pt x="48907" y="76657"/>
                  </a:lnTo>
                  <a:lnTo>
                    <a:pt x="51092" y="65874"/>
                  </a:lnTo>
                  <a:lnTo>
                    <a:pt x="57035" y="57061"/>
                  </a:lnTo>
                  <a:lnTo>
                    <a:pt x="65849" y="51117"/>
                  </a:lnTo>
                  <a:lnTo>
                    <a:pt x="76631" y="48933"/>
                  </a:lnTo>
                  <a:lnTo>
                    <a:pt x="517753" y="48933"/>
                  </a:lnTo>
                  <a:lnTo>
                    <a:pt x="517753" y="0"/>
                  </a:lnTo>
                  <a:lnTo>
                    <a:pt x="76631" y="0"/>
                  </a:lnTo>
                  <a:lnTo>
                    <a:pt x="46837" y="6032"/>
                  </a:lnTo>
                  <a:lnTo>
                    <a:pt x="22466" y="22479"/>
                  </a:lnTo>
                  <a:lnTo>
                    <a:pt x="6032" y="46850"/>
                  </a:lnTo>
                  <a:lnTo>
                    <a:pt x="0" y="76657"/>
                  </a:lnTo>
                  <a:lnTo>
                    <a:pt x="0" y="1172527"/>
                  </a:lnTo>
                  <a:lnTo>
                    <a:pt x="6032" y="1202334"/>
                  </a:lnTo>
                  <a:lnTo>
                    <a:pt x="22466" y="1226693"/>
                  </a:lnTo>
                  <a:lnTo>
                    <a:pt x="46837" y="1243139"/>
                  </a:lnTo>
                  <a:lnTo>
                    <a:pt x="76631" y="1249172"/>
                  </a:lnTo>
                  <a:lnTo>
                    <a:pt x="882230" y="1249172"/>
                  </a:lnTo>
                  <a:lnTo>
                    <a:pt x="882230" y="1200238"/>
                  </a:lnTo>
                  <a:lnTo>
                    <a:pt x="76631" y="1200238"/>
                  </a:lnTo>
                  <a:lnTo>
                    <a:pt x="65849" y="1198067"/>
                  </a:lnTo>
                  <a:lnTo>
                    <a:pt x="57035" y="1192110"/>
                  </a:lnTo>
                  <a:lnTo>
                    <a:pt x="51092" y="1183309"/>
                  </a:lnTo>
                  <a:lnTo>
                    <a:pt x="48907" y="1172527"/>
                  </a:lnTo>
                  <a:lnTo>
                    <a:pt x="48907" y="1068158"/>
                  </a:lnTo>
                  <a:lnTo>
                    <a:pt x="51092" y="1057376"/>
                  </a:lnTo>
                  <a:lnTo>
                    <a:pt x="57035" y="1048562"/>
                  </a:lnTo>
                  <a:lnTo>
                    <a:pt x="65849" y="1042619"/>
                  </a:lnTo>
                  <a:lnTo>
                    <a:pt x="76631" y="1040434"/>
                  </a:lnTo>
                  <a:lnTo>
                    <a:pt x="830046" y="1040434"/>
                  </a:lnTo>
                  <a:lnTo>
                    <a:pt x="859853" y="1034402"/>
                  </a:lnTo>
                  <a:lnTo>
                    <a:pt x="884224" y="1017968"/>
                  </a:lnTo>
                  <a:lnTo>
                    <a:pt x="900658" y="993597"/>
                  </a:lnTo>
                  <a:lnTo>
                    <a:pt x="906691" y="963790"/>
                  </a:lnTo>
                  <a:lnTo>
                    <a:pt x="906691" y="0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41" name="object 15"/>
            <p:cNvSpPr>
              <a:spLocks/>
            </p:cNvSpPr>
            <p:nvPr/>
          </p:nvSpPr>
          <p:spPr bwMode="auto">
            <a:xfrm>
              <a:off x="660984" y="1199603"/>
              <a:ext cx="492759" cy="1014730"/>
            </a:xfrm>
            <a:custGeom>
              <a:avLst/>
              <a:gdLst>
                <a:gd name="T0" fmla="*/ 154927 w 492759"/>
                <a:gd name="T1" fmla="*/ 965415 h 1014730"/>
                <a:gd name="T2" fmla="*/ 102743 w 492759"/>
                <a:gd name="T3" fmla="*/ 965415 h 1014730"/>
                <a:gd name="T4" fmla="*/ 102743 w 492759"/>
                <a:gd name="T5" fmla="*/ 1014349 h 1014730"/>
                <a:gd name="T6" fmla="*/ 154927 w 492759"/>
                <a:gd name="T7" fmla="*/ 1014349 h 1014730"/>
                <a:gd name="T8" fmla="*/ 154927 w 492759"/>
                <a:gd name="T9" fmla="*/ 965415 h 1014730"/>
                <a:gd name="T10" fmla="*/ 259295 w 492759"/>
                <a:gd name="T11" fmla="*/ 965415 h 1014730"/>
                <a:gd name="T12" fmla="*/ 207111 w 492759"/>
                <a:gd name="T13" fmla="*/ 965415 h 1014730"/>
                <a:gd name="T14" fmla="*/ 207111 w 492759"/>
                <a:gd name="T15" fmla="*/ 1014349 h 1014730"/>
                <a:gd name="T16" fmla="*/ 259295 w 492759"/>
                <a:gd name="T17" fmla="*/ 1014349 h 1014730"/>
                <a:gd name="T18" fmla="*/ 259295 w 492759"/>
                <a:gd name="T19" fmla="*/ 965415 h 1014730"/>
                <a:gd name="T20" fmla="*/ 363664 w 492759"/>
                <a:gd name="T21" fmla="*/ 965415 h 1014730"/>
                <a:gd name="T22" fmla="*/ 311480 w 492759"/>
                <a:gd name="T23" fmla="*/ 965415 h 1014730"/>
                <a:gd name="T24" fmla="*/ 311480 w 492759"/>
                <a:gd name="T25" fmla="*/ 1014349 h 1014730"/>
                <a:gd name="T26" fmla="*/ 363664 w 492759"/>
                <a:gd name="T27" fmla="*/ 1014349 h 1014730"/>
                <a:gd name="T28" fmla="*/ 363664 w 492759"/>
                <a:gd name="T29" fmla="*/ 965415 h 1014730"/>
                <a:gd name="T30" fmla="*/ 466394 w 492759"/>
                <a:gd name="T31" fmla="*/ 313105 h 1014730"/>
                <a:gd name="T32" fmla="*/ 0 w 492759"/>
                <a:gd name="T33" fmla="*/ 313105 h 1014730"/>
                <a:gd name="T34" fmla="*/ 0 w 492759"/>
                <a:gd name="T35" fmla="*/ 466407 h 1014730"/>
                <a:gd name="T36" fmla="*/ 466394 w 492759"/>
                <a:gd name="T37" fmla="*/ 466407 h 1014730"/>
                <a:gd name="T38" fmla="*/ 466394 w 492759"/>
                <a:gd name="T39" fmla="*/ 313105 h 1014730"/>
                <a:gd name="T40" fmla="*/ 492493 w 492759"/>
                <a:gd name="T41" fmla="*/ 50558 h 1014730"/>
                <a:gd name="T42" fmla="*/ 488518 w 492759"/>
                <a:gd name="T43" fmla="*/ 30899 h 1014730"/>
                <a:gd name="T44" fmla="*/ 477672 w 492759"/>
                <a:gd name="T45" fmla="*/ 14820 h 1014730"/>
                <a:gd name="T46" fmla="*/ 461594 w 492759"/>
                <a:gd name="T47" fmla="*/ 3987 h 1014730"/>
                <a:gd name="T48" fmla="*/ 441934 w 492759"/>
                <a:gd name="T49" fmla="*/ 0 h 1014730"/>
                <a:gd name="T50" fmla="*/ 337566 w 492759"/>
                <a:gd name="T51" fmla="*/ 0 h 1014730"/>
                <a:gd name="T52" fmla="*/ 317906 w 492759"/>
                <a:gd name="T53" fmla="*/ 3987 h 1014730"/>
                <a:gd name="T54" fmla="*/ 301840 w 492759"/>
                <a:gd name="T55" fmla="*/ 14820 h 1014730"/>
                <a:gd name="T56" fmla="*/ 290995 w 492759"/>
                <a:gd name="T57" fmla="*/ 30899 h 1014730"/>
                <a:gd name="T58" fmla="*/ 287007 w 492759"/>
                <a:gd name="T59" fmla="*/ 50558 h 1014730"/>
                <a:gd name="T60" fmla="*/ 287007 w 492759"/>
                <a:gd name="T61" fmla="*/ 257670 h 1014730"/>
                <a:gd name="T62" fmla="*/ 492493 w 492759"/>
                <a:gd name="T63" fmla="*/ 257670 h 1014730"/>
                <a:gd name="T64" fmla="*/ 492493 w 492759"/>
                <a:gd name="T65" fmla="*/ 50558 h 101473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2759" h="1014730">
                  <a:moveTo>
                    <a:pt x="154927" y="965415"/>
                  </a:moveTo>
                  <a:lnTo>
                    <a:pt x="102743" y="965415"/>
                  </a:lnTo>
                  <a:lnTo>
                    <a:pt x="102743" y="1014349"/>
                  </a:lnTo>
                  <a:lnTo>
                    <a:pt x="154927" y="1014349"/>
                  </a:lnTo>
                  <a:lnTo>
                    <a:pt x="154927" y="965415"/>
                  </a:lnTo>
                  <a:close/>
                </a:path>
                <a:path w="492759" h="1014730">
                  <a:moveTo>
                    <a:pt x="259295" y="965415"/>
                  </a:moveTo>
                  <a:lnTo>
                    <a:pt x="207111" y="965415"/>
                  </a:lnTo>
                  <a:lnTo>
                    <a:pt x="207111" y="1014349"/>
                  </a:lnTo>
                  <a:lnTo>
                    <a:pt x="259295" y="1014349"/>
                  </a:lnTo>
                  <a:lnTo>
                    <a:pt x="259295" y="965415"/>
                  </a:lnTo>
                  <a:close/>
                </a:path>
                <a:path w="492759" h="1014730">
                  <a:moveTo>
                    <a:pt x="363664" y="965415"/>
                  </a:moveTo>
                  <a:lnTo>
                    <a:pt x="311480" y="965415"/>
                  </a:lnTo>
                  <a:lnTo>
                    <a:pt x="311480" y="1014349"/>
                  </a:lnTo>
                  <a:lnTo>
                    <a:pt x="363664" y="1014349"/>
                  </a:lnTo>
                  <a:lnTo>
                    <a:pt x="363664" y="965415"/>
                  </a:lnTo>
                  <a:close/>
                </a:path>
                <a:path w="492759" h="1014730">
                  <a:moveTo>
                    <a:pt x="466394" y="313105"/>
                  </a:moveTo>
                  <a:lnTo>
                    <a:pt x="0" y="313105"/>
                  </a:lnTo>
                  <a:lnTo>
                    <a:pt x="0" y="466407"/>
                  </a:lnTo>
                  <a:lnTo>
                    <a:pt x="466394" y="466407"/>
                  </a:lnTo>
                  <a:lnTo>
                    <a:pt x="466394" y="313105"/>
                  </a:lnTo>
                  <a:close/>
                </a:path>
                <a:path w="492759" h="1014730">
                  <a:moveTo>
                    <a:pt x="492493" y="50558"/>
                  </a:moveTo>
                  <a:lnTo>
                    <a:pt x="488518" y="30899"/>
                  </a:lnTo>
                  <a:lnTo>
                    <a:pt x="477672" y="14820"/>
                  </a:lnTo>
                  <a:lnTo>
                    <a:pt x="461594" y="3987"/>
                  </a:lnTo>
                  <a:lnTo>
                    <a:pt x="441934" y="0"/>
                  </a:lnTo>
                  <a:lnTo>
                    <a:pt x="337566" y="0"/>
                  </a:lnTo>
                  <a:lnTo>
                    <a:pt x="317906" y="3987"/>
                  </a:lnTo>
                  <a:lnTo>
                    <a:pt x="301840" y="14820"/>
                  </a:lnTo>
                  <a:lnTo>
                    <a:pt x="290995" y="30899"/>
                  </a:lnTo>
                  <a:lnTo>
                    <a:pt x="287007" y="50558"/>
                  </a:lnTo>
                  <a:lnTo>
                    <a:pt x="287007" y="257670"/>
                  </a:lnTo>
                  <a:lnTo>
                    <a:pt x="492493" y="257670"/>
                  </a:lnTo>
                  <a:lnTo>
                    <a:pt x="492493" y="50558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  <p:grpSp>
        <p:nvGrpSpPr>
          <p:cNvPr id="22537" name="object 16"/>
          <p:cNvGrpSpPr>
            <a:grpSpLocks/>
          </p:cNvGrpSpPr>
          <p:nvPr/>
        </p:nvGrpSpPr>
        <p:grpSpPr bwMode="auto">
          <a:xfrm>
            <a:off x="679451" y="5568951"/>
            <a:ext cx="2207683" cy="488949"/>
            <a:chOff x="320975" y="2634669"/>
            <a:chExt cx="1043940" cy="231775"/>
          </a:xfrm>
        </p:grpSpPr>
        <p:sp>
          <p:nvSpPr>
            <p:cNvPr id="22538" name="object 17"/>
            <p:cNvSpPr>
              <a:spLocks/>
            </p:cNvSpPr>
            <p:nvPr/>
          </p:nvSpPr>
          <p:spPr bwMode="auto">
            <a:xfrm>
              <a:off x="320975" y="2634669"/>
              <a:ext cx="1043940" cy="231775"/>
            </a:xfrm>
            <a:custGeom>
              <a:avLst/>
              <a:gdLst>
                <a:gd name="T0" fmla="*/ 989877 w 1043940"/>
                <a:gd name="T1" fmla="*/ 0 h 231775"/>
                <a:gd name="T2" fmla="*/ 652305 w 1043940"/>
                <a:gd name="T3" fmla="*/ 0 h 231775"/>
                <a:gd name="T4" fmla="*/ 652305 w 1043940"/>
                <a:gd name="T5" fmla="*/ 48930 h 231775"/>
                <a:gd name="T6" fmla="*/ 940956 w 1043940"/>
                <a:gd name="T7" fmla="*/ 48930 h 231775"/>
                <a:gd name="T8" fmla="*/ 940956 w 1043940"/>
                <a:gd name="T9" fmla="*/ 78277 h 231775"/>
                <a:gd name="T10" fmla="*/ 94233 w 1043940"/>
                <a:gd name="T11" fmla="*/ 78277 h 231775"/>
                <a:gd name="T12" fmla="*/ 42052 w 1043940"/>
                <a:gd name="T13" fmla="*/ 130463 h 231775"/>
                <a:gd name="T14" fmla="*/ 0 w 1043940"/>
                <a:gd name="T15" fmla="*/ 130463 h 231775"/>
                <a:gd name="T16" fmla="*/ 0 w 1043940"/>
                <a:gd name="T17" fmla="*/ 179391 h 231775"/>
                <a:gd name="T18" fmla="*/ 42052 w 1043940"/>
                <a:gd name="T19" fmla="*/ 179391 h 231775"/>
                <a:gd name="T20" fmla="*/ 94233 w 1043940"/>
                <a:gd name="T21" fmla="*/ 231576 h 231775"/>
                <a:gd name="T22" fmla="*/ 678394 w 1043940"/>
                <a:gd name="T23" fmla="*/ 231576 h 231775"/>
                <a:gd name="T24" fmla="*/ 678394 w 1043940"/>
                <a:gd name="T25" fmla="*/ 182648 h 231775"/>
                <a:gd name="T26" fmla="*/ 114505 w 1043940"/>
                <a:gd name="T27" fmla="*/ 182648 h 231775"/>
                <a:gd name="T28" fmla="*/ 86770 w 1043940"/>
                <a:gd name="T29" fmla="*/ 154926 h 231775"/>
                <a:gd name="T30" fmla="*/ 114505 w 1043940"/>
                <a:gd name="T31" fmla="*/ 127209 h 231775"/>
                <a:gd name="T32" fmla="*/ 989877 w 1043940"/>
                <a:gd name="T33" fmla="*/ 127209 h 231775"/>
                <a:gd name="T34" fmla="*/ 989877 w 1043940"/>
                <a:gd name="T35" fmla="*/ 0 h 231775"/>
                <a:gd name="T36" fmla="*/ 781138 w 1043940"/>
                <a:gd name="T37" fmla="*/ 127209 h 231775"/>
                <a:gd name="T38" fmla="*/ 732210 w 1043940"/>
                <a:gd name="T39" fmla="*/ 127209 h 231775"/>
                <a:gd name="T40" fmla="*/ 732210 w 1043940"/>
                <a:gd name="T41" fmla="*/ 231576 h 231775"/>
                <a:gd name="T42" fmla="*/ 989877 w 1043940"/>
                <a:gd name="T43" fmla="*/ 231576 h 231775"/>
                <a:gd name="T44" fmla="*/ 989877 w 1043940"/>
                <a:gd name="T45" fmla="*/ 182648 h 231775"/>
                <a:gd name="T46" fmla="*/ 781138 w 1043940"/>
                <a:gd name="T47" fmla="*/ 182648 h 231775"/>
                <a:gd name="T48" fmla="*/ 781138 w 1043940"/>
                <a:gd name="T49" fmla="*/ 127209 h 231775"/>
                <a:gd name="T50" fmla="*/ 259293 w 1043940"/>
                <a:gd name="T51" fmla="*/ 127209 h 231775"/>
                <a:gd name="T52" fmla="*/ 210366 w 1043940"/>
                <a:gd name="T53" fmla="*/ 127209 h 231775"/>
                <a:gd name="T54" fmla="*/ 210366 w 1043940"/>
                <a:gd name="T55" fmla="*/ 182648 h 231775"/>
                <a:gd name="T56" fmla="*/ 259293 w 1043940"/>
                <a:gd name="T57" fmla="*/ 182648 h 231775"/>
                <a:gd name="T58" fmla="*/ 259293 w 1043940"/>
                <a:gd name="T59" fmla="*/ 127209 h 231775"/>
                <a:gd name="T60" fmla="*/ 989877 w 1043940"/>
                <a:gd name="T61" fmla="*/ 127209 h 231775"/>
                <a:gd name="T62" fmla="*/ 940956 w 1043940"/>
                <a:gd name="T63" fmla="*/ 127209 h 231775"/>
                <a:gd name="T64" fmla="*/ 940956 w 1043940"/>
                <a:gd name="T65" fmla="*/ 182648 h 231775"/>
                <a:gd name="T66" fmla="*/ 989877 w 1043940"/>
                <a:gd name="T67" fmla="*/ 182648 h 231775"/>
                <a:gd name="T68" fmla="*/ 989877 w 1043940"/>
                <a:gd name="T69" fmla="*/ 179391 h 231775"/>
                <a:gd name="T70" fmla="*/ 1043687 w 1043940"/>
                <a:gd name="T71" fmla="*/ 179391 h 231775"/>
                <a:gd name="T72" fmla="*/ 1043687 w 1043940"/>
                <a:gd name="T73" fmla="*/ 130463 h 231775"/>
                <a:gd name="T74" fmla="*/ 989877 w 1043940"/>
                <a:gd name="T75" fmla="*/ 130463 h 231775"/>
                <a:gd name="T76" fmla="*/ 989877 w 1043940"/>
                <a:gd name="T77" fmla="*/ 127209 h 2317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43940" h="231775">
                  <a:moveTo>
                    <a:pt x="989877" y="0"/>
                  </a:moveTo>
                  <a:lnTo>
                    <a:pt x="652305" y="0"/>
                  </a:lnTo>
                  <a:lnTo>
                    <a:pt x="652305" y="48930"/>
                  </a:lnTo>
                  <a:lnTo>
                    <a:pt x="940956" y="48930"/>
                  </a:lnTo>
                  <a:lnTo>
                    <a:pt x="940956" y="78277"/>
                  </a:lnTo>
                  <a:lnTo>
                    <a:pt x="94233" y="78277"/>
                  </a:lnTo>
                  <a:lnTo>
                    <a:pt x="42052" y="130463"/>
                  </a:lnTo>
                  <a:lnTo>
                    <a:pt x="0" y="130463"/>
                  </a:lnTo>
                  <a:lnTo>
                    <a:pt x="0" y="179391"/>
                  </a:lnTo>
                  <a:lnTo>
                    <a:pt x="42052" y="179391"/>
                  </a:lnTo>
                  <a:lnTo>
                    <a:pt x="94233" y="231576"/>
                  </a:lnTo>
                  <a:lnTo>
                    <a:pt x="678394" y="231576"/>
                  </a:lnTo>
                  <a:lnTo>
                    <a:pt x="678394" y="182648"/>
                  </a:lnTo>
                  <a:lnTo>
                    <a:pt x="114505" y="182648"/>
                  </a:lnTo>
                  <a:lnTo>
                    <a:pt x="86770" y="154926"/>
                  </a:lnTo>
                  <a:lnTo>
                    <a:pt x="114505" y="127209"/>
                  </a:lnTo>
                  <a:lnTo>
                    <a:pt x="989877" y="127209"/>
                  </a:lnTo>
                  <a:lnTo>
                    <a:pt x="989877" y="0"/>
                  </a:lnTo>
                  <a:close/>
                </a:path>
                <a:path w="1043940" h="231775">
                  <a:moveTo>
                    <a:pt x="781138" y="127209"/>
                  </a:moveTo>
                  <a:lnTo>
                    <a:pt x="732210" y="127209"/>
                  </a:lnTo>
                  <a:lnTo>
                    <a:pt x="732210" y="231576"/>
                  </a:lnTo>
                  <a:lnTo>
                    <a:pt x="989877" y="231576"/>
                  </a:lnTo>
                  <a:lnTo>
                    <a:pt x="989877" y="182648"/>
                  </a:lnTo>
                  <a:lnTo>
                    <a:pt x="781138" y="182648"/>
                  </a:lnTo>
                  <a:lnTo>
                    <a:pt x="781138" y="127209"/>
                  </a:lnTo>
                  <a:close/>
                </a:path>
                <a:path w="1043940" h="231775">
                  <a:moveTo>
                    <a:pt x="259293" y="127209"/>
                  </a:moveTo>
                  <a:lnTo>
                    <a:pt x="210366" y="127209"/>
                  </a:lnTo>
                  <a:lnTo>
                    <a:pt x="210366" y="182648"/>
                  </a:lnTo>
                  <a:lnTo>
                    <a:pt x="259293" y="182648"/>
                  </a:lnTo>
                  <a:lnTo>
                    <a:pt x="259293" y="127209"/>
                  </a:lnTo>
                  <a:close/>
                </a:path>
                <a:path w="1043940" h="231775">
                  <a:moveTo>
                    <a:pt x="989877" y="127209"/>
                  </a:moveTo>
                  <a:lnTo>
                    <a:pt x="940956" y="127209"/>
                  </a:lnTo>
                  <a:lnTo>
                    <a:pt x="940956" y="182648"/>
                  </a:lnTo>
                  <a:lnTo>
                    <a:pt x="989877" y="182648"/>
                  </a:lnTo>
                  <a:lnTo>
                    <a:pt x="989877" y="179391"/>
                  </a:lnTo>
                  <a:lnTo>
                    <a:pt x="1043687" y="179391"/>
                  </a:lnTo>
                  <a:lnTo>
                    <a:pt x="1043687" y="130463"/>
                  </a:lnTo>
                  <a:lnTo>
                    <a:pt x="989877" y="130463"/>
                  </a:lnTo>
                  <a:lnTo>
                    <a:pt x="989877" y="127209"/>
                  </a:lnTo>
                  <a:close/>
                </a:path>
              </a:pathLst>
            </a:custGeom>
            <a:solidFill>
              <a:srgbClr val="5859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  <p:sp>
          <p:nvSpPr>
            <p:cNvPr id="22539" name="object 18"/>
            <p:cNvSpPr>
              <a:spLocks/>
            </p:cNvSpPr>
            <p:nvPr/>
          </p:nvSpPr>
          <p:spPr bwMode="auto">
            <a:xfrm>
              <a:off x="1053186" y="2712947"/>
              <a:ext cx="257810" cy="153670"/>
            </a:xfrm>
            <a:custGeom>
              <a:avLst/>
              <a:gdLst>
                <a:gd name="T0" fmla="*/ 257677 w 257809"/>
                <a:gd name="T1" fmla="*/ 0 h 153669"/>
                <a:gd name="T2" fmla="*/ 0 w 257809"/>
                <a:gd name="T3" fmla="*/ 0 h 153669"/>
                <a:gd name="T4" fmla="*/ 0 w 257809"/>
                <a:gd name="T5" fmla="*/ 153310 h 153669"/>
                <a:gd name="T6" fmla="*/ 257677 w 257809"/>
                <a:gd name="T7" fmla="*/ 153310 h 153669"/>
                <a:gd name="T8" fmla="*/ 257677 w 257809"/>
                <a:gd name="T9" fmla="*/ 0 h 15366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7809" h="153669">
                  <a:moveTo>
                    <a:pt x="257666" y="0"/>
                  </a:moveTo>
                  <a:lnTo>
                    <a:pt x="0" y="0"/>
                  </a:lnTo>
                  <a:lnTo>
                    <a:pt x="0" y="153299"/>
                  </a:lnTo>
                  <a:lnTo>
                    <a:pt x="257666" y="153299"/>
                  </a:lnTo>
                  <a:lnTo>
                    <a:pt x="257666" y="0"/>
                  </a:lnTo>
                  <a:close/>
                </a:path>
              </a:pathLst>
            </a:custGeom>
            <a:solidFill>
              <a:srgbClr val="0095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95933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ChangeArrowheads="1"/>
          </p:cNvSpPr>
          <p:nvPr/>
        </p:nvSpPr>
        <p:spPr bwMode="auto">
          <a:xfrm>
            <a:off x="2" y="-184667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ru-RU" alt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747" name="TextBox 4"/>
          <p:cNvSpPr txBox="1">
            <a:spLocks noChangeArrowheads="1"/>
          </p:cNvSpPr>
          <p:nvPr/>
        </p:nvSpPr>
        <p:spPr bwMode="auto">
          <a:xfrm>
            <a:off x="1346200" y="995365"/>
            <a:ext cx="9499716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37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ru-RU" altLang="ru-RU" sz="8000" b="0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Mistral" panose="03090702030407020403" pitchFamily="66" charset="0"/>
                <a:ea typeface="+mn-ea"/>
                <a:cs typeface="Arial" panose="020B0604020202020204" pitchFamily="34" charset="0"/>
              </a:rPr>
              <a:t>СПАСИБО ЗА ВНИМАНИЕ!</a:t>
            </a:r>
          </a:p>
        </p:txBody>
      </p:sp>
      <p:pic>
        <p:nvPicPr>
          <p:cNvPr id="31748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536826"/>
            <a:ext cx="4876800" cy="4095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47895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ПРИРОДА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9730075-DA41-4ED7-B1B1-174F7A54E0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70" y="1028437"/>
            <a:ext cx="5522242" cy="32508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00BCD04-CCEB-4010-9BB8-68ADE394A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8122" y="3429000"/>
            <a:ext cx="5131502" cy="31414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61524C2-6449-4FAE-91F5-2480917BE633}"/>
              </a:ext>
            </a:extLst>
          </p:cNvPr>
          <p:cNvSpPr txBox="1"/>
          <p:nvPr/>
        </p:nvSpPr>
        <p:spPr>
          <a:xfrm>
            <a:off x="6065982" y="1028437"/>
            <a:ext cx="572845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в течение жизни получает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всё </a:t>
            </a:r>
            <a:r>
              <a:rPr lang="ru-RU" sz="28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необходимое для удовлетворения своих материальных  потребностей из </a:t>
            </a:r>
            <a:r>
              <a:rPr lang="ru-RU" sz="28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природы</a:t>
            </a:r>
            <a:endParaRPr lang="en-US" sz="28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A6D29D7-A0C8-4A1B-A25C-6253BF8EB922}"/>
              </a:ext>
            </a:extLst>
          </p:cNvPr>
          <p:cNvSpPr txBox="1"/>
          <p:nvPr/>
        </p:nvSpPr>
        <p:spPr>
          <a:xfrm>
            <a:off x="222376" y="4279272"/>
            <a:ext cx="440182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процессе труда </a:t>
            </a:r>
          </a:p>
          <a:p>
            <a:pPr algn="ctr"/>
            <a:r>
              <a:rPr lang="ru-RU" sz="25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 производства человек изменяет естественные свойства окружающей природы, формирует свою «среду обитания</a:t>
            </a:r>
            <a:r>
              <a:rPr lang="ru-RU" sz="25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en-US" sz="25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33B0750-C890-4E52-88DB-C62CA2C4D2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1248" y="4388796"/>
            <a:ext cx="2085727" cy="218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52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ПРИРОДА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10321C4-EB63-4623-A006-0BB1B49E1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248" y="1084545"/>
            <a:ext cx="4528872" cy="298836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1999C17-F750-4F4B-9C50-E89BCD219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2713" y="3762375"/>
            <a:ext cx="3172704" cy="299085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3C6CE5D-727D-469B-A2B8-9A0314973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6575" y="1084545"/>
            <a:ext cx="4528872" cy="2988365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AFF72300-1970-405C-86FE-07F3D37342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4091"/>
          <a:stretch/>
        </p:blipFill>
        <p:spPr>
          <a:xfrm>
            <a:off x="6196584" y="3762375"/>
            <a:ext cx="3030605" cy="2995611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3848015-B94F-4F68-B5C7-9D05EF183E1E}"/>
              </a:ext>
            </a:extLst>
          </p:cNvPr>
          <p:cNvSpPr txBox="1"/>
          <p:nvPr/>
        </p:nvSpPr>
        <p:spPr>
          <a:xfrm>
            <a:off x="4751249" y="1344252"/>
            <a:ext cx="26895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Вся окружающая человека естественная </a:t>
            </a:r>
            <a:r>
              <a:rPr 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реальность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A8F49DC-A7A2-4967-9E5A-95C421F2EB39}"/>
              </a:ext>
            </a:extLst>
          </p:cNvPr>
          <p:cNvSpPr txBox="1"/>
          <p:nvPr/>
        </p:nvSpPr>
        <p:spPr>
          <a:xfrm>
            <a:off x="89403" y="4080330"/>
            <a:ext cx="273331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Бесконечно 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времени 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пространстве,  находится 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постоянном </a:t>
            </a:r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движении 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развитии 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511B2B0-C037-4E31-9821-CB1268ABB95A}"/>
              </a:ext>
            </a:extLst>
          </p:cNvPr>
          <p:cNvSpPr txBox="1"/>
          <p:nvPr/>
        </p:nvSpPr>
        <p:spPr>
          <a:xfrm>
            <a:off x="9316592" y="4282811"/>
            <a:ext cx="28754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Общество также является частью природы, </a:t>
            </a:r>
          </a:p>
          <a:p>
            <a:pPr algn="ctr"/>
            <a:r>
              <a:rPr lang="ru-RU" sz="24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широком смысле этого </a:t>
            </a:r>
            <a:r>
              <a:rPr lang="ru-RU" sz="24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понятия</a:t>
            </a:r>
            <a:endParaRPr lang="en-US" sz="24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3549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39756"/>
            <a:ext cx="12192000" cy="91440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b="1" dirty="0">
                <a:latin typeface="Arial" panose="020B0604020202020204" pitchFamily="34" charset="0"/>
                <a:cs typeface="Arial" panose="020B0604020202020204" pitchFamily="34" charset="0"/>
              </a:rPr>
              <a:t>ПРИРОДНАЯ СРЕДА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22E1044-55DA-4C57-A8F3-D38A869F98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487" y="1085850"/>
            <a:ext cx="4868104" cy="2585002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8F761F-D380-4084-A88C-982E5F1B2C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487" y="3882058"/>
            <a:ext cx="5225912" cy="275728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A6BFDAD-F83B-4A5F-8A87-F6DD63D29657}"/>
              </a:ext>
            </a:extLst>
          </p:cNvPr>
          <p:cNvSpPr txBox="1"/>
          <p:nvPr/>
        </p:nvSpPr>
        <p:spPr>
          <a:xfrm>
            <a:off x="5486399" y="3099908"/>
            <a:ext cx="670560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СОВОКУПНОСТЬ ПРИРОДНЫХ УСЛОВИЙ, СОСТАВЛЯЮЩИХ ЕСТЕСТВЕННОЕ ОКРУЖЕНИЕ ЧЕЛОВЕЧЕСКОГО ОБЩЕСТВА, МАТЕРИАЛЬНУЮ ОСНОВУ </a:t>
            </a:r>
          </a:p>
          <a:p>
            <a:pPr algn="ctr"/>
            <a:r>
              <a:rPr lang="ru-RU" sz="2400" b="1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ПРОСТРАНСТВЕННУЮ  СРЕДУ ЕГО ПРОИЗВОДСТВЕННОЙ </a:t>
            </a:r>
            <a:r>
              <a:rPr lang="ru-RU" sz="2400" b="1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ДЕЯТЕЛЬНОСТИ</a:t>
            </a:r>
            <a:endParaRPr lang="en-US" sz="2400" b="1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D2F4A97-AD49-4C57-9FAA-5CAF99D99B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27163" y="1085850"/>
            <a:ext cx="3313048" cy="2014060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1CCC986-FA0D-4A0F-B149-FC01E12C22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7371" y="1085850"/>
            <a:ext cx="3101011" cy="2014058"/>
          </a:xfrm>
          <a:prstGeom prst="rect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B596AC5-C4E2-45CB-ADD1-951323E02511}"/>
              </a:ext>
            </a:extLst>
          </p:cNvPr>
          <p:cNvSpPr txBox="1"/>
          <p:nvPr/>
        </p:nvSpPr>
        <p:spPr>
          <a:xfrm>
            <a:off x="6066627" y="5731397"/>
            <a:ext cx="566071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СРЕДА</a:t>
            </a:r>
            <a:endParaRPr lang="en-US" sz="3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62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ГЕОГРАФИЧЕСКАЯ СРЕДА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77DA22-3C6A-4FB5-9F0F-86CAFED48A5E}"/>
              </a:ext>
            </a:extLst>
          </p:cNvPr>
          <p:cNvSpPr txBox="1"/>
          <p:nvPr/>
        </p:nvSpPr>
        <p:spPr>
          <a:xfrm>
            <a:off x="212036" y="1011538"/>
            <a:ext cx="114498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ГЕОГРАФИЧЕСКОЙ ОБОЛОЧКИ, НЕПОСРЕДСТВЕННО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ВОВЛЕЧЁННАЯ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 ВЗАИМОДЕЙСТВИЕ ОБЩЕСТВА И ПРИРОДЫ </a:t>
            </a:r>
            <a:endParaRPr lang="ru-RU" sz="24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ДАННОМ ИСТОРИЧЕСКОМ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ЭТАПЕ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EFD3BEA-BAC9-455B-8C8C-8DF55D6D4E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069" y="2425148"/>
            <a:ext cx="3684105" cy="397691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09D5D85-715D-4DDC-A28C-E9883CDFE8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3826" y="2273755"/>
            <a:ext cx="3843131" cy="42330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5BBB5E-EFB9-454D-B13E-0136458A25B2}"/>
              </a:ext>
            </a:extLst>
          </p:cNvPr>
          <p:cNvSpPr txBox="1"/>
          <p:nvPr/>
        </p:nvSpPr>
        <p:spPr>
          <a:xfrm>
            <a:off x="4108174" y="2982443"/>
            <a:ext cx="397565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ЯВЛЯЕТСЯ ПОССТОЯННЫМ И НЕОБХОДИМЫМ ФАКТОРОМ ОБЩЕСТВЕННОЙ ЖИЗНИ И ПРОГРЕССА, ОКАЗЫВАЕТ ВЛИЯНИЕ </a:t>
            </a:r>
            <a:endParaRPr lang="ru-RU" sz="20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ТЕРРИТОРИАЛЬНОЕ РАЗДЕЛЕНИЕ </a:t>
            </a:r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</a:t>
            </a:r>
          </a:p>
          <a:p>
            <a:pPr algn="ctr"/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ОТРАСЛЕЙ </a:t>
            </a:r>
            <a:r>
              <a:rPr lang="ru-RU" sz="20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ХОЗЯЙСТВА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74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ТЕХНОГЕННАЯ  СРЕДА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277DA22-3C6A-4FB5-9F0F-86CAFED48A5E}"/>
              </a:ext>
            </a:extLst>
          </p:cNvPr>
          <p:cNvSpPr txBox="1"/>
          <p:nvPr/>
        </p:nvSpPr>
        <p:spPr>
          <a:xfrm>
            <a:off x="212036" y="936708"/>
            <a:ext cx="104162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ЧАСТЬ ОКРУЖАЮЩЕЙ НАСЕЛЕНИЯ СРЕДЫ, ВКЛЮЧАЮЩАЯ СОЗДАННЫЕ ЧЕЛОВЕКОМ </a:t>
            </a:r>
            <a:r>
              <a:rPr lang="ru-RU" sz="2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</a:t>
            </a:r>
            <a:endParaRPr lang="en-US" sz="24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C5BBB5E-EFB9-454D-B13E-0136458A25B2}"/>
              </a:ext>
            </a:extLst>
          </p:cNvPr>
          <p:cNvSpPr txBox="1"/>
          <p:nvPr/>
        </p:nvSpPr>
        <p:spPr>
          <a:xfrm>
            <a:off x="4300330" y="5077748"/>
            <a:ext cx="3975652" cy="1015663"/>
          </a:xfrm>
          <a:prstGeom prst="rect">
            <a:avLst/>
          </a:prstGeom>
          <a:noFill/>
          <a:effectLst>
            <a:innerShdw blurRad="114300">
              <a:prstClr val="black"/>
            </a:inn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РАЗВИТИЕМ ОБЩЕСТВА ТЕХНОГЕННАЯ СРЕДА СОВЕРШЕНСТВУЕТСЯ</a:t>
            </a:r>
            <a:endParaRPr lang="en-US" sz="20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39417316-6142-4109-99F0-B4E030921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8243" y="816673"/>
            <a:ext cx="1303031" cy="980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6757CBE-9709-4524-BEEF-9EA38F88F2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036" y="1851130"/>
            <a:ext cx="3697355" cy="2370837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1283E43-BE65-41A4-92E9-ED1370625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2506" y="4305392"/>
            <a:ext cx="3697355" cy="243794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6C748B36-7372-465C-B5A3-B3A35754A1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39478" y="1851130"/>
            <a:ext cx="3697355" cy="248860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FBA540B0-439E-4591-8D9F-08DFA31718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3988" y="4427825"/>
            <a:ext cx="3322981" cy="231551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8EB9E262-3C46-443B-A514-D3E6F959F2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8127"/>
          <a:stretch/>
        </p:blipFill>
        <p:spPr>
          <a:xfrm>
            <a:off x="8653669" y="1851130"/>
            <a:ext cx="3322981" cy="243443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84079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808877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ОКРУЖАЮЩАЯ   СРЕДА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AB0E8BA8-1719-4D62-81CB-DFFFE8730C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35" y="1353228"/>
            <a:ext cx="2043878" cy="199618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A42F8A-A091-4095-AE06-4CEC655761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187" y="1043609"/>
            <a:ext cx="4658274" cy="261542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9784A2FD-5969-4918-A86D-8874F3DE2C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540" y="4097613"/>
            <a:ext cx="4572000" cy="25669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353AE8AB-70B1-4FD8-A769-177840C13DF7}"/>
              </a:ext>
            </a:extLst>
          </p:cNvPr>
          <p:cNvSpPr txBox="1"/>
          <p:nvPr/>
        </p:nvSpPr>
        <p:spPr>
          <a:xfrm>
            <a:off x="5102088" y="5003347"/>
            <a:ext cx="69573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УСЛОВИЯ ЖИЗНИ И ТРУДА НАСЕЛЕНИЯ, ВКЛЮЧАЮЩИЕ КАК ПРИРОДНУЮ (ГЕОГРАФИЧЕСКУЮ), ТАК И ТЕХНОГЕННУЮ </a:t>
            </a:r>
            <a:r>
              <a:rPr lang="ru-RU" sz="2400" i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СРЕДУ</a:t>
            </a:r>
            <a:endParaRPr lang="en-US" sz="2400" i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18DECEE9-7202-4CC2-B877-1796110C55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35895" y="2153187"/>
            <a:ext cx="4320209" cy="264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267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1043610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ИСТОРИЧЕСКИЙ ПРОЦЕСС РОСТА ВЗАИМОДЕСТВИЯ ЧЕЛОВЕКА НА ПРИРОДУ МОЖНО РАЗДЕЛИТЬ НА 5 ЭПОХ</a:t>
            </a:r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xmlns="" id="{982966D9-FEE6-4F5C-AD86-A69B64738FC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85004689"/>
              </p:ext>
            </p:extLst>
          </p:nvPr>
        </p:nvGraphicFramePr>
        <p:xfrm>
          <a:off x="318052" y="1245705"/>
          <a:ext cx="11741426" cy="36178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8B0A4F3-07AD-45BB-BB6F-916686E5C1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6422" y="4214191"/>
            <a:ext cx="3445566" cy="243260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1DB5DE06-C12A-4F8D-AA59-09B6132BCB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30014" y="4214192"/>
            <a:ext cx="3445565" cy="243260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260CD93-046A-48A0-A74C-73E204C626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53121" y="4214190"/>
            <a:ext cx="3685757" cy="243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43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-1"/>
            <a:ext cx="12192000" cy="728871"/>
          </a:xfrm>
          <a:prstGeom prst="rect">
            <a:avLst/>
          </a:prstGeom>
          <a:solidFill>
            <a:srgbClr val="0000CC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ПЕРВОБЫТНАЯ ЭПОХА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1688DEE-6E69-4344-BE27-020908D58564}"/>
              </a:ext>
            </a:extLst>
          </p:cNvPr>
          <p:cNvSpPr txBox="1"/>
          <p:nvPr/>
        </p:nvSpPr>
        <p:spPr>
          <a:xfrm>
            <a:off x="6217809" y="1410388"/>
            <a:ext cx="5020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ОСОБЕННОСТИ ПЕРИОДА:</a:t>
            </a:r>
            <a:endParaRPr lang="en-US" sz="28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BBDC563-1563-46DF-81B5-C2587F65488B}"/>
              </a:ext>
            </a:extLst>
          </p:cNvPr>
          <p:cNvSpPr txBox="1"/>
          <p:nvPr/>
        </p:nvSpPr>
        <p:spPr>
          <a:xfrm>
            <a:off x="302138" y="887896"/>
            <a:ext cx="115877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ЖИЗНИ ЛЮДЕЙ, НЕ НАРУВШАВШИЙ ЕСТЕСТВЕННОГО СОСТОЯНИЯ </a:t>
            </a:r>
            <a:r>
              <a:rPr lang="ru-RU" sz="2000" b="1" dirty="0" smtClean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ГЕОСИСТЕМ</a:t>
            </a:r>
            <a:endParaRPr lang="en-US" sz="2000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3A6515B-5A76-4099-9DC5-C6111E64962A}"/>
              </a:ext>
            </a:extLst>
          </p:cNvPr>
          <p:cNvSpPr txBox="1"/>
          <p:nvPr/>
        </p:nvSpPr>
        <p:spPr>
          <a:xfrm>
            <a:off x="302138" y="1622791"/>
            <a:ext cx="55999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НАЧАЛСЯ С ПОЯВЛЕНИЯ ДРЕВНЕГО  ЧЕЛОВЕКА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8EF90830-6AE3-41C7-8E71-8940D85C91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138" y="2788573"/>
            <a:ext cx="4979546" cy="36993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5AC6356-901A-4DC5-B28A-FCFF9B29E499}"/>
              </a:ext>
            </a:extLst>
          </p:cNvPr>
          <p:cNvSpPr txBox="1"/>
          <p:nvPr/>
        </p:nvSpPr>
        <p:spPr>
          <a:xfrm>
            <a:off x="5500048" y="2003556"/>
            <a:ext cx="656457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ХОЗЯЙСТВО ИМЕЛО ПРИСВАЮВАЮЩИЙ ХАРАКТЕР, ОСНОВАННЫЙ НА ПОТРЕБЛЕНИИ ГОТОВЫХ ПРИРОДНЫХ БЛАГ;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ОСНОВНЫМ МАТЕРИАЛОМ ОРУДИЙ ТРУДА БЫЛ КАМЕНЬ;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ОСВОЕНЫ СПОСОБЫ ДОБЫЧИ ОГНЯ;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ОДОМАШНЕНО ПЕРВОЕ ДОМАШНЕЕ ЖИВОТНОЕ – СОБАКА;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ПОДЧИНЯЯСЬ ПРИРОДЕ, БЫЛ НЕОТЪЕМЛЕМОЙ ЧАСТЬЮ, НЕ ИМЕЯ ВОЗМОЖНОСТИ ПРИСПОСОБИТЬ ЕЁ  К СВОИМ НУЖДАМ;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b="1" dirty="0">
                <a:solidFill>
                  <a:srgbClr val="0000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ГЕОСИСТЕМЫ ОБЛАДАЛИ ВОЗМОЖНОСТЬЮ ПОЛНОГО ВОЗВРАЩЕНИЯ К СВОЕМУ ЕСТЕСТВЕННОМУ СОСТОЯНИЮ ПОСЛЕ ПРЕКРАЩЕНИЯ ВОЗДЕЙСТВИЯ ЧЕЛОВЕКА;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endParaRPr lang="en-US" b="1" dirty="0">
              <a:solidFill>
                <a:srgbClr val="0000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544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9e26112e564521e552c5afece14894f3495276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1583</TotalTime>
  <Words>610</Words>
  <Application>Microsoft Office PowerPoint</Application>
  <PresentationFormat>Широкоэкранный</PresentationFormat>
  <Paragraphs>93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15</vt:i4>
      </vt:variant>
    </vt:vector>
  </HeadingPairs>
  <TitlesOfParts>
    <vt:vector size="24" baseType="lpstr">
      <vt:lpstr>Arial</vt:lpstr>
      <vt:lpstr>Calibri</vt:lpstr>
      <vt:lpstr>Calibri Light</vt:lpstr>
      <vt:lpstr>Mistral</vt:lpstr>
      <vt:lpstr>Wingdings</vt:lpstr>
      <vt:lpstr>Тема Office</vt:lpstr>
      <vt:lpstr>1_Тема Office</vt:lpstr>
      <vt:lpstr>4_Оформление по умолчанию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Задания: 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 Windows</dc:creator>
  <cp:lastModifiedBy>Закирова Ф.М</cp:lastModifiedBy>
  <cp:revision>125</cp:revision>
  <dcterms:created xsi:type="dcterms:W3CDTF">2020-07-05T16:28:38Z</dcterms:created>
  <dcterms:modified xsi:type="dcterms:W3CDTF">2020-10-29T05:02:23Z</dcterms:modified>
</cp:coreProperties>
</file>