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33" r:id="rId3"/>
  </p:sldMasterIdLst>
  <p:notesMasterIdLst>
    <p:notesMasterId r:id="rId19"/>
  </p:notesMasterIdLst>
  <p:sldIdLst>
    <p:sldId id="282" r:id="rId4"/>
    <p:sldId id="258" r:id="rId5"/>
    <p:sldId id="329" r:id="rId6"/>
    <p:sldId id="331" r:id="rId7"/>
    <p:sldId id="332" r:id="rId8"/>
    <p:sldId id="333" r:id="rId9"/>
    <p:sldId id="334" r:id="rId10"/>
    <p:sldId id="328" r:id="rId11"/>
    <p:sldId id="330" r:id="rId12"/>
    <p:sldId id="335" r:id="rId13"/>
    <p:sldId id="337" r:id="rId14"/>
    <p:sldId id="336" r:id="rId15"/>
    <p:sldId id="338" r:id="rId16"/>
    <p:sldId id="310" r:id="rId17"/>
    <p:sldId id="281" r:id="rId18"/>
  </p:sldIdLst>
  <p:sldSz cx="12192000" cy="6858000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1" clrIdx="0">
    <p:extLst>
      <p:ext uri="{19B8F6BF-5375-455C-9EA6-DF929625EA0E}">
        <p15:presenceInfo xmlns:p15="http://schemas.microsoft.com/office/powerpoint/2012/main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291" autoAdjust="0"/>
  </p:normalViewPr>
  <p:slideViewPr>
    <p:cSldViewPr snapToGrid="0">
      <p:cViewPr varScale="1">
        <p:scale>
          <a:sx n="49" d="100"/>
          <a:sy n="49" d="100"/>
        </p:scale>
        <p:origin x="792" y="96"/>
      </p:cViewPr>
      <p:guideLst>
        <p:guide orient="horz" pos="220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Лист1!$A$2:$A$6</cx:f>
        <cx:lvl ptCount="5">
          <cx:pt idx="0">1971</cx:pt>
          <cx:pt idx="1">2014</cx:pt>
          <cx:pt idx="2"/>
          <cx:pt idx="3"/>
          <cx:pt idx="4"/>
        </cx:lvl>
      </cx:strDim>
      <cx:numDim type="val">
        <cx:f>Лист1!$B$2:$B$6</cx:f>
        <cx:lvl ptCount="5" formatCode="Основной">
          <cx:pt idx="0">24</cx:pt>
          <cx:pt idx="1">48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ru-RU" sz="1862" b="0" i="0" u="none" strike="noStrike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Количество стран</a:t>
            </a:r>
          </a:p>
        </cx:rich>
      </cx:tx>
    </cx:title>
    <cx:plotArea>
      <cx:plotAreaRegion>
        <cx:series layoutId="funnel" uniqueId="{E8D75F11-9389-4CBE-A5B6-FF51C8EABE71}">
          <cx:tx>
            <cx:txData>
              <cx:f>Лист1!$B$1</cx:f>
              <cx:v>количество стран</cx:v>
            </cx:txData>
          </cx:tx>
          <cx:dataLabels>
            <cx:visibility seriesName="0" categoryName="0" value="1"/>
          </cx:dataLabels>
          <cx:dataId val="0"/>
        </cx:series>
      </cx:plotAreaRegion>
      <cx:axis id="1">
        <cx:catScaling gapWidth="0.0599999987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CF6607-A08C-48DC-A596-54DE470F8D6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40769F2-1502-4C28-BD73-AD489F59EA9F}">
      <dgm:prSet phldrT="[Текст]" custT="1"/>
      <dgm:spPr/>
      <dgm:t>
        <a:bodyPr/>
        <a:lstStyle/>
        <a:p>
          <a:r>
            <a:rPr lang="ru-RU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Многократный рост населения мира за исторически короткий срок</a:t>
          </a:r>
          <a:endParaRPr lang="en-US" sz="2000" b="1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B560B6-7234-483E-8A39-42A2456976F1}" type="parTrans" cxnId="{7D880CD0-B8DA-4ACB-A717-530A483C6EBA}">
      <dgm:prSet/>
      <dgm:spPr/>
      <dgm:t>
        <a:bodyPr/>
        <a:lstStyle/>
        <a:p>
          <a:endParaRPr lang="en-US" sz="24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78943E-072D-441E-B59A-B78B01AA2345}" type="sibTrans" cxnId="{7D880CD0-B8DA-4ACB-A717-530A483C6EBA}">
      <dgm:prSet/>
      <dgm:spPr/>
      <dgm:t>
        <a:bodyPr/>
        <a:lstStyle/>
        <a:p>
          <a:endParaRPr lang="en-US" sz="24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E164B4-04EC-44ED-BB66-3878FA3BC4A6}">
      <dgm:prSet phldrT="[Текст]" custT="1"/>
      <dgm:spPr/>
      <dgm:t>
        <a:bodyPr/>
        <a:lstStyle/>
        <a:p>
          <a:r>
            <a:rPr lang="ru-RU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Ускоренный рост промышленности и других отраслей производства</a:t>
          </a:r>
          <a:endParaRPr lang="en-US" sz="2000" b="1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1B094F-1026-4FDC-AB8F-B620F3BDA043}" type="parTrans" cxnId="{2DD53C9E-D6E4-4951-860F-CD1D899D14A1}">
      <dgm:prSet/>
      <dgm:spPr/>
      <dgm:t>
        <a:bodyPr/>
        <a:lstStyle/>
        <a:p>
          <a:endParaRPr lang="en-US" sz="24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ADED5E-6626-4B82-B6BA-7838D71463C9}" type="sibTrans" cxnId="{2DD53C9E-D6E4-4951-860F-CD1D899D14A1}">
      <dgm:prSet/>
      <dgm:spPr/>
      <dgm:t>
        <a:bodyPr/>
        <a:lstStyle/>
        <a:p>
          <a:endParaRPr lang="en-US" sz="24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A3DF6F-70E1-4911-948D-A80D4AA0B44E}">
      <dgm:prSet phldrT="[Текст]" custT="1"/>
      <dgm:spPr/>
      <dgm:t>
        <a:bodyPr/>
        <a:lstStyle/>
        <a:p>
          <a:r>
            <a:rPr lang="ru-RU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Нарушения равновесия в природной среде под влиянием хозяйственной деятельности человека</a:t>
          </a:r>
          <a:endParaRPr lang="en-US" sz="2000" b="1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7FDA79-B73E-4567-B5EA-B6510F965F76}" type="parTrans" cxnId="{5B58404E-4D4D-4930-8E0A-62823E35B304}">
      <dgm:prSet/>
      <dgm:spPr/>
      <dgm:t>
        <a:bodyPr/>
        <a:lstStyle/>
        <a:p>
          <a:endParaRPr lang="en-US" sz="24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911541-31FD-459A-B2FA-64C316959CCA}" type="sibTrans" cxnId="{5B58404E-4D4D-4930-8E0A-62823E35B304}">
      <dgm:prSet/>
      <dgm:spPr/>
      <dgm:t>
        <a:bodyPr/>
        <a:lstStyle/>
        <a:p>
          <a:endParaRPr lang="en-US" sz="24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DF4A2C-BA2F-4A73-9F65-4D15280A859C}">
      <dgm:prSet custT="1"/>
      <dgm:spPr/>
      <dgm:t>
        <a:bodyPr/>
        <a:lstStyle/>
        <a:p>
          <a:r>
            <a:rPr lang="ru-RU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мирового хозяйства как единой целостной системы за </a:t>
          </a:r>
          <a:r>
            <a:rPr lang="ru-RU" sz="2000" b="1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счёт </a:t>
          </a:r>
          <a:r>
            <a:rPr lang="ru-RU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укрепления международных экономических связей</a:t>
          </a:r>
          <a:endParaRPr lang="en-US" sz="2000" b="1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852D4E-B59B-49F6-94AB-160B286AD9FE}" type="parTrans" cxnId="{CAE30E00-E46A-4C34-9A7E-CECC1FFF8126}">
      <dgm:prSet/>
      <dgm:spPr/>
      <dgm:t>
        <a:bodyPr/>
        <a:lstStyle/>
        <a:p>
          <a:endParaRPr lang="en-US" sz="24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81C729-F95E-453B-9F2F-B4AE2FF0D357}" type="sibTrans" cxnId="{CAE30E00-E46A-4C34-9A7E-CECC1FFF8126}">
      <dgm:prSet/>
      <dgm:spPr/>
      <dgm:t>
        <a:bodyPr/>
        <a:lstStyle/>
        <a:p>
          <a:endParaRPr lang="en-US" sz="24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147464-8186-46FE-A58E-5DBCEB92CA40}">
      <dgm:prSet custT="1"/>
      <dgm:spPr/>
      <dgm:t>
        <a:bodyPr/>
        <a:lstStyle/>
        <a:p>
          <a:r>
            <a:rPr lang="ru-RU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Отрицательные последствия научно-технической революции и развития современных информационно-коммуникационных технологий, усилении противоречий между государствами и политическими силами</a:t>
          </a:r>
          <a:endParaRPr lang="en-US" sz="2000" b="1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C9C047-5F17-45C4-9DD6-E2860B4C182C}" type="parTrans" cxnId="{3FFC8E82-F3B9-4BE2-AAE5-F857697BDC84}">
      <dgm:prSet/>
      <dgm:spPr/>
      <dgm:t>
        <a:bodyPr/>
        <a:lstStyle/>
        <a:p>
          <a:endParaRPr lang="en-US" sz="24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B7B56F-9965-4C0A-B76A-EDE60B9DB56E}" type="sibTrans" cxnId="{3FFC8E82-F3B9-4BE2-AAE5-F857697BDC84}">
      <dgm:prSet/>
      <dgm:spPr/>
      <dgm:t>
        <a:bodyPr/>
        <a:lstStyle/>
        <a:p>
          <a:endParaRPr lang="en-US" sz="2400" b="1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D7E9E7-CD3A-4DE4-9550-8D4400E50BF6}" type="pres">
      <dgm:prSet presAssocID="{82CF6607-A08C-48DC-A596-54DE470F8D6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3687612-489C-4D44-801F-7BF42296F46E}" type="pres">
      <dgm:prSet presAssocID="{82CF6607-A08C-48DC-A596-54DE470F8D62}" presName="Name1" presStyleCnt="0"/>
      <dgm:spPr/>
    </dgm:pt>
    <dgm:pt modelId="{A7390775-1DCA-4A2E-A1C4-BBF00782AB55}" type="pres">
      <dgm:prSet presAssocID="{82CF6607-A08C-48DC-A596-54DE470F8D62}" presName="cycle" presStyleCnt="0"/>
      <dgm:spPr/>
    </dgm:pt>
    <dgm:pt modelId="{EF7754EB-0C90-4D9C-9138-14DDE0586B4B}" type="pres">
      <dgm:prSet presAssocID="{82CF6607-A08C-48DC-A596-54DE470F8D62}" presName="srcNode" presStyleLbl="node1" presStyleIdx="0" presStyleCnt="5"/>
      <dgm:spPr/>
    </dgm:pt>
    <dgm:pt modelId="{908DD778-F8F7-4379-AF56-2F93A630D46A}" type="pres">
      <dgm:prSet presAssocID="{82CF6607-A08C-48DC-A596-54DE470F8D62}" presName="conn" presStyleLbl="parChTrans1D2" presStyleIdx="0" presStyleCnt="1"/>
      <dgm:spPr/>
      <dgm:t>
        <a:bodyPr/>
        <a:lstStyle/>
        <a:p>
          <a:endParaRPr lang="ru-RU"/>
        </a:p>
      </dgm:t>
    </dgm:pt>
    <dgm:pt modelId="{DD9A7445-8C01-40DE-884D-477E64587183}" type="pres">
      <dgm:prSet presAssocID="{82CF6607-A08C-48DC-A596-54DE470F8D62}" presName="extraNode" presStyleLbl="node1" presStyleIdx="0" presStyleCnt="5"/>
      <dgm:spPr/>
    </dgm:pt>
    <dgm:pt modelId="{514C40E3-4B18-45EB-ADC4-81C381985A03}" type="pres">
      <dgm:prSet presAssocID="{82CF6607-A08C-48DC-A596-54DE470F8D62}" presName="dstNode" presStyleLbl="node1" presStyleIdx="0" presStyleCnt="5"/>
      <dgm:spPr/>
    </dgm:pt>
    <dgm:pt modelId="{7523522A-2FEB-4214-B6B1-0E99CF9649F5}" type="pres">
      <dgm:prSet presAssocID="{340769F2-1502-4C28-BD73-AD489F59EA9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D4F73-BAC8-4813-B721-6ED2F725D702}" type="pres">
      <dgm:prSet presAssocID="{340769F2-1502-4C28-BD73-AD489F59EA9F}" presName="accent_1" presStyleCnt="0"/>
      <dgm:spPr/>
    </dgm:pt>
    <dgm:pt modelId="{6762F995-1D7D-469E-ACB4-846E12838AEA}" type="pres">
      <dgm:prSet presAssocID="{340769F2-1502-4C28-BD73-AD489F59EA9F}" presName="accentRepeatNode" presStyleLbl="solidFgAcc1" presStyleIdx="0" presStyleCnt="5"/>
      <dgm:spPr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154678B7-A56F-41A4-83B7-A6E602A6BE04}" type="pres">
      <dgm:prSet presAssocID="{87E164B4-04EC-44ED-BB66-3878FA3BC4A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9D2CA-C77A-404A-92DB-140605A8B8F2}" type="pres">
      <dgm:prSet presAssocID="{87E164B4-04EC-44ED-BB66-3878FA3BC4A6}" presName="accent_2" presStyleCnt="0"/>
      <dgm:spPr/>
    </dgm:pt>
    <dgm:pt modelId="{BFF91A72-5075-4C78-8492-0A2C9801D3B7}" type="pres">
      <dgm:prSet presAssocID="{87E164B4-04EC-44ED-BB66-3878FA3BC4A6}" presName="accentRepeatNode" presStyleLbl="solidFgAcc1" presStyleIdx="1" presStyleCnt="5"/>
      <dgm:spPr>
        <a:blipFill rotWithShape="0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3577A51D-AD6E-4237-86FC-FAC58E5423B9}" type="pres">
      <dgm:prSet presAssocID="{CEA3DF6F-70E1-4911-948D-A80D4AA0B44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862E4B-B6C5-439B-8759-F9FA0EB72DC4}" type="pres">
      <dgm:prSet presAssocID="{CEA3DF6F-70E1-4911-948D-A80D4AA0B44E}" presName="accent_3" presStyleCnt="0"/>
      <dgm:spPr/>
    </dgm:pt>
    <dgm:pt modelId="{91705606-D8F0-4908-A9AA-6047B39DC58C}" type="pres">
      <dgm:prSet presAssocID="{CEA3DF6F-70E1-4911-948D-A80D4AA0B44E}" presName="accentRepeatNode" presStyleLbl="solidFgAcc1" presStyleIdx="2" presStyleCnt="5"/>
      <dgm:spPr>
        <a:blipFill rotWithShape="0">
          <a:blip xmlns:r="http://schemas.openxmlformats.org/officeDocument/2006/relationships" r:embed="rId3"/>
          <a:srcRect/>
          <a:stretch>
            <a:fillRect l="-20000" r="-20000"/>
          </a:stretch>
        </a:blipFill>
      </dgm:spPr>
    </dgm:pt>
    <dgm:pt modelId="{6C8D9F2D-D3ED-494C-BA1D-1016FFAD2301}" type="pres">
      <dgm:prSet presAssocID="{06DF4A2C-BA2F-4A73-9F65-4D15280A859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A6940-A4F1-4EAC-A180-FE92E841AE94}" type="pres">
      <dgm:prSet presAssocID="{06DF4A2C-BA2F-4A73-9F65-4D15280A859C}" presName="accent_4" presStyleCnt="0"/>
      <dgm:spPr/>
    </dgm:pt>
    <dgm:pt modelId="{D074FAF0-9356-4C3C-83AB-C5D82C517AD7}" type="pres">
      <dgm:prSet presAssocID="{06DF4A2C-BA2F-4A73-9F65-4D15280A859C}" presName="accentRepeatNode" presStyleLbl="solidFgAcc1" presStyleIdx="3" presStyleCnt="5"/>
      <dgm:spPr>
        <a:blipFill rotWithShape="0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A5009DEA-B358-4888-BF4B-95B504D7F0E7}" type="pres">
      <dgm:prSet presAssocID="{B8147464-8186-46FE-A58E-5DBCEB92CA40}" presName="text_5" presStyleLbl="node1" presStyleIdx="4" presStyleCnt="5" custScaleY="1530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55084-7806-4A41-BFC8-8293261DD9B9}" type="pres">
      <dgm:prSet presAssocID="{B8147464-8186-46FE-A58E-5DBCEB92CA40}" presName="accent_5" presStyleCnt="0"/>
      <dgm:spPr/>
    </dgm:pt>
    <dgm:pt modelId="{4597538C-367E-480A-BCDE-20E8825F573D}" type="pres">
      <dgm:prSet presAssocID="{B8147464-8186-46FE-A58E-5DBCEB92CA40}" presName="accentRepeatNode" presStyleLbl="solidFgAcc1" presStyleIdx="4" presStyleCnt="5"/>
      <dgm:spPr>
        <a:blipFill rotWithShape="0">
          <a:blip xmlns:r="http://schemas.openxmlformats.org/officeDocument/2006/relationships" r:embed="rId5"/>
          <a:srcRect/>
          <a:stretch>
            <a:fillRect l="-68000" r="-68000"/>
          </a:stretch>
        </a:blipFill>
      </dgm:spPr>
    </dgm:pt>
  </dgm:ptLst>
  <dgm:cxnLst>
    <dgm:cxn modelId="{5B58404E-4D4D-4930-8E0A-62823E35B304}" srcId="{82CF6607-A08C-48DC-A596-54DE470F8D62}" destId="{CEA3DF6F-70E1-4911-948D-A80D4AA0B44E}" srcOrd="2" destOrd="0" parTransId="{AD7FDA79-B73E-4567-B5EA-B6510F965F76}" sibTransId="{00911541-31FD-459A-B2FA-64C316959CCA}"/>
    <dgm:cxn modelId="{3FFC8E82-F3B9-4BE2-AAE5-F857697BDC84}" srcId="{82CF6607-A08C-48DC-A596-54DE470F8D62}" destId="{B8147464-8186-46FE-A58E-5DBCEB92CA40}" srcOrd="4" destOrd="0" parTransId="{38C9C047-5F17-45C4-9DD6-E2860B4C182C}" sibTransId="{B1B7B56F-9965-4C0A-B76A-EDE60B9DB56E}"/>
    <dgm:cxn modelId="{2DD53C9E-D6E4-4951-860F-CD1D899D14A1}" srcId="{82CF6607-A08C-48DC-A596-54DE470F8D62}" destId="{87E164B4-04EC-44ED-BB66-3878FA3BC4A6}" srcOrd="1" destOrd="0" parTransId="{A21B094F-1026-4FDC-AB8F-B620F3BDA043}" sibTransId="{8FADED5E-6626-4B82-B6BA-7838D71463C9}"/>
    <dgm:cxn modelId="{C4681F23-5288-4F97-9D2E-8D508FD8C7D0}" type="presOf" srcId="{340769F2-1502-4C28-BD73-AD489F59EA9F}" destId="{7523522A-2FEB-4214-B6B1-0E99CF9649F5}" srcOrd="0" destOrd="0" presId="urn:microsoft.com/office/officeart/2008/layout/VerticalCurvedList"/>
    <dgm:cxn modelId="{090C5DC3-AF0A-483F-BBD2-C2E4ED96BFB6}" type="presOf" srcId="{06DF4A2C-BA2F-4A73-9F65-4D15280A859C}" destId="{6C8D9F2D-D3ED-494C-BA1D-1016FFAD2301}" srcOrd="0" destOrd="0" presId="urn:microsoft.com/office/officeart/2008/layout/VerticalCurvedList"/>
    <dgm:cxn modelId="{7D880CD0-B8DA-4ACB-A717-530A483C6EBA}" srcId="{82CF6607-A08C-48DC-A596-54DE470F8D62}" destId="{340769F2-1502-4C28-BD73-AD489F59EA9F}" srcOrd="0" destOrd="0" parTransId="{96B560B6-7234-483E-8A39-42A2456976F1}" sibTransId="{3F78943E-072D-441E-B59A-B78B01AA2345}"/>
    <dgm:cxn modelId="{CC7640C8-C26A-4C88-82AC-C18A1C0149DE}" type="presOf" srcId="{82CF6607-A08C-48DC-A596-54DE470F8D62}" destId="{9ED7E9E7-CD3A-4DE4-9550-8D4400E50BF6}" srcOrd="0" destOrd="0" presId="urn:microsoft.com/office/officeart/2008/layout/VerticalCurvedList"/>
    <dgm:cxn modelId="{20DD2653-6ED1-4D7F-B8F2-C877E0111AC0}" type="presOf" srcId="{CEA3DF6F-70E1-4911-948D-A80D4AA0B44E}" destId="{3577A51D-AD6E-4237-86FC-FAC58E5423B9}" srcOrd="0" destOrd="0" presId="urn:microsoft.com/office/officeart/2008/layout/VerticalCurvedList"/>
    <dgm:cxn modelId="{CAE30E00-E46A-4C34-9A7E-CECC1FFF8126}" srcId="{82CF6607-A08C-48DC-A596-54DE470F8D62}" destId="{06DF4A2C-BA2F-4A73-9F65-4D15280A859C}" srcOrd="3" destOrd="0" parTransId="{76852D4E-B59B-49F6-94AB-160B286AD9FE}" sibTransId="{0E81C729-F95E-453B-9F2F-B4AE2FF0D357}"/>
    <dgm:cxn modelId="{87A837AB-D072-4A23-B015-1044EF7F2917}" type="presOf" srcId="{87E164B4-04EC-44ED-BB66-3878FA3BC4A6}" destId="{154678B7-A56F-41A4-83B7-A6E602A6BE04}" srcOrd="0" destOrd="0" presId="urn:microsoft.com/office/officeart/2008/layout/VerticalCurvedList"/>
    <dgm:cxn modelId="{A5557FF2-B128-4307-A305-F680A4AEBA23}" type="presOf" srcId="{3F78943E-072D-441E-B59A-B78B01AA2345}" destId="{908DD778-F8F7-4379-AF56-2F93A630D46A}" srcOrd="0" destOrd="0" presId="urn:microsoft.com/office/officeart/2008/layout/VerticalCurvedList"/>
    <dgm:cxn modelId="{38AACEDE-9645-4952-ADD2-9B0312103ABE}" type="presOf" srcId="{B8147464-8186-46FE-A58E-5DBCEB92CA40}" destId="{A5009DEA-B358-4888-BF4B-95B504D7F0E7}" srcOrd="0" destOrd="0" presId="urn:microsoft.com/office/officeart/2008/layout/VerticalCurvedList"/>
    <dgm:cxn modelId="{38E21D2B-0A5E-4619-A0CF-6E8AA11B566D}" type="presParOf" srcId="{9ED7E9E7-CD3A-4DE4-9550-8D4400E50BF6}" destId="{03687612-489C-4D44-801F-7BF42296F46E}" srcOrd="0" destOrd="0" presId="urn:microsoft.com/office/officeart/2008/layout/VerticalCurvedList"/>
    <dgm:cxn modelId="{23B63F4A-F8F3-4091-9140-0FFAF40F82FA}" type="presParOf" srcId="{03687612-489C-4D44-801F-7BF42296F46E}" destId="{A7390775-1DCA-4A2E-A1C4-BBF00782AB55}" srcOrd="0" destOrd="0" presId="urn:microsoft.com/office/officeart/2008/layout/VerticalCurvedList"/>
    <dgm:cxn modelId="{45229CBA-65CA-4483-AD81-4DD5DD43328E}" type="presParOf" srcId="{A7390775-1DCA-4A2E-A1C4-BBF00782AB55}" destId="{EF7754EB-0C90-4D9C-9138-14DDE0586B4B}" srcOrd="0" destOrd="0" presId="urn:microsoft.com/office/officeart/2008/layout/VerticalCurvedList"/>
    <dgm:cxn modelId="{6AB01929-4EF5-4804-9DB9-1F1B5E5D076F}" type="presParOf" srcId="{A7390775-1DCA-4A2E-A1C4-BBF00782AB55}" destId="{908DD778-F8F7-4379-AF56-2F93A630D46A}" srcOrd="1" destOrd="0" presId="urn:microsoft.com/office/officeart/2008/layout/VerticalCurvedList"/>
    <dgm:cxn modelId="{2C8B0958-C8A3-4466-8AD2-FC03188A80B5}" type="presParOf" srcId="{A7390775-1DCA-4A2E-A1C4-BBF00782AB55}" destId="{DD9A7445-8C01-40DE-884D-477E64587183}" srcOrd="2" destOrd="0" presId="urn:microsoft.com/office/officeart/2008/layout/VerticalCurvedList"/>
    <dgm:cxn modelId="{190284C2-D4BE-4EC2-91D0-EF91378C1C5B}" type="presParOf" srcId="{A7390775-1DCA-4A2E-A1C4-BBF00782AB55}" destId="{514C40E3-4B18-45EB-ADC4-81C381985A03}" srcOrd="3" destOrd="0" presId="urn:microsoft.com/office/officeart/2008/layout/VerticalCurvedList"/>
    <dgm:cxn modelId="{6D9C61F0-50C2-482B-83BB-DD81B3F03640}" type="presParOf" srcId="{03687612-489C-4D44-801F-7BF42296F46E}" destId="{7523522A-2FEB-4214-B6B1-0E99CF9649F5}" srcOrd="1" destOrd="0" presId="urn:microsoft.com/office/officeart/2008/layout/VerticalCurvedList"/>
    <dgm:cxn modelId="{6CF4297A-E1A4-4A0F-B80B-C4987B066BA7}" type="presParOf" srcId="{03687612-489C-4D44-801F-7BF42296F46E}" destId="{7BDD4F73-BAC8-4813-B721-6ED2F725D702}" srcOrd="2" destOrd="0" presId="urn:microsoft.com/office/officeart/2008/layout/VerticalCurvedList"/>
    <dgm:cxn modelId="{86908F23-015A-4E97-8CE7-ED74948175ED}" type="presParOf" srcId="{7BDD4F73-BAC8-4813-B721-6ED2F725D702}" destId="{6762F995-1D7D-469E-ACB4-846E12838AEA}" srcOrd="0" destOrd="0" presId="urn:microsoft.com/office/officeart/2008/layout/VerticalCurvedList"/>
    <dgm:cxn modelId="{3E11C663-756C-43EF-A8FE-70544103921E}" type="presParOf" srcId="{03687612-489C-4D44-801F-7BF42296F46E}" destId="{154678B7-A56F-41A4-83B7-A6E602A6BE04}" srcOrd="3" destOrd="0" presId="urn:microsoft.com/office/officeart/2008/layout/VerticalCurvedList"/>
    <dgm:cxn modelId="{E146B753-AD3E-4716-AC22-B69CE17B8150}" type="presParOf" srcId="{03687612-489C-4D44-801F-7BF42296F46E}" destId="{6229D2CA-C77A-404A-92DB-140605A8B8F2}" srcOrd="4" destOrd="0" presId="urn:microsoft.com/office/officeart/2008/layout/VerticalCurvedList"/>
    <dgm:cxn modelId="{9235781F-774D-4217-9376-E12598363D37}" type="presParOf" srcId="{6229D2CA-C77A-404A-92DB-140605A8B8F2}" destId="{BFF91A72-5075-4C78-8492-0A2C9801D3B7}" srcOrd="0" destOrd="0" presId="urn:microsoft.com/office/officeart/2008/layout/VerticalCurvedList"/>
    <dgm:cxn modelId="{4420F71D-EEC7-414D-A5DC-6EFC247A3B93}" type="presParOf" srcId="{03687612-489C-4D44-801F-7BF42296F46E}" destId="{3577A51D-AD6E-4237-86FC-FAC58E5423B9}" srcOrd="5" destOrd="0" presId="urn:microsoft.com/office/officeart/2008/layout/VerticalCurvedList"/>
    <dgm:cxn modelId="{1ACDCCDB-B486-4498-976A-92C5ABB0E318}" type="presParOf" srcId="{03687612-489C-4D44-801F-7BF42296F46E}" destId="{2B862E4B-B6C5-439B-8759-F9FA0EB72DC4}" srcOrd="6" destOrd="0" presId="urn:microsoft.com/office/officeart/2008/layout/VerticalCurvedList"/>
    <dgm:cxn modelId="{E3D605ED-FFDD-4654-B028-03756948297B}" type="presParOf" srcId="{2B862E4B-B6C5-439B-8759-F9FA0EB72DC4}" destId="{91705606-D8F0-4908-A9AA-6047B39DC58C}" srcOrd="0" destOrd="0" presId="urn:microsoft.com/office/officeart/2008/layout/VerticalCurvedList"/>
    <dgm:cxn modelId="{E713790D-1181-445F-8AFA-F8D922891158}" type="presParOf" srcId="{03687612-489C-4D44-801F-7BF42296F46E}" destId="{6C8D9F2D-D3ED-494C-BA1D-1016FFAD2301}" srcOrd="7" destOrd="0" presId="urn:microsoft.com/office/officeart/2008/layout/VerticalCurvedList"/>
    <dgm:cxn modelId="{92DD8FE6-9206-45E7-AFB3-F8450F89DE8A}" type="presParOf" srcId="{03687612-489C-4D44-801F-7BF42296F46E}" destId="{898A6940-A4F1-4EAC-A180-FE92E841AE94}" srcOrd="8" destOrd="0" presId="urn:microsoft.com/office/officeart/2008/layout/VerticalCurvedList"/>
    <dgm:cxn modelId="{8F318C4C-9CF6-48D1-A2C2-9CC1EF21D168}" type="presParOf" srcId="{898A6940-A4F1-4EAC-A180-FE92E841AE94}" destId="{D074FAF0-9356-4C3C-83AB-C5D82C517AD7}" srcOrd="0" destOrd="0" presId="urn:microsoft.com/office/officeart/2008/layout/VerticalCurvedList"/>
    <dgm:cxn modelId="{9A483E78-C261-4FB6-AF4A-EE43A52203DC}" type="presParOf" srcId="{03687612-489C-4D44-801F-7BF42296F46E}" destId="{A5009DEA-B358-4888-BF4B-95B504D7F0E7}" srcOrd="9" destOrd="0" presId="urn:microsoft.com/office/officeart/2008/layout/VerticalCurvedList"/>
    <dgm:cxn modelId="{DE0B93E4-17A1-4AFD-AE31-915C5CBDE37C}" type="presParOf" srcId="{03687612-489C-4D44-801F-7BF42296F46E}" destId="{64B55084-7806-4A41-BFC8-8293261DD9B9}" srcOrd="10" destOrd="0" presId="urn:microsoft.com/office/officeart/2008/layout/VerticalCurvedList"/>
    <dgm:cxn modelId="{11F2C3F1-97C6-4D4E-9BB0-02D9C8785699}" type="presParOf" srcId="{64B55084-7806-4A41-BFC8-8293261DD9B9}" destId="{4597538C-367E-480A-BCDE-20E8825F573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AD88CB-33B4-4D60-8200-4383CC0236CB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63F75D-FE73-470D-BEB2-0D4E34D15FA0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Экологические проблемы:</a:t>
          </a:r>
          <a:endParaRPr lang="en-US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1D76B3-CC2F-4AE4-BA62-04B76DE0C85D}" type="parTrans" cxnId="{D22FCC66-1E8F-4EEC-BFE3-EAB7C41731C0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99661E-C6ED-4BA6-B6F8-FE6A8DFF3857}" type="sibTrans" cxnId="{D22FCC66-1E8F-4EEC-BFE3-EAB7C41731C0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C7A2AD-7E5E-4476-BEB5-D06CF22483E4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Сохранения мира и обеспечения мировой безопасности</a:t>
          </a:r>
          <a:endParaRPr lang="en-US" sz="1600" b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E512A9-DE5E-4DAE-B20E-E2BED22C1FA3}" type="parTrans" cxnId="{DEC1CAF4-7879-474D-9B39-E80AF89BA49E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5F7973-D492-41C8-8889-ED934A4D8833}" type="sibTrans" cxnId="{DEC1CAF4-7879-474D-9B39-E80AF89BA49E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71512B-40CE-4CD7-89D3-DB9D068D3279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Энергетические проблемы:</a:t>
          </a:r>
          <a:endParaRPr lang="en-US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5906F2-7911-4515-BE8E-71DE12775F27}" type="parTrans" cxnId="{B4D84EAC-ED31-4A50-AF2B-7C9A5BE5FB93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87FE01-AFD3-4EF3-9856-A9E1BDBF2106}" type="sibTrans" cxnId="{B4D84EAC-ED31-4A50-AF2B-7C9A5BE5FB93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DC40B8-3600-4078-B8C9-F3037F4CA7E9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Демографическая проблема(быстрый рост населения в развивающихся и демографический кризис в развитых странах</a:t>
          </a:r>
          <a:endParaRPr lang="en-US" sz="1600" b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DA8601-BFE9-4696-98D9-D87589BC64F3}" type="parTrans" cxnId="{FBACAAE6-CA96-4F3A-B6F5-35C849AC791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46E21E-0376-41F4-A198-0295D406741F}" type="sibTrans" cxnId="{FBACAAE6-CA96-4F3A-B6F5-35C849AC791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8A6C37-D5B5-4C57-A259-58570B0C90F2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Социально-экономической отсталости развивающихся стран и бедности</a:t>
          </a:r>
        </a:p>
        <a:p>
          <a:r>
            <a: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 борьбы с сердечно-сосудистыми, онкологическими заболеваниями и СПИДом</a:t>
          </a:r>
          <a:endParaRPr lang="en-US" sz="1600" b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85EDD1-B24B-4D7D-A228-F884EF3734B2}" type="parTrans" cxnId="{536250BA-15BB-4875-BC86-065AA8D7B07E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C2839F-54DA-4A53-9E51-D831C34D4A92}" type="sibTrans" cxnId="{536250BA-15BB-4875-BC86-065AA8D7B07E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2A2CF-E32C-4EFC-B32F-F8A16A83D6C9}">
      <dgm:prSet custT="1"/>
      <dgm:spPr/>
      <dgm:t>
        <a:bodyPr/>
        <a:lstStyle/>
        <a:p>
          <a:r>
            <a: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Продовольственная проблема</a:t>
          </a:r>
          <a:endParaRPr lang="en-US" sz="1600" b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665845-AD6C-461D-B75C-11F419A6F99D}" type="parTrans" cxnId="{FE1DB837-3A96-438D-A2F6-ED915377E617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E88436-EC7F-46D7-9137-A12EE4C50006}" type="sibTrans" cxnId="{FE1DB837-3A96-438D-A2F6-ED915377E617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73E98F-D9C6-4204-8CC2-13DEF2810E0E}">
      <dgm:prSet custT="1"/>
      <dgm:spPr/>
      <dgm:t>
        <a:bodyPr/>
        <a:lstStyle/>
        <a:p>
          <a:r>
            <a: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Сырьевая проблема</a:t>
          </a:r>
          <a:endParaRPr lang="en-US" sz="1600" b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B4FEAE-E43C-4543-859A-D86EF824BAE2}" type="parTrans" cxnId="{4F08AD6D-AAC7-41C8-9ABD-4A78F32C08C8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51CEDF-C231-4E84-A648-AC9EAF943E2B}" type="sibTrans" cxnId="{4F08AD6D-AAC7-41C8-9ABD-4A78F32C08C8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F9EDAA-7255-43EB-BFD8-B3BCA3EB626E}">
      <dgm:prSet custT="1"/>
      <dgm:spPr/>
      <dgm:t>
        <a:bodyPr/>
        <a:lstStyle/>
        <a:p>
          <a:r>
            <a: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 рационального использования Мирового океана</a:t>
          </a:r>
          <a:endParaRPr lang="en-US" sz="1600" b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CA38FA-3A9A-4D53-9F42-707CEC046725}" type="parTrans" cxnId="{CC663165-B073-47C6-A75D-2EAE0842D568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341821-575E-483C-BE64-EE1C8C224F45}" type="sibTrans" cxnId="{CC663165-B073-47C6-A75D-2EAE0842D568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7CBB9D-0CF3-4869-9268-FAA53E1E0776}">
      <dgm:prSet custT="1"/>
      <dgm:spPr/>
      <dgm:t>
        <a:bodyPr/>
        <a:lstStyle/>
        <a:p>
          <a:r>
            <a: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 межнациональных и межрегиональных отношений</a:t>
          </a:r>
          <a:endParaRPr lang="en-US" sz="1600" b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045335-AA4F-4F43-AFF6-C572402DE93D}" type="parTrans" cxnId="{893CD63A-5244-4412-86E7-80CB765B5E1B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4AD1E5-FDAF-4CEA-8BDE-DA1B1A5AF20B}" type="sibTrans" cxnId="{893CD63A-5244-4412-86E7-80CB765B5E1B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5E47E1-3F3E-4B71-B67E-D8ECC7F53890}">
      <dgm:prSet custT="1"/>
      <dgm:spPr/>
      <dgm:t>
        <a:bodyPr/>
        <a:lstStyle/>
        <a:p>
          <a:r>
            <a: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 борьбы со стихийными бедствиями и их предупреждения</a:t>
          </a:r>
          <a:endParaRPr lang="en-US" sz="1600" b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75FF3-0653-43F7-ADD1-7C061D63D150}" type="parTrans" cxnId="{DDA0EAE7-F4DA-433D-8868-1029E2FB0DCB}">
      <dgm:prSet/>
      <dgm:spPr/>
      <dgm:t>
        <a:bodyPr/>
        <a:lstStyle/>
        <a:p>
          <a:endParaRPr lang="en-US"/>
        </a:p>
      </dgm:t>
    </dgm:pt>
    <dgm:pt modelId="{A08BDD5F-8D0E-46DA-BAA7-2B589DD59DEF}" type="sibTrans" cxnId="{DDA0EAE7-F4DA-433D-8868-1029E2FB0DCB}">
      <dgm:prSet/>
      <dgm:spPr/>
      <dgm:t>
        <a:bodyPr/>
        <a:lstStyle/>
        <a:p>
          <a:endParaRPr lang="en-US"/>
        </a:p>
      </dgm:t>
    </dgm:pt>
    <dgm:pt modelId="{15F2BE66-2F84-420D-B490-01B41E95E274}">
      <dgm:prSet phldrT="[Текст]" custT="1"/>
      <dgm:spPr/>
      <dgm:t>
        <a:bodyPr/>
        <a:lstStyle/>
        <a:p>
          <a:r>
            <a:rPr lang="ru-RU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 освоения космоса и экологии околоземного пространства.</a:t>
          </a:r>
          <a:endParaRPr lang="en-US" sz="1600" b="1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35C43B-4B5C-4602-AF6D-BB48E2BE5448}" type="parTrans" cxnId="{7F4106EE-B50D-42EE-B485-4D985810490F}">
      <dgm:prSet/>
      <dgm:spPr/>
      <dgm:t>
        <a:bodyPr/>
        <a:lstStyle/>
        <a:p>
          <a:endParaRPr lang="en-US"/>
        </a:p>
      </dgm:t>
    </dgm:pt>
    <dgm:pt modelId="{49E973C4-4ADF-41C5-81E1-8DAF98A5BFB4}" type="sibTrans" cxnId="{7F4106EE-B50D-42EE-B485-4D985810490F}">
      <dgm:prSet/>
      <dgm:spPr/>
      <dgm:t>
        <a:bodyPr/>
        <a:lstStyle/>
        <a:p>
          <a:endParaRPr lang="en-US"/>
        </a:p>
      </dgm:t>
    </dgm:pt>
    <dgm:pt modelId="{43FE4B05-DAC4-4999-AD4F-B363CA2C8A3D}" type="pres">
      <dgm:prSet presAssocID="{81AD88CB-33B4-4D60-8200-4383CC0236C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BA521C-A53E-4CB9-9F09-D71EFE5B2BAF}" type="pres">
      <dgm:prSet presAssocID="{81AD88CB-33B4-4D60-8200-4383CC0236CB}" presName="divider" presStyleLbl="fgShp" presStyleIdx="0" presStyleCnt="1" custAng="300000" custLinFactNeighborX="307" custLinFactNeighborY="-4748"/>
      <dgm:spPr/>
    </dgm:pt>
    <dgm:pt modelId="{0B546705-3969-41F4-9FF0-E9D437ED0822}" type="pres">
      <dgm:prSet presAssocID="{7663F75D-FE73-470D-BEB2-0D4E34D15FA0}" presName="downArrow" presStyleLbl="node1" presStyleIdx="0" presStyleCnt="2"/>
      <dgm:spPr>
        <a:solidFill>
          <a:srgbClr val="00B0F0"/>
        </a:solidFill>
      </dgm:spPr>
    </dgm:pt>
    <dgm:pt modelId="{190CC9A8-C7FD-4EDB-A87A-5B2EDC26A974}" type="pres">
      <dgm:prSet presAssocID="{7663F75D-FE73-470D-BEB2-0D4E34D15FA0}" presName="downArrowText" presStyleLbl="revTx" presStyleIdx="0" presStyleCnt="2" custScaleX="1548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A10B4-4D24-40B7-9391-E448B98C7447}" type="pres">
      <dgm:prSet presAssocID="{2871512B-40CE-4CD7-89D3-DB9D068D3279}" presName="upArrow" presStyleLbl="node1" presStyleIdx="1" presStyleCnt="2"/>
      <dgm:spPr>
        <a:solidFill>
          <a:srgbClr val="00B050"/>
        </a:solidFill>
      </dgm:spPr>
    </dgm:pt>
    <dgm:pt modelId="{370E1201-53F1-49AB-8147-4B63974474B5}" type="pres">
      <dgm:prSet presAssocID="{2871512B-40CE-4CD7-89D3-DB9D068D3279}" presName="upArrowText" presStyleLbl="revTx" presStyleIdx="1" presStyleCnt="2" custScaleX="162854" custLinFactNeighborX="21745" custLinFactNeighborY="-8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1DB837-3A96-438D-A2F6-ED915377E617}" srcId="{7663F75D-FE73-470D-BEB2-0D4E34D15FA0}" destId="{5E32A2CF-E32C-4EFC-B32F-F8A16A83D6C9}" srcOrd="0" destOrd="0" parTransId="{32665845-AD6C-461D-B75C-11F419A6F99D}" sibTransId="{2FE88436-EC7F-46D7-9137-A12EE4C50006}"/>
    <dgm:cxn modelId="{D22FCC66-1E8F-4EEC-BFE3-EAB7C41731C0}" srcId="{81AD88CB-33B4-4D60-8200-4383CC0236CB}" destId="{7663F75D-FE73-470D-BEB2-0D4E34D15FA0}" srcOrd="0" destOrd="0" parTransId="{F61D76B3-CC2F-4AE4-BA62-04B76DE0C85D}" sibTransId="{8599661E-C6ED-4BA6-B6F8-FE6A8DFF3857}"/>
    <dgm:cxn modelId="{D91ECF3E-0D1C-4FBC-A6E4-01897A6C2A3B}" type="presOf" srcId="{E4C7A2AD-7E5E-4476-BEB5-D06CF22483E4}" destId="{190CC9A8-C7FD-4EDB-A87A-5B2EDC26A974}" srcOrd="0" destOrd="3" presId="urn:microsoft.com/office/officeart/2005/8/layout/arrow3"/>
    <dgm:cxn modelId="{DDA0EAE7-F4DA-433D-8868-1029E2FB0DCB}" srcId="{7663F75D-FE73-470D-BEB2-0D4E34D15FA0}" destId="{E55E47E1-3F3E-4B71-B67E-D8ECC7F53890}" srcOrd="4" destOrd="0" parTransId="{8F075FF3-0653-43F7-ADD1-7C061D63D150}" sibTransId="{A08BDD5F-8D0E-46DA-BAA7-2B589DD59DEF}"/>
    <dgm:cxn modelId="{536250BA-15BB-4875-BC86-065AA8D7B07E}" srcId="{2871512B-40CE-4CD7-89D3-DB9D068D3279}" destId="{548A6C37-D5B5-4C57-A259-58570B0C90F2}" srcOrd="2" destOrd="0" parTransId="{6085EDD1-B24B-4D7D-A228-F884EF3734B2}" sibTransId="{FCC2839F-54DA-4A53-9E51-D831C34D4A92}"/>
    <dgm:cxn modelId="{69F86036-8EF1-4042-A53D-53BF27D1335C}" type="presOf" srcId="{15F2BE66-2F84-420D-B490-01B41E95E274}" destId="{370E1201-53F1-49AB-8147-4B63974474B5}" srcOrd="0" destOrd="4" presId="urn:microsoft.com/office/officeart/2005/8/layout/arrow3"/>
    <dgm:cxn modelId="{1793D92E-C4FA-45B7-B182-7780B22290B8}" type="presOf" srcId="{5E32A2CF-E32C-4EFC-B32F-F8A16A83D6C9}" destId="{190CC9A8-C7FD-4EDB-A87A-5B2EDC26A974}" srcOrd="0" destOrd="1" presId="urn:microsoft.com/office/officeart/2005/8/layout/arrow3"/>
    <dgm:cxn modelId="{893CD63A-5244-4412-86E7-80CB765B5E1B}" srcId="{7663F75D-FE73-470D-BEB2-0D4E34D15FA0}" destId="{847CBB9D-0CF3-4869-9268-FAA53E1E0776}" srcOrd="1" destOrd="0" parTransId="{A1045335-AA4F-4F43-AFF6-C572402DE93D}" sibTransId="{674AD1E5-FDAF-4CEA-8BDE-DA1B1A5AF20B}"/>
    <dgm:cxn modelId="{8DB4870C-E807-445F-8AC3-E6540CE4081C}" type="presOf" srcId="{E55E47E1-3F3E-4B71-B67E-D8ECC7F53890}" destId="{190CC9A8-C7FD-4EDB-A87A-5B2EDC26A974}" srcOrd="0" destOrd="5" presId="urn:microsoft.com/office/officeart/2005/8/layout/arrow3"/>
    <dgm:cxn modelId="{C3B8FCBD-63CF-4D49-A3BB-C9FB918E9EC6}" type="presOf" srcId="{2871512B-40CE-4CD7-89D3-DB9D068D3279}" destId="{370E1201-53F1-49AB-8147-4B63974474B5}" srcOrd="0" destOrd="0" presId="urn:microsoft.com/office/officeart/2005/8/layout/arrow3"/>
    <dgm:cxn modelId="{4F08AD6D-AAC7-41C8-9ABD-4A78F32C08C8}" srcId="{2871512B-40CE-4CD7-89D3-DB9D068D3279}" destId="{F373E98F-D9C6-4204-8CC2-13DEF2810E0E}" srcOrd="1" destOrd="0" parTransId="{91B4FEAE-E43C-4543-859A-D86EF824BAE2}" sibTransId="{F651CEDF-C231-4E84-A648-AC9EAF943E2B}"/>
    <dgm:cxn modelId="{CC908639-8799-482F-AC42-A399EC8213DF}" type="presOf" srcId="{F373E98F-D9C6-4204-8CC2-13DEF2810E0E}" destId="{370E1201-53F1-49AB-8147-4B63974474B5}" srcOrd="0" destOrd="2" presId="urn:microsoft.com/office/officeart/2005/8/layout/arrow3"/>
    <dgm:cxn modelId="{CC663165-B073-47C6-A75D-2EAE0842D568}" srcId="{7663F75D-FE73-470D-BEB2-0D4E34D15FA0}" destId="{6FF9EDAA-7255-43EB-BFD8-B3BCA3EB626E}" srcOrd="3" destOrd="0" parTransId="{98CA38FA-3A9A-4D53-9F42-707CEC046725}" sibTransId="{98341821-575E-483C-BE64-EE1C8C224F45}"/>
    <dgm:cxn modelId="{49AF5EB9-9F02-419E-A8D0-6A8136243880}" type="presOf" srcId="{DCDC40B8-3600-4078-B8C9-F3037F4CA7E9}" destId="{370E1201-53F1-49AB-8147-4B63974474B5}" srcOrd="0" destOrd="1" presId="urn:microsoft.com/office/officeart/2005/8/layout/arrow3"/>
    <dgm:cxn modelId="{58872AE8-5551-4DF1-B464-53854AB9CDDF}" type="presOf" srcId="{6FF9EDAA-7255-43EB-BFD8-B3BCA3EB626E}" destId="{190CC9A8-C7FD-4EDB-A87A-5B2EDC26A974}" srcOrd="0" destOrd="4" presId="urn:microsoft.com/office/officeart/2005/8/layout/arrow3"/>
    <dgm:cxn modelId="{7F4106EE-B50D-42EE-B485-4D985810490F}" srcId="{2871512B-40CE-4CD7-89D3-DB9D068D3279}" destId="{15F2BE66-2F84-420D-B490-01B41E95E274}" srcOrd="3" destOrd="0" parTransId="{E135C43B-4B5C-4602-AF6D-BB48E2BE5448}" sibTransId="{49E973C4-4ADF-41C5-81E1-8DAF98A5BFB4}"/>
    <dgm:cxn modelId="{FBACAAE6-CA96-4F3A-B6F5-35C849AC7915}" srcId="{2871512B-40CE-4CD7-89D3-DB9D068D3279}" destId="{DCDC40B8-3600-4078-B8C9-F3037F4CA7E9}" srcOrd="0" destOrd="0" parTransId="{07DA8601-BFE9-4696-98D9-D87589BC64F3}" sibTransId="{2446E21E-0376-41F4-A198-0295D406741F}"/>
    <dgm:cxn modelId="{0888A768-FE4A-4C6C-861C-023BBCA7DA8D}" type="presOf" srcId="{548A6C37-D5B5-4C57-A259-58570B0C90F2}" destId="{370E1201-53F1-49AB-8147-4B63974474B5}" srcOrd="0" destOrd="3" presId="urn:microsoft.com/office/officeart/2005/8/layout/arrow3"/>
    <dgm:cxn modelId="{151B5C15-185D-4229-993F-FD1ECC717F28}" type="presOf" srcId="{847CBB9D-0CF3-4869-9268-FAA53E1E0776}" destId="{190CC9A8-C7FD-4EDB-A87A-5B2EDC26A974}" srcOrd="0" destOrd="2" presId="urn:microsoft.com/office/officeart/2005/8/layout/arrow3"/>
    <dgm:cxn modelId="{056D6410-1D00-44C8-97BF-127B87627309}" type="presOf" srcId="{7663F75D-FE73-470D-BEB2-0D4E34D15FA0}" destId="{190CC9A8-C7FD-4EDB-A87A-5B2EDC26A974}" srcOrd="0" destOrd="0" presId="urn:microsoft.com/office/officeart/2005/8/layout/arrow3"/>
    <dgm:cxn modelId="{DEC1CAF4-7879-474D-9B39-E80AF89BA49E}" srcId="{7663F75D-FE73-470D-BEB2-0D4E34D15FA0}" destId="{E4C7A2AD-7E5E-4476-BEB5-D06CF22483E4}" srcOrd="2" destOrd="0" parTransId="{C2E512A9-DE5E-4DAE-B20E-E2BED22C1FA3}" sibTransId="{4E5F7973-D492-41C8-8889-ED934A4D8833}"/>
    <dgm:cxn modelId="{9D04A744-02F9-406A-B47C-37EDB51E1571}" type="presOf" srcId="{81AD88CB-33B4-4D60-8200-4383CC0236CB}" destId="{43FE4B05-DAC4-4999-AD4F-B363CA2C8A3D}" srcOrd="0" destOrd="0" presId="urn:microsoft.com/office/officeart/2005/8/layout/arrow3"/>
    <dgm:cxn modelId="{B4D84EAC-ED31-4A50-AF2B-7C9A5BE5FB93}" srcId="{81AD88CB-33B4-4D60-8200-4383CC0236CB}" destId="{2871512B-40CE-4CD7-89D3-DB9D068D3279}" srcOrd="1" destOrd="0" parTransId="{BE5906F2-7911-4515-BE8E-71DE12775F27}" sibTransId="{4887FE01-AFD3-4EF3-9856-A9E1BDBF2106}"/>
    <dgm:cxn modelId="{D6EDD0A9-C86F-4A91-AE7F-B7A614196B8D}" type="presParOf" srcId="{43FE4B05-DAC4-4999-AD4F-B363CA2C8A3D}" destId="{92BA521C-A53E-4CB9-9F09-D71EFE5B2BAF}" srcOrd="0" destOrd="0" presId="urn:microsoft.com/office/officeart/2005/8/layout/arrow3"/>
    <dgm:cxn modelId="{31C5029B-6788-425E-B4D3-8D66056B6894}" type="presParOf" srcId="{43FE4B05-DAC4-4999-AD4F-B363CA2C8A3D}" destId="{0B546705-3969-41F4-9FF0-E9D437ED0822}" srcOrd="1" destOrd="0" presId="urn:microsoft.com/office/officeart/2005/8/layout/arrow3"/>
    <dgm:cxn modelId="{7D5EA265-102D-4E36-B858-C21FF7416E8D}" type="presParOf" srcId="{43FE4B05-DAC4-4999-AD4F-B363CA2C8A3D}" destId="{190CC9A8-C7FD-4EDB-A87A-5B2EDC26A974}" srcOrd="2" destOrd="0" presId="urn:microsoft.com/office/officeart/2005/8/layout/arrow3"/>
    <dgm:cxn modelId="{681FDE11-435E-40AA-8A0D-829BCE066B46}" type="presParOf" srcId="{43FE4B05-DAC4-4999-AD4F-B363CA2C8A3D}" destId="{2D0A10B4-4D24-40B7-9391-E448B98C7447}" srcOrd="3" destOrd="0" presId="urn:microsoft.com/office/officeart/2005/8/layout/arrow3"/>
    <dgm:cxn modelId="{6D700430-7D96-4320-9B52-94D50B957F15}" type="presParOf" srcId="{43FE4B05-DAC4-4999-AD4F-B363CA2C8A3D}" destId="{370E1201-53F1-49AB-8147-4B63974474B5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80F6BE-CA17-427A-B6F6-D4A0C0BB50F8}" type="doc">
      <dgm:prSet loTypeId="urn:microsoft.com/office/officeart/2005/8/layout/arrow5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C73494-EB3E-491F-8761-560C0204BCA8}">
      <dgm:prSet phldrT="[Текст]" custT="1"/>
      <dgm:spPr/>
      <dgm:t>
        <a:bodyPr/>
        <a:lstStyle/>
        <a:p>
          <a:r>
            <a:rPr lang="ru-RU" sz="2000" b="1">
              <a:latin typeface="Arial" panose="020B0604020202020204" pitchFamily="34" charset="0"/>
              <a:cs typeface="Arial" panose="020B0604020202020204" pitchFamily="34" charset="0"/>
            </a:rPr>
            <a:t>Энергетическая проблема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0988F7-0E0F-460B-ACE7-9B497E7F0DB8}" type="parTrans" cxnId="{AF17904E-952E-490A-8D5D-B5322B56AA75}">
      <dgm:prSet/>
      <dgm:spPr/>
      <dgm:t>
        <a:bodyPr/>
        <a:lstStyle/>
        <a:p>
          <a:endParaRPr lang="en-US" sz="1800" b="1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48BCD6-F529-4B66-9196-ECB6713A6465}" type="sibTrans" cxnId="{AF17904E-952E-490A-8D5D-B5322B56AA75}">
      <dgm:prSet/>
      <dgm:spPr/>
      <dgm:t>
        <a:bodyPr/>
        <a:lstStyle/>
        <a:p>
          <a:endParaRPr lang="en-US" sz="1800" b="1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F40C1C-2DE0-46D4-BF7B-036B35A59E06}">
      <dgm:prSet phldrT="[Текст]" custT="1"/>
      <dgm:spPr/>
      <dgm:t>
        <a:bodyPr/>
        <a:lstStyle/>
        <a:p>
          <a:r>
            <a:rPr lang="ru-RU" sz="2000" b="1">
              <a:latin typeface="Arial" panose="020B0604020202020204" pitchFamily="34" charset="0"/>
              <a:cs typeface="Arial" panose="020B0604020202020204" pitchFamily="34" charset="0"/>
            </a:rPr>
            <a:t>Экологическая проблема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F46DF-05DE-4EA7-AEEC-743B95A40BC1}" type="parTrans" cxnId="{2A65B288-F047-418D-83BE-D8BBF78543E9}">
      <dgm:prSet/>
      <dgm:spPr/>
      <dgm:t>
        <a:bodyPr/>
        <a:lstStyle/>
        <a:p>
          <a:endParaRPr lang="en-US" sz="1800" b="1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DB55F7-6128-49F6-8250-DDFBBFC2346E}" type="sibTrans" cxnId="{2A65B288-F047-418D-83BE-D8BBF78543E9}">
      <dgm:prSet/>
      <dgm:spPr/>
      <dgm:t>
        <a:bodyPr/>
        <a:lstStyle/>
        <a:p>
          <a:endParaRPr lang="en-US" sz="1800" b="1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938B30-44DD-47EA-84A6-527811513E24}" type="pres">
      <dgm:prSet presAssocID="{9880F6BE-CA17-427A-B6F6-D4A0C0BB50F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78F4BE-BB5B-47A7-A593-2FDD7B899F51}" type="pres">
      <dgm:prSet presAssocID="{22C73494-EB3E-491F-8761-560C0204BCA8}" presName="arrow" presStyleLbl="node1" presStyleIdx="0" presStyleCnt="2" custScaleY="103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BA2F2-0CC7-489B-BE55-9DA883A2B302}" type="pres">
      <dgm:prSet presAssocID="{70F40C1C-2DE0-46D4-BF7B-036B35A59E06}" presName="arrow" presStyleLbl="node1" presStyleIdx="1" presStyleCnt="2" custScaleY="112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17904E-952E-490A-8D5D-B5322B56AA75}" srcId="{9880F6BE-CA17-427A-B6F6-D4A0C0BB50F8}" destId="{22C73494-EB3E-491F-8761-560C0204BCA8}" srcOrd="0" destOrd="0" parTransId="{F20988F7-0E0F-460B-ACE7-9B497E7F0DB8}" sibTransId="{E948BCD6-F529-4B66-9196-ECB6713A6465}"/>
    <dgm:cxn modelId="{66C928B0-A8D0-4B4F-8DAF-8DDCC56CEB07}" type="presOf" srcId="{22C73494-EB3E-491F-8761-560C0204BCA8}" destId="{DA78F4BE-BB5B-47A7-A593-2FDD7B899F51}" srcOrd="0" destOrd="0" presId="urn:microsoft.com/office/officeart/2005/8/layout/arrow5"/>
    <dgm:cxn modelId="{2A65B288-F047-418D-83BE-D8BBF78543E9}" srcId="{9880F6BE-CA17-427A-B6F6-D4A0C0BB50F8}" destId="{70F40C1C-2DE0-46D4-BF7B-036B35A59E06}" srcOrd="1" destOrd="0" parTransId="{F3BF46DF-05DE-4EA7-AEEC-743B95A40BC1}" sibTransId="{9BDB55F7-6128-49F6-8250-DDFBBFC2346E}"/>
    <dgm:cxn modelId="{74EACC18-EDB1-4E92-9A37-79F6E606426C}" type="presOf" srcId="{70F40C1C-2DE0-46D4-BF7B-036B35A59E06}" destId="{840BA2F2-0CC7-489B-BE55-9DA883A2B302}" srcOrd="0" destOrd="0" presId="urn:microsoft.com/office/officeart/2005/8/layout/arrow5"/>
    <dgm:cxn modelId="{252B10F3-0590-43F8-80F1-D20D3349BBA0}" type="presOf" srcId="{9880F6BE-CA17-427A-B6F6-D4A0C0BB50F8}" destId="{C2938B30-44DD-47EA-84A6-527811513E24}" srcOrd="0" destOrd="0" presId="urn:microsoft.com/office/officeart/2005/8/layout/arrow5"/>
    <dgm:cxn modelId="{E13D33B3-63BF-489C-8A07-0246E7F706FF}" type="presParOf" srcId="{C2938B30-44DD-47EA-84A6-527811513E24}" destId="{DA78F4BE-BB5B-47A7-A593-2FDD7B899F51}" srcOrd="0" destOrd="0" presId="urn:microsoft.com/office/officeart/2005/8/layout/arrow5"/>
    <dgm:cxn modelId="{47BE8356-8532-47A3-BEE8-970BE1A1331A}" type="presParOf" srcId="{C2938B30-44DD-47EA-84A6-527811513E24}" destId="{840BA2F2-0CC7-489B-BE55-9DA883A2B30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F30D3B-8CC5-438B-A346-6700C7BC82D7}" type="doc">
      <dgm:prSet loTypeId="urn:microsoft.com/office/officeart/2005/8/layout/arrow5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4EE472-8241-45A1-9A78-B731DAD5AA24}">
      <dgm:prSet phldrT="[Текст]" custT="1"/>
      <dgm:spPr/>
      <dgm:t>
        <a:bodyPr/>
        <a:lstStyle/>
        <a:p>
          <a:r>
            <a:rPr lang="ru-RU" sz="1800" b="1">
              <a:latin typeface="Arial" panose="020B0604020202020204" pitchFamily="34" charset="0"/>
              <a:cs typeface="Arial" panose="020B0604020202020204" pitchFamily="34" charset="0"/>
            </a:rPr>
            <a:t>Демографическая  проблема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6D7338-9B02-4AED-B0DD-C096E16B2057}" type="parTrans" cxnId="{15F5F87C-9202-4463-A272-1E9C3A64A1A5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1768D2-AD70-43DC-BD06-F14220CC8511}" type="sibTrans" cxnId="{15F5F87C-9202-4463-A272-1E9C3A64A1A5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BAF35B-70EA-4A5B-92E3-33E64A01DC04}">
      <dgm:prSet phldrT="[Текст]" custT="1"/>
      <dgm:spPr/>
      <dgm:t>
        <a:bodyPr/>
        <a:lstStyle/>
        <a:p>
          <a:r>
            <a:rPr lang="ru-RU" sz="1800" b="1">
              <a:latin typeface="Arial" panose="020B0604020202020204" pitchFamily="34" charset="0"/>
              <a:cs typeface="Arial" panose="020B0604020202020204" pitchFamily="34" charset="0"/>
            </a:rPr>
            <a:t>Продовольственная проблема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8B1AB0-D6DD-43AA-B749-71DDF099EBA3}" type="parTrans" cxnId="{3395E90F-6BDC-49D5-845A-104783D1339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F85740-4E0C-441B-B903-82E7D73E365C}" type="sibTrans" cxnId="{3395E90F-6BDC-49D5-845A-104783D1339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5450A9-3D82-436A-B7D1-477A9E38E2C1}" type="pres">
      <dgm:prSet presAssocID="{97F30D3B-8CC5-438B-A346-6700C7BC82D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D4AC6E-3ACA-4EF3-874B-2B778C047452}" type="pres">
      <dgm:prSet presAssocID="{844EE472-8241-45A1-9A78-B731DAD5AA24}" presName="arrow" presStyleLbl="node1" presStyleIdx="0" presStyleCnt="2" custScaleX="92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05A2EF-2D1C-445C-A319-0900E3833ED2}" type="pres">
      <dgm:prSet presAssocID="{1CBAF35B-70EA-4A5B-92E3-33E64A01DC04}" presName="arrow" presStyleLbl="node1" presStyleIdx="1" presStyleCnt="2" custScaleX="90023" custScaleY="108341" custRadScaleRad="97090" custRadScaleInc="-1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39EEE7-AC30-4599-8477-E261806B98A1}" type="presOf" srcId="{97F30D3B-8CC5-438B-A346-6700C7BC82D7}" destId="{3C5450A9-3D82-436A-B7D1-477A9E38E2C1}" srcOrd="0" destOrd="0" presId="urn:microsoft.com/office/officeart/2005/8/layout/arrow5"/>
    <dgm:cxn modelId="{3395E90F-6BDC-49D5-845A-104783D13398}" srcId="{97F30D3B-8CC5-438B-A346-6700C7BC82D7}" destId="{1CBAF35B-70EA-4A5B-92E3-33E64A01DC04}" srcOrd="1" destOrd="0" parTransId="{908B1AB0-D6DD-43AA-B749-71DDF099EBA3}" sibTransId="{1FF85740-4E0C-441B-B903-82E7D73E365C}"/>
    <dgm:cxn modelId="{282748A3-72B0-464A-8517-A7B4AB953B0D}" type="presOf" srcId="{844EE472-8241-45A1-9A78-B731DAD5AA24}" destId="{2BD4AC6E-3ACA-4EF3-874B-2B778C047452}" srcOrd="0" destOrd="0" presId="urn:microsoft.com/office/officeart/2005/8/layout/arrow5"/>
    <dgm:cxn modelId="{855A8918-A4E9-434F-BA6B-67DDCFCA8A58}" type="presOf" srcId="{1CBAF35B-70EA-4A5B-92E3-33E64A01DC04}" destId="{3105A2EF-2D1C-445C-A319-0900E3833ED2}" srcOrd="0" destOrd="0" presId="urn:microsoft.com/office/officeart/2005/8/layout/arrow5"/>
    <dgm:cxn modelId="{15F5F87C-9202-4463-A272-1E9C3A64A1A5}" srcId="{97F30D3B-8CC5-438B-A346-6700C7BC82D7}" destId="{844EE472-8241-45A1-9A78-B731DAD5AA24}" srcOrd="0" destOrd="0" parTransId="{B56D7338-9B02-4AED-B0DD-C096E16B2057}" sibTransId="{9B1768D2-AD70-43DC-BD06-F14220CC8511}"/>
    <dgm:cxn modelId="{84EC5F65-D19F-44E4-AFAD-DF725F111F2B}" type="presParOf" srcId="{3C5450A9-3D82-436A-B7D1-477A9E38E2C1}" destId="{2BD4AC6E-3ACA-4EF3-874B-2B778C047452}" srcOrd="0" destOrd="0" presId="urn:microsoft.com/office/officeart/2005/8/layout/arrow5"/>
    <dgm:cxn modelId="{9BCF0FE9-BB01-4E6D-A056-6E3189B18B86}" type="presParOf" srcId="{3C5450A9-3D82-436A-B7D1-477A9E38E2C1}" destId="{3105A2EF-2D1C-445C-A319-0900E3833ED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F9C0DE-56F2-467B-B072-0086A3CEA6E5}" type="doc">
      <dgm:prSet loTypeId="urn:microsoft.com/office/officeart/2005/8/layout/venn3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17B1A1E-A419-4D95-AB8B-D4530FF077BD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Голодают или недоедают</a:t>
          </a:r>
        </a:p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1,2 </a:t>
          </a:r>
          <a:r>
            <a:rPr lang="ru-RU" sz="1600" dirty="0" err="1">
              <a:latin typeface="Arial" panose="020B0604020202020204" pitchFamily="34" charset="0"/>
              <a:cs typeface="Arial" panose="020B0604020202020204" pitchFamily="34" charset="0"/>
            </a:rPr>
            <a:t>млрд.ч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FEA73D-0BCC-478E-8009-B28EA2C955BD}" type="parTrans" cxnId="{1C190816-6235-4D0B-9B65-27A11A7AD58A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174489-8352-497D-8B2C-E41FA9CCBC16}" type="sibTrans" cxnId="{1C190816-6235-4D0B-9B65-27A11A7AD58A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276E33-CBFC-400C-AFA4-01F64BCA609F}">
      <dgm:prSet phldrT="[Текст]"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Ожидаемая </a:t>
          </a:r>
          <a:r>
            <a:rPr lang="ru-RU" sz="1600" dirty="0" err="1">
              <a:latin typeface="Arial" panose="020B0604020202020204" pitchFamily="34" charset="0"/>
              <a:cs typeface="Arial" panose="020B0604020202020204" pitchFamily="34" charset="0"/>
            </a:rPr>
            <a:t>продолжитель-ность</a:t>
          </a:r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 жизни  более 1, 7 </a:t>
          </a:r>
          <a:r>
            <a:rPr lang="ru-RU" sz="1600" dirty="0" err="1">
              <a:latin typeface="Arial" panose="020B0604020202020204" pitchFamily="34" charset="0"/>
              <a:cs typeface="Arial" panose="020B0604020202020204" pitchFamily="34" charset="0"/>
            </a:rPr>
            <a:t>млрд.ч</a:t>
          </a:r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 не достигает 60 лет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D36FA6-76FF-4DE2-8B60-AE5C5ED56997}" type="parTrans" cxnId="{5F40470F-469A-4F63-A1AC-378228BD41DD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288E09-B9F0-4A3E-AED0-E8FD920D340A}" type="sibTrans" cxnId="{5F40470F-469A-4F63-A1AC-378228BD41DD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A8E8E0-24B6-47FD-B49D-39D5335BB6F2}">
      <dgm:prSet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Более 800 млн. взрослых по всему миру неграмотны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42CFB8-A814-4A95-827D-6630E6AC4224}" type="parTrans" cxnId="{D1C79666-D653-4682-A9A7-594AEE6C64BC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3582F5-C68B-4466-AA53-1855D0D77E09}" type="sibTrans" cxnId="{D1C79666-D653-4682-A9A7-594AEE6C64BC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5342E6-06A9-4BC8-A3E7-8A9981A96A8A}">
      <dgm:prSet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1,5 </a:t>
          </a:r>
          <a:r>
            <a:rPr lang="ru-RU" sz="1600" dirty="0" err="1">
              <a:latin typeface="Arial" panose="020B0604020202020204" pitchFamily="34" charset="0"/>
              <a:cs typeface="Arial" panose="020B0604020202020204" pitchFamily="34" charset="0"/>
            </a:rPr>
            <a:t>млрд.ч</a:t>
          </a:r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  не имеют доступа к медицинскому обслуживанию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E673BD-6BD5-4647-AE5F-131F1E88BFDC}" type="parTrans" cxnId="{CE135ADF-A048-45E0-B2C6-CEBBB3CA76C0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B19E7B-DC8C-44A1-ABBA-0F6CCD91C37D}" type="sibTrans" cxnId="{CE135ADF-A048-45E0-B2C6-CEBBB3CA76C0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5381DB-ABF4-4AA1-947F-0A8665CDC3EC}">
      <dgm:prSet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Более 1 </a:t>
          </a:r>
          <a:r>
            <a:rPr lang="ru-RU" sz="1600" dirty="0" err="1">
              <a:latin typeface="Arial" panose="020B0604020202020204" pitchFamily="34" charset="0"/>
              <a:cs typeface="Arial" panose="020B0604020202020204" pitchFamily="34" charset="0"/>
            </a:rPr>
            <a:t>млрд.ч</a:t>
          </a:r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 живут в крайней бедности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4B1605-6A62-4B41-AAC4-270F7E664EA3}" type="parTrans" cxnId="{BD5D2549-9021-41D1-A1EE-474D4F193B3A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29E8FF-5C57-490D-9A9F-11FF9D22901C}" type="sibTrans" cxnId="{BD5D2549-9021-41D1-A1EE-474D4F193B3A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D07F75-93B6-4A8B-9A71-07C5D076F9EC}">
      <dgm:prSet custT="1"/>
      <dgm:spPr/>
      <dgm:t>
        <a:bodyPr/>
        <a:lstStyle/>
        <a:p>
          <a:r>
            <a:rPr lang="ru-RU" sz="1600" dirty="0">
              <a:latin typeface="Arial" panose="020B0604020202020204" pitchFamily="34" charset="0"/>
              <a:cs typeface="Arial" panose="020B0604020202020204" pitchFamily="34" charset="0"/>
            </a:rPr>
            <a:t>Более 200 млн. детей не посещают школы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B035AC-545E-45A8-BB90-E76350CA7D5D}" type="parTrans" cxnId="{5C134457-43DA-49CE-A1BC-F9F7367A1D1B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B2C59F-9EA4-4CCB-B0D0-B3A24E551150}" type="sibTrans" cxnId="{5C134457-43DA-49CE-A1BC-F9F7367A1D1B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DB3578-6C26-41FA-B29D-614C096333F3}" type="pres">
      <dgm:prSet presAssocID="{A1F9C0DE-56F2-467B-B072-0086A3CEA6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FB02C7-8C8D-48A5-BCAB-55537AE00E40}" type="pres">
      <dgm:prSet presAssocID="{917B1A1E-A419-4D95-AB8B-D4530FF077BD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E6610-5A41-460E-B25E-864F865119D0}" type="pres">
      <dgm:prSet presAssocID="{F5174489-8352-497D-8B2C-E41FA9CCBC16}" presName="space" presStyleCnt="0"/>
      <dgm:spPr/>
    </dgm:pt>
    <dgm:pt modelId="{6A040240-6372-4B1E-B707-D2DC6D6D55E1}" type="pres">
      <dgm:prSet presAssocID="{8A276E33-CBFC-400C-AFA4-01F64BCA609F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9E915-29EA-4599-BB91-E002AB2DD545}" type="pres">
      <dgm:prSet presAssocID="{75288E09-B9F0-4A3E-AED0-E8FD920D340A}" presName="space" presStyleCnt="0"/>
      <dgm:spPr/>
    </dgm:pt>
    <dgm:pt modelId="{362AFA1E-A15D-432B-8349-7B2EE828B1BD}" type="pres">
      <dgm:prSet presAssocID="{0B5342E6-06A9-4BC8-A3E7-8A9981A96A8A}" presName="Name5" presStyleLbl="vennNode1" presStyleIdx="2" presStyleCnt="6" custScaleX="110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39048-CC84-4FFA-9566-72476D042B55}" type="pres">
      <dgm:prSet presAssocID="{E4B19E7B-DC8C-44A1-ABBA-0F6CCD91C37D}" presName="space" presStyleCnt="0"/>
      <dgm:spPr/>
    </dgm:pt>
    <dgm:pt modelId="{3CB20622-3CB2-4BD5-AFE5-75950EB19A88}" type="pres">
      <dgm:prSet presAssocID="{435381DB-ABF4-4AA1-947F-0A8665CDC3EC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1CAC4-30E0-4174-9299-F5152A50FD14}" type="pres">
      <dgm:prSet presAssocID="{D129E8FF-5C57-490D-9A9F-11FF9D22901C}" presName="space" presStyleCnt="0"/>
      <dgm:spPr/>
    </dgm:pt>
    <dgm:pt modelId="{4A0B2E2E-A2C4-42A0-B102-4944F792D342}" type="pres">
      <dgm:prSet presAssocID="{D9D07F75-93B6-4A8B-9A71-07C5D076F9EC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A6F2C3-C12E-42FE-B2C6-0250D28E249F}" type="pres">
      <dgm:prSet presAssocID="{30B2C59F-9EA4-4CCB-B0D0-B3A24E551150}" presName="space" presStyleCnt="0"/>
      <dgm:spPr/>
    </dgm:pt>
    <dgm:pt modelId="{A6FE3EAE-87BD-43EA-89D6-1E387626CA6F}" type="pres">
      <dgm:prSet presAssocID="{B1A8E8E0-24B6-47FD-B49D-39D5335BB6F2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C79666-D653-4682-A9A7-594AEE6C64BC}" srcId="{A1F9C0DE-56F2-467B-B072-0086A3CEA6E5}" destId="{B1A8E8E0-24B6-47FD-B49D-39D5335BB6F2}" srcOrd="5" destOrd="0" parTransId="{D342CFB8-A814-4A95-827D-6630E6AC4224}" sibTransId="{5C3582F5-C68B-4466-AA53-1855D0D77E09}"/>
    <dgm:cxn modelId="{A0393B0D-7E0F-437C-8755-B49DA95CE394}" type="presOf" srcId="{8A276E33-CBFC-400C-AFA4-01F64BCA609F}" destId="{6A040240-6372-4B1E-B707-D2DC6D6D55E1}" srcOrd="0" destOrd="0" presId="urn:microsoft.com/office/officeart/2005/8/layout/venn3"/>
    <dgm:cxn modelId="{1C190816-6235-4D0B-9B65-27A11A7AD58A}" srcId="{A1F9C0DE-56F2-467B-B072-0086A3CEA6E5}" destId="{917B1A1E-A419-4D95-AB8B-D4530FF077BD}" srcOrd="0" destOrd="0" parTransId="{9FFEA73D-0BCC-478E-8009-B28EA2C955BD}" sibTransId="{F5174489-8352-497D-8B2C-E41FA9CCBC16}"/>
    <dgm:cxn modelId="{5F40470F-469A-4F63-A1AC-378228BD41DD}" srcId="{A1F9C0DE-56F2-467B-B072-0086A3CEA6E5}" destId="{8A276E33-CBFC-400C-AFA4-01F64BCA609F}" srcOrd="1" destOrd="0" parTransId="{9FD36FA6-76FF-4DE2-8B60-AE5C5ED56997}" sibTransId="{75288E09-B9F0-4A3E-AED0-E8FD920D340A}"/>
    <dgm:cxn modelId="{CE135ADF-A048-45E0-B2C6-CEBBB3CA76C0}" srcId="{A1F9C0DE-56F2-467B-B072-0086A3CEA6E5}" destId="{0B5342E6-06A9-4BC8-A3E7-8A9981A96A8A}" srcOrd="2" destOrd="0" parTransId="{7CE673BD-6BD5-4647-AE5F-131F1E88BFDC}" sibTransId="{E4B19E7B-DC8C-44A1-ABBA-0F6CCD91C37D}"/>
    <dgm:cxn modelId="{BD5D2549-9021-41D1-A1EE-474D4F193B3A}" srcId="{A1F9C0DE-56F2-467B-B072-0086A3CEA6E5}" destId="{435381DB-ABF4-4AA1-947F-0A8665CDC3EC}" srcOrd="3" destOrd="0" parTransId="{EE4B1605-6A62-4B41-AAC4-270F7E664EA3}" sibTransId="{D129E8FF-5C57-490D-9A9F-11FF9D22901C}"/>
    <dgm:cxn modelId="{5C134457-43DA-49CE-A1BC-F9F7367A1D1B}" srcId="{A1F9C0DE-56F2-467B-B072-0086A3CEA6E5}" destId="{D9D07F75-93B6-4A8B-9A71-07C5D076F9EC}" srcOrd="4" destOrd="0" parTransId="{D6B035AC-545E-45A8-BB90-E76350CA7D5D}" sibTransId="{30B2C59F-9EA4-4CCB-B0D0-B3A24E551150}"/>
    <dgm:cxn modelId="{6B36F555-F0AD-4FE5-A184-920320AF84A4}" type="presOf" srcId="{0B5342E6-06A9-4BC8-A3E7-8A9981A96A8A}" destId="{362AFA1E-A15D-432B-8349-7B2EE828B1BD}" srcOrd="0" destOrd="0" presId="urn:microsoft.com/office/officeart/2005/8/layout/venn3"/>
    <dgm:cxn modelId="{2391954E-390B-4673-B59C-53978E7ABC2C}" type="presOf" srcId="{A1F9C0DE-56F2-467B-B072-0086A3CEA6E5}" destId="{A3DB3578-6C26-41FA-B29D-614C096333F3}" srcOrd="0" destOrd="0" presId="urn:microsoft.com/office/officeart/2005/8/layout/venn3"/>
    <dgm:cxn modelId="{A9951797-603C-4DDC-82E1-C60AF3670383}" type="presOf" srcId="{435381DB-ABF4-4AA1-947F-0A8665CDC3EC}" destId="{3CB20622-3CB2-4BD5-AFE5-75950EB19A88}" srcOrd="0" destOrd="0" presId="urn:microsoft.com/office/officeart/2005/8/layout/venn3"/>
    <dgm:cxn modelId="{A07B31ED-4A90-4CB0-8A5F-5148036027A3}" type="presOf" srcId="{D9D07F75-93B6-4A8B-9A71-07C5D076F9EC}" destId="{4A0B2E2E-A2C4-42A0-B102-4944F792D342}" srcOrd="0" destOrd="0" presId="urn:microsoft.com/office/officeart/2005/8/layout/venn3"/>
    <dgm:cxn modelId="{767A9F28-37A7-4243-9F50-3198CEE2FC26}" type="presOf" srcId="{B1A8E8E0-24B6-47FD-B49D-39D5335BB6F2}" destId="{A6FE3EAE-87BD-43EA-89D6-1E387626CA6F}" srcOrd="0" destOrd="0" presId="urn:microsoft.com/office/officeart/2005/8/layout/venn3"/>
    <dgm:cxn modelId="{0A9C091F-C055-4BB2-BFEC-6F00A430DA26}" type="presOf" srcId="{917B1A1E-A419-4D95-AB8B-D4530FF077BD}" destId="{71FB02C7-8C8D-48A5-BCAB-55537AE00E40}" srcOrd="0" destOrd="0" presId="urn:microsoft.com/office/officeart/2005/8/layout/venn3"/>
    <dgm:cxn modelId="{2EBD3928-16EC-4F3E-8881-97AF4F6BAEB4}" type="presParOf" srcId="{A3DB3578-6C26-41FA-B29D-614C096333F3}" destId="{71FB02C7-8C8D-48A5-BCAB-55537AE00E40}" srcOrd="0" destOrd="0" presId="urn:microsoft.com/office/officeart/2005/8/layout/venn3"/>
    <dgm:cxn modelId="{B846B884-879D-484C-87E2-3FE22D2C8C0D}" type="presParOf" srcId="{A3DB3578-6C26-41FA-B29D-614C096333F3}" destId="{BC1E6610-5A41-460E-B25E-864F865119D0}" srcOrd="1" destOrd="0" presId="urn:microsoft.com/office/officeart/2005/8/layout/venn3"/>
    <dgm:cxn modelId="{69E797BA-8A12-4058-85E7-7823C07E4CB4}" type="presParOf" srcId="{A3DB3578-6C26-41FA-B29D-614C096333F3}" destId="{6A040240-6372-4B1E-B707-D2DC6D6D55E1}" srcOrd="2" destOrd="0" presId="urn:microsoft.com/office/officeart/2005/8/layout/venn3"/>
    <dgm:cxn modelId="{4292059A-FFFF-428E-94FF-19FD767F7E6F}" type="presParOf" srcId="{A3DB3578-6C26-41FA-B29D-614C096333F3}" destId="{7569E915-29EA-4599-BB91-E002AB2DD545}" srcOrd="3" destOrd="0" presId="urn:microsoft.com/office/officeart/2005/8/layout/venn3"/>
    <dgm:cxn modelId="{D5226AEA-9D85-4F35-8A5A-DC762E5F2142}" type="presParOf" srcId="{A3DB3578-6C26-41FA-B29D-614C096333F3}" destId="{362AFA1E-A15D-432B-8349-7B2EE828B1BD}" srcOrd="4" destOrd="0" presId="urn:microsoft.com/office/officeart/2005/8/layout/venn3"/>
    <dgm:cxn modelId="{025EE61F-C917-46D9-B595-33D198DCFC44}" type="presParOf" srcId="{A3DB3578-6C26-41FA-B29D-614C096333F3}" destId="{28B39048-CC84-4FFA-9566-72476D042B55}" srcOrd="5" destOrd="0" presId="urn:microsoft.com/office/officeart/2005/8/layout/venn3"/>
    <dgm:cxn modelId="{54F26C14-1317-482E-8D00-DCBA632252AE}" type="presParOf" srcId="{A3DB3578-6C26-41FA-B29D-614C096333F3}" destId="{3CB20622-3CB2-4BD5-AFE5-75950EB19A88}" srcOrd="6" destOrd="0" presId="urn:microsoft.com/office/officeart/2005/8/layout/venn3"/>
    <dgm:cxn modelId="{C6A4E36B-544B-410A-82F3-B525E75A61B1}" type="presParOf" srcId="{A3DB3578-6C26-41FA-B29D-614C096333F3}" destId="{C481CAC4-30E0-4174-9299-F5152A50FD14}" srcOrd="7" destOrd="0" presId="urn:microsoft.com/office/officeart/2005/8/layout/venn3"/>
    <dgm:cxn modelId="{01AE891B-3267-4618-B1E0-C8956956FDE8}" type="presParOf" srcId="{A3DB3578-6C26-41FA-B29D-614C096333F3}" destId="{4A0B2E2E-A2C4-42A0-B102-4944F792D342}" srcOrd="8" destOrd="0" presId="urn:microsoft.com/office/officeart/2005/8/layout/venn3"/>
    <dgm:cxn modelId="{E68D0263-4F17-4AD2-8841-6445F733FDCA}" type="presParOf" srcId="{A3DB3578-6C26-41FA-B29D-614C096333F3}" destId="{86A6F2C3-C12E-42FE-B2C6-0250D28E249F}" srcOrd="9" destOrd="0" presId="urn:microsoft.com/office/officeart/2005/8/layout/venn3"/>
    <dgm:cxn modelId="{5E11C696-B674-4A3B-A285-8C5E88B44ADE}" type="presParOf" srcId="{A3DB3578-6C26-41FA-B29D-614C096333F3}" destId="{A6FE3EAE-87BD-43EA-89D6-1E387626CA6F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DD778-F8F7-4379-AF56-2F93A630D46A}">
      <dsp:nvSpPr>
        <dsp:cNvPr id="0" name=""/>
        <dsp:cNvSpPr/>
      </dsp:nvSpPr>
      <dsp:spPr>
        <a:xfrm>
          <a:off x="-6337100" y="-969354"/>
          <a:ext cx="7543094" cy="7543094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23522A-2FEB-4214-B6B1-0E99CF9649F5}">
      <dsp:nvSpPr>
        <dsp:cNvPr id="0" name=""/>
        <dsp:cNvSpPr/>
      </dsp:nvSpPr>
      <dsp:spPr>
        <a:xfrm>
          <a:off x="526879" y="350162"/>
          <a:ext cx="11074327" cy="7007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Многократный рост населения мира за исторически короткий срок</a:t>
          </a:r>
          <a:endParaRPr lang="en-US" sz="2000" b="1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6879" y="350162"/>
        <a:ext cx="11074327" cy="700772"/>
      </dsp:txXfrm>
    </dsp:sp>
    <dsp:sp modelId="{6762F995-1D7D-469E-ACB4-846E12838AEA}">
      <dsp:nvSpPr>
        <dsp:cNvPr id="0" name=""/>
        <dsp:cNvSpPr/>
      </dsp:nvSpPr>
      <dsp:spPr>
        <a:xfrm>
          <a:off x="88896" y="262565"/>
          <a:ext cx="875965" cy="875965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678B7-A56F-41A4-83B7-A6E602A6BE04}">
      <dsp:nvSpPr>
        <dsp:cNvPr id="0" name=""/>
        <dsp:cNvSpPr/>
      </dsp:nvSpPr>
      <dsp:spPr>
        <a:xfrm>
          <a:off x="1029032" y="1400984"/>
          <a:ext cx="10572174" cy="700772"/>
        </a:xfrm>
        <a:prstGeom prst="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Ускоренный рост промышленности и других отраслей производства</a:t>
          </a:r>
          <a:endParaRPr lang="en-US" sz="2000" b="1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9032" y="1400984"/>
        <a:ext cx="10572174" cy="700772"/>
      </dsp:txXfrm>
    </dsp:sp>
    <dsp:sp modelId="{BFF91A72-5075-4C78-8492-0A2C9801D3B7}">
      <dsp:nvSpPr>
        <dsp:cNvPr id="0" name=""/>
        <dsp:cNvSpPr/>
      </dsp:nvSpPr>
      <dsp:spPr>
        <a:xfrm>
          <a:off x="591049" y="1313387"/>
          <a:ext cx="875965" cy="875965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13000" r="-13000"/>
          </a:stretch>
        </a:blipFill>
        <a:ln w="1270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7A51D-AD6E-4237-86FC-FAC58E5423B9}">
      <dsp:nvSpPr>
        <dsp:cNvPr id="0" name=""/>
        <dsp:cNvSpPr/>
      </dsp:nvSpPr>
      <dsp:spPr>
        <a:xfrm>
          <a:off x="1183152" y="2451806"/>
          <a:ext cx="10418053" cy="700772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Нарушения равновесия в природной среде под влиянием хозяйственной деятельности человека</a:t>
          </a:r>
          <a:endParaRPr lang="en-US" sz="2000" b="1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3152" y="2451806"/>
        <a:ext cx="10418053" cy="700772"/>
      </dsp:txXfrm>
    </dsp:sp>
    <dsp:sp modelId="{91705606-D8F0-4908-A9AA-6047B39DC58C}">
      <dsp:nvSpPr>
        <dsp:cNvPr id="0" name=""/>
        <dsp:cNvSpPr/>
      </dsp:nvSpPr>
      <dsp:spPr>
        <a:xfrm>
          <a:off x="745170" y="2364210"/>
          <a:ext cx="875965" cy="875965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0000" r="-20000"/>
          </a:stretch>
        </a:blip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D9F2D-D3ED-494C-BA1D-1016FFAD2301}">
      <dsp:nvSpPr>
        <dsp:cNvPr id="0" name=""/>
        <dsp:cNvSpPr/>
      </dsp:nvSpPr>
      <dsp:spPr>
        <a:xfrm>
          <a:off x="1029032" y="3502629"/>
          <a:ext cx="10572174" cy="700772"/>
        </a:xfrm>
        <a:prstGeom prst="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Формирование мирового хозяйства как единой целостной системы за </a:t>
          </a:r>
          <a:r>
            <a:rPr lang="ru-RU" sz="2000" b="1" kern="120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счёт </a:t>
          </a:r>
          <a:r>
            <a:rPr lang="ru-RU" sz="2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укрепления международных экономических связей</a:t>
          </a:r>
          <a:endParaRPr lang="en-US" sz="2000" b="1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29032" y="3502629"/>
        <a:ext cx="10572174" cy="700772"/>
      </dsp:txXfrm>
    </dsp:sp>
    <dsp:sp modelId="{D074FAF0-9356-4C3C-83AB-C5D82C517AD7}">
      <dsp:nvSpPr>
        <dsp:cNvPr id="0" name=""/>
        <dsp:cNvSpPr/>
      </dsp:nvSpPr>
      <dsp:spPr>
        <a:xfrm>
          <a:off x="591049" y="3415032"/>
          <a:ext cx="875965" cy="875965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09DEA-B358-4888-BF4B-95B504D7F0E7}">
      <dsp:nvSpPr>
        <dsp:cNvPr id="0" name=""/>
        <dsp:cNvSpPr/>
      </dsp:nvSpPr>
      <dsp:spPr>
        <a:xfrm>
          <a:off x="526879" y="4367666"/>
          <a:ext cx="11074327" cy="1072342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Отрицательные последствия научно-технической революции и развития современных информационно-коммуникационных технологий, усилении противоречий между государствами и политическими силами</a:t>
          </a:r>
          <a:endParaRPr lang="en-US" sz="2000" b="1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6879" y="4367666"/>
        <a:ext cx="11074327" cy="1072342"/>
      </dsp:txXfrm>
    </dsp:sp>
    <dsp:sp modelId="{4597538C-367E-480A-BCDE-20E8825F573D}">
      <dsp:nvSpPr>
        <dsp:cNvPr id="0" name=""/>
        <dsp:cNvSpPr/>
      </dsp:nvSpPr>
      <dsp:spPr>
        <a:xfrm>
          <a:off x="88896" y="4465854"/>
          <a:ext cx="875965" cy="875965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68000" r="-68000"/>
          </a:stretch>
        </a:blip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A521C-A53E-4CB9-9F09-D71EFE5B2BAF}">
      <dsp:nvSpPr>
        <dsp:cNvPr id="0" name=""/>
        <dsp:cNvSpPr/>
      </dsp:nvSpPr>
      <dsp:spPr>
        <a:xfrm>
          <a:off x="60846" y="2123848"/>
          <a:ext cx="9851017" cy="1128090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46705-3969-41F4-9FF0-E9D437ED0822}">
      <dsp:nvSpPr>
        <dsp:cNvPr id="0" name=""/>
        <dsp:cNvSpPr/>
      </dsp:nvSpPr>
      <dsp:spPr>
        <a:xfrm>
          <a:off x="1189422" y="278201"/>
          <a:ext cx="2973555" cy="2225613"/>
        </a:xfrm>
        <a:prstGeom prst="downArrow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0CC9A8-C7FD-4EDB-A87A-5B2EDC26A974}">
      <dsp:nvSpPr>
        <dsp:cNvPr id="0" name=""/>
        <dsp:cNvSpPr/>
      </dsp:nvSpPr>
      <dsp:spPr>
        <a:xfrm>
          <a:off x="4383591" y="0"/>
          <a:ext cx="4911171" cy="2336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Экологические проблемы:</a:t>
          </a:r>
          <a:endParaRPr lang="en-US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Продовольственная проблема</a:t>
          </a:r>
          <a:endParaRPr lang="en-US" sz="1600" b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 межнациональных и межрегиональных отношений</a:t>
          </a:r>
          <a:endParaRPr lang="en-US" sz="1600" b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Сохранения мира и обеспечения мировой безопасности</a:t>
          </a:r>
          <a:endParaRPr lang="en-US" sz="1600" b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 рационального использования Мирового океана</a:t>
          </a:r>
          <a:endParaRPr lang="en-US" sz="1600" b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 борьбы со стихийными бедствиями и их предупреждения</a:t>
          </a:r>
          <a:endParaRPr lang="en-US" sz="1600" b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83591" y="0"/>
        <a:ext cx="4911171" cy="2336893"/>
      </dsp:txXfrm>
    </dsp:sp>
    <dsp:sp modelId="{2D0A10B4-4D24-40B7-9391-E448B98C7447}">
      <dsp:nvSpPr>
        <dsp:cNvPr id="0" name=""/>
        <dsp:cNvSpPr/>
      </dsp:nvSpPr>
      <dsp:spPr>
        <a:xfrm>
          <a:off x="5748873" y="3060218"/>
          <a:ext cx="2973555" cy="2225613"/>
        </a:xfrm>
        <a:prstGeom prst="upArrow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E1201-53F1-49AB-8147-4B63974474B5}">
      <dsp:nvSpPr>
        <dsp:cNvPr id="0" name=""/>
        <dsp:cNvSpPr/>
      </dsp:nvSpPr>
      <dsp:spPr>
        <a:xfrm>
          <a:off x="1179684" y="3035396"/>
          <a:ext cx="5165390" cy="2336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ru-RU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Энергетические проблемы:</a:t>
          </a:r>
          <a:endParaRPr lang="en-US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Демографическая проблема(быстрый рост населения в развивающихся и демографический кризис в развитых странах</a:t>
          </a:r>
          <a:endParaRPr lang="en-US" sz="1600" b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Сырьевая проблема</a:t>
          </a:r>
          <a:endParaRPr lang="en-US" sz="1600" b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Социально-экономической отсталости развивающихся стран и бедности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 борьбы с сердечно-сосудистыми, онкологическими заболеваниями и СПИДом</a:t>
          </a:r>
          <a:endParaRPr lang="en-US" sz="1600" b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Проблема освоения космоса и экологии околоземного пространства.</a:t>
          </a:r>
          <a:endParaRPr lang="en-US" sz="1600" b="1" kern="1200" dirty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79684" y="3035396"/>
        <a:ext cx="5165390" cy="23368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8F4BE-BB5B-47A7-A593-2FDD7B899F51}">
      <dsp:nvSpPr>
        <dsp:cNvPr id="0" name=""/>
        <dsp:cNvSpPr/>
      </dsp:nvSpPr>
      <dsp:spPr>
        <a:xfrm rot="16200000">
          <a:off x="585" y="1125000"/>
          <a:ext cx="2659466" cy="2749702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latin typeface="Arial" panose="020B0604020202020204" pitchFamily="34" charset="0"/>
              <a:cs typeface="Arial" panose="020B0604020202020204" pitchFamily="34" charset="0"/>
            </a:rPr>
            <a:t>Энергетическая проблема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-44533" y="1834984"/>
        <a:ext cx="2284295" cy="1329733"/>
      </dsp:txXfrm>
    </dsp:sp>
    <dsp:sp modelId="{840BA2F2-0CC7-489B-BE55-9DA883A2B302}">
      <dsp:nvSpPr>
        <dsp:cNvPr id="0" name=""/>
        <dsp:cNvSpPr/>
      </dsp:nvSpPr>
      <dsp:spPr>
        <a:xfrm rot="5400000">
          <a:off x="2903366" y="1000125"/>
          <a:ext cx="2659466" cy="2999452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latin typeface="Arial" panose="020B0604020202020204" pitchFamily="34" charset="0"/>
              <a:cs typeface="Arial" panose="020B0604020202020204" pitchFamily="34" charset="0"/>
            </a:rPr>
            <a:t>Экологическая проблема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198780" y="1834985"/>
        <a:ext cx="2534045" cy="13297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4AC6E-3ACA-4EF3-874B-2B778C047452}">
      <dsp:nvSpPr>
        <dsp:cNvPr id="0" name=""/>
        <dsp:cNvSpPr/>
      </dsp:nvSpPr>
      <dsp:spPr>
        <a:xfrm rot="16200000">
          <a:off x="129123" y="225294"/>
          <a:ext cx="2647063" cy="287489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>
              <a:latin typeface="Arial" panose="020B0604020202020204" pitchFamily="34" charset="0"/>
              <a:cs typeface="Arial" panose="020B0604020202020204" pitchFamily="34" charset="0"/>
            </a:rPr>
            <a:t>Демографическая  проблема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15205" y="1000978"/>
        <a:ext cx="2411663" cy="1323531"/>
      </dsp:txXfrm>
    </dsp:sp>
    <dsp:sp modelId="{3105A2EF-2D1C-445C-A319-0900E3833ED2}">
      <dsp:nvSpPr>
        <dsp:cNvPr id="0" name=""/>
        <dsp:cNvSpPr/>
      </dsp:nvSpPr>
      <dsp:spPr>
        <a:xfrm rot="5400000">
          <a:off x="3154889" y="49931"/>
          <a:ext cx="2588070" cy="3114694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>
              <a:latin typeface="Arial" panose="020B0604020202020204" pitchFamily="34" charset="0"/>
              <a:cs typeface="Arial" panose="020B0604020202020204" pitchFamily="34" charset="0"/>
            </a:rPr>
            <a:t>Продовольственная проблема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344490" y="960261"/>
        <a:ext cx="2661782" cy="12940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B02C7-8C8D-48A5-BCAB-55537AE00E40}">
      <dsp:nvSpPr>
        <dsp:cNvPr id="0" name=""/>
        <dsp:cNvSpPr/>
      </dsp:nvSpPr>
      <dsp:spPr>
        <a:xfrm>
          <a:off x="3976" y="760307"/>
          <a:ext cx="2277469" cy="2277469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37" tIns="20320" rIns="125337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Голодают или недоедают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1,2 </a:t>
          </a:r>
          <a:r>
            <a:rPr lang="ru-RU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млрд.ч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504" y="1093835"/>
        <a:ext cx="1610413" cy="1610413"/>
      </dsp:txXfrm>
    </dsp:sp>
    <dsp:sp modelId="{6A040240-6372-4B1E-B707-D2DC6D6D55E1}">
      <dsp:nvSpPr>
        <dsp:cNvPr id="0" name=""/>
        <dsp:cNvSpPr/>
      </dsp:nvSpPr>
      <dsp:spPr>
        <a:xfrm>
          <a:off x="1825951" y="760307"/>
          <a:ext cx="2277469" cy="2277469"/>
        </a:xfrm>
        <a:prstGeom prst="ellipse">
          <a:avLst/>
        </a:prstGeom>
        <a:solidFill>
          <a:schemeClr val="accent2">
            <a:shade val="80000"/>
            <a:alpha val="50000"/>
            <a:hueOff val="-96283"/>
            <a:satOff val="2033"/>
            <a:lumOff val="54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37" tIns="20320" rIns="125337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Ожидаемая </a:t>
          </a:r>
          <a:r>
            <a:rPr lang="ru-RU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продолжитель-ность</a:t>
          </a: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 жизни  более 1, 7 </a:t>
          </a:r>
          <a:r>
            <a:rPr lang="ru-RU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млрд.ч</a:t>
          </a: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 не достигает 60 лет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59479" y="1093835"/>
        <a:ext cx="1610413" cy="1610413"/>
      </dsp:txXfrm>
    </dsp:sp>
    <dsp:sp modelId="{362AFA1E-A15D-432B-8349-7B2EE828B1BD}">
      <dsp:nvSpPr>
        <dsp:cNvPr id="0" name=""/>
        <dsp:cNvSpPr/>
      </dsp:nvSpPr>
      <dsp:spPr>
        <a:xfrm>
          <a:off x="3647927" y="760307"/>
          <a:ext cx="2513733" cy="2277469"/>
        </a:xfrm>
        <a:prstGeom prst="ellipse">
          <a:avLst/>
        </a:prstGeom>
        <a:solidFill>
          <a:schemeClr val="accent2">
            <a:shade val="80000"/>
            <a:alpha val="50000"/>
            <a:hueOff val="-192566"/>
            <a:satOff val="4066"/>
            <a:lumOff val="108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37" tIns="20320" rIns="125337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1,5 </a:t>
          </a:r>
          <a:r>
            <a:rPr lang="ru-RU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млрд.ч</a:t>
          </a: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  не имеют доступа к медицинскому обслуживанию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6055" y="1093835"/>
        <a:ext cx="1777477" cy="1610413"/>
      </dsp:txXfrm>
    </dsp:sp>
    <dsp:sp modelId="{3CB20622-3CB2-4BD5-AFE5-75950EB19A88}">
      <dsp:nvSpPr>
        <dsp:cNvPr id="0" name=""/>
        <dsp:cNvSpPr/>
      </dsp:nvSpPr>
      <dsp:spPr>
        <a:xfrm>
          <a:off x="5706167" y="760307"/>
          <a:ext cx="2277469" cy="2277469"/>
        </a:xfrm>
        <a:prstGeom prst="ellipse">
          <a:avLst/>
        </a:prstGeom>
        <a:solidFill>
          <a:schemeClr val="accent2">
            <a:shade val="80000"/>
            <a:alpha val="50000"/>
            <a:hueOff val="-288849"/>
            <a:satOff val="6100"/>
            <a:lumOff val="162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37" tIns="20320" rIns="125337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Более 1 </a:t>
          </a:r>
          <a:r>
            <a:rPr lang="ru-RU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млрд.ч</a:t>
          </a: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 живут в крайней бедности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39695" y="1093835"/>
        <a:ext cx="1610413" cy="1610413"/>
      </dsp:txXfrm>
    </dsp:sp>
    <dsp:sp modelId="{4A0B2E2E-A2C4-42A0-B102-4944F792D342}">
      <dsp:nvSpPr>
        <dsp:cNvPr id="0" name=""/>
        <dsp:cNvSpPr/>
      </dsp:nvSpPr>
      <dsp:spPr>
        <a:xfrm>
          <a:off x="7528142" y="760307"/>
          <a:ext cx="2277469" cy="2277469"/>
        </a:xfrm>
        <a:prstGeom prst="ellipse">
          <a:avLst/>
        </a:prstGeom>
        <a:solidFill>
          <a:schemeClr val="accent2">
            <a:shade val="80000"/>
            <a:alpha val="50000"/>
            <a:hueOff val="-385132"/>
            <a:satOff val="8133"/>
            <a:lumOff val="216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37" tIns="20320" rIns="125337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Более 200 млн. детей не посещают школы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61670" y="1093835"/>
        <a:ext cx="1610413" cy="1610413"/>
      </dsp:txXfrm>
    </dsp:sp>
    <dsp:sp modelId="{A6FE3EAE-87BD-43EA-89D6-1E387626CA6F}">
      <dsp:nvSpPr>
        <dsp:cNvPr id="0" name=""/>
        <dsp:cNvSpPr/>
      </dsp:nvSpPr>
      <dsp:spPr>
        <a:xfrm>
          <a:off x="9350118" y="760307"/>
          <a:ext cx="2277469" cy="2277469"/>
        </a:xfrm>
        <a:prstGeom prst="ellipse">
          <a:avLst/>
        </a:prstGeom>
        <a:solidFill>
          <a:schemeClr val="accent2">
            <a:shade val="80000"/>
            <a:alpha val="5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337" tIns="20320" rIns="125337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rial" panose="020B0604020202020204" pitchFamily="34" charset="0"/>
              <a:cs typeface="Arial" panose="020B0604020202020204" pitchFamily="34" charset="0"/>
            </a:rPr>
            <a:t>Более 800 млн. взрослых по всему миру неграмотны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83646" y="1093835"/>
        <a:ext cx="1610413" cy="1610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531F-2341-46AA-A467-4B3083517FC1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98D5E-C033-47CA-A331-D1E441EE5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5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8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4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16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7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430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68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45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33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70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9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7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39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9473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13640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437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60827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95223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8080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0048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92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16878"/>
      </p:ext>
    </p:extLst>
  </p:cSld>
  <p:clrMapOvr>
    <a:masterClrMapping/>
  </p:clrMapOvr>
  <p:transition spd="slow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63049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46014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78895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1922"/>
      </p:ext>
    </p:extLst>
  </p:cSld>
  <p:clrMapOvr>
    <a:masterClrMapping/>
  </p:clrMapOvr>
  <p:transition spd="slow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976208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2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11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5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7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B0A5E-F56F-47D4-9D98-0BCDDDC3958C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2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6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25.01.2021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1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1"/>
            <a:ext cx="12175067" cy="18584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lIns="0" tIns="0" rIns="0" bIns="0"/>
          <a:lstStyle/>
          <a:p>
            <a:pPr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1245111" y="3082742"/>
            <a:ext cx="5987845" cy="1953417"/>
          </a:xfrm>
          <a:prstGeom prst="rect">
            <a:avLst/>
          </a:prstGeom>
          <a:solidFill>
            <a:schemeClr val="bg1"/>
          </a:solidFill>
        </p:spPr>
        <p:txBody>
          <a:bodyPr wrap="square" lIns="0" tIns="29525" rIns="0" bIns="0">
            <a:spAutoFit/>
          </a:bodyPr>
          <a:lstStyle/>
          <a:p>
            <a:pPr marL="68438" algn="ctr">
              <a:lnSpc>
                <a:spcPts val="3000"/>
              </a:lnSpc>
              <a:defRPr/>
            </a:pPr>
            <a:r>
              <a:rPr lang="ru-RU" sz="5400" b="1" dirty="0">
                <a:solidFill>
                  <a:srgbClr val="002060"/>
                </a:solidFill>
                <a:latin typeface="Arial"/>
                <a:cs typeface="Arial"/>
              </a:rPr>
              <a:t>ГЛОБАЛЬНЫЕ </a:t>
            </a:r>
          </a:p>
          <a:p>
            <a:pPr marL="68438" algn="ctr">
              <a:lnSpc>
                <a:spcPts val="3000"/>
              </a:lnSpc>
              <a:defRPr/>
            </a:pP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8438" algn="ctr">
              <a:lnSpc>
                <a:spcPts val="3000"/>
              </a:lnSpc>
              <a:defRPr/>
            </a:pPr>
            <a:r>
              <a:rPr lang="ru-RU" sz="5400" b="1" dirty="0">
                <a:solidFill>
                  <a:srgbClr val="002060"/>
                </a:solidFill>
                <a:latin typeface="Arial"/>
                <a:cs typeface="Arial"/>
              </a:rPr>
              <a:t>ПРОБЛЕМЫ </a:t>
            </a:r>
          </a:p>
          <a:p>
            <a:pPr marL="68438" algn="ctr">
              <a:lnSpc>
                <a:spcPts val="3000"/>
              </a:lnSpc>
              <a:defRPr/>
            </a:pPr>
            <a:endParaRPr lang="ru-RU" sz="5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8438" algn="ctr">
              <a:lnSpc>
                <a:spcPts val="3000"/>
              </a:lnSpc>
              <a:defRPr/>
            </a:pPr>
            <a:r>
              <a:rPr lang="ru-RU" sz="5400" b="1" dirty="0">
                <a:solidFill>
                  <a:srgbClr val="002060"/>
                </a:solidFill>
                <a:latin typeface="Arial"/>
                <a:cs typeface="Arial"/>
              </a:rPr>
              <a:t>ЧЕЛОВЕЧЕСТВА</a:t>
            </a:r>
          </a:p>
        </p:txBody>
      </p:sp>
      <p:sp>
        <p:nvSpPr>
          <p:cNvPr id="16" name="object 5"/>
          <p:cNvSpPr/>
          <p:nvPr/>
        </p:nvSpPr>
        <p:spPr>
          <a:xfrm>
            <a:off x="517124" y="2480273"/>
            <a:ext cx="603251" cy="28998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8" name="object 2"/>
          <p:cNvSpPr txBox="1">
            <a:spLocks/>
          </p:cNvSpPr>
          <p:nvPr/>
        </p:nvSpPr>
        <p:spPr>
          <a:xfrm>
            <a:off x="2465918" y="241300"/>
            <a:ext cx="5674783" cy="1261533"/>
          </a:xfrm>
          <a:prstGeom prst="rect">
            <a:avLst/>
          </a:prstGeom>
        </p:spPr>
        <p:txBody>
          <a:bodyPr lIns="0" tIns="3091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370">
              <a:spcBef>
                <a:spcPts val="241"/>
              </a:spcBef>
              <a:defRPr/>
            </a:pPr>
            <a:r>
              <a:rPr lang="ru-RU" sz="8000" kern="0" spc="21" dirty="0">
                <a:solidFill>
                  <a:sysClr val="window" lastClr="FFFFFF"/>
                </a:solidFill>
              </a:rPr>
              <a:t>География 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4" name="object 12"/>
          <p:cNvSpPr/>
          <p:nvPr/>
        </p:nvSpPr>
        <p:spPr>
          <a:xfrm>
            <a:off x="1166284" y="893233"/>
            <a:ext cx="133349" cy="228600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83" name="Picture 11" descr="https://pngicon.ru/file/uploads/iconka_globus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1"/>
            <a:ext cx="1745796" cy="1745796"/>
          </a:xfrm>
          <a:prstGeom prst="rect">
            <a:avLst/>
          </a:prstGeom>
          <a:noFill/>
        </p:spPr>
      </p:pic>
      <p:sp>
        <p:nvSpPr>
          <p:cNvPr id="4104" name="AutoShape 13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154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sp>
        <p:nvSpPr>
          <p:cNvPr id="4105" name="AutoShape 15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306917" y="846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pic>
        <p:nvPicPr>
          <p:cNvPr id="410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1" y="154517"/>
            <a:ext cx="1477433" cy="143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8" name="TextBox 2"/>
          <p:cNvSpPr txBox="1">
            <a:spLocks noChangeArrowheads="1"/>
          </p:cNvSpPr>
          <p:nvPr/>
        </p:nvSpPr>
        <p:spPr bwMode="auto">
          <a:xfrm>
            <a:off x="9931927" y="442385"/>
            <a:ext cx="122026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10</a:t>
            </a:r>
          </a:p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класс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961169F-B370-4829-A978-2A131015A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749" y="2402665"/>
            <a:ext cx="4131304" cy="309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4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6324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СОМАЛИ, ЮЖНЫЙ СУДАН, ЧАД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8B742D-DD41-40C0-9CCD-34F15C5C0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4" y="898882"/>
            <a:ext cx="3730112" cy="31274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F3097B1-4341-43DE-8F7D-CDCB9B3CD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832" y="898884"/>
            <a:ext cx="3730111" cy="31274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EE9E0ED-610E-44D8-894D-5E19EBB74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459" y="909022"/>
            <a:ext cx="3815488" cy="3117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A4775F-E960-4D65-BA60-0A17340F7338}"/>
              </a:ext>
            </a:extLst>
          </p:cNvPr>
          <p:cNvSpPr txBox="1"/>
          <p:nvPr/>
        </p:nvSpPr>
        <p:spPr>
          <a:xfrm>
            <a:off x="285135" y="4026307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частности, в Сомали, Южном Судане, Чаде и других странах голод приобрел масштабы национальной  гуманитарной 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катастрофы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DB8CFC9-05F2-4EE5-86F7-714946109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03" y="4857304"/>
            <a:ext cx="3730111" cy="17647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410927C-E26F-4EE2-8843-5C7EF1F83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832" y="4857304"/>
            <a:ext cx="3730111" cy="1764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913F02C-9143-42D5-8B09-9DE66DE88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459" y="4857304"/>
            <a:ext cx="3815488" cy="176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2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6324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ЮЖНАЯ И ЮГО-ВОСТОЧНАЯ АЗИЯ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BCFD97-15E1-4049-BD58-9217554A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67" y="929147"/>
            <a:ext cx="3989744" cy="3215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36E902-068C-43CA-9BB8-6F651D2C8D1E}"/>
              </a:ext>
            </a:extLst>
          </p:cNvPr>
          <p:cNvSpPr txBox="1"/>
          <p:nvPr/>
        </p:nvSpPr>
        <p:spPr>
          <a:xfrm>
            <a:off x="4355690" y="766568"/>
            <a:ext cx="34806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Наряду с этим в некоторых странах Южной и Юго-Восточной Азии, </a:t>
            </a:r>
            <a:r>
              <a:rPr lang="ru-RU" sz="20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а </a:t>
            </a:r>
            <a:r>
              <a:rPr lang="ru-RU" sz="2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 в Латинской Америке многие миллионы людей живут в условиях голода или недоедания.</a:t>
            </a:r>
            <a:endParaRPr lang="en-US" sz="20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888D7E-B491-4F66-B617-260055CC8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87" y="3429000"/>
            <a:ext cx="3989745" cy="31781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E149BBF-1008-4767-9EA4-9F98C5A7A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66" y="4365870"/>
            <a:ext cx="3989744" cy="22412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13C3014-72E6-4253-95A8-70AA8C581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387" y="929148"/>
            <a:ext cx="3989744" cy="2359742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E9CB112E-1662-4E27-8858-4764161853A8}"/>
              </a:ext>
            </a:extLst>
          </p:cNvPr>
          <p:cNvCxnSpPr/>
          <p:nvPr/>
        </p:nvCxnSpPr>
        <p:spPr>
          <a:xfrm>
            <a:off x="4603954" y="3752090"/>
            <a:ext cx="30381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FB2DC1-9645-4EC7-B6FD-CE62F755BB69}"/>
              </a:ext>
            </a:extLst>
          </p:cNvPr>
          <p:cNvSpPr txBox="1"/>
          <p:nvPr/>
        </p:nvSpPr>
        <p:spPr>
          <a:xfrm>
            <a:off x="4355689" y="3938764"/>
            <a:ext cx="35346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путём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совершенствования техники и технологий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в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сельском хозяйстве,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производительности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6324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ЭНЕРГЕТИЧЕСКАЯ ПРОБЛЕМА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36E902-068C-43CA-9BB8-6F651D2C8D1E}"/>
              </a:ext>
            </a:extLst>
          </p:cNvPr>
          <p:cNvSpPr txBox="1"/>
          <p:nvPr/>
        </p:nvSpPr>
        <p:spPr>
          <a:xfrm>
            <a:off x="351862" y="931538"/>
            <a:ext cx="11415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суть определяется тем, что большая часть</a:t>
            </a:r>
            <a:r>
              <a:rPr lang="en-US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мирового энергетического баланса приходится на </a:t>
            </a:r>
            <a:r>
              <a:rPr lang="ru-RU" sz="2400" b="1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исчерпаемые</a:t>
            </a:r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источники энергии. Другими словами, она ставит перед мировым сообществом вопрос о том, каким образом будут удовлетворяться  растущие потребности человечества в энергии по мере исчерпания запасов </a:t>
            </a:r>
            <a:r>
              <a:rPr lang="ru-RU" sz="2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и </a:t>
            </a:r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удорожания добычи минерального топлива.</a:t>
            </a:r>
            <a:endParaRPr lang="en-US" sz="2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73204F8-8987-4C88-82D1-670C6CF0A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995" y="3645243"/>
            <a:ext cx="2748116" cy="274080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0B471BB-70A1-46FF-A866-DF192758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9" y="3645243"/>
            <a:ext cx="2748116" cy="274080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AC4F4C2-1552-4F32-B935-408F29AA6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171" y="3645243"/>
            <a:ext cx="2916033" cy="274080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B38AD78-0720-47CD-84A6-55F3F663E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264" y="3645243"/>
            <a:ext cx="3052917" cy="274080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83439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6324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ЭНЕРГЕТИЧЕСКАЯ ПРОБЛЕМА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36E902-068C-43CA-9BB8-6F651D2C8D1E}"/>
              </a:ext>
            </a:extLst>
          </p:cNvPr>
          <p:cNvSpPr txBox="1"/>
          <p:nvPr/>
        </p:nvSpPr>
        <p:spPr>
          <a:xfrm>
            <a:off x="0" y="724176"/>
            <a:ext cx="89522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По мнению специалистов, решение данной 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связано в основном с широким внедрением 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практику энергосберегающих технологий и поэтапным переходом на нетрадиционные 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(альтернативные) источники энергии, включая энергию Солнца, ветра, приливов, геотермальные ресурсы, биотопливо.</a:t>
            </a:r>
            <a:endParaRPr lang="en-US" sz="2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8B00F7-5E77-4A8F-A189-D891A277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34" y="3500438"/>
            <a:ext cx="2945990" cy="30297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C58627-0D76-427F-B48D-DBCBE3BF4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142" y="3500438"/>
            <a:ext cx="2699928" cy="30297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416DCE-10CA-4F90-86DA-A2BEFB397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488" y="3500438"/>
            <a:ext cx="2807365" cy="30297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044ED6A-48DA-428C-BEB5-F6CFB84B7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271" y="3500438"/>
            <a:ext cx="2996995" cy="30297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86BA75-7E28-4183-ABA3-07AF5539F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271" y="966796"/>
            <a:ext cx="2996995" cy="233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</a:t>
            </a:r>
          </a:p>
        </p:txBody>
      </p:sp>
      <p:sp>
        <p:nvSpPr>
          <p:cNvPr id="3" name="object 5"/>
          <p:cNvSpPr>
            <a:spLocks/>
          </p:cNvSpPr>
          <p:nvPr/>
        </p:nvSpPr>
        <p:spPr bwMode="auto">
          <a:xfrm>
            <a:off x="694267" y="1437217"/>
            <a:ext cx="2313517" cy="846667"/>
          </a:xfrm>
          <a:custGeom>
            <a:avLst/>
            <a:gdLst>
              <a:gd name="T0" fmla="*/ 174603449 w 1094105"/>
              <a:gd name="T1" fmla="*/ 0 h 400050"/>
              <a:gd name="T2" fmla="*/ 44636802 w 1094105"/>
              <a:gd name="T3" fmla="*/ 0 h 400050"/>
              <a:gd name="T4" fmla="*/ 37421227 w 1094105"/>
              <a:gd name="T5" fmla="*/ 592613 h 400050"/>
              <a:gd name="T6" fmla="*/ 30567189 w 1094105"/>
              <a:gd name="T7" fmla="*/ 2307708 h 400050"/>
              <a:gd name="T8" fmla="*/ 24168430 w 1094105"/>
              <a:gd name="T9" fmla="*/ 5050416 h 400050"/>
              <a:gd name="T10" fmla="*/ 18318823 w 1094105"/>
              <a:gd name="T11" fmla="*/ 8726290 h 400050"/>
              <a:gd name="T12" fmla="*/ 13111863 w 1094105"/>
              <a:gd name="T13" fmla="*/ 13240356 h 400050"/>
              <a:gd name="T14" fmla="*/ 8641561 w 1094105"/>
              <a:gd name="T15" fmla="*/ 18498211 h 400050"/>
              <a:gd name="T16" fmla="*/ 5001493 w 1094105"/>
              <a:gd name="T17" fmla="*/ 24405044 h 400050"/>
              <a:gd name="T18" fmla="*/ 2285252 w 1094105"/>
              <a:gd name="T19" fmla="*/ 30866405 h 400050"/>
              <a:gd name="T20" fmla="*/ 586785 w 1094105"/>
              <a:gd name="T21" fmla="*/ 37787317 h 400050"/>
              <a:gd name="T22" fmla="*/ 0 w 1094105"/>
              <a:gd name="T23" fmla="*/ 45073514 h 400050"/>
              <a:gd name="T24" fmla="*/ 0 w 1094105"/>
              <a:gd name="T25" fmla="*/ 64399700 h 400050"/>
              <a:gd name="T26" fmla="*/ 129966509 w 1094105"/>
              <a:gd name="T27" fmla="*/ 64399700 h 400050"/>
              <a:gd name="T28" fmla="*/ 137182265 w 1094105"/>
              <a:gd name="T29" fmla="*/ 63806932 h 400050"/>
              <a:gd name="T30" fmla="*/ 144036376 w 1094105"/>
              <a:gd name="T31" fmla="*/ 62091883 h 400050"/>
              <a:gd name="T32" fmla="*/ 150435062 w 1094105"/>
              <a:gd name="T33" fmla="*/ 59349154 h 400050"/>
              <a:gd name="T34" fmla="*/ 156284594 w 1094105"/>
              <a:gd name="T35" fmla="*/ 55673294 h 400050"/>
              <a:gd name="T36" fmla="*/ 161491429 w 1094105"/>
              <a:gd name="T37" fmla="*/ 51159233 h 400050"/>
              <a:gd name="T38" fmla="*/ 165961916 w 1094105"/>
              <a:gd name="T39" fmla="*/ 45901413 h 400050"/>
              <a:gd name="T40" fmla="*/ 169602040 w 1094105"/>
              <a:gd name="T41" fmla="*/ 39994384 h 400050"/>
              <a:gd name="T42" fmla="*/ 172318048 w 1094105"/>
              <a:gd name="T43" fmla="*/ 33533119 h 400050"/>
              <a:gd name="T44" fmla="*/ 174016512 w 1094105"/>
              <a:gd name="T45" fmla="*/ 26612122 h 400050"/>
              <a:gd name="T46" fmla="*/ 174603449 w 1094105"/>
              <a:gd name="T47" fmla="*/ 19326041 h 400050"/>
              <a:gd name="T48" fmla="*/ 174603449 w 1094105"/>
              <a:gd name="T49" fmla="*/ 0 h 4000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object 8"/>
          <p:cNvSpPr txBox="1">
            <a:spLocks noChangeArrowheads="1"/>
          </p:cNvSpPr>
          <p:nvPr/>
        </p:nvSpPr>
        <p:spPr bwMode="auto">
          <a:xfrm>
            <a:off x="3487208" y="1581354"/>
            <a:ext cx="8290983" cy="427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43" rIns="0" bIns="0">
            <a:spAutoFit/>
          </a:bodyPr>
          <a:lstStyle>
            <a:lvl1pPr marL="190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762000" indent="-742950">
              <a:lnSpc>
                <a:spcPts val="2984"/>
              </a:lnSpc>
              <a:spcBef>
                <a:spcPts val="367"/>
              </a:spcBef>
              <a:buAutoNum type="arabicPeriod"/>
            </a:pPr>
            <a:r>
              <a:rPr lang="ru-RU" altLang="ru-RU" sz="4400" b="1" dirty="0">
                <a:solidFill>
                  <a:srgbClr val="007035"/>
                </a:solidFill>
              </a:rPr>
              <a:t>Прочитать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 </a:t>
            </a:r>
          </a:p>
          <a:p>
            <a:pPr algn="ctr">
              <a:lnSpc>
                <a:spcPts val="2000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§22  Глобальные проблемы </a:t>
            </a:r>
          </a:p>
          <a:p>
            <a:pPr algn="ctr">
              <a:lnSpc>
                <a:spcPts val="2000"/>
              </a:lnSpc>
              <a:spcBef>
                <a:spcPts val="367"/>
              </a:spcBef>
            </a:pPr>
            <a:endParaRPr lang="ru-RU" altLang="ru-RU" sz="4400" b="1" dirty="0">
              <a:solidFill>
                <a:srgbClr val="007035"/>
              </a:solidFill>
            </a:endParaRPr>
          </a:p>
          <a:p>
            <a:pPr algn="ctr">
              <a:lnSpc>
                <a:spcPts val="2000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человечества.</a:t>
            </a:r>
          </a:p>
          <a:p>
            <a:pPr>
              <a:lnSpc>
                <a:spcPts val="2984"/>
              </a:lnSpc>
              <a:spcBef>
                <a:spcPts val="367"/>
              </a:spcBef>
            </a:pPr>
            <a:endParaRPr lang="ru-RU" altLang="ru-RU" sz="4400" b="1" dirty="0">
              <a:solidFill>
                <a:srgbClr val="007035"/>
              </a:solidFill>
            </a:endParaRPr>
          </a:p>
          <a:p>
            <a:pPr>
              <a:lnSpc>
                <a:spcPts val="3900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2. Ответить письменно </a:t>
            </a:r>
          </a:p>
          <a:p>
            <a:pPr marL="725488">
              <a:lnSpc>
                <a:spcPts val="3900"/>
              </a:lnSpc>
              <a:spcBef>
                <a:spcPts val="367"/>
              </a:spcBef>
            </a:pPr>
            <a:r>
              <a:rPr lang="ru-RU" altLang="ru-RU" sz="4400" b="1" dirty="0">
                <a:solidFill>
                  <a:srgbClr val="007035"/>
                </a:solidFill>
              </a:rPr>
              <a:t>на вопросы   стр. 93</a:t>
            </a:r>
          </a:p>
          <a:p>
            <a:pPr marL="725488">
              <a:lnSpc>
                <a:spcPts val="3400"/>
              </a:lnSpc>
              <a:spcBef>
                <a:spcPts val="367"/>
              </a:spcBef>
            </a:pPr>
            <a:endParaRPr lang="ru-RU" altLang="ru-RU" sz="4400" b="1" dirty="0">
              <a:solidFill>
                <a:srgbClr val="007035"/>
              </a:solidFill>
            </a:endParaRPr>
          </a:p>
          <a:p>
            <a:pPr>
              <a:lnSpc>
                <a:spcPts val="2984"/>
              </a:lnSpc>
              <a:spcBef>
                <a:spcPts val="367"/>
              </a:spcBef>
            </a:pPr>
            <a:endParaRPr lang="ru-RU" altLang="ru-RU" sz="4400" b="1" dirty="0">
              <a:solidFill>
                <a:srgbClr val="007035"/>
              </a:solidFill>
            </a:endParaRPr>
          </a:p>
        </p:txBody>
      </p:sp>
      <p:sp>
        <p:nvSpPr>
          <p:cNvPr id="5" name="object 10"/>
          <p:cNvSpPr>
            <a:spLocks/>
          </p:cNvSpPr>
          <p:nvPr/>
        </p:nvSpPr>
        <p:spPr bwMode="auto">
          <a:xfrm>
            <a:off x="4321559" y="5485341"/>
            <a:ext cx="5213351" cy="656167"/>
          </a:xfrm>
          <a:custGeom>
            <a:avLst/>
            <a:gdLst>
              <a:gd name="T0" fmla="*/ 393135305 w 2465704"/>
              <a:gd name="T1" fmla="*/ 0 h 310514"/>
              <a:gd name="T2" fmla="*/ 34628206 w 2465704"/>
              <a:gd name="T3" fmla="*/ 0 h 310514"/>
              <a:gd name="T4" fmla="*/ 26713092 w 2465704"/>
              <a:gd name="T5" fmla="*/ 913080 h 310514"/>
              <a:gd name="T6" fmla="*/ 19433913 w 2465704"/>
              <a:gd name="T7" fmla="*/ 3511715 h 310514"/>
              <a:gd name="T8" fmla="*/ 13003083 w 2465704"/>
              <a:gd name="T9" fmla="*/ 7585482 h 310514"/>
              <a:gd name="T10" fmla="*/ 7632179 w 2465704"/>
              <a:gd name="T11" fmla="*/ 12923384 h 310514"/>
              <a:gd name="T12" fmla="*/ 3533287 w 2465704"/>
              <a:gd name="T13" fmla="*/ 19314839 h 310514"/>
              <a:gd name="T14" fmla="*/ 918586 w 2465704"/>
              <a:gd name="T15" fmla="*/ 26548994 h 310514"/>
              <a:gd name="T16" fmla="*/ 0 w 2465704"/>
              <a:gd name="T17" fmla="*/ 34415249 h 310514"/>
              <a:gd name="T18" fmla="*/ 0 w 2465704"/>
              <a:gd name="T19" fmla="*/ 49171900 h 310514"/>
              <a:gd name="T20" fmla="*/ 358506744 w 2465704"/>
              <a:gd name="T21" fmla="*/ 49171900 h 310514"/>
              <a:gd name="T22" fmla="*/ 366422076 w 2465704"/>
              <a:gd name="T23" fmla="*/ 48258800 h 310514"/>
              <a:gd name="T24" fmla="*/ 373700991 w 2465704"/>
              <a:gd name="T25" fmla="*/ 45659941 h 310514"/>
              <a:gd name="T26" fmla="*/ 380132035 w 2465704"/>
              <a:gd name="T27" fmla="*/ 41586277 h 310514"/>
              <a:gd name="T28" fmla="*/ 385503021 w 2465704"/>
              <a:gd name="T29" fmla="*/ 36248374 h 310514"/>
              <a:gd name="T30" fmla="*/ 389601804 w 2465704"/>
              <a:gd name="T31" fmla="*/ 29856955 h 310514"/>
              <a:gd name="T32" fmla="*/ 392216589 w 2465704"/>
              <a:gd name="T33" fmla="*/ 22622790 h 310514"/>
              <a:gd name="T34" fmla="*/ 393135305 w 2465704"/>
              <a:gd name="T35" fmla="*/ 14756515 h 310514"/>
              <a:gd name="T36" fmla="*/ 393135305 w 2465704"/>
              <a:gd name="T37" fmla="*/ 0 h 3105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6" name="object 13"/>
          <p:cNvGrpSpPr>
            <a:grpSpLocks/>
          </p:cNvGrpSpPr>
          <p:nvPr/>
        </p:nvGrpSpPr>
        <p:grpSpPr bwMode="auto">
          <a:xfrm>
            <a:off x="797985" y="2535767"/>
            <a:ext cx="1917700" cy="2861733"/>
            <a:chOff x="377244" y="1199601"/>
            <a:chExt cx="906780" cy="1353820"/>
          </a:xfrm>
        </p:grpSpPr>
        <p:sp>
          <p:nvSpPr>
            <p:cNvPr id="7" name="object 14"/>
            <p:cNvSpPr>
              <a:spLocks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127190 w 906780"/>
                <a:gd name="T1" fmla="*/ 102743 h 1249680"/>
                <a:gd name="T2" fmla="*/ 176110 w 906780"/>
                <a:gd name="T3" fmla="*/ 937691 h 1249680"/>
                <a:gd name="T4" fmla="*/ 699592 w 906780"/>
                <a:gd name="T5" fmla="*/ 417474 h 1249680"/>
                <a:gd name="T6" fmla="*/ 334302 w 906780"/>
                <a:gd name="T7" fmla="*/ 466407 h 1249680"/>
                <a:gd name="T8" fmla="*/ 699592 w 906780"/>
                <a:gd name="T9" fmla="*/ 417474 h 1249680"/>
                <a:gd name="T10" fmla="*/ 102730 w 906780"/>
                <a:gd name="T11" fmla="*/ 1095870 h 1249680"/>
                <a:gd name="T12" fmla="*/ 882230 w 906780"/>
                <a:gd name="T13" fmla="*/ 1144803 h 1249680"/>
                <a:gd name="T14" fmla="*/ 906691 w 906780"/>
                <a:gd name="T15" fmla="*/ 0 h 1249680"/>
                <a:gd name="T16" fmla="*/ 752589 w 906780"/>
                <a:gd name="T17" fmla="*/ 48933 h 1249680"/>
                <a:gd name="T18" fmla="*/ 857770 w 906780"/>
                <a:gd name="T19" fmla="*/ 963790 h 1249680"/>
                <a:gd name="T20" fmla="*/ 849642 w 906780"/>
                <a:gd name="T21" fmla="*/ 983373 h 1249680"/>
                <a:gd name="T22" fmla="*/ 830046 w 906780"/>
                <a:gd name="T23" fmla="*/ 991501 h 1249680"/>
                <a:gd name="T24" fmla="*/ 69392 w 906780"/>
                <a:gd name="T25" fmla="*/ 991844 h 1249680"/>
                <a:gd name="T26" fmla="*/ 55499 w 906780"/>
                <a:gd name="T27" fmla="*/ 994498 h 1249680"/>
                <a:gd name="T28" fmla="*/ 48907 w 906780"/>
                <a:gd name="T29" fmla="*/ 76657 h 1249680"/>
                <a:gd name="T30" fmla="*/ 57035 w 906780"/>
                <a:gd name="T31" fmla="*/ 57061 h 1249680"/>
                <a:gd name="T32" fmla="*/ 76631 w 906780"/>
                <a:gd name="T33" fmla="*/ 48933 h 1249680"/>
                <a:gd name="T34" fmla="*/ 517753 w 906780"/>
                <a:gd name="T35" fmla="*/ 0 h 1249680"/>
                <a:gd name="T36" fmla="*/ 46837 w 906780"/>
                <a:gd name="T37" fmla="*/ 6032 h 1249680"/>
                <a:gd name="T38" fmla="*/ 6032 w 906780"/>
                <a:gd name="T39" fmla="*/ 46850 h 1249680"/>
                <a:gd name="T40" fmla="*/ 0 w 906780"/>
                <a:gd name="T41" fmla="*/ 1172527 h 1249680"/>
                <a:gd name="T42" fmla="*/ 22466 w 906780"/>
                <a:gd name="T43" fmla="*/ 1226693 h 1249680"/>
                <a:gd name="T44" fmla="*/ 76631 w 906780"/>
                <a:gd name="T45" fmla="*/ 1249172 h 1249680"/>
                <a:gd name="T46" fmla="*/ 882230 w 906780"/>
                <a:gd name="T47" fmla="*/ 1200238 h 1249680"/>
                <a:gd name="T48" fmla="*/ 65849 w 906780"/>
                <a:gd name="T49" fmla="*/ 1198067 h 1249680"/>
                <a:gd name="T50" fmla="*/ 51092 w 906780"/>
                <a:gd name="T51" fmla="*/ 1183309 h 1249680"/>
                <a:gd name="T52" fmla="*/ 48907 w 906780"/>
                <a:gd name="T53" fmla="*/ 1068158 h 1249680"/>
                <a:gd name="T54" fmla="*/ 57035 w 906780"/>
                <a:gd name="T55" fmla="*/ 1048562 h 1249680"/>
                <a:gd name="T56" fmla="*/ 76631 w 906780"/>
                <a:gd name="T57" fmla="*/ 1040434 h 1249680"/>
                <a:gd name="T58" fmla="*/ 859853 w 906780"/>
                <a:gd name="T59" fmla="*/ 1034402 h 1249680"/>
                <a:gd name="T60" fmla="*/ 900658 w 906780"/>
                <a:gd name="T61" fmla="*/ 993597 h 1249680"/>
                <a:gd name="T62" fmla="*/ 906691 w 906780"/>
                <a:gd name="T63" fmla="*/ 0 h 12496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8" name="object 15"/>
            <p:cNvSpPr>
              <a:spLocks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154927 w 492759"/>
                <a:gd name="T1" fmla="*/ 965415 h 1014730"/>
                <a:gd name="T2" fmla="*/ 102743 w 492759"/>
                <a:gd name="T3" fmla="*/ 965415 h 1014730"/>
                <a:gd name="T4" fmla="*/ 102743 w 492759"/>
                <a:gd name="T5" fmla="*/ 1014349 h 1014730"/>
                <a:gd name="T6" fmla="*/ 154927 w 492759"/>
                <a:gd name="T7" fmla="*/ 1014349 h 1014730"/>
                <a:gd name="T8" fmla="*/ 154927 w 492759"/>
                <a:gd name="T9" fmla="*/ 965415 h 1014730"/>
                <a:gd name="T10" fmla="*/ 259295 w 492759"/>
                <a:gd name="T11" fmla="*/ 965415 h 1014730"/>
                <a:gd name="T12" fmla="*/ 207111 w 492759"/>
                <a:gd name="T13" fmla="*/ 965415 h 1014730"/>
                <a:gd name="T14" fmla="*/ 207111 w 492759"/>
                <a:gd name="T15" fmla="*/ 1014349 h 1014730"/>
                <a:gd name="T16" fmla="*/ 259295 w 492759"/>
                <a:gd name="T17" fmla="*/ 1014349 h 1014730"/>
                <a:gd name="T18" fmla="*/ 259295 w 492759"/>
                <a:gd name="T19" fmla="*/ 965415 h 1014730"/>
                <a:gd name="T20" fmla="*/ 363664 w 492759"/>
                <a:gd name="T21" fmla="*/ 965415 h 1014730"/>
                <a:gd name="T22" fmla="*/ 311480 w 492759"/>
                <a:gd name="T23" fmla="*/ 965415 h 1014730"/>
                <a:gd name="T24" fmla="*/ 311480 w 492759"/>
                <a:gd name="T25" fmla="*/ 1014349 h 1014730"/>
                <a:gd name="T26" fmla="*/ 363664 w 492759"/>
                <a:gd name="T27" fmla="*/ 1014349 h 1014730"/>
                <a:gd name="T28" fmla="*/ 363664 w 492759"/>
                <a:gd name="T29" fmla="*/ 965415 h 1014730"/>
                <a:gd name="T30" fmla="*/ 466394 w 492759"/>
                <a:gd name="T31" fmla="*/ 313105 h 1014730"/>
                <a:gd name="T32" fmla="*/ 0 w 492759"/>
                <a:gd name="T33" fmla="*/ 313105 h 1014730"/>
                <a:gd name="T34" fmla="*/ 0 w 492759"/>
                <a:gd name="T35" fmla="*/ 466407 h 1014730"/>
                <a:gd name="T36" fmla="*/ 466394 w 492759"/>
                <a:gd name="T37" fmla="*/ 466407 h 1014730"/>
                <a:gd name="T38" fmla="*/ 466394 w 492759"/>
                <a:gd name="T39" fmla="*/ 313105 h 1014730"/>
                <a:gd name="T40" fmla="*/ 492493 w 492759"/>
                <a:gd name="T41" fmla="*/ 50558 h 1014730"/>
                <a:gd name="T42" fmla="*/ 488518 w 492759"/>
                <a:gd name="T43" fmla="*/ 30899 h 1014730"/>
                <a:gd name="T44" fmla="*/ 477672 w 492759"/>
                <a:gd name="T45" fmla="*/ 14820 h 1014730"/>
                <a:gd name="T46" fmla="*/ 461594 w 492759"/>
                <a:gd name="T47" fmla="*/ 3987 h 1014730"/>
                <a:gd name="T48" fmla="*/ 441934 w 492759"/>
                <a:gd name="T49" fmla="*/ 0 h 1014730"/>
                <a:gd name="T50" fmla="*/ 337566 w 492759"/>
                <a:gd name="T51" fmla="*/ 0 h 1014730"/>
                <a:gd name="T52" fmla="*/ 317906 w 492759"/>
                <a:gd name="T53" fmla="*/ 3987 h 1014730"/>
                <a:gd name="T54" fmla="*/ 301840 w 492759"/>
                <a:gd name="T55" fmla="*/ 14820 h 1014730"/>
                <a:gd name="T56" fmla="*/ 290995 w 492759"/>
                <a:gd name="T57" fmla="*/ 30899 h 1014730"/>
                <a:gd name="T58" fmla="*/ 287007 w 492759"/>
                <a:gd name="T59" fmla="*/ 50558 h 1014730"/>
                <a:gd name="T60" fmla="*/ 287007 w 492759"/>
                <a:gd name="T61" fmla="*/ 257670 h 1014730"/>
                <a:gd name="T62" fmla="*/ 492493 w 492759"/>
                <a:gd name="T63" fmla="*/ 257670 h 1014730"/>
                <a:gd name="T64" fmla="*/ 492493 w 492759"/>
                <a:gd name="T65" fmla="*/ 50558 h 10147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9" name="object 16"/>
          <p:cNvGrpSpPr>
            <a:grpSpLocks/>
          </p:cNvGrpSpPr>
          <p:nvPr/>
        </p:nvGrpSpPr>
        <p:grpSpPr bwMode="auto">
          <a:xfrm>
            <a:off x="679451" y="5568951"/>
            <a:ext cx="2207683" cy="488949"/>
            <a:chOff x="320975" y="2634669"/>
            <a:chExt cx="1043940" cy="231775"/>
          </a:xfrm>
        </p:grpSpPr>
        <p:sp>
          <p:nvSpPr>
            <p:cNvPr id="10" name="object 17"/>
            <p:cNvSpPr>
              <a:spLocks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989877 w 1043940"/>
                <a:gd name="T1" fmla="*/ 0 h 231775"/>
                <a:gd name="T2" fmla="*/ 652305 w 1043940"/>
                <a:gd name="T3" fmla="*/ 0 h 231775"/>
                <a:gd name="T4" fmla="*/ 652305 w 1043940"/>
                <a:gd name="T5" fmla="*/ 48930 h 231775"/>
                <a:gd name="T6" fmla="*/ 940956 w 1043940"/>
                <a:gd name="T7" fmla="*/ 48930 h 231775"/>
                <a:gd name="T8" fmla="*/ 940956 w 1043940"/>
                <a:gd name="T9" fmla="*/ 78277 h 231775"/>
                <a:gd name="T10" fmla="*/ 94233 w 1043940"/>
                <a:gd name="T11" fmla="*/ 78277 h 231775"/>
                <a:gd name="T12" fmla="*/ 42052 w 1043940"/>
                <a:gd name="T13" fmla="*/ 130463 h 231775"/>
                <a:gd name="T14" fmla="*/ 0 w 1043940"/>
                <a:gd name="T15" fmla="*/ 130463 h 231775"/>
                <a:gd name="T16" fmla="*/ 0 w 1043940"/>
                <a:gd name="T17" fmla="*/ 179391 h 231775"/>
                <a:gd name="T18" fmla="*/ 42052 w 1043940"/>
                <a:gd name="T19" fmla="*/ 179391 h 231775"/>
                <a:gd name="T20" fmla="*/ 94233 w 1043940"/>
                <a:gd name="T21" fmla="*/ 231576 h 231775"/>
                <a:gd name="T22" fmla="*/ 678394 w 1043940"/>
                <a:gd name="T23" fmla="*/ 231576 h 231775"/>
                <a:gd name="T24" fmla="*/ 678394 w 1043940"/>
                <a:gd name="T25" fmla="*/ 182648 h 231775"/>
                <a:gd name="T26" fmla="*/ 114505 w 1043940"/>
                <a:gd name="T27" fmla="*/ 182648 h 231775"/>
                <a:gd name="T28" fmla="*/ 86770 w 1043940"/>
                <a:gd name="T29" fmla="*/ 154926 h 231775"/>
                <a:gd name="T30" fmla="*/ 114505 w 1043940"/>
                <a:gd name="T31" fmla="*/ 127209 h 231775"/>
                <a:gd name="T32" fmla="*/ 989877 w 1043940"/>
                <a:gd name="T33" fmla="*/ 127209 h 231775"/>
                <a:gd name="T34" fmla="*/ 989877 w 1043940"/>
                <a:gd name="T35" fmla="*/ 0 h 231775"/>
                <a:gd name="T36" fmla="*/ 781138 w 1043940"/>
                <a:gd name="T37" fmla="*/ 127209 h 231775"/>
                <a:gd name="T38" fmla="*/ 732210 w 1043940"/>
                <a:gd name="T39" fmla="*/ 127209 h 231775"/>
                <a:gd name="T40" fmla="*/ 732210 w 1043940"/>
                <a:gd name="T41" fmla="*/ 231576 h 231775"/>
                <a:gd name="T42" fmla="*/ 989877 w 1043940"/>
                <a:gd name="T43" fmla="*/ 231576 h 231775"/>
                <a:gd name="T44" fmla="*/ 989877 w 1043940"/>
                <a:gd name="T45" fmla="*/ 182648 h 231775"/>
                <a:gd name="T46" fmla="*/ 781138 w 1043940"/>
                <a:gd name="T47" fmla="*/ 182648 h 231775"/>
                <a:gd name="T48" fmla="*/ 781138 w 1043940"/>
                <a:gd name="T49" fmla="*/ 127209 h 231775"/>
                <a:gd name="T50" fmla="*/ 259293 w 1043940"/>
                <a:gd name="T51" fmla="*/ 127209 h 231775"/>
                <a:gd name="T52" fmla="*/ 210366 w 1043940"/>
                <a:gd name="T53" fmla="*/ 127209 h 231775"/>
                <a:gd name="T54" fmla="*/ 210366 w 1043940"/>
                <a:gd name="T55" fmla="*/ 182648 h 231775"/>
                <a:gd name="T56" fmla="*/ 259293 w 1043940"/>
                <a:gd name="T57" fmla="*/ 182648 h 231775"/>
                <a:gd name="T58" fmla="*/ 259293 w 1043940"/>
                <a:gd name="T59" fmla="*/ 127209 h 231775"/>
                <a:gd name="T60" fmla="*/ 989877 w 1043940"/>
                <a:gd name="T61" fmla="*/ 127209 h 231775"/>
                <a:gd name="T62" fmla="*/ 940956 w 1043940"/>
                <a:gd name="T63" fmla="*/ 127209 h 231775"/>
                <a:gd name="T64" fmla="*/ 940956 w 1043940"/>
                <a:gd name="T65" fmla="*/ 182648 h 231775"/>
                <a:gd name="T66" fmla="*/ 989877 w 1043940"/>
                <a:gd name="T67" fmla="*/ 182648 h 231775"/>
                <a:gd name="T68" fmla="*/ 989877 w 1043940"/>
                <a:gd name="T69" fmla="*/ 179391 h 231775"/>
                <a:gd name="T70" fmla="*/ 1043687 w 1043940"/>
                <a:gd name="T71" fmla="*/ 179391 h 231775"/>
                <a:gd name="T72" fmla="*/ 1043687 w 1043940"/>
                <a:gd name="T73" fmla="*/ 130463 h 231775"/>
                <a:gd name="T74" fmla="*/ 989877 w 1043940"/>
                <a:gd name="T75" fmla="*/ 130463 h 231775"/>
                <a:gd name="T76" fmla="*/ 989877 w 1043940"/>
                <a:gd name="T77" fmla="*/ 127209 h 2317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1" name="object 18"/>
            <p:cNvSpPr>
              <a:spLocks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257677 w 257809"/>
                <a:gd name="T1" fmla="*/ 0 h 153669"/>
                <a:gd name="T2" fmla="*/ 0 w 257809"/>
                <a:gd name="T3" fmla="*/ 0 h 153669"/>
                <a:gd name="T4" fmla="*/ 0 w 257809"/>
                <a:gd name="T5" fmla="*/ 153310 h 153669"/>
                <a:gd name="T6" fmla="*/ 257677 w 257809"/>
                <a:gd name="T7" fmla="*/ 153310 h 153669"/>
                <a:gd name="T8" fmla="*/ 257677 w 257809"/>
                <a:gd name="T9" fmla="*/ 0 h 153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042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7895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95415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Глобальные проблемы человечества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E3ADD1-DCCF-4D6D-BE0E-00621BD1FF33}"/>
              </a:ext>
            </a:extLst>
          </p:cNvPr>
          <p:cNvSpPr txBox="1"/>
          <p:nvPr/>
        </p:nvSpPr>
        <p:spPr>
          <a:xfrm>
            <a:off x="5810865" y="1049495"/>
            <a:ext cx="62093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эпоху промышленной и научно-технической революции социально-экономическое развитие человечества в корне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изменил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сь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результате этих перемен возник ряд актуальных проблем, сфера влияния которых охватывает всё человечество. От их решения зависят перспективы дальнейшего прогресса мирового сообщества.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BCAB414-2570-4468-9196-C0C6480D6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1" y="1312693"/>
            <a:ext cx="5132439" cy="44392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A00EAEC-7F85-4F1E-AB36-4B0677BCA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768" y="4943234"/>
            <a:ext cx="2964426" cy="18238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4A2939B-1A97-40A1-8A20-D12052F90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561" y="4943234"/>
            <a:ext cx="2964426" cy="18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1175383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Причины возникновения и обострения глобальных проблем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7A8C0B61-4F28-44B6-A121-BD36B0D259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7578182"/>
              </p:ext>
            </p:extLst>
          </p:nvPr>
        </p:nvGraphicFramePr>
        <p:xfrm>
          <a:off x="147484" y="943898"/>
          <a:ext cx="11680722" cy="5604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384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95415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глобальные проблемы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F969D73-3FED-4B09-9F0B-E528A9CA9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1" y="1128560"/>
            <a:ext cx="2625213" cy="17473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5BEE6F-064F-483F-9460-8C0C2522F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49" y="3090096"/>
            <a:ext cx="2642535" cy="17473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2527F3-D6F3-4CF4-8B0F-7A284C652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1" y="5051632"/>
            <a:ext cx="2642535" cy="1640961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0DFC817C-9D30-40A7-9C0E-ABA9C74FA8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133779"/>
              </p:ext>
            </p:extLst>
          </p:nvPr>
        </p:nvGraphicFramePr>
        <p:xfrm>
          <a:off x="2032000" y="1091997"/>
          <a:ext cx="9911851" cy="5564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9327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1160634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Глобальные проблемы тесно связаны, одна проблема способствует усугублению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других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984FB498-D256-4C83-B5E2-B8AE09FED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1803197"/>
              </p:ext>
            </p:extLst>
          </p:nvPr>
        </p:nvGraphicFramePr>
        <p:xfrm>
          <a:off x="6336890" y="1268361"/>
          <a:ext cx="5563419" cy="499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2333D57-C07C-46DC-8312-0C63781CAA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4041848"/>
              </p:ext>
            </p:extLst>
          </p:nvPr>
        </p:nvGraphicFramePr>
        <p:xfrm>
          <a:off x="178619" y="2160913"/>
          <a:ext cx="5917381" cy="3325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1B63BF-4A0E-40C2-8C34-70C5CA0A0CBB}"/>
              </a:ext>
            </a:extLst>
          </p:cNvPr>
          <p:cNvSpPr txBox="1"/>
          <p:nvPr/>
        </p:nvSpPr>
        <p:spPr>
          <a:xfrm>
            <a:off x="291691" y="1268361"/>
            <a:ext cx="11900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той или иной глобальной проблемы невозможно без внимания к другим проблемам</a:t>
            </a:r>
            <a:endParaRPr lang="en-US" sz="26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71FE84-D6F9-47C3-BFF4-81AB6281B415}"/>
              </a:ext>
            </a:extLst>
          </p:cNvPr>
          <p:cNvSpPr txBox="1"/>
          <p:nvPr/>
        </p:nvSpPr>
        <p:spPr>
          <a:xfrm>
            <a:off x="178619" y="5140089"/>
            <a:ext cx="586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Существует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определённая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связь, так как высокие темпы роста населения обостряют нехватку продовольствия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A111A9-3389-4D42-81E4-39CD6DD6CF84}"/>
              </a:ext>
            </a:extLst>
          </p:cNvPr>
          <p:cNvSpPr txBox="1"/>
          <p:nvPr/>
        </p:nvSpPr>
        <p:spPr>
          <a:xfrm>
            <a:off x="6336890" y="5079997"/>
            <a:ext cx="58043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взаимосвязаны, потому что разработка и внедрение новых источников энергии в </a:t>
            </a:r>
            <a:r>
              <a:rPr lang="ru-RU" sz="2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определённой </a:t>
            </a:r>
            <a:r>
              <a:rPr lang="ru-R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степени влияет на качество окружающей среды</a:t>
            </a:r>
            <a:endParaRPr lang="en-US" sz="2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40658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 сохранения мира и разоружения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D0894D-C390-40E3-AB5D-E3DAF1C30897}"/>
              </a:ext>
            </a:extLst>
          </p:cNvPr>
          <p:cNvSpPr txBox="1"/>
          <p:nvPr/>
        </p:nvSpPr>
        <p:spPr>
          <a:xfrm>
            <a:off x="369068" y="904116"/>
            <a:ext cx="11380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некоторым сведениям, в мировой истории произошло более </a:t>
            </a:r>
            <a:r>
              <a:rPr lang="ru-RU" sz="2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14 </a:t>
            </a:r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 войн, и, к огромному сожалению, военные противостояния продолжаются поныне в разных частях планеты. Однако глобальный масштаб эта проблема приобрела только в ХХ веке, пережившем две мировые войны, унесшие более 70 миллионов жертв.</a:t>
            </a:r>
            <a:endParaRPr lang="en-US" sz="2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15C38B-BAD2-4EC7-8940-6DDDD1F56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6" y="3052917"/>
            <a:ext cx="3849329" cy="32446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F945BC-78C1-4AF0-BCF2-31B339C3C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782" y="3052917"/>
            <a:ext cx="3531624" cy="19389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3887992-9378-4EE0-B7F4-4612D071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231" y="3110778"/>
            <a:ext cx="3846676" cy="18811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736CABE-5AE1-4517-AA54-872572102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782" y="5016440"/>
            <a:ext cx="3531624" cy="16645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7439624-00F5-4756-B3CA-C326DB8DC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231" y="5068983"/>
            <a:ext cx="3846676" cy="161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9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7"/>
            <a:ext cx="12192000" cy="1114614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  социально – экономической отсталости наименее развитых стран и бедности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B30B75-39E7-44A9-BC5D-03D56EE97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0" y="1325204"/>
            <a:ext cx="2846441" cy="2175234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E81F7E82-34A1-4C11-A418-4C9255BE87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311396"/>
              </p:ext>
            </p:extLst>
          </p:nvPr>
        </p:nvGraphicFramePr>
        <p:xfrm>
          <a:off x="243706" y="3303640"/>
          <a:ext cx="11631564" cy="3798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6C43EC7-8F0E-4025-AA80-5365CC399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1923" y="1325204"/>
            <a:ext cx="2765450" cy="21752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7C6938-C8BE-4825-AC6A-C0F706D063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4628" y="1325204"/>
            <a:ext cx="2855629" cy="21752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98763BE-CD54-4203-A967-170F41D249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7335" y="1325204"/>
            <a:ext cx="2657935" cy="21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32"/>
            <a:ext cx="12192000" cy="707886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Наиболее отсталые страны</a:t>
            </a:r>
          </a:p>
          <a:p>
            <a:pPr algn="ctr"/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15B712D-C858-4420-A255-4DF20CB1F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4" y="866467"/>
            <a:ext cx="3736258" cy="2333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D0E99D-7B1F-4B3F-81A8-A9A3D6E303B1}"/>
              </a:ext>
            </a:extLst>
          </p:cNvPr>
          <p:cNvSpPr txBox="1"/>
          <p:nvPr/>
        </p:nvSpPr>
        <p:spPr>
          <a:xfrm>
            <a:off x="4262034" y="866467"/>
            <a:ext cx="8150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тяжелая социально-экономическая ситуация сложилась в странах, </a:t>
            </a:r>
            <a:r>
              <a:rPr lang="ru-RU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отнесённым </a:t>
            </a:r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ООН к группе наименее развитых стран. 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cx2="http://schemas.microsoft.com/office/drawing/2015/10/21/chartex" xmlns="" Requires="cx2">
          <p:graphicFrame>
            <p:nvGraphicFramePr>
              <p:cNvPr id="8" name="Диаграмма 7">
                <a:extLst>
                  <a:ext uri="{FF2B5EF4-FFF2-40B4-BE49-F238E27FC236}">
                    <a16:creationId xmlns:a16="http://schemas.microsoft.com/office/drawing/2014/main" id="{F5BC8E0B-ECF5-4BE4-B1AB-0B3A66C888A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15336081"/>
                  </p:ext>
                </p:extLst>
              </p:nvPr>
            </p:nvGraphicFramePr>
            <p:xfrm>
              <a:off x="275304" y="3354949"/>
              <a:ext cx="3736258" cy="350305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8" name="Диаграмма 7">
                <a:extLst>
                  <a:ext uri="{FF2B5EF4-FFF2-40B4-BE49-F238E27FC236}">
                    <a16:creationId xmlns:a16="http://schemas.microsoft.com/office/drawing/2014/main" xmlns="" id="{F5BC8E0B-ECF5-4BE4-B1AB-0B3A66C888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304" y="3354949"/>
                <a:ext cx="3736258" cy="3503051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8B65CC-CFE8-4C5B-A24B-276DA2D6636A}"/>
              </a:ext>
            </a:extLst>
          </p:cNvPr>
          <p:cNvSpPr txBox="1"/>
          <p:nvPr/>
        </p:nvSpPr>
        <p:spPr>
          <a:xfrm>
            <a:off x="139486" y="4959456"/>
            <a:ext cx="46649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34 находятся в Африке,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9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Азии, 4 в Океании,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1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Латинской Америке. В странах данной группы проживает более 11% населения мира.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2DB1B39-F8C0-4181-8840-364B39EE0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475" y="2221345"/>
            <a:ext cx="7112221" cy="43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00764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ПРОДОВОЛЬСТВЕННАЯ ПРОБЛЕМА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D7FC99C-6F1D-41DB-8965-192CCC373434}"/>
              </a:ext>
            </a:extLst>
          </p:cNvPr>
          <p:cNvSpPr/>
          <p:nvPr/>
        </p:nvSpPr>
        <p:spPr>
          <a:xfrm>
            <a:off x="427703" y="4970207"/>
            <a:ext cx="582560" cy="117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99FA15C-232F-48F3-81A1-CD38EF0233C9}"/>
              </a:ext>
            </a:extLst>
          </p:cNvPr>
          <p:cNvSpPr/>
          <p:nvPr/>
        </p:nvSpPr>
        <p:spPr>
          <a:xfrm>
            <a:off x="4232788" y="2001602"/>
            <a:ext cx="803785" cy="575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0DBBBD-96D1-4C40-9DFF-213ABF09FBD6}"/>
              </a:ext>
            </a:extLst>
          </p:cNvPr>
          <p:cNvSpPr txBox="1"/>
          <p:nvPr/>
        </p:nvSpPr>
        <p:spPr>
          <a:xfrm>
            <a:off x="75886" y="4185377"/>
            <a:ext cx="120215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Сущность её заключается в том, что около 1,2 млрд. людей по всему миру испытывает недоедание, ту или иную степень голода. Особенно остро ощущается эта проблема в странах Африки, где население растет высокими темпами, но производительность труда в сельском хозяйстве остается на низком уровне.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F65083-52FD-47B3-BCB3-93F6D7F68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82" y="1207411"/>
            <a:ext cx="3053165" cy="2738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2CE0E31-A16A-4A60-B5D5-29D25357D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174" y="1207411"/>
            <a:ext cx="3053165" cy="27387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32C65C3-41D6-49F8-9FA2-E19C685FA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74" b="11638"/>
          <a:stretch/>
        </p:blipFill>
        <p:spPr>
          <a:xfrm>
            <a:off x="6525866" y="1207411"/>
            <a:ext cx="5495652" cy="278474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94C2832-E0DA-4B54-A352-F6AB1836B9F0}"/>
              </a:ext>
            </a:extLst>
          </p:cNvPr>
          <p:cNvSpPr/>
          <p:nvPr/>
        </p:nvSpPr>
        <p:spPr>
          <a:xfrm>
            <a:off x="6819254" y="1734553"/>
            <a:ext cx="464949" cy="955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5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1e5ba2d91580514d993312efb9fa6999bebe2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3687</TotalTime>
  <Words>649</Words>
  <Application>Microsoft Office PowerPoint</Application>
  <PresentationFormat>Широкоэкранный</PresentationFormat>
  <Paragraphs>74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Mistral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Закирова Ф.М</cp:lastModifiedBy>
  <cp:revision>335</cp:revision>
  <dcterms:created xsi:type="dcterms:W3CDTF">2020-07-05T16:28:38Z</dcterms:created>
  <dcterms:modified xsi:type="dcterms:W3CDTF">2021-01-25T03:44:04Z</dcterms:modified>
</cp:coreProperties>
</file>