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2.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3.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0" r:id="rId1"/>
    <p:sldMasterId id="2147483898" r:id="rId2"/>
    <p:sldMasterId id="2147484193" r:id="rId3"/>
    <p:sldMasterId id="2147488315" r:id="rId4"/>
  </p:sldMasterIdLst>
  <p:notesMasterIdLst>
    <p:notesMasterId r:id="rId40"/>
  </p:notesMasterIdLst>
  <p:sldIdLst>
    <p:sldId id="1552" r:id="rId5"/>
    <p:sldId id="1755" r:id="rId6"/>
    <p:sldId id="1756" r:id="rId7"/>
    <p:sldId id="1757" r:id="rId8"/>
    <p:sldId id="1763" r:id="rId9"/>
    <p:sldId id="1764" r:id="rId10"/>
    <p:sldId id="1765" r:id="rId11"/>
    <p:sldId id="1766" r:id="rId12"/>
    <p:sldId id="1758" r:id="rId13"/>
    <p:sldId id="1759" r:id="rId14"/>
    <p:sldId id="1760" r:id="rId15"/>
    <p:sldId id="1761" r:id="rId16"/>
    <p:sldId id="1762" r:id="rId17"/>
    <p:sldId id="1746" r:id="rId18"/>
    <p:sldId id="1754" r:id="rId19"/>
    <p:sldId id="1767" r:id="rId20"/>
    <p:sldId id="1768" r:id="rId21"/>
    <p:sldId id="1753" r:id="rId22"/>
    <p:sldId id="1752" r:id="rId23"/>
    <p:sldId id="1751" r:id="rId24"/>
    <p:sldId id="1750" r:id="rId25"/>
    <p:sldId id="1749" r:id="rId26"/>
    <p:sldId id="1748" r:id="rId27"/>
    <p:sldId id="1747" r:id="rId28"/>
    <p:sldId id="1769" r:id="rId29"/>
    <p:sldId id="1770" r:id="rId30"/>
    <p:sldId id="1771" r:id="rId31"/>
    <p:sldId id="1773" r:id="rId32"/>
    <p:sldId id="1772" r:id="rId33"/>
    <p:sldId id="1774" r:id="rId34"/>
    <p:sldId id="1775" r:id="rId35"/>
    <p:sldId id="1777" r:id="rId36"/>
    <p:sldId id="1776" r:id="rId37"/>
    <p:sldId id="1778" r:id="rId38"/>
    <p:sldId id="1690" r:id="rId39"/>
  </p:sldIdLst>
  <p:sldSz cx="9144000" cy="5143500" type="screen16x9"/>
  <p:notesSz cx="9144000" cy="6858000"/>
  <p:defaultTextStyle>
    <a:defPPr>
      <a:defRPr lang="en-US"/>
    </a:defPPr>
    <a:lvl1pPr algn="l" defTabSz="911225" rtl="0" eaLnBrk="0" fontAlgn="base" hangingPunct="0">
      <a:spcBef>
        <a:spcPct val="0"/>
      </a:spcBef>
      <a:spcAft>
        <a:spcPct val="0"/>
      </a:spcAft>
      <a:defRPr sz="1700" kern="1200">
        <a:solidFill>
          <a:schemeClr val="tx1"/>
        </a:solidFill>
        <a:latin typeface="Open Sans Light"/>
        <a:ea typeface="+mn-ea"/>
        <a:cs typeface="+mn-cs"/>
      </a:defRPr>
    </a:lvl1pPr>
    <a:lvl2pPr marL="455613" indent="268288" algn="l" defTabSz="911225" rtl="0" eaLnBrk="0" fontAlgn="base" hangingPunct="0">
      <a:spcBef>
        <a:spcPct val="0"/>
      </a:spcBef>
      <a:spcAft>
        <a:spcPct val="0"/>
      </a:spcAft>
      <a:defRPr sz="1700" kern="1200">
        <a:solidFill>
          <a:schemeClr val="tx1"/>
        </a:solidFill>
        <a:latin typeface="Open Sans Light"/>
        <a:ea typeface="+mn-ea"/>
        <a:cs typeface="+mn-cs"/>
      </a:defRPr>
    </a:lvl2pPr>
    <a:lvl3pPr marL="911225" indent="538163" algn="l" defTabSz="911225" rtl="0" eaLnBrk="0" fontAlgn="base" hangingPunct="0">
      <a:spcBef>
        <a:spcPct val="0"/>
      </a:spcBef>
      <a:spcAft>
        <a:spcPct val="0"/>
      </a:spcAft>
      <a:defRPr sz="1700" kern="1200">
        <a:solidFill>
          <a:schemeClr val="tx1"/>
        </a:solidFill>
        <a:latin typeface="Open Sans Light"/>
        <a:ea typeface="+mn-ea"/>
        <a:cs typeface="+mn-cs"/>
      </a:defRPr>
    </a:lvl3pPr>
    <a:lvl4pPr marL="1370013" indent="806450" algn="l" defTabSz="911225" rtl="0" eaLnBrk="0" fontAlgn="base" hangingPunct="0">
      <a:spcBef>
        <a:spcPct val="0"/>
      </a:spcBef>
      <a:spcAft>
        <a:spcPct val="0"/>
      </a:spcAft>
      <a:defRPr sz="1700" kern="1200">
        <a:solidFill>
          <a:schemeClr val="tx1"/>
        </a:solidFill>
        <a:latin typeface="Open Sans Light"/>
        <a:ea typeface="+mn-ea"/>
        <a:cs typeface="+mn-cs"/>
      </a:defRPr>
    </a:lvl4pPr>
    <a:lvl5pPr marL="1825625" indent="1074738" algn="l" defTabSz="911225" rtl="0" eaLnBrk="0" fontAlgn="base" hangingPunct="0">
      <a:spcBef>
        <a:spcPct val="0"/>
      </a:spcBef>
      <a:spcAft>
        <a:spcPct val="0"/>
      </a:spcAft>
      <a:defRPr sz="1700" kern="1200">
        <a:solidFill>
          <a:schemeClr val="tx1"/>
        </a:solidFill>
        <a:latin typeface="Open Sans Light"/>
        <a:ea typeface="+mn-ea"/>
        <a:cs typeface="+mn-cs"/>
      </a:defRPr>
    </a:lvl5pPr>
    <a:lvl6pPr marL="2286000" algn="l" defTabSz="914400" rtl="0" eaLnBrk="1" latinLnBrk="0" hangingPunct="1">
      <a:defRPr sz="1700" kern="1200">
        <a:solidFill>
          <a:schemeClr val="tx1"/>
        </a:solidFill>
        <a:latin typeface="Open Sans Light"/>
        <a:ea typeface="+mn-ea"/>
        <a:cs typeface="+mn-cs"/>
      </a:defRPr>
    </a:lvl6pPr>
    <a:lvl7pPr marL="2743200" algn="l" defTabSz="914400" rtl="0" eaLnBrk="1" latinLnBrk="0" hangingPunct="1">
      <a:defRPr sz="1700" kern="1200">
        <a:solidFill>
          <a:schemeClr val="tx1"/>
        </a:solidFill>
        <a:latin typeface="Open Sans Light"/>
        <a:ea typeface="+mn-ea"/>
        <a:cs typeface="+mn-cs"/>
      </a:defRPr>
    </a:lvl7pPr>
    <a:lvl8pPr marL="3200400" algn="l" defTabSz="914400" rtl="0" eaLnBrk="1" latinLnBrk="0" hangingPunct="1">
      <a:defRPr sz="1700" kern="1200">
        <a:solidFill>
          <a:schemeClr val="tx1"/>
        </a:solidFill>
        <a:latin typeface="Open Sans Light"/>
        <a:ea typeface="+mn-ea"/>
        <a:cs typeface="+mn-cs"/>
      </a:defRPr>
    </a:lvl8pPr>
    <a:lvl9pPr marL="3657600" algn="l" defTabSz="914400" rtl="0" eaLnBrk="1" latinLnBrk="0" hangingPunct="1">
      <a:defRPr sz="1700" kern="1200">
        <a:solidFill>
          <a:schemeClr val="tx1"/>
        </a:solidFill>
        <a:latin typeface="Open Sans Light"/>
        <a:ea typeface="+mn-ea"/>
        <a:cs typeface="+mn-cs"/>
      </a:defRPr>
    </a:lvl9pPr>
  </p:defaultTextStyle>
  <p:extLst>
    <p:ext uri="{EFAFB233-063F-42B5-8137-9DF3F51BA10A}">
      <p15:sldGuideLst xmlns:p15="http://schemas.microsoft.com/office/powerpoint/2012/main">
        <p15:guide id="1" orient="horz" pos="1548">
          <p15:clr>
            <a:srgbClr val="A4A3A4"/>
          </p15:clr>
        </p15:guide>
        <p15:guide id="2" orient="horz" pos="1368">
          <p15:clr>
            <a:srgbClr val="A4A3A4"/>
          </p15:clr>
        </p15:guide>
        <p15:guide id="3" pos="2988">
          <p15:clr>
            <a:srgbClr val="A4A3A4"/>
          </p15:clr>
        </p15:guide>
        <p15:guide id="4" pos="252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D037C"/>
    <a:srgbClr val="000000"/>
    <a:srgbClr val="2C5808"/>
    <a:srgbClr val="FF3399"/>
    <a:srgbClr val="6EA7AB"/>
    <a:srgbClr val="DDDDDD"/>
    <a:srgbClr val="B2B2B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71" autoAdjust="0"/>
    <p:restoredTop sz="93141" autoAdjust="0"/>
  </p:normalViewPr>
  <p:slideViewPr>
    <p:cSldViewPr snapToObjects="1">
      <p:cViewPr>
        <p:scale>
          <a:sx n="100" d="100"/>
          <a:sy n="100" d="100"/>
        </p:scale>
        <p:origin x="-710" y="-163"/>
      </p:cViewPr>
      <p:guideLst>
        <p:guide orient="horz" pos="1548"/>
        <p:guide orient="horz" pos="1368"/>
        <p:guide pos="2988"/>
        <p:guide pos="2520"/>
      </p:guideLst>
    </p:cSldViewPr>
  </p:slideViewPr>
  <p:notesTextViewPr>
    <p:cViewPr>
      <p:scale>
        <a:sx n="1" d="1"/>
        <a:sy n="1" d="1"/>
      </p:scale>
      <p:origin x="0" y="0"/>
    </p:cViewPr>
  </p:notesTextViewPr>
  <p:sorterViewPr>
    <p:cViewPr>
      <p:scale>
        <a:sx n="33" d="100"/>
        <a:sy n="33" d="100"/>
      </p:scale>
      <p:origin x="0" y="-35886"/>
    </p:cViewPr>
  </p:sorterViewPr>
  <p:notesViewPr>
    <p:cSldViewPr snapToObjects="1">
      <p:cViewPr varScale="1">
        <p:scale>
          <a:sx n="73" d="100"/>
          <a:sy n="73" d="100"/>
        </p:scale>
        <p:origin x="-3792" y="-112"/>
      </p:cViewPr>
      <p:guideLst>
        <p:guide orient="horz" pos="2160"/>
        <p:guide pos="2880"/>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4.xml" /><Relationship Id="rId13" Type="http://schemas.openxmlformats.org/officeDocument/2006/relationships/slide" Target="slides/slide9.xml" /><Relationship Id="rId18" Type="http://schemas.openxmlformats.org/officeDocument/2006/relationships/slide" Target="slides/slide14.xml" /><Relationship Id="rId26" Type="http://schemas.openxmlformats.org/officeDocument/2006/relationships/slide" Target="slides/slide22.xml" /><Relationship Id="rId39" Type="http://schemas.openxmlformats.org/officeDocument/2006/relationships/slide" Target="slides/slide35.xml" /><Relationship Id="rId3" Type="http://schemas.openxmlformats.org/officeDocument/2006/relationships/slideMaster" Target="slideMasters/slideMaster3.xml" /><Relationship Id="rId21" Type="http://schemas.openxmlformats.org/officeDocument/2006/relationships/slide" Target="slides/slide17.xml" /><Relationship Id="rId34" Type="http://schemas.openxmlformats.org/officeDocument/2006/relationships/slide" Target="slides/slide30.xml" /><Relationship Id="rId42" Type="http://schemas.openxmlformats.org/officeDocument/2006/relationships/viewProps" Target="viewProps.xml" /><Relationship Id="rId7" Type="http://schemas.openxmlformats.org/officeDocument/2006/relationships/slide" Target="slides/slide3.xml" /><Relationship Id="rId12" Type="http://schemas.openxmlformats.org/officeDocument/2006/relationships/slide" Target="slides/slide8.xml" /><Relationship Id="rId17" Type="http://schemas.openxmlformats.org/officeDocument/2006/relationships/slide" Target="slides/slide13.xml" /><Relationship Id="rId25" Type="http://schemas.openxmlformats.org/officeDocument/2006/relationships/slide" Target="slides/slide21.xml" /><Relationship Id="rId33" Type="http://schemas.openxmlformats.org/officeDocument/2006/relationships/slide" Target="slides/slide29.xml" /><Relationship Id="rId38" Type="http://schemas.openxmlformats.org/officeDocument/2006/relationships/slide" Target="slides/slide34.xml" /><Relationship Id="rId2" Type="http://schemas.openxmlformats.org/officeDocument/2006/relationships/slideMaster" Target="slideMasters/slideMaster2.xml" /><Relationship Id="rId16" Type="http://schemas.openxmlformats.org/officeDocument/2006/relationships/slide" Target="slides/slide12.xml" /><Relationship Id="rId20" Type="http://schemas.openxmlformats.org/officeDocument/2006/relationships/slide" Target="slides/slide16.xml" /><Relationship Id="rId29" Type="http://schemas.openxmlformats.org/officeDocument/2006/relationships/slide" Target="slides/slide25.xml" /><Relationship Id="rId41" Type="http://schemas.openxmlformats.org/officeDocument/2006/relationships/presProps" Target="presProps.xml" /><Relationship Id="rId1" Type="http://schemas.openxmlformats.org/officeDocument/2006/relationships/slideMaster" Target="slideMasters/slideMaster1.xml" /><Relationship Id="rId6" Type="http://schemas.openxmlformats.org/officeDocument/2006/relationships/slide" Target="slides/slide2.xml" /><Relationship Id="rId11" Type="http://schemas.openxmlformats.org/officeDocument/2006/relationships/slide" Target="slides/slide7.xml" /><Relationship Id="rId24" Type="http://schemas.openxmlformats.org/officeDocument/2006/relationships/slide" Target="slides/slide20.xml" /><Relationship Id="rId32" Type="http://schemas.openxmlformats.org/officeDocument/2006/relationships/slide" Target="slides/slide28.xml" /><Relationship Id="rId37" Type="http://schemas.openxmlformats.org/officeDocument/2006/relationships/slide" Target="slides/slide33.xml" /><Relationship Id="rId40" Type="http://schemas.openxmlformats.org/officeDocument/2006/relationships/notesMaster" Target="notesMasters/notesMaster1.xml" /><Relationship Id="rId5" Type="http://schemas.openxmlformats.org/officeDocument/2006/relationships/slide" Target="slides/slide1.xml" /><Relationship Id="rId15" Type="http://schemas.openxmlformats.org/officeDocument/2006/relationships/slide" Target="slides/slide11.xml" /><Relationship Id="rId23" Type="http://schemas.openxmlformats.org/officeDocument/2006/relationships/slide" Target="slides/slide19.xml" /><Relationship Id="rId28" Type="http://schemas.openxmlformats.org/officeDocument/2006/relationships/slide" Target="slides/slide24.xml" /><Relationship Id="rId36" Type="http://schemas.openxmlformats.org/officeDocument/2006/relationships/slide" Target="slides/slide32.xml" /><Relationship Id="rId10" Type="http://schemas.openxmlformats.org/officeDocument/2006/relationships/slide" Target="slides/slide6.xml" /><Relationship Id="rId19" Type="http://schemas.openxmlformats.org/officeDocument/2006/relationships/slide" Target="slides/slide15.xml" /><Relationship Id="rId31" Type="http://schemas.openxmlformats.org/officeDocument/2006/relationships/slide" Target="slides/slide27.xml" /><Relationship Id="rId44" Type="http://schemas.openxmlformats.org/officeDocument/2006/relationships/tableStyles" Target="tableStyles.xml" /><Relationship Id="rId4" Type="http://schemas.openxmlformats.org/officeDocument/2006/relationships/slideMaster" Target="slideMasters/slideMaster4.xml" /><Relationship Id="rId9" Type="http://schemas.openxmlformats.org/officeDocument/2006/relationships/slide" Target="slides/slide5.xml" /><Relationship Id="rId14" Type="http://schemas.openxmlformats.org/officeDocument/2006/relationships/slide" Target="slides/slide10.xml" /><Relationship Id="rId22" Type="http://schemas.openxmlformats.org/officeDocument/2006/relationships/slide" Target="slides/slide18.xml" /><Relationship Id="rId27" Type="http://schemas.openxmlformats.org/officeDocument/2006/relationships/slide" Target="slides/slide23.xml" /><Relationship Id="rId30" Type="http://schemas.openxmlformats.org/officeDocument/2006/relationships/slide" Target="slides/slide26.xml" /><Relationship Id="rId35" Type="http://schemas.openxmlformats.org/officeDocument/2006/relationships/slide" Target="slides/slide31.xml" /><Relationship Id="rId43" Type="http://schemas.openxmlformats.org/officeDocument/2006/relationships/theme" Target="theme/theme1.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18A2781-B296-436C-A267-381C0448B23B}"/>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defTabSz="575895"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5A29D242-86FE-4791-AC73-410838FFB4F9}"/>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defTabSz="575895" eaLnBrk="1" fontAlgn="auto" hangingPunct="1">
              <a:spcBef>
                <a:spcPts val="0"/>
              </a:spcBef>
              <a:spcAft>
                <a:spcPts val="0"/>
              </a:spcAft>
              <a:defRPr sz="1200">
                <a:latin typeface="+mn-lt"/>
              </a:defRPr>
            </a:lvl1pPr>
          </a:lstStyle>
          <a:p>
            <a:pPr>
              <a:defRPr/>
            </a:pPr>
            <a:fld id="{69FA46A0-99E8-4B49-ABF8-DDF58AAD61EB}" type="datetimeFigureOut">
              <a:rPr lang="en-US"/>
              <a:pPr>
                <a:defRPr/>
              </a:pPr>
              <a:t>1/14/2021</a:t>
            </a:fld>
            <a:endParaRPr lang="en-US"/>
          </a:p>
        </p:txBody>
      </p:sp>
      <p:sp>
        <p:nvSpPr>
          <p:cNvPr id="4" name="Slide Image Placeholder 3">
            <a:extLst>
              <a:ext uri="{FF2B5EF4-FFF2-40B4-BE49-F238E27FC236}">
                <a16:creationId xmlns:a16="http://schemas.microsoft.com/office/drawing/2014/main" id="{B25CC13A-930C-4869-BA61-16680F920D54}"/>
              </a:ext>
            </a:extLst>
          </p:cNvPr>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0DE2C198-005D-476B-BCC2-7F2FD59279AD}"/>
              </a:ext>
            </a:extLst>
          </p:cNvPr>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89260AB-EAAA-4031-B93E-2BAFF1B568A5}"/>
              </a:ext>
            </a:extLst>
          </p:cNvPr>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defTabSz="575895"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4DD2CC6E-D2BF-4BC3-B1BB-A0822180019C}"/>
              </a:ext>
            </a:extLst>
          </p:cNvPr>
          <p:cNvSpPr>
            <a:spLocks noGrp="1"/>
          </p:cNvSpPr>
          <p:nvPr>
            <p:ph type="sldNum" sz="quarter" idx="5"/>
          </p:nvPr>
        </p:nvSpPr>
        <p:spPr>
          <a:xfrm>
            <a:off x="5180013" y="6513513"/>
            <a:ext cx="3962400" cy="342900"/>
          </a:xfrm>
          <a:prstGeom prst="rect">
            <a:avLst/>
          </a:prstGeom>
        </p:spPr>
        <p:txBody>
          <a:bodyPr vert="horz" wrap="square" lIns="91440" tIns="45720" rIns="91440" bIns="45720" numCol="1" anchor="b" anchorCtr="0" compatLnSpc="1">
            <a:prstTxWarp prst="textNoShape">
              <a:avLst/>
            </a:prstTxWarp>
          </a:bodyPr>
          <a:lstStyle>
            <a:lvl1pPr algn="r" defTabSz="574675" eaLnBrk="1" hangingPunct="1">
              <a:defRPr sz="1200">
                <a:latin typeface="Calibri" panose="020F0502020204030204" pitchFamily="34" charset="0"/>
              </a:defRPr>
            </a:lvl1pPr>
          </a:lstStyle>
          <a:p>
            <a:fld id="{E215FB30-479D-4A76-B2FD-EE773C9C0422}"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defRPr sz="1100" kern="1200">
        <a:solidFill>
          <a:schemeClr val="tx1"/>
        </a:solidFill>
        <a:latin typeface="+mn-lt"/>
        <a:ea typeface="+mn-ea"/>
        <a:cs typeface="+mn-cs"/>
      </a:defRPr>
    </a:lvl1pPr>
    <a:lvl2pPr marL="455613" algn="l" defTabSz="455613" rtl="0" eaLnBrk="0" fontAlgn="base" hangingPunct="0">
      <a:spcBef>
        <a:spcPct val="30000"/>
      </a:spcBef>
      <a:spcAft>
        <a:spcPct val="0"/>
      </a:spcAft>
      <a:defRPr sz="1100" kern="1200">
        <a:solidFill>
          <a:schemeClr val="tx1"/>
        </a:solidFill>
        <a:latin typeface="+mn-lt"/>
        <a:ea typeface="+mn-ea"/>
        <a:cs typeface="+mn-cs"/>
      </a:defRPr>
    </a:lvl2pPr>
    <a:lvl3pPr marL="911225" algn="l" defTabSz="455613" rtl="0" eaLnBrk="0" fontAlgn="base" hangingPunct="0">
      <a:spcBef>
        <a:spcPct val="30000"/>
      </a:spcBef>
      <a:spcAft>
        <a:spcPct val="0"/>
      </a:spcAft>
      <a:defRPr sz="1100" kern="1200">
        <a:solidFill>
          <a:schemeClr val="tx1"/>
        </a:solidFill>
        <a:latin typeface="+mn-lt"/>
        <a:ea typeface="+mn-ea"/>
        <a:cs typeface="+mn-cs"/>
      </a:defRPr>
    </a:lvl3pPr>
    <a:lvl4pPr marL="1370013" algn="l" defTabSz="455613" rtl="0" eaLnBrk="0" fontAlgn="base" hangingPunct="0">
      <a:spcBef>
        <a:spcPct val="30000"/>
      </a:spcBef>
      <a:spcAft>
        <a:spcPct val="0"/>
      </a:spcAft>
      <a:defRPr sz="1100" kern="1200">
        <a:solidFill>
          <a:schemeClr val="tx1"/>
        </a:solidFill>
        <a:latin typeface="+mn-lt"/>
        <a:ea typeface="+mn-ea"/>
        <a:cs typeface="+mn-cs"/>
      </a:defRPr>
    </a:lvl4pPr>
    <a:lvl5pPr marL="1825625" algn="l" defTabSz="455613" rtl="0" eaLnBrk="0" fontAlgn="base" hangingPunct="0">
      <a:spcBef>
        <a:spcPct val="30000"/>
      </a:spcBef>
      <a:spcAft>
        <a:spcPct val="0"/>
      </a:spcAft>
      <a:defRPr sz="1100" kern="1200">
        <a:solidFill>
          <a:schemeClr val="tx1"/>
        </a:solidFill>
        <a:latin typeface="+mn-lt"/>
        <a:ea typeface="+mn-ea"/>
        <a:cs typeface="+mn-cs"/>
      </a:defRPr>
    </a:lvl5pPr>
    <a:lvl6pPr marL="2285582" algn="l" defTabSz="457117" rtl="0" eaLnBrk="1" latinLnBrk="0" hangingPunct="1">
      <a:defRPr sz="1200" kern="1200">
        <a:solidFill>
          <a:schemeClr val="tx1"/>
        </a:solidFill>
        <a:latin typeface="+mn-lt"/>
        <a:ea typeface="+mn-ea"/>
        <a:cs typeface="+mn-cs"/>
      </a:defRPr>
    </a:lvl6pPr>
    <a:lvl7pPr marL="2742698" algn="l" defTabSz="457117" rtl="0" eaLnBrk="1" latinLnBrk="0" hangingPunct="1">
      <a:defRPr sz="1200" kern="1200">
        <a:solidFill>
          <a:schemeClr val="tx1"/>
        </a:solidFill>
        <a:latin typeface="+mn-lt"/>
        <a:ea typeface="+mn-ea"/>
        <a:cs typeface="+mn-cs"/>
      </a:defRPr>
    </a:lvl7pPr>
    <a:lvl8pPr marL="3199816" algn="l" defTabSz="457117" rtl="0" eaLnBrk="1" latinLnBrk="0" hangingPunct="1">
      <a:defRPr sz="1200" kern="1200">
        <a:solidFill>
          <a:schemeClr val="tx1"/>
        </a:solidFill>
        <a:latin typeface="+mn-lt"/>
        <a:ea typeface="+mn-ea"/>
        <a:cs typeface="+mn-cs"/>
      </a:defRPr>
    </a:lvl8pPr>
    <a:lvl9pPr marL="3656933" algn="l" defTabSz="45711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Образ слайда 1">
            <a:extLst>
              <a:ext uri="{FF2B5EF4-FFF2-40B4-BE49-F238E27FC236}">
                <a16:creationId xmlns:a16="http://schemas.microsoft.com/office/drawing/2014/main" id="{DE60041A-5B20-4CCC-BD0A-2E09B741FC1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Заметки 2">
            <a:extLst>
              <a:ext uri="{FF2B5EF4-FFF2-40B4-BE49-F238E27FC236}">
                <a16:creationId xmlns:a16="http://schemas.microsoft.com/office/drawing/2014/main" id="{7E16D344-C99B-4662-B4FB-D3D127C6AA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en-US"/>
          </a:p>
        </p:txBody>
      </p:sp>
      <p:sp>
        <p:nvSpPr>
          <p:cNvPr id="56324" name="Номер слайда 3">
            <a:extLst>
              <a:ext uri="{FF2B5EF4-FFF2-40B4-BE49-F238E27FC236}">
                <a16:creationId xmlns:a16="http://schemas.microsoft.com/office/drawing/2014/main" id="{22225D1F-C40A-45E2-9383-F3E4F4DE28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7613">
              <a:defRPr sz="1700">
                <a:solidFill>
                  <a:schemeClr val="tx1"/>
                </a:solidFill>
                <a:latin typeface="Open Sans Light"/>
              </a:defRPr>
            </a:lvl1pPr>
            <a:lvl2pPr marL="742950" indent="-285750" defTabSz="1217613">
              <a:defRPr sz="1700">
                <a:solidFill>
                  <a:schemeClr val="tx1"/>
                </a:solidFill>
                <a:latin typeface="Open Sans Light"/>
              </a:defRPr>
            </a:lvl2pPr>
            <a:lvl3pPr marL="1143000" indent="-228600" defTabSz="1217613">
              <a:defRPr sz="1700">
                <a:solidFill>
                  <a:schemeClr val="tx1"/>
                </a:solidFill>
                <a:latin typeface="Open Sans Light"/>
              </a:defRPr>
            </a:lvl3pPr>
            <a:lvl4pPr marL="1600200" indent="-228600" defTabSz="1217613">
              <a:defRPr sz="1700">
                <a:solidFill>
                  <a:schemeClr val="tx1"/>
                </a:solidFill>
                <a:latin typeface="Open Sans Light"/>
              </a:defRPr>
            </a:lvl4pPr>
            <a:lvl5pPr marL="2057400" indent="-228600" defTabSz="1217613">
              <a:defRPr sz="1700">
                <a:solidFill>
                  <a:schemeClr val="tx1"/>
                </a:solidFill>
                <a:latin typeface="Open Sans Light"/>
              </a:defRPr>
            </a:lvl5pPr>
            <a:lvl6pPr marL="2514600" indent="-228600" defTabSz="1217613" eaLnBrk="0" fontAlgn="base" hangingPunct="0">
              <a:spcBef>
                <a:spcPct val="0"/>
              </a:spcBef>
              <a:spcAft>
                <a:spcPct val="0"/>
              </a:spcAft>
              <a:defRPr sz="1700">
                <a:solidFill>
                  <a:schemeClr val="tx1"/>
                </a:solidFill>
                <a:latin typeface="Open Sans Light"/>
              </a:defRPr>
            </a:lvl6pPr>
            <a:lvl7pPr marL="2971800" indent="-228600" defTabSz="1217613" eaLnBrk="0" fontAlgn="base" hangingPunct="0">
              <a:spcBef>
                <a:spcPct val="0"/>
              </a:spcBef>
              <a:spcAft>
                <a:spcPct val="0"/>
              </a:spcAft>
              <a:defRPr sz="1700">
                <a:solidFill>
                  <a:schemeClr val="tx1"/>
                </a:solidFill>
                <a:latin typeface="Open Sans Light"/>
              </a:defRPr>
            </a:lvl7pPr>
            <a:lvl8pPr marL="3429000" indent="-228600" defTabSz="1217613" eaLnBrk="0" fontAlgn="base" hangingPunct="0">
              <a:spcBef>
                <a:spcPct val="0"/>
              </a:spcBef>
              <a:spcAft>
                <a:spcPct val="0"/>
              </a:spcAft>
              <a:defRPr sz="1700">
                <a:solidFill>
                  <a:schemeClr val="tx1"/>
                </a:solidFill>
                <a:latin typeface="Open Sans Light"/>
              </a:defRPr>
            </a:lvl8pPr>
            <a:lvl9pPr marL="3886200" indent="-228600" defTabSz="1217613" eaLnBrk="0" fontAlgn="base" hangingPunct="0">
              <a:spcBef>
                <a:spcPct val="0"/>
              </a:spcBef>
              <a:spcAft>
                <a:spcPct val="0"/>
              </a:spcAft>
              <a:defRPr sz="1700">
                <a:solidFill>
                  <a:schemeClr val="tx1"/>
                </a:solidFill>
                <a:latin typeface="Open Sans Light"/>
              </a:defRPr>
            </a:lvl9pPr>
          </a:lstStyle>
          <a:p>
            <a:fld id="{716F448C-ACF1-40A9-9559-E74733A87B18}" type="slidenum">
              <a:rPr lang="en-US" altLang="en-US" sz="1200">
                <a:latin typeface="Calibri" panose="020F0502020204030204" pitchFamily="34" charset="0"/>
              </a:rPr>
              <a:pPr/>
              <a:t>1</a:t>
            </a:fld>
            <a:endParaRPr lang="en-US" altLang="en-US" sz="120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Образ слайда 1">
            <a:extLst>
              <a:ext uri="{FF2B5EF4-FFF2-40B4-BE49-F238E27FC236}">
                <a16:creationId xmlns:a16="http://schemas.microsoft.com/office/drawing/2014/main" id="{B0E4314C-DD30-4E32-B6EB-287B68FBDD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Заметки 2">
            <a:extLst>
              <a:ext uri="{FF2B5EF4-FFF2-40B4-BE49-F238E27FC236}">
                <a16:creationId xmlns:a16="http://schemas.microsoft.com/office/drawing/2014/main" id="{5F02BB10-AC83-4EA1-B4F2-6D903D5C0D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en-US"/>
          </a:p>
        </p:txBody>
      </p:sp>
      <p:sp>
        <p:nvSpPr>
          <p:cNvPr id="57348" name="Номер слайда 3">
            <a:extLst>
              <a:ext uri="{FF2B5EF4-FFF2-40B4-BE49-F238E27FC236}">
                <a16:creationId xmlns:a16="http://schemas.microsoft.com/office/drawing/2014/main" id="{652C94FF-483E-476D-9E52-4140CE543C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74675">
              <a:defRPr sz="1700">
                <a:solidFill>
                  <a:schemeClr val="tx1"/>
                </a:solidFill>
                <a:latin typeface="Open Sans Light"/>
              </a:defRPr>
            </a:lvl1pPr>
            <a:lvl2pPr marL="742950" indent="-285750" defTabSz="574675">
              <a:defRPr sz="1700">
                <a:solidFill>
                  <a:schemeClr val="tx1"/>
                </a:solidFill>
                <a:latin typeface="Open Sans Light"/>
              </a:defRPr>
            </a:lvl2pPr>
            <a:lvl3pPr marL="1143000" indent="-228600" defTabSz="574675">
              <a:defRPr sz="1700">
                <a:solidFill>
                  <a:schemeClr val="tx1"/>
                </a:solidFill>
                <a:latin typeface="Open Sans Light"/>
              </a:defRPr>
            </a:lvl3pPr>
            <a:lvl4pPr marL="1600200" indent="-228600" defTabSz="574675">
              <a:defRPr sz="1700">
                <a:solidFill>
                  <a:schemeClr val="tx1"/>
                </a:solidFill>
                <a:latin typeface="Open Sans Light"/>
              </a:defRPr>
            </a:lvl4pPr>
            <a:lvl5pPr marL="2057400" indent="-228600" defTabSz="574675">
              <a:defRPr sz="1700">
                <a:solidFill>
                  <a:schemeClr val="tx1"/>
                </a:solidFill>
                <a:latin typeface="Open Sans Light"/>
              </a:defRPr>
            </a:lvl5pPr>
            <a:lvl6pPr marL="2514600" indent="-228600" defTabSz="574675" eaLnBrk="0" fontAlgn="base" hangingPunct="0">
              <a:spcBef>
                <a:spcPct val="0"/>
              </a:spcBef>
              <a:spcAft>
                <a:spcPct val="0"/>
              </a:spcAft>
              <a:defRPr sz="1700">
                <a:solidFill>
                  <a:schemeClr val="tx1"/>
                </a:solidFill>
                <a:latin typeface="Open Sans Light"/>
              </a:defRPr>
            </a:lvl6pPr>
            <a:lvl7pPr marL="2971800" indent="-228600" defTabSz="574675" eaLnBrk="0" fontAlgn="base" hangingPunct="0">
              <a:spcBef>
                <a:spcPct val="0"/>
              </a:spcBef>
              <a:spcAft>
                <a:spcPct val="0"/>
              </a:spcAft>
              <a:defRPr sz="1700">
                <a:solidFill>
                  <a:schemeClr val="tx1"/>
                </a:solidFill>
                <a:latin typeface="Open Sans Light"/>
              </a:defRPr>
            </a:lvl7pPr>
            <a:lvl8pPr marL="3429000" indent="-228600" defTabSz="574675" eaLnBrk="0" fontAlgn="base" hangingPunct="0">
              <a:spcBef>
                <a:spcPct val="0"/>
              </a:spcBef>
              <a:spcAft>
                <a:spcPct val="0"/>
              </a:spcAft>
              <a:defRPr sz="1700">
                <a:solidFill>
                  <a:schemeClr val="tx1"/>
                </a:solidFill>
                <a:latin typeface="Open Sans Light"/>
              </a:defRPr>
            </a:lvl8pPr>
            <a:lvl9pPr marL="3886200" indent="-228600" defTabSz="574675" eaLnBrk="0" fontAlgn="base" hangingPunct="0">
              <a:spcBef>
                <a:spcPct val="0"/>
              </a:spcBef>
              <a:spcAft>
                <a:spcPct val="0"/>
              </a:spcAft>
              <a:defRPr sz="1700">
                <a:solidFill>
                  <a:schemeClr val="tx1"/>
                </a:solidFill>
                <a:latin typeface="Open Sans Light"/>
              </a:defRPr>
            </a:lvl9pPr>
          </a:lstStyle>
          <a:p>
            <a:fld id="{74D94AB5-6AA2-4D9A-BAF5-730770AFD52D}" type="slidenum">
              <a:rPr lang="en-US" altLang="en-US" sz="1200">
                <a:latin typeface="Calibri" panose="020F0502020204030204" pitchFamily="34" charset="0"/>
              </a:rPr>
              <a:pPr/>
              <a:t>2</a:t>
            </a:fld>
            <a:endParaRPr lang="en-US" altLang="en-US" sz="120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11" y="1597826"/>
            <a:ext cx="7772401" cy="1102519"/>
          </a:xfrm>
        </p:spPr>
        <p:txBody>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2" y="2914654"/>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546893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092818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2"/>
            <a:ext cx="2496312" cy="1983051"/>
          </a:xfrm>
          <a:solidFill>
            <a:schemeClr val="bg1">
              <a:lumMod val="95000"/>
            </a:schemeClr>
          </a:solidFill>
        </p:spPr>
        <p:txBody>
          <a:bodyPr anchor="ctr"/>
          <a:lstStyle>
            <a:lvl1pPr>
              <a:defRPr lang="en-US" sz="1049" dirty="0"/>
            </a:lvl1pPr>
          </a:lstStyle>
          <a:p>
            <a:pPr lvl="0"/>
            <a:endParaRPr lang="en-US" noProof="0" dirty="0"/>
          </a:p>
        </p:txBody>
      </p:sp>
      <p:sp>
        <p:nvSpPr>
          <p:cNvPr id="5" name="Picture Placeholder 3"/>
          <p:cNvSpPr>
            <a:spLocks noGrp="1"/>
          </p:cNvSpPr>
          <p:nvPr>
            <p:ph type="pic" sz="quarter" idx="11"/>
          </p:nvPr>
        </p:nvSpPr>
        <p:spPr>
          <a:xfrm>
            <a:off x="3323844" y="1047752"/>
            <a:ext cx="2496312" cy="1983051"/>
          </a:xfrm>
          <a:solidFill>
            <a:schemeClr val="bg1">
              <a:lumMod val="95000"/>
            </a:schemeClr>
          </a:solidFill>
        </p:spPr>
        <p:txBody>
          <a:bodyPr anchor="ctr"/>
          <a:lstStyle>
            <a:lvl1pPr>
              <a:defRPr lang="en-US" sz="1049"/>
            </a:lvl1pPr>
          </a:lstStyle>
          <a:p>
            <a:pPr lvl="0"/>
            <a:endParaRPr lang="en-US" noProof="0"/>
          </a:p>
        </p:txBody>
      </p:sp>
      <p:sp>
        <p:nvSpPr>
          <p:cNvPr id="6" name="Picture Placeholder 3"/>
          <p:cNvSpPr>
            <a:spLocks noGrp="1"/>
          </p:cNvSpPr>
          <p:nvPr>
            <p:ph type="pic" sz="quarter" idx="12"/>
          </p:nvPr>
        </p:nvSpPr>
        <p:spPr>
          <a:xfrm>
            <a:off x="5961887" y="1047752"/>
            <a:ext cx="2496312" cy="1983051"/>
          </a:xfrm>
          <a:solidFill>
            <a:schemeClr val="bg1">
              <a:lumMod val="95000"/>
            </a:schemeClr>
          </a:solidFill>
        </p:spPr>
        <p:txBody>
          <a:bodyPr anchor="ctr"/>
          <a:lstStyle>
            <a:lvl1pPr>
              <a:defRPr lang="en-US" sz="1049"/>
            </a:lvl1pPr>
          </a:lstStyle>
          <a:p>
            <a:pPr lvl="0"/>
            <a:endParaRPr lang="en-US" noProof="0"/>
          </a:p>
        </p:txBody>
      </p:sp>
      <p:sp>
        <p:nvSpPr>
          <p:cNvPr id="9" name="Text Placeholder 7"/>
          <p:cNvSpPr>
            <a:spLocks noGrp="1"/>
          </p:cNvSpPr>
          <p:nvPr>
            <p:ph type="body" sz="quarter" idx="21"/>
          </p:nvPr>
        </p:nvSpPr>
        <p:spPr>
          <a:xfrm>
            <a:off x="685801" y="2190699"/>
            <a:ext cx="2496312" cy="84010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2190699"/>
            <a:ext cx="2496312" cy="840102"/>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2190699"/>
            <a:ext cx="2496312" cy="84010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685801" y="3159230"/>
            <a:ext cx="2496312" cy="131301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323844" y="3159230"/>
            <a:ext cx="2496312" cy="131301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5961887" y="3159230"/>
            <a:ext cx="2496312" cy="131301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390802850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2"/>
            <a:ext cx="2496312" cy="1983051"/>
          </a:xfrm>
          <a:solidFill>
            <a:schemeClr val="bg1">
              <a:lumMod val="95000"/>
            </a:schemeClr>
          </a:solidFill>
        </p:spPr>
        <p:txBody>
          <a:bodyPr anchor="ctr"/>
          <a:lstStyle>
            <a:lvl1pPr>
              <a:defRPr lang="en-US" sz="1049" dirty="0"/>
            </a:lvl1pPr>
          </a:lstStyle>
          <a:p>
            <a:pPr lvl="0"/>
            <a:endParaRPr lang="en-US" noProof="0" dirty="0"/>
          </a:p>
        </p:txBody>
      </p:sp>
      <p:sp>
        <p:nvSpPr>
          <p:cNvPr id="5" name="Picture Placeholder 3"/>
          <p:cNvSpPr>
            <a:spLocks noGrp="1"/>
          </p:cNvSpPr>
          <p:nvPr>
            <p:ph type="pic" sz="quarter" idx="11"/>
          </p:nvPr>
        </p:nvSpPr>
        <p:spPr>
          <a:xfrm>
            <a:off x="3323844" y="1047752"/>
            <a:ext cx="2496312" cy="1983051"/>
          </a:xfrm>
          <a:solidFill>
            <a:schemeClr val="bg1">
              <a:lumMod val="95000"/>
            </a:schemeClr>
          </a:solidFill>
        </p:spPr>
        <p:txBody>
          <a:bodyPr anchor="ctr"/>
          <a:lstStyle>
            <a:lvl1pPr>
              <a:defRPr lang="en-US" sz="1049"/>
            </a:lvl1pPr>
          </a:lstStyle>
          <a:p>
            <a:pPr lvl="0"/>
            <a:endParaRPr lang="en-US" noProof="0"/>
          </a:p>
        </p:txBody>
      </p:sp>
      <p:sp>
        <p:nvSpPr>
          <p:cNvPr id="6" name="Picture Placeholder 3"/>
          <p:cNvSpPr>
            <a:spLocks noGrp="1"/>
          </p:cNvSpPr>
          <p:nvPr>
            <p:ph type="pic" sz="quarter" idx="12"/>
          </p:nvPr>
        </p:nvSpPr>
        <p:spPr>
          <a:xfrm>
            <a:off x="5961887" y="1047752"/>
            <a:ext cx="2496312" cy="1983051"/>
          </a:xfrm>
          <a:solidFill>
            <a:schemeClr val="bg1">
              <a:lumMod val="95000"/>
            </a:schemeClr>
          </a:solidFill>
        </p:spPr>
        <p:txBody>
          <a:bodyPr anchor="ctr"/>
          <a:lstStyle>
            <a:lvl1pPr>
              <a:defRPr lang="en-US" sz="1049"/>
            </a:lvl1pPr>
          </a:lstStyle>
          <a:p>
            <a:pPr lvl="0"/>
            <a:endParaRPr lang="en-US" noProof="0"/>
          </a:p>
        </p:txBody>
      </p:sp>
      <p:sp>
        <p:nvSpPr>
          <p:cNvPr id="9" name="Text Placeholder 7"/>
          <p:cNvSpPr>
            <a:spLocks noGrp="1"/>
          </p:cNvSpPr>
          <p:nvPr>
            <p:ph type="body" sz="quarter" idx="21"/>
          </p:nvPr>
        </p:nvSpPr>
        <p:spPr>
          <a:xfrm>
            <a:off x="685801" y="2190699"/>
            <a:ext cx="2496312" cy="84010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2190699"/>
            <a:ext cx="2496312" cy="840102"/>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2190699"/>
            <a:ext cx="2496312" cy="84010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685801" y="3159230"/>
            <a:ext cx="2496312" cy="131301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323844" y="3159230"/>
            <a:ext cx="2496312" cy="131301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5961887" y="3159230"/>
            <a:ext cx="2496312" cy="131301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34653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2"/>
            <a:ext cx="3814192" cy="1983051"/>
          </a:xfrm>
          <a:solidFill>
            <a:schemeClr val="bg1">
              <a:lumMod val="95000"/>
            </a:schemeClr>
          </a:solidFill>
        </p:spPr>
        <p:txBody>
          <a:bodyPr anchor="ctr"/>
          <a:lstStyle>
            <a:lvl1pPr>
              <a:defRPr lang="en-US" sz="1049"/>
            </a:lvl1pPr>
          </a:lstStyle>
          <a:p>
            <a:pPr lvl="0"/>
            <a:endParaRPr lang="en-US" noProof="0"/>
          </a:p>
        </p:txBody>
      </p:sp>
      <p:sp>
        <p:nvSpPr>
          <p:cNvPr id="5" name="Picture Placeholder 3"/>
          <p:cNvSpPr>
            <a:spLocks noGrp="1"/>
          </p:cNvSpPr>
          <p:nvPr>
            <p:ph type="pic" sz="quarter" idx="11"/>
          </p:nvPr>
        </p:nvSpPr>
        <p:spPr>
          <a:xfrm>
            <a:off x="4644009" y="1047752"/>
            <a:ext cx="3814192" cy="1983051"/>
          </a:xfrm>
          <a:solidFill>
            <a:schemeClr val="bg1">
              <a:lumMod val="95000"/>
            </a:schemeClr>
          </a:solidFill>
        </p:spPr>
        <p:txBody>
          <a:bodyPr anchor="ctr"/>
          <a:lstStyle>
            <a:lvl1pPr>
              <a:defRPr lang="en-US" sz="1049"/>
            </a:lvl1pPr>
          </a:lstStyle>
          <a:p>
            <a:pPr lvl="0"/>
            <a:endParaRPr lang="en-US" noProof="0"/>
          </a:p>
        </p:txBody>
      </p:sp>
      <p:sp>
        <p:nvSpPr>
          <p:cNvPr id="8" name="Text Placeholder 7"/>
          <p:cNvSpPr>
            <a:spLocks noGrp="1"/>
          </p:cNvSpPr>
          <p:nvPr>
            <p:ph type="body" sz="quarter" idx="21"/>
          </p:nvPr>
        </p:nvSpPr>
        <p:spPr>
          <a:xfrm>
            <a:off x="685809" y="2421539"/>
            <a:ext cx="3813049" cy="609269"/>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4" y="2421539"/>
            <a:ext cx="3813049" cy="609269"/>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685809" y="3159229"/>
            <a:ext cx="3813049" cy="1277300"/>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645154" y="3159229"/>
            <a:ext cx="3813049" cy="1277300"/>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082896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2"/>
            <a:ext cx="3814192" cy="1983051"/>
          </a:xfrm>
          <a:solidFill>
            <a:schemeClr val="bg1">
              <a:lumMod val="95000"/>
            </a:schemeClr>
          </a:solidFill>
        </p:spPr>
        <p:txBody>
          <a:bodyPr anchor="ctr"/>
          <a:lstStyle>
            <a:lvl1pPr>
              <a:defRPr lang="en-US" sz="1049"/>
            </a:lvl1pPr>
          </a:lstStyle>
          <a:p>
            <a:pPr lvl="0"/>
            <a:endParaRPr lang="en-US" noProof="0"/>
          </a:p>
        </p:txBody>
      </p:sp>
      <p:sp>
        <p:nvSpPr>
          <p:cNvPr id="5" name="Picture Placeholder 3"/>
          <p:cNvSpPr>
            <a:spLocks noGrp="1"/>
          </p:cNvSpPr>
          <p:nvPr>
            <p:ph type="pic" sz="quarter" idx="11"/>
          </p:nvPr>
        </p:nvSpPr>
        <p:spPr>
          <a:xfrm>
            <a:off x="4644009" y="1047752"/>
            <a:ext cx="3814192" cy="1983051"/>
          </a:xfrm>
          <a:solidFill>
            <a:schemeClr val="bg1">
              <a:lumMod val="95000"/>
            </a:schemeClr>
          </a:solidFill>
        </p:spPr>
        <p:txBody>
          <a:bodyPr anchor="ctr"/>
          <a:lstStyle>
            <a:lvl1pPr>
              <a:defRPr lang="en-US" sz="1049"/>
            </a:lvl1pPr>
          </a:lstStyle>
          <a:p>
            <a:pPr lvl="0"/>
            <a:endParaRPr lang="en-US" noProof="0"/>
          </a:p>
        </p:txBody>
      </p:sp>
      <p:sp>
        <p:nvSpPr>
          <p:cNvPr id="8" name="Text Placeholder 7"/>
          <p:cNvSpPr>
            <a:spLocks noGrp="1"/>
          </p:cNvSpPr>
          <p:nvPr>
            <p:ph type="body" sz="quarter" idx="21"/>
          </p:nvPr>
        </p:nvSpPr>
        <p:spPr>
          <a:xfrm>
            <a:off x="685809" y="2421539"/>
            <a:ext cx="3813049" cy="609269"/>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4" y="2421539"/>
            <a:ext cx="3813049" cy="609269"/>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685809" y="3159229"/>
            <a:ext cx="3813049" cy="1277300"/>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645154" y="3159229"/>
            <a:ext cx="3813049" cy="1277300"/>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426817228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14" name="Content Placeholder 13"/>
          <p:cNvSpPr>
            <a:spLocks noGrp="1"/>
          </p:cNvSpPr>
          <p:nvPr>
            <p:ph sz="quarter" idx="18"/>
          </p:nvPr>
        </p:nvSpPr>
        <p:spPr>
          <a:xfrm>
            <a:off x="1228436" y="1229846"/>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28" name="Content Placeholder 13"/>
          <p:cNvSpPr>
            <a:spLocks noGrp="1"/>
          </p:cNvSpPr>
          <p:nvPr>
            <p:ph sz="quarter" idx="20"/>
          </p:nvPr>
        </p:nvSpPr>
        <p:spPr>
          <a:xfrm>
            <a:off x="3409679" y="1229846"/>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30" name="Content Placeholder 13"/>
          <p:cNvSpPr>
            <a:spLocks noGrp="1"/>
          </p:cNvSpPr>
          <p:nvPr>
            <p:ph sz="quarter" idx="22"/>
          </p:nvPr>
        </p:nvSpPr>
        <p:spPr>
          <a:xfrm>
            <a:off x="5590921" y="1229846"/>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lstStyle>
            <a:lvl1pPr marL="0" indent="0" algn="ctr">
              <a:buNone/>
              <a:defRPr sz="787"/>
            </a:lvl1pPr>
          </a:lstStyle>
          <a:p>
            <a:pPr lvl="0"/>
            <a:endParaRPr lang="en-US" noProof="0" dirty="0"/>
          </a:p>
        </p:txBody>
      </p:sp>
      <p:sp>
        <p:nvSpPr>
          <p:cNvPr id="32" name="Content Placeholder 13"/>
          <p:cNvSpPr>
            <a:spLocks noGrp="1"/>
          </p:cNvSpPr>
          <p:nvPr>
            <p:ph sz="quarter" idx="24"/>
          </p:nvPr>
        </p:nvSpPr>
        <p:spPr>
          <a:xfrm>
            <a:off x="7772162" y="1229846"/>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34" name="Content Placeholder 13"/>
          <p:cNvSpPr>
            <a:spLocks noGrp="1"/>
          </p:cNvSpPr>
          <p:nvPr>
            <p:ph sz="quarter" idx="26"/>
          </p:nvPr>
        </p:nvSpPr>
        <p:spPr>
          <a:xfrm>
            <a:off x="1228436" y="2365163"/>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36" name="Content Placeholder 13"/>
          <p:cNvSpPr>
            <a:spLocks noGrp="1"/>
          </p:cNvSpPr>
          <p:nvPr>
            <p:ph sz="quarter" idx="28"/>
          </p:nvPr>
        </p:nvSpPr>
        <p:spPr>
          <a:xfrm>
            <a:off x="3409679" y="2365163"/>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38" name="Content Placeholder 13"/>
          <p:cNvSpPr>
            <a:spLocks noGrp="1"/>
          </p:cNvSpPr>
          <p:nvPr>
            <p:ph sz="quarter" idx="30"/>
          </p:nvPr>
        </p:nvSpPr>
        <p:spPr>
          <a:xfrm>
            <a:off x="5590921" y="2365163"/>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lstStyle>
            <a:lvl1pPr marL="0" indent="0" algn="ctr">
              <a:buNone/>
              <a:defRPr sz="787"/>
            </a:lvl1pPr>
          </a:lstStyle>
          <a:p>
            <a:pPr lvl="0"/>
            <a:endParaRPr lang="en-US" noProof="0" dirty="0"/>
          </a:p>
        </p:txBody>
      </p:sp>
      <p:sp>
        <p:nvSpPr>
          <p:cNvPr id="40" name="Content Placeholder 13"/>
          <p:cNvSpPr>
            <a:spLocks noGrp="1"/>
          </p:cNvSpPr>
          <p:nvPr>
            <p:ph sz="quarter" idx="32"/>
          </p:nvPr>
        </p:nvSpPr>
        <p:spPr>
          <a:xfrm>
            <a:off x="7772162" y="2365163"/>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42" name="Content Placeholder 13"/>
          <p:cNvSpPr>
            <a:spLocks noGrp="1"/>
          </p:cNvSpPr>
          <p:nvPr>
            <p:ph sz="quarter" idx="34"/>
          </p:nvPr>
        </p:nvSpPr>
        <p:spPr>
          <a:xfrm>
            <a:off x="1228436" y="3500482"/>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44" name="Content Placeholder 13"/>
          <p:cNvSpPr>
            <a:spLocks noGrp="1"/>
          </p:cNvSpPr>
          <p:nvPr>
            <p:ph sz="quarter" idx="36"/>
          </p:nvPr>
        </p:nvSpPr>
        <p:spPr>
          <a:xfrm>
            <a:off x="3409679" y="3500482"/>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46" name="Content Placeholder 13"/>
          <p:cNvSpPr>
            <a:spLocks noGrp="1"/>
          </p:cNvSpPr>
          <p:nvPr>
            <p:ph sz="quarter" idx="38"/>
          </p:nvPr>
        </p:nvSpPr>
        <p:spPr>
          <a:xfrm>
            <a:off x="5590921" y="3500482"/>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lstStyle>
            <a:lvl1pPr marL="0" indent="0" algn="ctr">
              <a:buNone/>
              <a:defRPr sz="787"/>
            </a:lvl1pPr>
          </a:lstStyle>
          <a:p>
            <a:pPr lvl="0"/>
            <a:endParaRPr lang="en-US" noProof="0" dirty="0"/>
          </a:p>
        </p:txBody>
      </p:sp>
      <p:sp>
        <p:nvSpPr>
          <p:cNvPr id="48" name="Content Placeholder 13"/>
          <p:cNvSpPr>
            <a:spLocks noGrp="1"/>
          </p:cNvSpPr>
          <p:nvPr>
            <p:ph sz="quarter" idx="40"/>
          </p:nvPr>
        </p:nvSpPr>
        <p:spPr>
          <a:xfrm>
            <a:off x="7772162" y="3500482"/>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Tree>
    <p:extLst>
      <p:ext uri="{BB962C8B-B14F-4D97-AF65-F5344CB8AC3E}">
        <p14:creationId xmlns:p14="http://schemas.microsoft.com/office/powerpoint/2010/main" val="3541016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14" name="Content Placeholder 13"/>
          <p:cNvSpPr>
            <a:spLocks noGrp="1"/>
          </p:cNvSpPr>
          <p:nvPr>
            <p:ph sz="quarter" idx="18"/>
          </p:nvPr>
        </p:nvSpPr>
        <p:spPr>
          <a:xfrm>
            <a:off x="1228436" y="1229846"/>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28" name="Content Placeholder 13"/>
          <p:cNvSpPr>
            <a:spLocks noGrp="1"/>
          </p:cNvSpPr>
          <p:nvPr>
            <p:ph sz="quarter" idx="20"/>
          </p:nvPr>
        </p:nvSpPr>
        <p:spPr>
          <a:xfrm>
            <a:off x="3409679" y="1229846"/>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30" name="Content Placeholder 13"/>
          <p:cNvSpPr>
            <a:spLocks noGrp="1"/>
          </p:cNvSpPr>
          <p:nvPr>
            <p:ph sz="quarter" idx="22"/>
          </p:nvPr>
        </p:nvSpPr>
        <p:spPr>
          <a:xfrm>
            <a:off x="5590921" y="1229846"/>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lstStyle>
            <a:lvl1pPr marL="0" indent="0" algn="ctr">
              <a:buNone/>
              <a:defRPr sz="787"/>
            </a:lvl1pPr>
          </a:lstStyle>
          <a:p>
            <a:pPr lvl="0"/>
            <a:endParaRPr lang="en-US" noProof="0" dirty="0"/>
          </a:p>
        </p:txBody>
      </p:sp>
      <p:sp>
        <p:nvSpPr>
          <p:cNvPr id="32" name="Content Placeholder 13"/>
          <p:cNvSpPr>
            <a:spLocks noGrp="1"/>
          </p:cNvSpPr>
          <p:nvPr>
            <p:ph sz="quarter" idx="24"/>
          </p:nvPr>
        </p:nvSpPr>
        <p:spPr>
          <a:xfrm>
            <a:off x="7772162" y="1229846"/>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34" name="Content Placeholder 13"/>
          <p:cNvSpPr>
            <a:spLocks noGrp="1"/>
          </p:cNvSpPr>
          <p:nvPr>
            <p:ph sz="quarter" idx="26"/>
          </p:nvPr>
        </p:nvSpPr>
        <p:spPr>
          <a:xfrm>
            <a:off x="1228436" y="2365163"/>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36" name="Content Placeholder 13"/>
          <p:cNvSpPr>
            <a:spLocks noGrp="1"/>
          </p:cNvSpPr>
          <p:nvPr>
            <p:ph sz="quarter" idx="28"/>
          </p:nvPr>
        </p:nvSpPr>
        <p:spPr>
          <a:xfrm>
            <a:off x="3409679" y="2365163"/>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38" name="Content Placeholder 13"/>
          <p:cNvSpPr>
            <a:spLocks noGrp="1"/>
          </p:cNvSpPr>
          <p:nvPr>
            <p:ph sz="quarter" idx="30"/>
          </p:nvPr>
        </p:nvSpPr>
        <p:spPr>
          <a:xfrm>
            <a:off x="5590921" y="2365163"/>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lstStyle>
            <a:lvl1pPr marL="0" indent="0" algn="ctr">
              <a:buNone/>
              <a:defRPr sz="787"/>
            </a:lvl1pPr>
          </a:lstStyle>
          <a:p>
            <a:pPr lvl="0"/>
            <a:endParaRPr lang="en-US" noProof="0" dirty="0"/>
          </a:p>
        </p:txBody>
      </p:sp>
      <p:sp>
        <p:nvSpPr>
          <p:cNvPr id="40" name="Content Placeholder 13"/>
          <p:cNvSpPr>
            <a:spLocks noGrp="1"/>
          </p:cNvSpPr>
          <p:nvPr>
            <p:ph sz="quarter" idx="32"/>
          </p:nvPr>
        </p:nvSpPr>
        <p:spPr>
          <a:xfrm>
            <a:off x="7772162" y="2365163"/>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42" name="Content Placeholder 13"/>
          <p:cNvSpPr>
            <a:spLocks noGrp="1"/>
          </p:cNvSpPr>
          <p:nvPr>
            <p:ph sz="quarter" idx="34"/>
          </p:nvPr>
        </p:nvSpPr>
        <p:spPr>
          <a:xfrm>
            <a:off x="1228436" y="3500482"/>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44" name="Content Placeholder 13"/>
          <p:cNvSpPr>
            <a:spLocks noGrp="1"/>
          </p:cNvSpPr>
          <p:nvPr>
            <p:ph sz="quarter" idx="36"/>
          </p:nvPr>
        </p:nvSpPr>
        <p:spPr>
          <a:xfrm>
            <a:off x="3409679" y="3500482"/>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46" name="Content Placeholder 13"/>
          <p:cNvSpPr>
            <a:spLocks noGrp="1"/>
          </p:cNvSpPr>
          <p:nvPr>
            <p:ph sz="quarter" idx="38"/>
          </p:nvPr>
        </p:nvSpPr>
        <p:spPr>
          <a:xfrm>
            <a:off x="5590921" y="3500482"/>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lstStyle>
            <a:lvl1pPr marL="0" indent="0" algn="ctr">
              <a:buNone/>
              <a:defRPr sz="787"/>
            </a:lvl1pPr>
          </a:lstStyle>
          <a:p>
            <a:pPr lvl="0"/>
            <a:endParaRPr lang="en-US" noProof="0" dirty="0"/>
          </a:p>
        </p:txBody>
      </p:sp>
      <p:sp>
        <p:nvSpPr>
          <p:cNvPr id="48" name="Content Placeholder 13"/>
          <p:cNvSpPr>
            <a:spLocks noGrp="1"/>
          </p:cNvSpPr>
          <p:nvPr>
            <p:ph sz="quarter" idx="40"/>
          </p:nvPr>
        </p:nvSpPr>
        <p:spPr>
          <a:xfrm>
            <a:off x="7772162" y="3500482"/>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9" name="Text Placeholder 4"/>
          <p:cNvSpPr>
            <a:spLocks noGrp="1"/>
          </p:cNvSpPr>
          <p:nvPr>
            <p:ph type="body" sz="quarter" idx="41"/>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396627481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14" name="Content Placeholder 13"/>
          <p:cNvSpPr>
            <a:spLocks noGrp="1"/>
          </p:cNvSpPr>
          <p:nvPr>
            <p:ph sz="quarter" idx="18"/>
          </p:nvPr>
        </p:nvSpPr>
        <p:spPr>
          <a:xfrm>
            <a:off x="1228439" y="1229846"/>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28" name="Content Placeholder 13"/>
          <p:cNvSpPr>
            <a:spLocks noGrp="1"/>
          </p:cNvSpPr>
          <p:nvPr>
            <p:ph sz="quarter" idx="20"/>
          </p:nvPr>
        </p:nvSpPr>
        <p:spPr>
          <a:xfrm>
            <a:off x="4069976" y="1229846"/>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30" name="Content Placeholder 13"/>
          <p:cNvSpPr>
            <a:spLocks noGrp="1"/>
          </p:cNvSpPr>
          <p:nvPr>
            <p:ph sz="quarter" idx="22"/>
          </p:nvPr>
        </p:nvSpPr>
        <p:spPr>
          <a:xfrm>
            <a:off x="6911512" y="1229846"/>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34" name="Content Placeholder 13"/>
          <p:cNvSpPr>
            <a:spLocks noGrp="1"/>
          </p:cNvSpPr>
          <p:nvPr>
            <p:ph sz="quarter" idx="26"/>
          </p:nvPr>
        </p:nvSpPr>
        <p:spPr>
          <a:xfrm>
            <a:off x="1228439" y="2365163"/>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36" name="Content Placeholder 13"/>
          <p:cNvSpPr>
            <a:spLocks noGrp="1"/>
          </p:cNvSpPr>
          <p:nvPr>
            <p:ph sz="quarter" idx="28"/>
          </p:nvPr>
        </p:nvSpPr>
        <p:spPr>
          <a:xfrm>
            <a:off x="4069976" y="2365163"/>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38" name="Content Placeholder 13"/>
          <p:cNvSpPr>
            <a:spLocks noGrp="1"/>
          </p:cNvSpPr>
          <p:nvPr>
            <p:ph sz="quarter" idx="30"/>
          </p:nvPr>
        </p:nvSpPr>
        <p:spPr>
          <a:xfrm>
            <a:off x="6911512" y="2365163"/>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42" name="Content Placeholder 13"/>
          <p:cNvSpPr>
            <a:spLocks noGrp="1"/>
          </p:cNvSpPr>
          <p:nvPr>
            <p:ph sz="quarter" idx="34"/>
          </p:nvPr>
        </p:nvSpPr>
        <p:spPr>
          <a:xfrm>
            <a:off x="1228439" y="3500482"/>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44" name="Content Placeholder 13"/>
          <p:cNvSpPr>
            <a:spLocks noGrp="1"/>
          </p:cNvSpPr>
          <p:nvPr>
            <p:ph sz="quarter" idx="36"/>
          </p:nvPr>
        </p:nvSpPr>
        <p:spPr>
          <a:xfrm>
            <a:off x="4069976" y="3500482"/>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46" name="Content Placeholder 13"/>
          <p:cNvSpPr>
            <a:spLocks noGrp="1"/>
          </p:cNvSpPr>
          <p:nvPr>
            <p:ph sz="quarter" idx="38"/>
          </p:nvPr>
        </p:nvSpPr>
        <p:spPr>
          <a:xfrm>
            <a:off x="6911512" y="3500482"/>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9" name="Text Placeholder 4"/>
          <p:cNvSpPr>
            <a:spLocks noGrp="1"/>
          </p:cNvSpPr>
          <p:nvPr>
            <p:ph type="body" sz="quarter" idx="41"/>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228698716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14" name="Content Placeholder 13"/>
          <p:cNvSpPr>
            <a:spLocks noGrp="1"/>
          </p:cNvSpPr>
          <p:nvPr>
            <p:ph sz="quarter" idx="18"/>
          </p:nvPr>
        </p:nvSpPr>
        <p:spPr>
          <a:xfrm>
            <a:off x="1228439" y="1229846"/>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28" name="Content Placeholder 13"/>
          <p:cNvSpPr>
            <a:spLocks noGrp="1"/>
          </p:cNvSpPr>
          <p:nvPr>
            <p:ph sz="quarter" idx="20"/>
          </p:nvPr>
        </p:nvSpPr>
        <p:spPr>
          <a:xfrm>
            <a:off x="4069976" y="1229846"/>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30" name="Content Placeholder 13"/>
          <p:cNvSpPr>
            <a:spLocks noGrp="1"/>
          </p:cNvSpPr>
          <p:nvPr>
            <p:ph sz="quarter" idx="22"/>
          </p:nvPr>
        </p:nvSpPr>
        <p:spPr>
          <a:xfrm>
            <a:off x="6911512" y="1229846"/>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34" name="Content Placeholder 13"/>
          <p:cNvSpPr>
            <a:spLocks noGrp="1"/>
          </p:cNvSpPr>
          <p:nvPr>
            <p:ph sz="quarter" idx="26"/>
          </p:nvPr>
        </p:nvSpPr>
        <p:spPr>
          <a:xfrm>
            <a:off x="1228439" y="2365163"/>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36" name="Content Placeholder 13"/>
          <p:cNvSpPr>
            <a:spLocks noGrp="1"/>
          </p:cNvSpPr>
          <p:nvPr>
            <p:ph sz="quarter" idx="28"/>
          </p:nvPr>
        </p:nvSpPr>
        <p:spPr>
          <a:xfrm>
            <a:off x="4069976" y="2365163"/>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38" name="Content Placeholder 13"/>
          <p:cNvSpPr>
            <a:spLocks noGrp="1"/>
          </p:cNvSpPr>
          <p:nvPr>
            <p:ph sz="quarter" idx="30"/>
          </p:nvPr>
        </p:nvSpPr>
        <p:spPr>
          <a:xfrm>
            <a:off x="6911512" y="2365163"/>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42" name="Content Placeholder 13"/>
          <p:cNvSpPr>
            <a:spLocks noGrp="1"/>
          </p:cNvSpPr>
          <p:nvPr>
            <p:ph sz="quarter" idx="34"/>
          </p:nvPr>
        </p:nvSpPr>
        <p:spPr>
          <a:xfrm>
            <a:off x="1228439" y="3500482"/>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44" name="Content Placeholder 13"/>
          <p:cNvSpPr>
            <a:spLocks noGrp="1"/>
          </p:cNvSpPr>
          <p:nvPr>
            <p:ph sz="quarter" idx="36"/>
          </p:nvPr>
        </p:nvSpPr>
        <p:spPr>
          <a:xfrm>
            <a:off x="4069976" y="3500482"/>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46" name="Content Placeholder 13"/>
          <p:cNvSpPr>
            <a:spLocks noGrp="1"/>
          </p:cNvSpPr>
          <p:nvPr>
            <p:ph sz="quarter" idx="38"/>
          </p:nvPr>
        </p:nvSpPr>
        <p:spPr>
          <a:xfrm>
            <a:off x="6911512" y="3500482"/>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Tree>
    <p:extLst>
      <p:ext uri="{BB962C8B-B14F-4D97-AF65-F5344CB8AC3E}">
        <p14:creationId xmlns:p14="http://schemas.microsoft.com/office/powerpoint/2010/main" val="3820286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14" name="Content Placeholder 13"/>
          <p:cNvSpPr>
            <a:spLocks noGrp="1"/>
          </p:cNvSpPr>
          <p:nvPr>
            <p:ph sz="quarter" idx="18"/>
          </p:nvPr>
        </p:nvSpPr>
        <p:spPr>
          <a:xfrm>
            <a:off x="1228439" y="1229846"/>
            <a:ext cx="1735806"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28" name="Content Placeholder 13"/>
          <p:cNvSpPr>
            <a:spLocks noGrp="1"/>
          </p:cNvSpPr>
          <p:nvPr>
            <p:ph sz="quarter" idx="20"/>
          </p:nvPr>
        </p:nvSpPr>
        <p:spPr>
          <a:xfrm>
            <a:off x="4069976" y="1229846"/>
            <a:ext cx="1735806"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30" name="Content Placeholder 13"/>
          <p:cNvSpPr>
            <a:spLocks noGrp="1"/>
          </p:cNvSpPr>
          <p:nvPr>
            <p:ph sz="quarter" idx="22"/>
          </p:nvPr>
        </p:nvSpPr>
        <p:spPr>
          <a:xfrm>
            <a:off x="6911512" y="1229846"/>
            <a:ext cx="1735806"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34" name="Content Placeholder 13"/>
          <p:cNvSpPr>
            <a:spLocks noGrp="1"/>
          </p:cNvSpPr>
          <p:nvPr>
            <p:ph sz="quarter" idx="26"/>
          </p:nvPr>
        </p:nvSpPr>
        <p:spPr>
          <a:xfrm>
            <a:off x="1228439" y="2914936"/>
            <a:ext cx="1735806"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36" name="Content Placeholder 13"/>
          <p:cNvSpPr>
            <a:spLocks noGrp="1"/>
          </p:cNvSpPr>
          <p:nvPr>
            <p:ph sz="quarter" idx="28"/>
          </p:nvPr>
        </p:nvSpPr>
        <p:spPr>
          <a:xfrm>
            <a:off x="4069976" y="2914936"/>
            <a:ext cx="1735806"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38" name="Content Placeholder 13"/>
          <p:cNvSpPr>
            <a:spLocks noGrp="1"/>
          </p:cNvSpPr>
          <p:nvPr>
            <p:ph sz="quarter" idx="30"/>
          </p:nvPr>
        </p:nvSpPr>
        <p:spPr>
          <a:xfrm>
            <a:off x="6911512" y="2914936"/>
            <a:ext cx="1735806"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9" name="Text Placeholder 4"/>
          <p:cNvSpPr>
            <a:spLocks noGrp="1"/>
          </p:cNvSpPr>
          <p:nvPr>
            <p:ph type="body" sz="quarter" idx="41"/>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16055581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14" name="Content Placeholder 13"/>
          <p:cNvSpPr>
            <a:spLocks noGrp="1"/>
          </p:cNvSpPr>
          <p:nvPr>
            <p:ph sz="quarter" idx="18"/>
          </p:nvPr>
        </p:nvSpPr>
        <p:spPr>
          <a:xfrm>
            <a:off x="1228439" y="1229846"/>
            <a:ext cx="1735806"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28" name="Content Placeholder 13"/>
          <p:cNvSpPr>
            <a:spLocks noGrp="1"/>
          </p:cNvSpPr>
          <p:nvPr>
            <p:ph sz="quarter" idx="20"/>
          </p:nvPr>
        </p:nvSpPr>
        <p:spPr>
          <a:xfrm>
            <a:off x="4069976" y="1229846"/>
            <a:ext cx="1735806"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30" name="Content Placeholder 13"/>
          <p:cNvSpPr>
            <a:spLocks noGrp="1"/>
          </p:cNvSpPr>
          <p:nvPr>
            <p:ph sz="quarter" idx="22"/>
          </p:nvPr>
        </p:nvSpPr>
        <p:spPr>
          <a:xfrm>
            <a:off x="6911512" y="1229846"/>
            <a:ext cx="1735806"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34" name="Content Placeholder 13"/>
          <p:cNvSpPr>
            <a:spLocks noGrp="1"/>
          </p:cNvSpPr>
          <p:nvPr>
            <p:ph sz="quarter" idx="26"/>
          </p:nvPr>
        </p:nvSpPr>
        <p:spPr>
          <a:xfrm>
            <a:off x="1228439" y="2914936"/>
            <a:ext cx="1735806"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36" name="Content Placeholder 13"/>
          <p:cNvSpPr>
            <a:spLocks noGrp="1"/>
          </p:cNvSpPr>
          <p:nvPr>
            <p:ph sz="quarter" idx="28"/>
          </p:nvPr>
        </p:nvSpPr>
        <p:spPr>
          <a:xfrm>
            <a:off x="4069976" y="2914936"/>
            <a:ext cx="1735806"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38" name="Content Placeholder 13"/>
          <p:cNvSpPr>
            <a:spLocks noGrp="1"/>
          </p:cNvSpPr>
          <p:nvPr>
            <p:ph sz="quarter" idx="30"/>
          </p:nvPr>
        </p:nvSpPr>
        <p:spPr>
          <a:xfrm>
            <a:off x="6911512" y="2914936"/>
            <a:ext cx="1735806"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Tree>
    <p:extLst>
      <p:ext uri="{BB962C8B-B14F-4D97-AF65-F5344CB8AC3E}">
        <p14:creationId xmlns:p14="http://schemas.microsoft.com/office/powerpoint/2010/main" val="1133006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p:nvPr>
        </p:nvSpPr>
        <p:spPr>
          <a:xfrm>
            <a:off x="685811" y="700090"/>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13272943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39" y="1229845"/>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14" name="Content Placeholder 13"/>
          <p:cNvSpPr>
            <a:spLocks noGrp="1"/>
          </p:cNvSpPr>
          <p:nvPr>
            <p:ph sz="quarter" idx="18"/>
          </p:nvPr>
        </p:nvSpPr>
        <p:spPr>
          <a:xfrm>
            <a:off x="1721538" y="1229846"/>
            <a:ext cx="2669009"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7" name="Picture Placeholder 3"/>
          <p:cNvSpPr>
            <a:spLocks noGrp="1"/>
          </p:cNvSpPr>
          <p:nvPr>
            <p:ph type="pic" sz="quarter" idx="19"/>
          </p:nvPr>
        </p:nvSpPr>
        <p:spPr>
          <a:xfrm>
            <a:off x="4709852" y="1229845"/>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28" name="Content Placeholder 13"/>
          <p:cNvSpPr>
            <a:spLocks noGrp="1"/>
          </p:cNvSpPr>
          <p:nvPr>
            <p:ph sz="quarter" idx="20"/>
          </p:nvPr>
        </p:nvSpPr>
        <p:spPr>
          <a:xfrm>
            <a:off x="6002681" y="1229846"/>
            <a:ext cx="2669009"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34" name="Content Placeholder 13"/>
          <p:cNvSpPr>
            <a:spLocks noGrp="1"/>
          </p:cNvSpPr>
          <p:nvPr>
            <p:ph sz="quarter" idx="26"/>
          </p:nvPr>
        </p:nvSpPr>
        <p:spPr>
          <a:xfrm>
            <a:off x="1721538" y="2914936"/>
            <a:ext cx="2669009"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36" name="Content Placeholder 13"/>
          <p:cNvSpPr>
            <a:spLocks noGrp="1"/>
          </p:cNvSpPr>
          <p:nvPr>
            <p:ph sz="quarter" idx="28"/>
          </p:nvPr>
        </p:nvSpPr>
        <p:spPr>
          <a:xfrm>
            <a:off x="6002681" y="2914936"/>
            <a:ext cx="2669009"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9" name="Text Placeholder 4"/>
          <p:cNvSpPr>
            <a:spLocks noGrp="1"/>
          </p:cNvSpPr>
          <p:nvPr>
            <p:ph type="body" sz="quarter" idx="41"/>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38429798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39" y="1229845"/>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14" name="Content Placeholder 13"/>
          <p:cNvSpPr>
            <a:spLocks noGrp="1"/>
          </p:cNvSpPr>
          <p:nvPr>
            <p:ph sz="quarter" idx="18"/>
          </p:nvPr>
        </p:nvSpPr>
        <p:spPr>
          <a:xfrm>
            <a:off x="1721538" y="1229846"/>
            <a:ext cx="2669009"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7" name="Picture Placeholder 3"/>
          <p:cNvSpPr>
            <a:spLocks noGrp="1"/>
          </p:cNvSpPr>
          <p:nvPr>
            <p:ph type="pic" sz="quarter" idx="19"/>
          </p:nvPr>
        </p:nvSpPr>
        <p:spPr>
          <a:xfrm>
            <a:off x="4709852" y="1229845"/>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28" name="Content Placeholder 13"/>
          <p:cNvSpPr>
            <a:spLocks noGrp="1"/>
          </p:cNvSpPr>
          <p:nvPr>
            <p:ph sz="quarter" idx="20"/>
          </p:nvPr>
        </p:nvSpPr>
        <p:spPr>
          <a:xfrm>
            <a:off x="6002681" y="1229846"/>
            <a:ext cx="2669009"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34" name="Content Placeholder 13"/>
          <p:cNvSpPr>
            <a:spLocks noGrp="1"/>
          </p:cNvSpPr>
          <p:nvPr>
            <p:ph sz="quarter" idx="26"/>
          </p:nvPr>
        </p:nvSpPr>
        <p:spPr>
          <a:xfrm>
            <a:off x="1721538" y="2914936"/>
            <a:ext cx="2669009"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36" name="Content Placeholder 13"/>
          <p:cNvSpPr>
            <a:spLocks noGrp="1"/>
          </p:cNvSpPr>
          <p:nvPr>
            <p:ph sz="quarter" idx="28"/>
          </p:nvPr>
        </p:nvSpPr>
        <p:spPr>
          <a:xfrm>
            <a:off x="6002681" y="2914936"/>
            <a:ext cx="2669009"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Tree>
    <p:extLst>
      <p:ext uri="{BB962C8B-B14F-4D97-AF65-F5344CB8AC3E}">
        <p14:creationId xmlns:p14="http://schemas.microsoft.com/office/powerpoint/2010/main" val="236899383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1173169" y="1229844"/>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14" name="Content Placeholder 13"/>
          <p:cNvSpPr>
            <a:spLocks noGrp="1"/>
          </p:cNvSpPr>
          <p:nvPr>
            <p:ph sz="quarter" idx="18"/>
          </p:nvPr>
        </p:nvSpPr>
        <p:spPr>
          <a:xfrm>
            <a:off x="431550" y="2442744"/>
            <a:ext cx="2532703"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7" name="Picture Placeholder 3"/>
          <p:cNvSpPr>
            <a:spLocks noGrp="1"/>
          </p:cNvSpPr>
          <p:nvPr>
            <p:ph type="pic" sz="quarter" idx="19"/>
          </p:nvPr>
        </p:nvSpPr>
        <p:spPr>
          <a:xfrm>
            <a:off x="4011872" y="1229844"/>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28" name="Content Placeholder 13"/>
          <p:cNvSpPr>
            <a:spLocks noGrp="1"/>
          </p:cNvSpPr>
          <p:nvPr>
            <p:ph sz="quarter" idx="20"/>
          </p:nvPr>
        </p:nvSpPr>
        <p:spPr>
          <a:xfrm>
            <a:off x="3270253" y="2442744"/>
            <a:ext cx="2532703"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30" name="Content Placeholder 13"/>
          <p:cNvSpPr>
            <a:spLocks noGrp="1"/>
          </p:cNvSpPr>
          <p:nvPr>
            <p:ph sz="quarter" idx="22"/>
          </p:nvPr>
        </p:nvSpPr>
        <p:spPr>
          <a:xfrm>
            <a:off x="6108955" y="2442744"/>
            <a:ext cx="2532703"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9" name="Text Placeholder 4"/>
          <p:cNvSpPr>
            <a:spLocks noGrp="1"/>
          </p:cNvSpPr>
          <p:nvPr>
            <p:ph type="body" sz="quarter" idx="41"/>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67361612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1173169" y="1229844"/>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14" name="Content Placeholder 13"/>
          <p:cNvSpPr>
            <a:spLocks noGrp="1"/>
          </p:cNvSpPr>
          <p:nvPr>
            <p:ph sz="quarter" idx="18"/>
          </p:nvPr>
        </p:nvSpPr>
        <p:spPr>
          <a:xfrm>
            <a:off x="431550" y="2442744"/>
            <a:ext cx="2532703"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7" name="Picture Placeholder 3"/>
          <p:cNvSpPr>
            <a:spLocks noGrp="1"/>
          </p:cNvSpPr>
          <p:nvPr>
            <p:ph type="pic" sz="quarter" idx="19"/>
          </p:nvPr>
        </p:nvSpPr>
        <p:spPr>
          <a:xfrm>
            <a:off x="4011872" y="1229844"/>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28" name="Content Placeholder 13"/>
          <p:cNvSpPr>
            <a:spLocks noGrp="1"/>
          </p:cNvSpPr>
          <p:nvPr>
            <p:ph sz="quarter" idx="20"/>
          </p:nvPr>
        </p:nvSpPr>
        <p:spPr>
          <a:xfrm>
            <a:off x="3270253" y="2442744"/>
            <a:ext cx="2532703"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30" name="Content Placeholder 13"/>
          <p:cNvSpPr>
            <a:spLocks noGrp="1"/>
          </p:cNvSpPr>
          <p:nvPr>
            <p:ph sz="quarter" idx="22"/>
          </p:nvPr>
        </p:nvSpPr>
        <p:spPr>
          <a:xfrm>
            <a:off x="6108955" y="2442744"/>
            <a:ext cx="2532703"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Tree>
    <p:extLst>
      <p:ext uri="{BB962C8B-B14F-4D97-AF65-F5344CB8AC3E}">
        <p14:creationId xmlns:p14="http://schemas.microsoft.com/office/powerpoint/2010/main" val="36543200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916201" y="1229844"/>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14" name="Content Placeholder 13"/>
          <p:cNvSpPr>
            <a:spLocks noGrp="1"/>
          </p:cNvSpPr>
          <p:nvPr>
            <p:ph sz="quarter" idx="18"/>
          </p:nvPr>
        </p:nvSpPr>
        <p:spPr>
          <a:xfrm>
            <a:off x="539449" y="2442744"/>
            <a:ext cx="1802967"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7" name="Picture Placeholder 3"/>
          <p:cNvSpPr>
            <a:spLocks noGrp="1"/>
          </p:cNvSpPr>
          <p:nvPr>
            <p:ph type="pic" sz="quarter" idx="19"/>
          </p:nvPr>
        </p:nvSpPr>
        <p:spPr>
          <a:xfrm>
            <a:off x="3019098" y="1229844"/>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28" name="Content Placeholder 13"/>
          <p:cNvSpPr>
            <a:spLocks noGrp="1"/>
          </p:cNvSpPr>
          <p:nvPr>
            <p:ph sz="quarter" idx="20"/>
          </p:nvPr>
        </p:nvSpPr>
        <p:spPr>
          <a:xfrm>
            <a:off x="2642345" y="2442744"/>
            <a:ext cx="1802967"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9" name="Picture Placeholder 3"/>
          <p:cNvSpPr>
            <a:spLocks noGrp="1"/>
          </p:cNvSpPr>
          <p:nvPr>
            <p:ph type="pic" sz="quarter" idx="21"/>
          </p:nvPr>
        </p:nvSpPr>
        <p:spPr>
          <a:xfrm>
            <a:off x="5121995" y="1229844"/>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30" name="Content Placeholder 13"/>
          <p:cNvSpPr>
            <a:spLocks noGrp="1"/>
          </p:cNvSpPr>
          <p:nvPr>
            <p:ph sz="quarter" idx="22"/>
          </p:nvPr>
        </p:nvSpPr>
        <p:spPr>
          <a:xfrm>
            <a:off x="4745242" y="2442744"/>
            <a:ext cx="1802967"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9" name="Text Placeholder 4"/>
          <p:cNvSpPr>
            <a:spLocks noGrp="1"/>
          </p:cNvSpPr>
          <p:nvPr>
            <p:ph type="body" sz="quarter" idx="41"/>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lstStyle>
            <a:lvl1pPr marL="0" indent="0" algn="ctr">
              <a:buNone/>
              <a:defRPr sz="787"/>
            </a:lvl1pPr>
          </a:lstStyle>
          <a:p>
            <a:pPr lvl="0"/>
            <a:endParaRPr lang="en-US" noProof="0" dirty="0"/>
          </a:p>
        </p:txBody>
      </p:sp>
      <p:sp>
        <p:nvSpPr>
          <p:cNvPr id="11" name="Content Placeholder 13"/>
          <p:cNvSpPr>
            <a:spLocks noGrp="1"/>
          </p:cNvSpPr>
          <p:nvPr>
            <p:ph sz="quarter" idx="43"/>
          </p:nvPr>
        </p:nvSpPr>
        <p:spPr>
          <a:xfrm>
            <a:off x="6848139" y="2442744"/>
            <a:ext cx="1802967"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Tree>
    <p:extLst>
      <p:ext uri="{BB962C8B-B14F-4D97-AF65-F5344CB8AC3E}">
        <p14:creationId xmlns:p14="http://schemas.microsoft.com/office/powerpoint/2010/main" val="17642814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916201" y="1229844"/>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14" name="Content Placeholder 13"/>
          <p:cNvSpPr>
            <a:spLocks noGrp="1"/>
          </p:cNvSpPr>
          <p:nvPr>
            <p:ph sz="quarter" idx="18"/>
          </p:nvPr>
        </p:nvSpPr>
        <p:spPr>
          <a:xfrm>
            <a:off x="539449" y="2442744"/>
            <a:ext cx="1802967"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7" name="Picture Placeholder 3"/>
          <p:cNvSpPr>
            <a:spLocks noGrp="1"/>
          </p:cNvSpPr>
          <p:nvPr>
            <p:ph type="pic" sz="quarter" idx="19"/>
          </p:nvPr>
        </p:nvSpPr>
        <p:spPr>
          <a:xfrm>
            <a:off x="3019098" y="1229844"/>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28" name="Content Placeholder 13"/>
          <p:cNvSpPr>
            <a:spLocks noGrp="1"/>
          </p:cNvSpPr>
          <p:nvPr>
            <p:ph sz="quarter" idx="20"/>
          </p:nvPr>
        </p:nvSpPr>
        <p:spPr>
          <a:xfrm>
            <a:off x="2642345" y="2442744"/>
            <a:ext cx="1802967"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9" name="Picture Placeholder 3"/>
          <p:cNvSpPr>
            <a:spLocks noGrp="1"/>
          </p:cNvSpPr>
          <p:nvPr>
            <p:ph type="pic" sz="quarter" idx="21"/>
          </p:nvPr>
        </p:nvSpPr>
        <p:spPr>
          <a:xfrm>
            <a:off x="5121995" y="1229844"/>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30" name="Content Placeholder 13"/>
          <p:cNvSpPr>
            <a:spLocks noGrp="1"/>
          </p:cNvSpPr>
          <p:nvPr>
            <p:ph sz="quarter" idx="22"/>
          </p:nvPr>
        </p:nvSpPr>
        <p:spPr>
          <a:xfrm>
            <a:off x="4745242" y="2442744"/>
            <a:ext cx="1802967"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lstStyle>
            <a:lvl1pPr marL="0" indent="0" algn="ctr">
              <a:buNone/>
              <a:defRPr sz="787"/>
            </a:lvl1pPr>
          </a:lstStyle>
          <a:p>
            <a:pPr lvl="0"/>
            <a:endParaRPr lang="en-US" noProof="0" dirty="0"/>
          </a:p>
        </p:txBody>
      </p:sp>
      <p:sp>
        <p:nvSpPr>
          <p:cNvPr id="11" name="Content Placeholder 13"/>
          <p:cNvSpPr>
            <a:spLocks noGrp="1"/>
          </p:cNvSpPr>
          <p:nvPr>
            <p:ph sz="quarter" idx="43"/>
          </p:nvPr>
        </p:nvSpPr>
        <p:spPr>
          <a:xfrm>
            <a:off x="6848139" y="2442744"/>
            <a:ext cx="1802967"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Tree>
    <p:extLst>
      <p:ext uri="{BB962C8B-B14F-4D97-AF65-F5344CB8AC3E}">
        <p14:creationId xmlns:p14="http://schemas.microsoft.com/office/powerpoint/2010/main" val="383882499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6" y="951574"/>
            <a:ext cx="1764195" cy="2651759"/>
          </a:xfrm>
          <a:solidFill>
            <a:schemeClr val="bg1">
              <a:lumMod val="95000"/>
            </a:schemeClr>
          </a:solidFill>
        </p:spPr>
        <p:txBody>
          <a:bodyPr anchor="ctr"/>
          <a:lstStyle>
            <a:lvl1pPr marL="0" indent="0" algn="ctr">
              <a:buNone/>
              <a:defRPr sz="1049"/>
            </a:lvl1pPr>
          </a:lstStyle>
          <a:p>
            <a:pPr lvl="0"/>
            <a:endParaRPr lang="en-US" noProof="0"/>
          </a:p>
        </p:txBody>
      </p:sp>
      <p:sp>
        <p:nvSpPr>
          <p:cNvPr id="5" name="Picture Placeholder 3"/>
          <p:cNvSpPr>
            <a:spLocks noGrp="1"/>
          </p:cNvSpPr>
          <p:nvPr>
            <p:ph type="pic" sz="quarter" idx="11"/>
          </p:nvPr>
        </p:nvSpPr>
        <p:spPr>
          <a:xfrm>
            <a:off x="4693486" y="951574"/>
            <a:ext cx="1764195" cy="2651759"/>
          </a:xfrm>
          <a:solidFill>
            <a:schemeClr val="bg1">
              <a:lumMod val="95000"/>
            </a:schemeClr>
          </a:solidFill>
        </p:spPr>
        <p:txBody>
          <a:bodyPr anchor="ctr"/>
          <a:lstStyle>
            <a:lvl1pPr marL="0" indent="0" algn="ctr">
              <a:buNone/>
              <a:defRPr sz="1049"/>
            </a:lvl1pPr>
          </a:lstStyle>
          <a:p>
            <a:pPr lvl="0"/>
            <a:endParaRPr lang="en-US" noProof="0"/>
          </a:p>
        </p:txBody>
      </p:sp>
      <p:sp>
        <p:nvSpPr>
          <p:cNvPr id="8" name="Text Placeholder 9"/>
          <p:cNvSpPr>
            <a:spLocks noGrp="1"/>
          </p:cNvSpPr>
          <p:nvPr>
            <p:ph type="body" sz="quarter" idx="14"/>
          </p:nvPr>
        </p:nvSpPr>
        <p:spPr>
          <a:xfrm>
            <a:off x="2600781" y="951574"/>
            <a:ext cx="1859858" cy="2651759"/>
          </a:xfrm>
        </p:spPr>
        <p:txBody>
          <a:bodyPr>
            <a:noAutofit/>
          </a:bodyPr>
          <a:lstStyle>
            <a:lvl1pPr marL="0" indent="0">
              <a:buNone/>
              <a:defRPr sz="1049"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49"/>
            </a:lvl2pPr>
            <a:lvl3pPr marL="113100" indent="-113100">
              <a:defRPr sz="1049"/>
            </a:lvl3pPr>
            <a:lvl4pPr marL="301203" indent="-155959">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5"/>
          </p:nvPr>
        </p:nvSpPr>
        <p:spPr>
          <a:xfrm>
            <a:off x="6598342" y="951574"/>
            <a:ext cx="1859858" cy="2651759"/>
          </a:xfrm>
        </p:spPr>
        <p:txBody>
          <a:bodyPr>
            <a:noAutofit/>
          </a:bodyPr>
          <a:lstStyle>
            <a:lvl1pPr marL="0" indent="0">
              <a:buNone/>
              <a:defRPr sz="1049"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49"/>
            </a:lvl2pPr>
            <a:lvl3pPr marL="113100" indent="-113100">
              <a:defRPr sz="1049"/>
            </a:lvl3pPr>
            <a:lvl4pPr marL="301203" indent="-155959">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p:cNvSpPr>
            <a:spLocks noGrp="1"/>
          </p:cNvSpPr>
          <p:nvPr>
            <p:ph type="body" sz="quarter" idx="16"/>
          </p:nvPr>
        </p:nvSpPr>
        <p:spPr>
          <a:xfrm>
            <a:off x="685808" y="3735425"/>
            <a:ext cx="3774839"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9"/>
          <p:cNvSpPr>
            <a:spLocks noGrp="1"/>
          </p:cNvSpPr>
          <p:nvPr>
            <p:ph type="body" sz="quarter" idx="17"/>
          </p:nvPr>
        </p:nvSpPr>
        <p:spPr>
          <a:xfrm>
            <a:off x="4693479" y="3735425"/>
            <a:ext cx="3764722"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561238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9" y="1597825"/>
            <a:ext cx="7772401" cy="1102519"/>
          </a:xfrm>
        </p:spPr>
        <p:txBody>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2" y="2914654"/>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04493483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031601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9"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2159792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32208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14592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9" y="1089314"/>
            <a:ext cx="7772401" cy="3470673"/>
          </a:xfrm>
        </p:spPr>
        <p:txBody>
          <a:bodyPr numCol="2" spcCol="274320"/>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357662362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1" y="1089316"/>
            <a:ext cx="3810000" cy="3394472"/>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089316"/>
            <a:ext cx="3810000" cy="3394472"/>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168521461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1" y="914401"/>
            <a:ext cx="3810000" cy="3394472"/>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14401"/>
            <a:ext cx="3810000" cy="3394472"/>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499494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1" y="914401"/>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1170214"/>
            <a:ext cx="3811588" cy="3424408"/>
          </a:xfrm>
        </p:spPr>
        <p:txBody>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914401"/>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170214"/>
            <a:ext cx="3813174" cy="3424408"/>
          </a:xfrm>
        </p:spPr>
        <p:txBody>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63000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1" y="1096714"/>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1352528"/>
            <a:ext cx="3811588" cy="3276624"/>
          </a:xfrm>
        </p:spPr>
        <p:txBody>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096714"/>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352528"/>
            <a:ext cx="3813174" cy="3276624"/>
          </a:xfrm>
        </p:spPr>
        <p:txBody>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237820238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861744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402970651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66538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182880" tIns="91440" rIns="182880" bIns="91440"/>
          <a:lstStyle>
            <a:lvl1pPr marL="0" indent="0">
              <a:buFontTx/>
              <a:buNone/>
              <a:defRPr/>
            </a:lvl1pPr>
          </a:lstStyle>
          <a:p>
            <a:pPr lvl="0"/>
            <a:endParaRPr lang="en-US" noProof="0"/>
          </a:p>
        </p:txBody>
      </p:sp>
      <p:sp>
        <p:nvSpPr>
          <p:cNvPr id="7" name="Picture Placeholder 3"/>
          <p:cNvSpPr>
            <a:spLocks noGrp="1"/>
          </p:cNvSpPr>
          <p:nvPr>
            <p:ph type="pic" sz="quarter" idx="11"/>
          </p:nvPr>
        </p:nvSpPr>
        <p:spPr>
          <a:xfrm>
            <a:off x="2286761" y="0"/>
            <a:ext cx="2297430" cy="2578608"/>
          </a:xfrm>
        </p:spPr>
        <p:txBody>
          <a:bodyPr lIns="182880" tIns="91440" rIns="182880" bIns="91440"/>
          <a:lstStyle>
            <a:lvl1pPr marL="0" indent="0">
              <a:buFontTx/>
              <a:buNone/>
              <a:defRPr/>
            </a:lvl1pPr>
          </a:lstStyle>
          <a:p>
            <a:pPr lvl="0"/>
            <a:endParaRPr lang="en-US" noProof="0"/>
          </a:p>
        </p:txBody>
      </p:sp>
      <p:sp>
        <p:nvSpPr>
          <p:cNvPr id="12" name="Picture Placeholder 3"/>
          <p:cNvSpPr>
            <a:spLocks noGrp="1"/>
          </p:cNvSpPr>
          <p:nvPr>
            <p:ph type="pic" sz="quarter" idx="12"/>
          </p:nvPr>
        </p:nvSpPr>
        <p:spPr>
          <a:xfrm>
            <a:off x="4573524" y="0"/>
            <a:ext cx="2297430" cy="2578608"/>
          </a:xfrm>
        </p:spPr>
        <p:txBody>
          <a:bodyPr lIns="182880" tIns="91440" rIns="182880" bIns="91440"/>
          <a:lstStyle>
            <a:lvl1pPr marL="0" indent="0">
              <a:buFontTx/>
              <a:buNone/>
              <a:defRPr/>
            </a:lvl1pPr>
          </a:lstStyle>
          <a:p>
            <a:pPr lvl="0"/>
            <a:endParaRPr lang="en-US" noProof="0"/>
          </a:p>
        </p:txBody>
      </p:sp>
      <p:sp>
        <p:nvSpPr>
          <p:cNvPr id="13" name="Picture Placeholder 3"/>
          <p:cNvSpPr>
            <a:spLocks noGrp="1"/>
          </p:cNvSpPr>
          <p:nvPr>
            <p:ph type="pic" sz="quarter" idx="13"/>
          </p:nvPr>
        </p:nvSpPr>
        <p:spPr>
          <a:xfrm>
            <a:off x="6860286" y="0"/>
            <a:ext cx="2297430" cy="2578608"/>
          </a:xfrm>
        </p:spPr>
        <p:txBody>
          <a:bodyPr lIns="182880" tIns="91440" rIns="182880" bIns="91440"/>
          <a:lstStyle>
            <a:lvl1pPr marL="0" indent="0">
              <a:buFontTx/>
              <a:buNone/>
              <a:defRPr/>
            </a:lvl1pPr>
          </a:lstStyle>
          <a:p>
            <a:pPr lvl="0"/>
            <a:endParaRPr lang="en-US" noProof="0"/>
          </a:p>
        </p:txBody>
      </p:sp>
      <p:sp>
        <p:nvSpPr>
          <p:cNvPr id="15" name="Picture Placeholder 3"/>
          <p:cNvSpPr>
            <a:spLocks noGrp="1"/>
          </p:cNvSpPr>
          <p:nvPr>
            <p:ph type="pic" sz="quarter" idx="15"/>
          </p:nvPr>
        </p:nvSpPr>
        <p:spPr>
          <a:xfrm>
            <a:off x="0" y="2564892"/>
            <a:ext cx="2297430" cy="2578608"/>
          </a:xfrm>
        </p:spPr>
        <p:txBody>
          <a:bodyPr lIns="182880" tIns="91440" rIns="182880" bIns="91440"/>
          <a:lstStyle>
            <a:lvl1pPr marL="0" indent="0">
              <a:buFontTx/>
              <a:buNone/>
              <a:defRPr/>
            </a:lvl1pPr>
          </a:lstStyle>
          <a:p>
            <a:pPr lvl="0"/>
            <a:endParaRPr lang="en-US" noProof="0"/>
          </a:p>
        </p:txBody>
      </p:sp>
      <p:sp>
        <p:nvSpPr>
          <p:cNvPr id="16" name="Picture Placeholder 3"/>
          <p:cNvSpPr>
            <a:spLocks noGrp="1"/>
          </p:cNvSpPr>
          <p:nvPr>
            <p:ph type="pic" sz="quarter" idx="16"/>
          </p:nvPr>
        </p:nvSpPr>
        <p:spPr>
          <a:xfrm>
            <a:off x="2286761" y="2564892"/>
            <a:ext cx="2297430" cy="2578608"/>
          </a:xfrm>
        </p:spPr>
        <p:txBody>
          <a:bodyPr lIns="182880" tIns="91440" rIns="182880" bIns="91440"/>
          <a:lstStyle>
            <a:lvl1pPr marL="0" indent="0">
              <a:buFontTx/>
              <a:buNone/>
              <a:defRPr/>
            </a:lvl1pPr>
          </a:lstStyle>
          <a:p>
            <a:pPr lvl="0"/>
            <a:endParaRPr lang="en-US" noProof="0"/>
          </a:p>
        </p:txBody>
      </p:sp>
      <p:sp>
        <p:nvSpPr>
          <p:cNvPr id="17" name="Picture Placeholder 3"/>
          <p:cNvSpPr>
            <a:spLocks noGrp="1"/>
          </p:cNvSpPr>
          <p:nvPr>
            <p:ph type="pic" sz="quarter" idx="17"/>
          </p:nvPr>
        </p:nvSpPr>
        <p:spPr>
          <a:xfrm>
            <a:off x="4573524" y="2564892"/>
            <a:ext cx="2297430" cy="2578608"/>
          </a:xfrm>
        </p:spPr>
        <p:txBody>
          <a:bodyPr lIns="182880" tIns="91440" rIns="182880" bIns="91440"/>
          <a:lstStyle>
            <a:lvl1pPr marL="0" indent="0">
              <a:buFontTx/>
              <a:buNone/>
              <a:defRPr/>
            </a:lvl1pPr>
          </a:lstStyle>
          <a:p>
            <a:pPr lvl="0"/>
            <a:endParaRPr lang="en-US" noProof="0"/>
          </a:p>
        </p:txBody>
      </p:sp>
      <p:sp>
        <p:nvSpPr>
          <p:cNvPr id="18" name="Picture Placeholder 3"/>
          <p:cNvSpPr>
            <a:spLocks noGrp="1"/>
          </p:cNvSpPr>
          <p:nvPr>
            <p:ph type="pic" sz="quarter" idx="18"/>
          </p:nvPr>
        </p:nvSpPr>
        <p:spPr>
          <a:xfrm>
            <a:off x="6860286" y="2564892"/>
            <a:ext cx="2297430" cy="2578608"/>
          </a:xfrm>
        </p:spPr>
        <p:txBody>
          <a:bodyPr lIns="182880" tIns="91440" rIns="182880" bIns="91440"/>
          <a:lstStyle>
            <a:lvl1pPr marL="0" indent="0">
              <a:buFontTx/>
              <a:buNone/>
              <a:defRPr/>
            </a:lvl1pPr>
          </a:lstStyle>
          <a:p>
            <a:pPr lvl="0"/>
            <a:endParaRPr lang="en-US" noProof="0"/>
          </a:p>
        </p:txBody>
      </p:sp>
    </p:spTree>
    <p:extLst>
      <p:ext uri="{BB962C8B-B14F-4D97-AF65-F5344CB8AC3E}">
        <p14:creationId xmlns:p14="http://schemas.microsoft.com/office/powerpoint/2010/main" val="1555055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182880" tIns="91440" rIns="182880" bIns="91440"/>
          <a:lstStyle>
            <a:lvl1pPr marL="0" indent="0">
              <a:buFontTx/>
              <a:buNone/>
              <a:defRPr/>
            </a:lvl1pPr>
          </a:lstStyle>
          <a:p>
            <a:pPr lvl="0"/>
            <a:endParaRPr lang="en-US" noProof="0"/>
          </a:p>
        </p:txBody>
      </p:sp>
      <p:sp>
        <p:nvSpPr>
          <p:cNvPr id="7" name="Picture Placeholder 3"/>
          <p:cNvSpPr>
            <a:spLocks noGrp="1"/>
          </p:cNvSpPr>
          <p:nvPr>
            <p:ph type="pic" sz="quarter" idx="11"/>
          </p:nvPr>
        </p:nvSpPr>
        <p:spPr>
          <a:xfrm>
            <a:off x="2286761" y="0"/>
            <a:ext cx="2297430" cy="2578608"/>
          </a:xfrm>
        </p:spPr>
        <p:txBody>
          <a:bodyPr lIns="182880" tIns="91440" rIns="182880" bIns="91440"/>
          <a:lstStyle>
            <a:lvl1pPr marL="0" indent="0">
              <a:buFontTx/>
              <a:buNone/>
              <a:defRPr/>
            </a:lvl1pPr>
          </a:lstStyle>
          <a:p>
            <a:pPr lvl="0"/>
            <a:endParaRPr lang="en-US" noProof="0"/>
          </a:p>
        </p:txBody>
      </p:sp>
      <p:sp>
        <p:nvSpPr>
          <p:cNvPr id="12" name="Picture Placeholder 3"/>
          <p:cNvSpPr>
            <a:spLocks noGrp="1"/>
          </p:cNvSpPr>
          <p:nvPr>
            <p:ph type="pic" sz="quarter" idx="12"/>
          </p:nvPr>
        </p:nvSpPr>
        <p:spPr>
          <a:xfrm>
            <a:off x="4573524" y="0"/>
            <a:ext cx="2297430" cy="2578608"/>
          </a:xfrm>
        </p:spPr>
        <p:txBody>
          <a:bodyPr lIns="182880" tIns="91440" rIns="182880" bIns="91440"/>
          <a:lstStyle>
            <a:lvl1pPr marL="0" indent="0">
              <a:buFontTx/>
              <a:buNone/>
              <a:defRPr/>
            </a:lvl1pPr>
          </a:lstStyle>
          <a:p>
            <a:pPr lvl="0"/>
            <a:endParaRPr lang="en-US" noProof="0"/>
          </a:p>
        </p:txBody>
      </p:sp>
      <p:sp>
        <p:nvSpPr>
          <p:cNvPr id="13" name="Picture Placeholder 3"/>
          <p:cNvSpPr>
            <a:spLocks noGrp="1"/>
          </p:cNvSpPr>
          <p:nvPr>
            <p:ph type="pic" sz="quarter" idx="13"/>
          </p:nvPr>
        </p:nvSpPr>
        <p:spPr>
          <a:xfrm>
            <a:off x="6860286" y="0"/>
            <a:ext cx="2297430" cy="2578608"/>
          </a:xfrm>
        </p:spPr>
        <p:txBody>
          <a:bodyPr lIns="182880" tIns="91440" rIns="182880" bIns="91440"/>
          <a:lstStyle>
            <a:lvl1pPr marL="0" indent="0">
              <a:buFontTx/>
              <a:buNone/>
              <a:defRPr/>
            </a:lvl1pPr>
          </a:lstStyle>
          <a:p>
            <a:pPr lvl="0"/>
            <a:endParaRPr lang="en-US" noProof="0"/>
          </a:p>
        </p:txBody>
      </p:sp>
      <p:sp>
        <p:nvSpPr>
          <p:cNvPr id="15" name="Picture Placeholder 3"/>
          <p:cNvSpPr>
            <a:spLocks noGrp="1"/>
          </p:cNvSpPr>
          <p:nvPr>
            <p:ph type="pic" sz="quarter" idx="15"/>
          </p:nvPr>
        </p:nvSpPr>
        <p:spPr>
          <a:xfrm>
            <a:off x="0" y="2564892"/>
            <a:ext cx="2297430" cy="2578608"/>
          </a:xfrm>
        </p:spPr>
        <p:txBody>
          <a:bodyPr lIns="182880" tIns="91440" rIns="182880" bIns="91440"/>
          <a:lstStyle>
            <a:lvl1pPr marL="0" indent="0">
              <a:buFontTx/>
              <a:buNone/>
              <a:defRPr/>
            </a:lvl1pPr>
          </a:lstStyle>
          <a:p>
            <a:pPr lvl="0"/>
            <a:endParaRPr lang="en-US" noProof="0"/>
          </a:p>
        </p:txBody>
      </p:sp>
      <p:sp>
        <p:nvSpPr>
          <p:cNvPr id="16" name="Picture Placeholder 3"/>
          <p:cNvSpPr>
            <a:spLocks noGrp="1"/>
          </p:cNvSpPr>
          <p:nvPr>
            <p:ph type="pic" sz="quarter" idx="16"/>
          </p:nvPr>
        </p:nvSpPr>
        <p:spPr>
          <a:xfrm>
            <a:off x="2286761" y="2564892"/>
            <a:ext cx="2297430" cy="2578608"/>
          </a:xfrm>
        </p:spPr>
        <p:txBody>
          <a:bodyPr lIns="182880" tIns="91440" rIns="182880" bIns="91440"/>
          <a:lstStyle>
            <a:lvl1pPr marL="0" indent="0">
              <a:buFontTx/>
              <a:buNone/>
              <a:defRPr/>
            </a:lvl1pPr>
          </a:lstStyle>
          <a:p>
            <a:pPr lvl="0"/>
            <a:endParaRPr lang="en-US" noProof="0"/>
          </a:p>
        </p:txBody>
      </p:sp>
      <p:sp>
        <p:nvSpPr>
          <p:cNvPr id="17" name="Picture Placeholder 3"/>
          <p:cNvSpPr>
            <a:spLocks noGrp="1"/>
          </p:cNvSpPr>
          <p:nvPr>
            <p:ph type="pic" sz="quarter" idx="17"/>
          </p:nvPr>
        </p:nvSpPr>
        <p:spPr>
          <a:xfrm>
            <a:off x="4573524" y="2564892"/>
            <a:ext cx="2297430" cy="2578608"/>
          </a:xfrm>
        </p:spPr>
        <p:txBody>
          <a:bodyPr lIns="182880" tIns="91440" rIns="182880" bIns="91440"/>
          <a:lstStyle>
            <a:lvl1pPr marL="0" indent="0">
              <a:buFontTx/>
              <a:buNone/>
              <a:defRPr/>
            </a:lvl1pPr>
          </a:lstStyle>
          <a:p>
            <a:pPr lvl="0"/>
            <a:endParaRPr lang="en-US" noProof="0"/>
          </a:p>
        </p:txBody>
      </p:sp>
      <p:sp>
        <p:nvSpPr>
          <p:cNvPr id="18" name="Picture Placeholder 3"/>
          <p:cNvSpPr>
            <a:spLocks noGrp="1"/>
          </p:cNvSpPr>
          <p:nvPr>
            <p:ph type="pic" sz="quarter" idx="18"/>
          </p:nvPr>
        </p:nvSpPr>
        <p:spPr>
          <a:xfrm>
            <a:off x="6860286" y="2564892"/>
            <a:ext cx="2297430" cy="2578608"/>
          </a:xfrm>
        </p:spPr>
        <p:txBody>
          <a:bodyPr lIns="182880" tIns="91440" rIns="182880" bIns="91440"/>
          <a:lstStyle>
            <a:lvl1pPr marL="0" indent="0">
              <a:buFontTx/>
              <a:buNone/>
              <a:defRPr/>
            </a:lvl1pPr>
          </a:lstStyle>
          <a:p>
            <a:pPr lvl="0"/>
            <a:endParaRPr lang="en-US" noProof="0"/>
          </a:p>
        </p:txBody>
      </p:sp>
    </p:spTree>
    <p:extLst>
      <p:ext uri="{BB962C8B-B14F-4D97-AF65-F5344CB8AC3E}">
        <p14:creationId xmlns:p14="http://schemas.microsoft.com/office/powerpoint/2010/main" val="2436729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5"/>
            <a:ext cx="1831086" cy="1721357"/>
          </a:xfrm>
        </p:spPr>
        <p:txBody>
          <a:bodyPr lIns="182880" tIns="91440" rIns="182880" bIns="91440"/>
          <a:lstStyle>
            <a:lvl1pPr marL="0" indent="0">
              <a:buFontTx/>
              <a:buNone/>
              <a:defRPr/>
            </a:lvl1pPr>
          </a:lstStyle>
          <a:p>
            <a:pPr lvl="0"/>
            <a:endParaRPr lang="en-US" noProof="0" dirty="0"/>
          </a:p>
        </p:txBody>
      </p:sp>
      <p:sp>
        <p:nvSpPr>
          <p:cNvPr id="7" name="Picture Placeholder 3"/>
          <p:cNvSpPr>
            <a:spLocks noGrp="1"/>
          </p:cNvSpPr>
          <p:nvPr>
            <p:ph type="pic" sz="quarter" idx="11"/>
          </p:nvPr>
        </p:nvSpPr>
        <p:spPr>
          <a:xfrm>
            <a:off x="1828229" y="5"/>
            <a:ext cx="1831086" cy="1721357"/>
          </a:xfrm>
        </p:spPr>
        <p:txBody>
          <a:bodyPr lIns="182880" tIns="91440" rIns="182880" bIns="91440"/>
          <a:lstStyle>
            <a:lvl1pPr marL="0" indent="0">
              <a:buFontTx/>
              <a:buNone/>
              <a:defRPr/>
            </a:lvl1pPr>
          </a:lstStyle>
          <a:p>
            <a:pPr lvl="0"/>
            <a:endParaRPr lang="en-US" noProof="0"/>
          </a:p>
        </p:txBody>
      </p:sp>
      <p:sp>
        <p:nvSpPr>
          <p:cNvPr id="12" name="Picture Placeholder 3"/>
          <p:cNvSpPr>
            <a:spLocks noGrp="1"/>
          </p:cNvSpPr>
          <p:nvPr>
            <p:ph type="pic" sz="quarter" idx="12"/>
          </p:nvPr>
        </p:nvSpPr>
        <p:spPr>
          <a:xfrm>
            <a:off x="3656457" y="5"/>
            <a:ext cx="1831086" cy="1721357"/>
          </a:xfrm>
        </p:spPr>
        <p:txBody>
          <a:bodyPr lIns="182880" tIns="91440" rIns="182880" bIns="91440"/>
          <a:lstStyle>
            <a:lvl1pPr marL="0" indent="0">
              <a:buFontTx/>
              <a:buNone/>
              <a:defRPr/>
            </a:lvl1pPr>
          </a:lstStyle>
          <a:p>
            <a:pPr lvl="0"/>
            <a:endParaRPr lang="en-US" noProof="0"/>
          </a:p>
        </p:txBody>
      </p:sp>
      <p:sp>
        <p:nvSpPr>
          <p:cNvPr id="13" name="Picture Placeholder 3"/>
          <p:cNvSpPr>
            <a:spLocks noGrp="1"/>
          </p:cNvSpPr>
          <p:nvPr>
            <p:ph type="pic" sz="quarter" idx="13"/>
          </p:nvPr>
        </p:nvSpPr>
        <p:spPr>
          <a:xfrm>
            <a:off x="5484685" y="5"/>
            <a:ext cx="1831086" cy="1721357"/>
          </a:xfrm>
        </p:spPr>
        <p:txBody>
          <a:bodyPr lIns="182880" tIns="91440" rIns="182880" bIns="91440"/>
          <a:lstStyle>
            <a:lvl1pPr marL="0" indent="0">
              <a:buFontTx/>
              <a:buNone/>
              <a:defRPr/>
            </a:lvl1pPr>
          </a:lstStyle>
          <a:p>
            <a:pPr lvl="0"/>
            <a:endParaRPr lang="en-US" noProof="0"/>
          </a:p>
        </p:txBody>
      </p:sp>
      <p:sp>
        <p:nvSpPr>
          <p:cNvPr id="14" name="Picture Placeholder 3"/>
          <p:cNvSpPr>
            <a:spLocks noGrp="1"/>
          </p:cNvSpPr>
          <p:nvPr>
            <p:ph type="pic" sz="quarter" idx="14"/>
          </p:nvPr>
        </p:nvSpPr>
        <p:spPr>
          <a:xfrm>
            <a:off x="7312914" y="5"/>
            <a:ext cx="1831086" cy="1721357"/>
          </a:xfrm>
        </p:spPr>
        <p:txBody>
          <a:bodyPr lIns="182880" tIns="91440" rIns="182880" bIns="91440"/>
          <a:lstStyle>
            <a:lvl1pPr marL="0" indent="0">
              <a:buFontTx/>
              <a:buNone/>
              <a:defRPr/>
            </a:lvl1pPr>
          </a:lstStyle>
          <a:p>
            <a:pPr lvl="0"/>
            <a:endParaRPr lang="en-US" noProof="0"/>
          </a:p>
        </p:txBody>
      </p:sp>
      <p:sp>
        <p:nvSpPr>
          <p:cNvPr id="15" name="Picture Placeholder 3"/>
          <p:cNvSpPr>
            <a:spLocks noGrp="1"/>
          </p:cNvSpPr>
          <p:nvPr>
            <p:ph type="pic" sz="quarter" idx="15"/>
          </p:nvPr>
        </p:nvSpPr>
        <p:spPr>
          <a:xfrm>
            <a:off x="0" y="1711077"/>
            <a:ext cx="1831086" cy="1721357"/>
          </a:xfrm>
        </p:spPr>
        <p:txBody>
          <a:bodyPr lIns="182880" tIns="91440" rIns="182880" bIns="91440"/>
          <a:lstStyle>
            <a:lvl1pPr marL="0" indent="0">
              <a:buFontTx/>
              <a:buNone/>
              <a:defRPr/>
            </a:lvl1pPr>
          </a:lstStyle>
          <a:p>
            <a:pPr lvl="0"/>
            <a:endParaRPr lang="en-US" noProof="0" dirty="0"/>
          </a:p>
        </p:txBody>
      </p:sp>
      <p:sp>
        <p:nvSpPr>
          <p:cNvPr id="16" name="Picture Placeholder 3"/>
          <p:cNvSpPr>
            <a:spLocks noGrp="1"/>
          </p:cNvSpPr>
          <p:nvPr>
            <p:ph type="pic" sz="quarter" idx="16"/>
          </p:nvPr>
        </p:nvSpPr>
        <p:spPr>
          <a:xfrm>
            <a:off x="1828229" y="1711077"/>
            <a:ext cx="1831086" cy="1721357"/>
          </a:xfrm>
        </p:spPr>
        <p:txBody>
          <a:bodyPr lIns="182880" tIns="91440" rIns="182880" bIns="91440"/>
          <a:lstStyle>
            <a:lvl1pPr marL="0" indent="0">
              <a:buFontTx/>
              <a:buNone/>
              <a:defRPr/>
            </a:lvl1pPr>
          </a:lstStyle>
          <a:p>
            <a:pPr lvl="0"/>
            <a:endParaRPr lang="en-US" noProof="0"/>
          </a:p>
        </p:txBody>
      </p:sp>
      <p:sp>
        <p:nvSpPr>
          <p:cNvPr id="17" name="Picture Placeholder 3"/>
          <p:cNvSpPr>
            <a:spLocks noGrp="1"/>
          </p:cNvSpPr>
          <p:nvPr>
            <p:ph type="pic" sz="quarter" idx="17"/>
          </p:nvPr>
        </p:nvSpPr>
        <p:spPr>
          <a:xfrm>
            <a:off x="3656457" y="1711077"/>
            <a:ext cx="1831086" cy="1721357"/>
          </a:xfrm>
        </p:spPr>
        <p:txBody>
          <a:bodyPr lIns="182880" tIns="91440" rIns="182880" bIns="91440"/>
          <a:lstStyle>
            <a:lvl1pPr marL="0" indent="0">
              <a:buFontTx/>
              <a:buNone/>
              <a:defRPr/>
            </a:lvl1pPr>
          </a:lstStyle>
          <a:p>
            <a:pPr lvl="0"/>
            <a:endParaRPr lang="en-US" noProof="0"/>
          </a:p>
        </p:txBody>
      </p:sp>
      <p:sp>
        <p:nvSpPr>
          <p:cNvPr id="18" name="Picture Placeholder 3"/>
          <p:cNvSpPr>
            <a:spLocks noGrp="1"/>
          </p:cNvSpPr>
          <p:nvPr>
            <p:ph type="pic" sz="quarter" idx="18"/>
          </p:nvPr>
        </p:nvSpPr>
        <p:spPr>
          <a:xfrm>
            <a:off x="5484685" y="1711077"/>
            <a:ext cx="1831086" cy="1721357"/>
          </a:xfrm>
        </p:spPr>
        <p:txBody>
          <a:bodyPr lIns="182880" tIns="91440" rIns="182880" bIns="91440"/>
          <a:lstStyle>
            <a:lvl1pPr marL="0" indent="0">
              <a:buFontTx/>
              <a:buNone/>
              <a:defRPr/>
            </a:lvl1pPr>
          </a:lstStyle>
          <a:p>
            <a:pPr lvl="0"/>
            <a:endParaRPr lang="en-US" noProof="0"/>
          </a:p>
        </p:txBody>
      </p:sp>
      <p:sp>
        <p:nvSpPr>
          <p:cNvPr id="19" name="Picture Placeholder 3"/>
          <p:cNvSpPr>
            <a:spLocks noGrp="1"/>
          </p:cNvSpPr>
          <p:nvPr>
            <p:ph type="pic" sz="quarter" idx="19"/>
          </p:nvPr>
        </p:nvSpPr>
        <p:spPr>
          <a:xfrm>
            <a:off x="7312914" y="1711077"/>
            <a:ext cx="1831086" cy="1721357"/>
          </a:xfrm>
        </p:spPr>
        <p:txBody>
          <a:bodyPr lIns="182880" tIns="91440" rIns="182880" bIns="91440"/>
          <a:lstStyle>
            <a:lvl1pPr marL="0" indent="0">
              <a:buFontTx/>
              <a:buNone/>
              <a:defRPr/>
            </a:lvl1pPr>
          </a:lstStyle>
          <a:p>
            <a:pPr lvl="0"/>
            <a:endParaRPr lang="en-US" noProof="0"/>
          </a:p>
        </p:txBody>
      </p:sp>
      <p:sp>
        <p:nvSpPr>
          <p:cNvPr id="20" name="Picture Placeholder 3"/>
          <p:cNvSpPr>
            <a:spLocks noGrp="1"/>
          </p:cNvSpPr>
          <p:nvPr>
            <p:ph type="pic" sz="quarter" idx="20"/>
          </p:nvPr>
        </p:nvSpPr>
        <p:spPr>
          <a:xfrm>
            <a:off x="0" y="3422148"/>
            <a:ext cx="1831086" cy="1721357"/>
          </a:xfrm>
        </p:spPr>
        <p:txBody>
          <a:bodyPr lIns="182880" tIns="91440" rIns="182880" bIns="91440"/>
          <a:lstStyle>
            <a:lvl1pPr marL="0" indent="0">
              <a:buFontTx/>
              <a:buNone/>
              <a:defRPr/>
            </a:lvl1pPr>
          </a:lstStyle>
          <a:p>
            <a:pPr lvl="0"/>
            <a:endParaRPr lang="en-US" noProof="0"/>
          </a:p>
        </p:txBody>
      </p:sp>
      <p:sp>
        <p:nvSpPr>
          <p:cNvPr id="21" name="Picture Placeholder 3"/>
          <p:cNvSpPr>
            <a:spLocks noGrp="1"/>
          </p:cNvSpPr>
          <p:nvPr>
            <p:ph type="pic" sz="quarter" idx="21"/>
          </p:nvPr>
        </p:nvSpPr>
        <p:spPr>
          <a:xfrm>
            <a:off x="1828229" y="3422148"/>
            <a:ext cx="1831086" cy="1721357"/>
          </a:xfrm>
        </p:spPr>
        <p:txBody>
          <a:bodyPr lIns="182880" tIns="91440" rIns="182880" bIns="91440"/>
          <a:lstStyle>
            <a:lvl1pPr marL="0" indent="0">
              <a:buFontTx/>
              <a:buNone/>
              <a:defRPr/>
            </a:lvl1pPr>
          </a:lstStyle>
          <a:p>
            <a:pPr lvl="0"/>
            <a:endParaRPr lang="en-US" noProof="0"/>
          </a:p>
        </p:txBody>
      </p:sp>
      <p:sp>
        <p:nvSpPr>
          <p:cNvPr id="22" name="Picture Placeholder 3"/>
          <p:cNvSpPr>
            <a:spLocks noGrp="1"/>
          </p:cNvSpPr>
          <p:nvPr>
            <p:ph type="pic" sz="quarter" idx="22"/>
          </p:nvPr>
        </p:nvSpPr>
        <p:spPr>
          <a:xfrm>
            <a:off x="3656457" y="3422148"/>
            <a:ext cx="1831086" cy="1721357"/>
          </a:xfrm>
        </p:spPr>
        <p:txBody>
          <a:bodyPr lIns="182880" tIns="91440" rIns="182880" bIns="91440"/>
          <a:lstStyle>
            <a:lvl1pPr marL="0" indent="0">
              <a:buFontTx/>
              <a:buNone/>
              <a:defRPr/>
            </a:lvl1pPr>
          </a:lstStyle>
          <a:p>
            <a:pPr lvl="0"/>
            <a:endParaRPr lang="en-US" noProof="0"/>
          </a:p>
        </p:txBody>
      </p:sp>
      <p:sp>
        <p:nvSpPr>
          <p:cNvPr id="23" name="Picture Placeholder 3"/>
          <p:cNvSpPr>
            <a:spLocks noGrp="1"/>
          </p:cNvSpPr>
          <p:nvPr>
            <p:ph type="pic" sz="quarter" idx="23"/>
          </p:nvPr>
        </p:nvSpPr>
        <p:spPr>
          <a:xfrm>
            <a:off x="5484685" y="3422148"/>
            <a:ext cx="1831086" cy="1721357"/>
          </a:xfrm>
        </p:spPr>
        <p:txBody>
          <a:bodyPr lIns="182880" tIns="91440" rIns="182880" bIns="91440"/>
          <a:lstStyle>
            <a:lvl1pPr marL="0" indent="0">
              <a:buFontTx/>
              <a:buNone/>
              <a:defRPr/>
            </a:lvl1pPr>
          </a:lstStyle>
          <a:p>
            <a:pPr lvl="0"/>
            <a:endParaRPr lang="en-US" noProof="0"/>
          </a:p>
        </p:txBody>
      </p:sp>
      <p:sp>
        <p:nvSpPr>
          <p:cNvPr id="24" name="Picture Placeholder 3"/>
          <p:cNvSpPr>
            <a:spLocks noGrp="1"/>
          </p:cNvSpPr>
          <p:nvPr>
            <p:ph type="pic" sz="quarter" idx="24"/>
          </p:nvPr>
        </p:nvSpPr>
        <p:spPr>
          <a:xfrm>
            <a:off x="7312914" y="3422148"/>
            <a:ext cx="1831086" cy="1721357"/>
          </a:xfrm>
        </p:spPr>
        <p:txBody>
          <a:bodyPr lIns="182880" tIns="91440" rIns="182880" bIns="91440"/>
          <a:lstStyle>
            <a:lvl1pPr marL="0" indent="0">
              <a:buFontTx/>
              <a:buNone/>
              <a:defRPr/>
            </a:lvl1pPr>
          </a:lstStyle>
          <a:p>
            <a:pPr lvl="0"/>
            <a:endParaRPr lang="en-US" noProof="0"/>
          </a:p>
        </p:txBody>
      </p:sp>
    </p:spTree>
    <p:extLst>
      <p:ext uri="{BB962C8B-B14F-4D97-AF65-F5344CB8AC3E}">
        <p14:creationId xmlns:p14="http://schemas.microsoft.com/office/powerpoint/2010/main" val="374221757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8" y="0"/>
            <a:ext cx="1536193" cy="1296162"/>
          </a:xfrm>
        </p:spPr>
        <p:txBody>
          <a:bodyPr lIns="182880" tIns="91440" rIns="182880" bIns="91440"/>
          <a:lstStyle>
            <a:lvl1pPr marL="0" indent="0">
              <a:buFontTx/>
              <a:buNone/>
              <a:defRPr/>
            </a:lvl1pPr>
          </a:lstStyle>
          <a:p>
            <a:pPr lvl="0"/>
            <a:endParaRPr lang="en-US" noProof="0"/>
          </a:p>
        </p:txBody>
      </p:sp>
      <p:sp>
        <p:nvSpPr>
          <p:cNvPr id="7" name="Picture Placeholder 3"/>
          <p:cNvSpPr>
            <a:spLocks noGrp="1"/>
          </p:cNvSpPr>
          <p:nvPr>
            <p:ph type="pic" sz="quarter" idx="11"/>
          </p:nvPr>
        </p:nvSpPr>
        <p:spPr>
          <a:xfrm>
            <a:off x="1521569" y="0"/>
            <a:ext cx="1536193" cy="1296162"/>
          </a:xfrm>
        </p:spPr>
        <p:txBody>
          <a:bodyPr lIns="182880" tIns="91440" rIns="182880" bIns="91440"/>
          <a:lstStyle>
            <a:lvl1pPr marL="0" indent="0">
              <a:buFontTx/>
              <a:buNone/>
              <a:defRPr/>
            </a:lvl1pPr>
          </a:lstStyle>
          <a:p>
            <a:pPr lvl="0"/>
            <a:endParaRPr lang="en-US" noProof="0"/>
          </a:p>
        </p:txBody>
      </p:sp>
      <p:sp>
        <p:nvSpPr>
          <p:cNvPr id="12" name="Picture Placeholder 3"/>
          <p:cNvSpPr>
            <a:spLocks noGrp="1"/>
          </p:cNvSpPr>
          <p:nvPr>
            <p:ph type="pic" sz="quarter" idx="12"/>
          </p:nvPr>
        </p:nvSpPr>
        <p:spPr>
          <a:xfrm>
            <a:off x="3043131" y="0"/>
            <a:ext cx="1536193" cy="1296162"/>
          </a:xfrm>
        </p:spPr>
        <p:txBody>
          <a:bodyPr lIns="182880" tIns="91440" rIns="182880" bIns="91440"/>
          <a:lstStyle>
            <a:lvl1pPr marL="0" indent="0">
              <a:buFontTx/>
              <a:buNone/>
              <a:defRPr/>
            </a:lvl1pPr>
          </a:lstStyle>
          <a:p>
            <a:pPr lvl="0"/>
            <a:endParaRPr lang="en-US" noProof="0"/>
          </a:p>
        </p:txBody>
      </p:sp>
      <p:sp>
        <p:nvSpPr>
          <p:cNvPr id="13" name="Picture Placeholder 3"/>
          <p:cNvSpPr>
            <a:spLocks noGrp="1"/>
          </p:cNvSpPr>
          <p:nvPr>
            <p:ph type="pic" sz="quarter" idx="13"/>
          </p:nvPr>
        </p:nvSpPr>
        <p:spPr>
          <a:xfrm>
            <a:off x="4564694" y="0"/>
            <a:ext cx="1536193" cy="1296162"/>
          </a:xfrm>
        </p:spPr>
        <p:txBody>
          <a:bodyPr lIns="182880" tIns="91440" rIns="182880" bIns="91440"/>
          <a:lstStyle>
            <a:lvl1pPr marL="0" indent="0">
              <a:buFontTx/>
              <a:buNone/>
              <a:defRPr/>
            </a:lvl1pPr>
          </a:lstStyle>
          <a:p>
            <a:pPr lvl="0"/>
            <a:endParaRPr lang="en-US" noProof="0"/>
          </a:p>
        </p:txBody>
      </p:sp>
      <p:sp>
        <p:nvSpPr>
          <p:cNvPr id="14" name="Picture Placeholder 3"/>
          <p:cNvSpPr>
            <a:spLocks noGrp="1"/>
          </p:cNvSpPr>
          <p:nvPr>
            <p:ph type="pic" sz="quarter" idx="14"/>
          </p:nvPr>
        </p:nvSpPr>
        <p:spPr>
          <a:xfrm>
            <a:off x="7607815" y="0"/>
            <a:ext cx="1536193" cy="1296162"/>
          </a:xfrm>
        </p:spPr>
        <p:txBody>
          <a:bodyPr lIns="182880" tIns="91440" rIns="182880" bIns="91440"/>
          <a:lstStyle>
            <a:lvl1pPr marL="0" indent="0">
              <a:buFontTx/>
              <a:buNone/>
              <a:defRPr/>
            </a:lvl1pPr>
          </a:lstStyle>
          <a:p>
            <a:pPr lvl="0"/>
            <a:endParaRPr lang="en-US" noProof="0"/>
          </a:p>
        </p:txBody>
      </p:sp>
      <p:sp>
        <p:nvSpPr>
          <p:cNvPr id="25" name="Picture Placeholder 3"/>
          <p:cNvSpPr>
            <a:spLocks noGrp="1"/>
          </p:cNvSpPr>
          <p:nvPr>
            <p:ph type="pic" sz="quarter" idx="25"/>
          </p:nvPr>
        </p:nvSpPr>
        <p:spPr>
          <a:xfrm>
            <a:off x="6086249" y="0"/>
            <a:ext cx="1536193" cy="1296162"/>
          </a:xfrm>
        </p:spPr>
        <p:txBody>
          <a:bodyPr lIns="182880" tIns="91440" rIns="182880" bIns="91440"/>
          <a:lstStyle>
            <a:lvl1pPr marL="0" indent="0">
              <a:buFontTx/>
              <a:buNone/>
              <a:defRPr/>
            </a:lvl1pPr>
          </a:lstStyle>
          <a:p>
            <a:pPr lvl="0"/>
            <a:endParaRPr lang="en-US" noProof="0"/>
          </a:p>
        </p:txBody>
      </p:sp>
      <p:sp>
        <p:nvSpPr>
          <p:cNvPr id="28" name="Picture Placeholder 3"/>
          <p:cNvSpPr>
            <a:spLocks noGrp="1"/>
          </p:cNvSpPr>
          <p:nvPr>
            <p:ph type="pic" sz="quarter" idx="26"/>
          </p:nvPr>
        </p:nvSpPr>
        <p:spPr>
          <a:xfrm>
            <a:off x="8" y="1282446"/>
            <a:ext cx="1536193" cy="1296162"/>
          </a:xfrm>
        </p:spPr>
        <p:txBody>
          <a:bodyPr lIns="182880" tIns="91440" rIns="182880" bIns="91440"/>
          <a:lstStyle>
            <a:lvl1pPr marL="0" indent="0">
              <a:buFontTx/>
              <a:buNone/>
              <a:defRPr/>
            </a:lvl1pPr>
          </a:lstStyle>
          <a:p>
            <a:pPr lvl="0"/>
            <a:endParaRPr lang="en-US" noProof="0"/>
          </a:p>
        </p:txBody>
      </p:sp>
      <p:sp>
        <p:nvSpPr>
          <p:cNvPr id="29" name="Picture Placeholder 3"/>
          <p:cNvSpPr>
            <a:spLocks noGrp="1"/>
          </p:cNvSpPr>
          <p:nvPr>
            <p:ph type="pic" sz="quarter" idx="27"/>
          </p:nvPr>
        </p:nvSpPr>
        <p:spPr>
          <a:xfrm>
            <a:off x="1521569" y="1282446"/>
            <a:ext cx="1536193" cy="1296162"/>
          </a:xfrm>
        </p:spPr>
        <p:txBody>
          <a:bodyPr lIns="182880" tIns="91440" rIns="182880" bIns="91440"/>
          <a:lstStyle>
            <a:lvl1pPr marL="0" indent="0">
              <a:buFontTx/>
              <a:buNone/>
              <a:defRPr/>
            </a:lvl1pPr>
          </a:lstStyle>
          <a:p>
            <a:pPr lvl="0"/>
            <a:endParaRPr lang="en-US" noProof="0"/>
          </a:p>
        </p:txBody>
      </p:sp>
      <p:sp>
        <p:nvSpPr>
          <p:cNvPr id="30" name="Picture Placeholder 3"/>
          <p:cNvSpPr>
            <a:spLocks noGrp="1"/>
          </p:cNvSpPr>
          <p:nvPr>
            <p:ph type="pic" sz="quarter" idx="28"/>
          </p:nvPr>
        </p:nvSpPr>
        <p:spPr>
          <a:xfrm>
            <a:off x="3043131" y="1282446"/>
            <a:ext cx="1536193" cy="1296162"/>
          </a:xfrm>
        </p:spPr>
        <p:txBody>
          <a:bodyPr lIns="182880" tIns="91440" rIns="182880" bIns="91440"/>
          <a:lstStyle>
            <a:lvl1pPr marL="0" indent="0">
              <a:buFontTx/>
              <a:buNone/>
              <a:defRPr/>
            </a:lvl1pPr>
          </a:lstStyle>
          <a:p>
            <a:pPr lvl="0"/>
            <a:endParaRPr lang="en-US" noProof="0"/>
          </a:p>
        </p:txBody>
      </p:sp>
      <p:sp>
        <p:nvSpPr>
          <p:cNvPr id="31" name="Picture Placeholder 3"/>
          <p:cNvSpPr>
            <a:spLocks noGrp="1"/>
          </p:cNvSpPr>
          <p:nvPr>
            <p:ph type="pic" sz="quarter" idx="29"/>
          </p:nvPr>
        </p:nvSpPr>
        <p:spPr>
          <a:xfrm>
            <a:off x="4564694" y="1282446"/>
            <a:ext cx="1536193" cy="1296162"/>
          </a:xfrm>
        </p:spPr>
        <p:txBody>
          <a:bodyPr lIns="182880" tIns="91440" rIns="182880" bIns="91440"/>
          <a:lstStyle>
            <a:lvl1pPr marL="0" indent="0">
              <a:buFontTx/>
              <a:buNone/>
              <a:defRPr/>
            </a:lvl1pPr>
          </a:lstStyle>
          <a:p>
            <a:pPr lvl="0"/>
            <a:endParaRPr lang="en-US" noProof="0"/>
          </a:p>
        </p:txBody>
      </p:sp>
      <p:sp>
        <p:nvSpPr>
          <p:cNvPr id="32" name="Picture Placeholder 3"/>
          <p:cNvSpPr>
            <a:spLocks noGrp="1"/>
          </p:cNvSpPr>
          <p:nvPr>
            <p:ph type="pic" sz="quarter" idx="30"/>
          </p:nvPr>
        </p:nvSpPr>
        <p:spPr>
          <a:xfrm>
            <a:off x="7607815" y="1282446"/>
            <a:ext cx="1536193" cy="1296162"/>
          </a:xfrm>
        </p:spPr>
        <p:txBody>
          <a:bodyPr lIns="182880" tIns="91440" rIns="182880" bIns="91440"/>
          <a:lstStyle>
            <a:lvl1pPr marL="0" indent="0">
              <a:buFontTx/>
              <a:buNone/>
              <a:defRPr/>
            </a:lvl1pPr>
          </a:lstStyle>
          <a:p>
            <a:pPr lvl="0"/>
            <a:endParaRPr lang="en-US" noProof="0"/>
          </a:p>
        </p:txBody>
      </p:sp>
      <p:sp>
        <p:nvSpPr>
          <p:cNvPr id="33" name="Picture Placeholder 3"/>
          <p:cNvSpPr>
            <a:spLocks noGrp="1"/>
          </p:cNvSpPr>
          <p:nvPr>
            <p:ph type="pic" sz="quarter" idx="31"/>
          </p:nvPr>
        </p:nvSpPr>
        <p:spPr>
          <a:xfrm>
            <a:off x="6086249" y="1282446"/>
            <a:ext cx="1536193" cy="1296162"/>
          </a:xfrm>
        </p:spPr>
        <p:txBody>
          <a:bodyPr lIns="182880" tIns="91440" rIns="182880" bIns="91440"/>
          <a:lstStyle>
            <a:lvl1pPr marL="0" indent="0">
              <a:buFontTx/>
              <a:buNone/>
              <a:defRPr/>
            </a:lvl1pPr>
          </a:lstStyle>
          <a:p>
            <a:pPr lvl="0"/>
            <a:endParaRPr lang="en-US" noProof="0"/>
          </a:p>
        </p:txBody>
      </p:sp>
      <p:sp>
        <p:nvSpPr>
          <p:cNvPr id="34" name="Picture Placeholder 3"/>
          <p:cNvSpPr>
            <a:spLocks noGrp="1"/>
          </p:cNvSpPr>
          <p:nvPr>
            <p:ph type="pic" sz="quarter" idx="32"/>
          </p:nvPr>
        </p:nvSpPr>
        <p:spPr>
          <a:xfrm>
            <a:off x="8" y="2564892"/>
            <a:ext cx="1536193" cy="1296162"/>
          </a:xfrm>
        </p:spPr>
        <p:txBody>
          <a:bodyPr lIns="182880" tIns="91440" rIns="182880" bIns="91440"/>
          <a:lstStyle>
            <a:lvl1pPr marL="0" indent="0">
              <a:buFontTx/>
              <a:buNone/>
              <a:defRPr/>
            </a:lvl1pPr>
          </a:lstStyle>
          <a:p>
            <a:pPr lvl="0"/>
            <a:endParaRPr lang="en-US" noProof="0"/>
          </a:p>
        </p:txBody>
      </p:sp>
      <p:sp>
        <p:nvSpPr>
          <p:cNvPr id="35" name="Picture Placeholder 3"/>
          <p:cNvSpPr>
            <a:spLocks noGrp="1"/>
          </p:cNvSpPr>
          <p:nvPr>
            <p:ph type="pic" sz="quarter" idx="33"/>
          </p:nvPr>
        </p:nvSpPr>
        <p:spPr>
          <a:xfrm>
            <a:off x="1521569" y="2564892"/>
            <a:ext cx="1536193" cy="1296162"/>
          </a:xfrm>
        </p:spPr>
        <p:txBody>
          <a:bodyPr lIns="182880" tIns="91440" rIns="182880" bIns="91440"/>
          <a:lstStyle>
            <a:lvl1pPr marL="0" indent="0">
              <a:buFontTx/>
              <a:buNone/>
              <a:defRPr/>
            </a:lvl1pPr>
          </a:lstStyle>
          <a:p>
            <a:pPr lvl="0"/>
            <a:endParaRPr lang="en-US" noProof="0"/>
          </a:p>
        </p:txBody>
      </p:sp>
      <p:sp>
        <p:nvSpPr>
          <p:cNvPr id="36" name="Picture Placeholder 3"/>
          <p:cNvSpPr>
            <a:spLocks noGrp="1"/>
          </p:cNvSpPr>
          <p:nvPr>
            <p:ph type="pic" sz="quarter" idx="34"/>
          </p:nvPr>
        </p:nvSpPr>
        <p:spPr>
          <a:xfrm>
            <a:off x="3043131" y="2564892"/>
            <a:ext cx="1536193" cy="1296162"/>
          </a:xfrm>
        </p:spPr>
        <p:txBody>
          <a:bodyPr lIns="182880" tIns="91440" rIns="182880" bIns="91440"/>
          <a:lstStyle>
            <a:lvl1pPr marL="0" indent="0">
              <a:buFontTx/>
              <a:buNone/>
              <a:defRPr/>
            </a:lvl1pPr>
          </a:lstStyle>
          <a:p>
            <a:pPr lvl="0"/>
            <a:endParaRPr lang="en-US" noProof="0"/>
          </a:p>
        </p:txBody>
      </p:sp>
      <p:sp>
        <p:nvSpPr>
          <p:cNvPr id="37" name="Picture Placeholder 3"/>
          <p:cNvSpPr>
            <a:spLocks noGrp="1"/>
          </p:cNvSpPr>
          <p:nvPr>
            <p:ph type="pic" sz="quarter" idx="35"/>
          </p:nvPr>
        </p:nvSpPr>
        <p:spPr>
          <a:xfrm>
            <a:off x="4564694" y="2564892"/>
            <a:ext cx="1536193" cy="1296162"/>
          </a:xfrm>
        </p:spPr>
        <p:txBody>
          <a:bodyPr lIns="182880" tIns="91440" rIns="182880" bIns="91440"/>
          <a:lstStyle>
            <a:lvl1pPr marL="0" indent="0">
              <a:buFontTx/>
              <a:buNone/>
              <a:defRPr/>
            </a:lvl1pPr>
          </a:lstStyle>
          <a:p>
            <a:pPr lvl="0"/>
            <a:endParaRPr lang="en-US" noProof="0"/>
          </a:p>
        </p:txBody>
      </p:sp>
      <p:sp>
        <p:nvSpPr>
          <p:cNvPr id="38" name="Picture Placeholder 3"/>
          <p:cNvSpPr>
            <a:spLocks noGrp="1"/>
          </p:cNvSpPr>
          <p:nvPr>
            <p:ph type="pic" sz="quarter" idx="36"/>
          </p:nvPr>
        </p:nvSpPr>
        <p:spPr>
          <a:xfrm>
            <a:off x="7607815" y="2564892"/>
            <a:ext cx="1536193" cy="1296162"/>
          </a:xfrm>
        </p:spPr>
        <p:txBody>
          <a:bodyPr lIns="182880" tIns="91440" rIns="182880" bIns="91440"/>
          <a:lstStyle>
            <a:lvl1pPr marL="0" indent="0">
              <a:buFontTx/>
              <a:buNone/>
              <a:defRPr/>
            </a:lvl1pPr>
          </a:lstStyle>
          <a:p>
            <a:pPr lvl="0"/>
            <a:endParaRPr lang="en-US" noProof="0"/>
          </a:p>
        </p:txBody>
      </p:sp>
      <p:sp>
        <p:nvSpPr>
          <p:cNvPr id="39" name="Picture Placeholder 3"/>
          <p:cNvSpPr>
            <a:spLocks noGrp="1"/>
          </p:cNvSpPr>
          <p:nvPr>
            <p:ph type="pic" sz="quarter" idx="37"/>
          </p:nvPr>
        </p:nvSpPr>
        <p:spPr>
          <a:xfrm>
            <a:off x="6086249" y="2564892"/>
            <a:ext cx="1536193" cy="1296162"/>
          </a:xfrm>
        </p:spPr>
        <p:txBody>
          <a:bodyPr lIns="182880" tIns="91440" rIns="182880" bIns="91440"/>
          <a:lstStyle>
            <a:lvl1pPr marL="0" indent="0">
              <a:buFontTx/>
              <a:buNone/>
              <a:defRPr/>
            </a:lvl1pPr>
          </a:lstStyle>
          <a:p>
            <a:pPr lvl="0"/>
            <a:endParaRPr lang="en-US" noProof="0"/>
          </a:p>
        </p:txBody>
      </p:sp>
      <p:sp>
        <p:nvSpPr>
          <p:cNvPr id="40" name="Picture Placeholder 3"/>
          <p:cNvSpPr>
            <a:spLocks noGrp="1"/>
          </p:cNvSpPr>
          <p:nvPr>
            <p:ph type="pic" sz="quarter" idx="38"/>
          </p:nvPr>
        </p:nvSpPr>
        <p:spPr>
          <a:xfrm>
            <a:off x="8" y="3847338"/>
            <a:ext cx="1536193" cy="1296162"/>
          </a:xfrm>
        </p:spPr>
        <p:txBody>
          <a:bodyPr lIns="182880" tIns="91440" rIns="182880" bIns="91440"/>
          <a:lstStyle>
            <a:lvl1pPr marL="0" indent="0">
              <a:buFontTx/>
              <a:buNone/>
              <a:defRPr/>
            </a:lvl1pPr>
          </a:lstStyle>
          <a:p>
            <a:pPr lvl="0"/>
            <a:endParaRPr lang="en-US" noProof="0"/>
          </a:p>
        </p:txBody>
      </p:sp>
      <p:sp>
        <p:nvSpPr>
          <p:cNvPr id="41" name="Picture Placeholder 3"/>
          <p:cNvSpPr>
            <a:spLocks noGrp="1"/>
          </p:cNvSpPr>
          <p:nvPr>
            <p:ph type="pic" sz="quarter" idx="39"/>
          </p:nvPr>
        </p:nvSpPr>
        <p:spPr>
          <a:xfrm>
            <a:off x="1521569" y="3847338"/>
            <a:ext cx="1536193" cy="1296162"/>
          </a:xfrm>
        </p:spPr>
        <p:txBody>
          <a:bodyPr lIns="182880" tIns="91440" rIns="182880" bIns="91440"/>
          <a:lstStyle>
            <a:lvl1pPr marL="0" indent="0">
              <a:buFontTx/>
              <a:buNone/>
              <a:defRPr/>
            </a:lvl1pPr>
          </a:lstStyle>
          <a:p>
            <a:pPr lvl="0"/>
            <a:endParaRPr lang="en-US" noProof="0"/>
          </a:p>
        </p:txBody>
      </p:sp>
      <p:sp>
        <p:nvSpPr>
          <p:cNvPr id="42" name="Picture Placeholder 3"/>
          <p:cNvSpPr>
            <a:spLocks noGrp="1"/>
          </p:cNvSpPr>
          <p:nvPr>
            <p:ph type="pic" sz="quarter" idx="40"/>
          </p:nvPr>
        </p:nvSpPr>
        <p:spPr>
          <a:xfrm>
            <a:off x="3043131" y="3847338"/>
            <a:ext cx="1536193" cy="1296162"/>
          </a:xfrm>
        </p:spPr>
        <p:txBody>
          <a:bodyPr lIns="182880" tIns="91440" rIns="182880" bIns="91440"/>
          <a:lstStyle>
            <a:lvl1pPr marL="0" indent="0">
              <a:buFontTx/>
              <a:buNone/>
              <a:defRPr/>
            </a:lvl1pPr>
          </a:lstStyle>
          <a:p>
            <a:pPr lvl="0"/>
            <a:endParaRPr lang="en-US" noProof="0"/>
          </a:p>
        </p:txBody>
      </p:sp>
      <p:sp>
        <p:nvSpPr>
          <p:cNvPr id="43" name="Picture Placeholder 3"/>
          <p:cNvSpPr>
            <a:spLocks noGrp="1"/>
          </p:cNvSpPr>
          <p:nvPr>
            <p:ph type="pic" sz="quarter" idx="41"/>
          </p:nvPr>
        </p:nvSpPr>
        <p:spPr>
          <a:xfrm>
            <a:off x="4564694" y="3847338"/>
            <a:ext cx="1536193" cy="1296162"/>
          </a:xfrm>
        </p:spPr>
        <p:txBody>
          <a:bodyPr lIns="182880" tIns="91440" rIns="182880" bIns="91440"/>
          <a:lstStyle>
            <a:lvl1pPr marL="0" indent="0">
              <a:buFontTx/>
              <a:buNone/>
              <a:defRPr/>
            </a:lvl1pPr>
          </a:lstStyle>
          <a:p>
            <a:pPr lvl="0"/>
            <a:endParaRPr lang="en-US" noProof="0"/>
          </a:p>
        </p:txBody>
      </p:sp>
      <p:sp>
        <p:nvSpPr>
          <p:cNvPr id="44" name="Picture Placeholder 3"/>
          <p:cNvSpPr>
            <a:spLocks noGrp="1"/>
          </p:cNvSpPr>
          <p:nvPr>
            <p:ph type="pic" sz="quarter" idx="42"/>
          </p:nvPr>
        </p:nvSpPr>
        <p:spPr>
          <a:xfrm>
            <a:off x="7607815" y="3847338"/>
            <a:ext cx="1536193" cy="1296162"/>
          </a:xfrm>
        </p:spPr>
        <p:txBody>
          <a:bodyPr lIns="182880" tIns="91440" rIns="182880" bIns="91440"/>
          <a:lstStyle>
            <a:lvl1pPr marL="0" indent="0">
              <a:buFontTx/>
              <a:buNone/>
              <a:defRPr/>
            </a:lvl1pPr>
          </a:lstStyle>
          <a:p>
            <a:pPr lvl="0"/>
            <a:endParaRPr lang="en-US" noProof="0"/>
          </a:p>
        </p:txBody>
      </p:sp>
      <p:sp>
        <p:nvSpPr>
          <p:cNvPr id="45" name="Picture Placeholder 3"/>
          <p:cNvSpPr>
            <a:spLocks noGrp="1"/>
          </p:cNvSpPr>
          <p:nvPr>
            <p:ph type="pic" sz="quarter" idx="43"/>
          </p:nvPr>
        </p:nvSpPr>
        <p:spPr>
          <a:xfrm>
            <a:off x="6086249" y="3847338"/>
            <a:ext cx="1536193" cy="1296162"/>
          </a:xfrm>
        </p:spPr>
        <p:txBody>
          <a:bodyPr lIns="182880" tIns="91440" rIns="182880" bIns="91440"/>
          <a:lstStyle>
            <a:lvl1pPr marL="0" indent="0">
              <a:buFontTx/>
              <a:buNone/>
              <a:defRPr/>
            </a:lvl1pPr>
          </a:lstStyle>
          <a:p>
            <a:pPr lvl="0"/>
            <a:endParaRPr lang="en-US" noProof="0"/>
          </a:p>
        </p:txBody>
      </p:sp>
    </p:spTree>
    <p:extLst>
      <p:ext uri="{BB962C8B-B14F-4D97-AF65-F5344CB8AC3E}">
        <p14:creationId xmlns:p14="http://schemas.microsoft.com/office/powerpoint/2010/main" val="303745605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5"/>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049"/>
            </a:lvl1pPr>
          </a:lstStyle>
          <a:p>
            <a:pPr lvl="0"/>
            <a:endParaRPr lang="en-US" noProof="0"/>
          </a:p>
        </p:txBody>
      </p:sp>
      <p:sp>
        <p:nvSpPr>
          <p:cNvPr id="5" name="Picture Placeholder 3"/>
          <p:cNvSpPr>
            <a:spLocks noGrp="1"/>
          </p:cNvSpPr>
          <p:nvPr>
            <p:ph type="pic" sz="quarter" idx="11"/>
          </p:nvPr>
        </p:nvSpPr>
        <p:spPr>
          <a:xfrm>
            <a:off x="2667001" y="1047755"/>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lstStyle>
            <a:lvl1pPr marL="0" indent="0" algn="ctr">
              <a:buNone/>
              <a:defRPr lang="en-US" sz="1049"/>
            </a:lvl1pPr>
          </a:lstStyle>
          <a:p>
            <a:pPr lvl="0"/>
            <a:endParaRPr lang="en-US" noProof="0"/>
          </a:p>
        </p:txBody>
      </p:sp>
      <p:sp>
        <p:nvSpPr>
          <p:cNvPr id="6" name="Picture Placeholder 3"/>
          <p:cNvSpPr>
            <a:spLocks noGrp="1"/>
          </p:cNvSpPr>
          <p:nvPr>
            <p:ph type="pic" sz="quarter" idx="12"/>
          </p:nvPr>
        </p:nvSpPr>
        <p:spPr>
          <a:xfrm>
            <a:off x="4648199" y="1047755"/>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lstStyle>
            <a:lvl1pPr marL="0" indent="0" algn="ctr">
              <a:buNone/>
              <a:defRPr lang="en-US" sz="1049"/>
            </a:lvl1pPr>
          </a:lstStyle>
          <a:p>
            <a:pPr lvl="0"/>
            <a:endParaRPr lang="en-US" noProof="0"/>
          </a:p>
        </p:txBody>
      </p:sp>
      <p:sp>
        <p:nvSpPr>
          <p:cNvPr id="7" name="Picture Placeholder 3"/>
          <p:cNvSpPr>
            <a:spLocks noGrp="1"/>
          </p:cNvSpPr>
          <p:nvPr>
            <p:ph type="pic" sz="quarter" idx="13"/>
          </p:nvPr>
        </p:nvSpPr>
        <p:spPr>
          <a:xfrm>
            <a:off x="6629400" y="1047755"/>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049"/>
            </a:lvl1pPr>
          </a:lstStyle>
          <a:p>
            <a:pPr lvl="0"/>
            <a:endParaRPr lang="en-US" noProof="0"/>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6804735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5"/>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049"/>
            </a:lvl1pPr>
          </a:lstStyle>
          <a:p>
            <a:pPr lvl="0"/>
            <a:endParaRPr lang="en-US" noProof="0"/>
          </a:p>
        </p:txBody>
      </p:sp>
      <p:sp>
        <p:nvSpPr>
          <p:cNvPr id="5" name="Picture Placeholder 3"/>
          <p:cNvSpPr>
            <a:spLocks noGrp="1"/>
          </p:cNvSpPr>
          <p:nvPr>
            <p:ph type="pic" sz="quarter" idx="11"/>
          </p:nvPr>
        </p:nvSpPr>
        <p:spPr>
          <a:xfrm>
            <a:off x="2667001" y="1047755"/>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lstStyle>
            <a:lvl1pPr marL="0" indent="0" algn="ctr">
              <a:buNone/>
              <a:defRPr lang="en-US" sz="1049"/>
            </a:lvl1pPr>
          </a:lstStyle>
          <a:p>
            <a:pPr lvl="0"/>
            <a:endParaRPr lang="en-US" noProof="0"/>
          </a:p>
        </p:txBody>
      </p:sp>
      <p:sp>
        <p:nvSpPr>
          <p:cNvPr id="6" name="Picture Placeholder 3"/>
          <p:cNvSpPr>
            <a:spLocks noGrp="1"/>
          </p:cNvSpPr>
          <p:nvPr>
            <p:ph type="pic" sz="quarter" idx="12"/>
          </p:nvPr>
        </p:nvSpPr>
        <p:spPr>
          <a:xfrm>
            <a:off x="4648199" y="1047755"/>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lstStyle>
            <a:lvl1pPr marL="0" indent="0" algn="ctr">
              <a:buNone/>
              <a:defRPr lang="en-US" sz="1049"/>
            </a:lvl1pPr>
          </a:lstStyle>
          <a:p>
            <a:pPr lvl="0"/>
            <a:endParaRPr lang="en-US" noProof="0"/>
          </a:p>
        </p:txBody>
      </p:sp>
      <p:sp>
        <p:nvSpPr>
          <p:cNvPr id="7" name="Picture Placeholder 3"/>
          <p:cNvSpPr>
            <a:spLocks noGrp="1"/>
          </p:cNvSpPr>
          <p:nvPr>
            <p:ph type="pic" sz="quarter" idx="13"/>
          </p:nvPr>
        </p:nvSpPr>
        <p:spPr>
          <a:xfrm>
            <a:off x="6629400" y="1047755"/>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049"/>
            </a:lvl1pPr>
          </a:lstStyle>
          <a:p>
            <a:pPr lvl="0"/>
            <a:endParaRPr lang="en-US" noProof="0"/>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143733740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5"/>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049"/>
            </a:lvl1pPr>
          </a:lstStyle>
          <a:p>
            <a:pPr lvl="0"/>
            <a:endParaRPr lang="en-US" noProof="0"/>
          </a:p>
        </p:txBody>
      </p:sp>
      <p:sp>
        <p:nvSpPr>
          <p:cNvPr id="5" name="Picture Placeholder 3"/>
          <p:cNvSpPr>
            <a:spLocks noGrp="1"/>
          </p:cNvSpPr>
          <p:nvPr>
            <p:ph type="pic" sz="quarter" idx="11"/>
          </p:nvPr>
        </p:nvSpPr>
        <p:spPr>
          <a:xfrm>
            <a:off x="3323844" y="1047755"/>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anchor="ctr"/>
          <a:lstStyle>
            <a:lvl1pPr marL="0" indent="0" algn="ctr">
              <a:buNone/>
              <a:defRPr lang="en-US" sz="1049"/>
            </a:lvl1pPr>
          </a:lstStyle>
          <a:p>
            <a:pPr lvl="0"/>
            <a:endParaRPr lang="en-US" noProof="0"/>
          </a:p>
        </p:txBody>
      </p:sp>
      <p:sp>
        <p:nvSpPr>
          <p:cNvPr id="6" name="Picture Placeholder 3"/>
          <p:cNvSpPr>
            <a:spLocks noGrp="1"/>
          </p:cNvSpPr>
          <p:nvPr>
            <p:ph type="pic" sz="quarter" idx="12"/>
          </p:nvPr>
        </p:nvSpPr>
        <p:spPr>
          <a:xfrm>
            <a:off x="5961887" y="1047755"/>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049"/>
            </a:lvl1pPr>
          </a:lstStyle>
          <a:p>
            <a:pPr lvl="0"/>
            <a:endParaRPr lang="en-US" noProof="0"/>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32545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5"/>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049"/>
            </a:lvl1pPr>
          </a:lstStyle>
          <a:p>
            <a:pPr lvl="0"/>
            <a:endParaRPr lang="en-US" noProof="0"/>
          </a:p>
        </p:txBody>
      </p:sp>
      <p:sp>
        <p:nvSpPr>
          <p:cNvPr id="5" name="Picture Placeholder 3"/>
          <p:cNvSpPr>
            <a:spLocks noGrp="1"/>
          </p:cNvSpPr>
          <p:nvPr>
            <p:ph type="pic" sz="quarter" idx="11"/>
          </p:nvPr>
        </p:nvSpPr>
        <p:spPr>
          <a:xfrm>
            <a:off x="3323844" y="1047755"/>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anchor="ctr"/>
          <a:lstStyle>
            <a:lvl1pPr marL="0" indent="0" algn="ctr">
              <a:buNone/>
              <a:defRPr lang="en-US" sz="1049"/>
            </a:lvl1pPr>
          </a:lstStyle>
          <a:p>
            <a:pPr lvl="0"/>
            <a:endParaRPr lang="en-US" noProof="0"/>
          </a:p>
        </p:txBody>
      </p:sp>
      <p:sp>
        <p:nvSpPr>
          <p:cNvPr id="6" name="Picture Placeholder 3"/>
          <p:cNvSpPr>
            <a:spLocks noGrp="1"/>
          </p:cNvSpPr>
          <p:nvPr>
            <p:ph type="pic" sz="quarter" idx="12"/>
          </p:nvPr>
        </p:nvSpPr>
        <p:spPr>
          <a:xfrm>
            <a:off x="5961887" y="1047755"/>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049"/>
            </a:lvl1pPr>
          </a:lstStyle>
          <a:p>
            <a:pPr lvl="0"/>
            <a:endParaRPr lang="en-US" noProof="0"/>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66427639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5"/>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049"/>
            </a:lvl1pPr>
          </a:lstStyle>
          <a:p>
            <a:pPr lvl="0"/>
            <a:endParaRPr lang="en-US" noProof="0"/>
          </a:p>
        </p:txBody>
      </p:sp>
      <p:sp>
        <p:nvSpPr>
          <p:cNvPr id="5" name="Picture Placeholder 3"/>
          <p:cNvSpPr>
            <a:spLocks noGrp="1"/>
          </p:cNvSpPr>
          <p:nvPr>
            <p:ph type="pic" sz="quarter" idx="11"/>
          </p:nvPr>
        </p:nvSpPr>
        <p:spPr>
          <a:xfrm>
            <a:off x="4644009" y="1047755"/>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049"/>
            </a:lvl1pPr>
          </a:lstStyle>
          <a:p>
            <a:pPr lvl="0"/>
            <a:endParaRPr lang="en-US" noProof="0"/>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169666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5"/>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049"/>
            </a:lvl1pPr>
          </a:lstStyle>
          <a:p>
            <a:pPr lvl="0"/>
            <a:endParaRPr lang="en-US" noProof="0"/>
          </a:p>
        </p:txBody>
      </p:sp>
      <p:sp>
        <p:nvSpPr>
          <p:cNvPr id="5" name="Picture Placeholder 3"/>
          <p:cNvSpPr>
            <a:spLocks noGrp="1"/>
          </p:cNvSpPr>
          <p:nvPr>
            <p:ph type="pic" sz="quarter" idx="11"/>
          </p:nvPr>
        </p:nvSpPr>
        <p:spPr>
          <a:xfrm>
            <a:off x="4644009" y="1047755"/>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049"/>
            </a:lvl1pPr>
          </a:lstStyle>
          <a:p>
            <a:pPr lvl="0"/>
            <a:endParaRPr lang="en-US" noProof="0"/>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85595685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sz="1049"/>
            </a:lvl1pPr>
          </a:lstStyle>
          <a:p>
            <a:pPr lvl="0"/>
            <a:endParaRPr lang="en-US" noProof="0"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lstStyle>
            <a:lvl1pPr marL="0" indent="0" algn="ctr">
              <a:buNone/>
              <a:defRPr sz="1049"/>
            </a:lvl1pPr>
          </a:lstStyle>
          <a:p>
            <a:pPr lvl="0"/>
            <a:endParaRPr lang="en-US" noProof="0"/>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lstStyle>
            <a:lvl1pPr marL="0" indent="0" algn="ctr">
              <a:buNone/>
              <a:defRPr sz="1049"/>
            </a:lvl1pPr>
          </a:lstStyle>
          <a:p>
            <a:pPr lvl="0"/>
            <a:endParaRPr lang="en-US" noProof="0"/>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sz="1049"/>
            </a:lvl1pPr>
          </a:lstStyle>
          <a:p>
            <a:pPr lvl="0"/>
            <a:endParaRPr lang="en-US" noProof="0"/>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2907170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sz="1049"/>
            </a:lvl1pPr>
          </a:lstStyle>
          <a:p>
            <a:pPr lvl="0"/>
            <a:endParaRPr lang="en-US" noProof="0"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lstStyle>
            <a:lvl1pPr marL="0" indent="0" algn="ctr">
              <a:buNone/>
              <a:defRPr sz="1049"/>
            </a:lvl1pPr>
          </a:lstStyle>
          <a:p>
            <a:pPr lvl="0"/>
            <a:endParaRPr lang="en-US" noProof="0"/>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lstStyle>
            <a:lvl1pPr marL="0" indent="0" algn="ctr">
              <a:buNone/>
              <a:defRPr sz="1049"/>
            </a:lvl1pPr>
          </a:lstStyle>
          <a:p>
            <a:pPr lvl="0"/>
            <a:endParaRPr lang="en-US" noProof="0"/>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sz="1049"/>
            </a:lvl1pPr>
          </a:lstStyle>
          <a:p>
            <a:pPr lvl="0"/>
            <a:endParaRPr lang="en-US" noProof="0"/>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1372472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7"/>
            <a:ext cx="1831086" cy="1721357"/>
          </a:xfrm>
        </p:spPr>
        <p:txBody>
          <a:bodyPr lIns="182880" tIns="91440" rIns="182880" bIns="91440"/>
          <a:lstStyle>
            <a:lvl1pPr marL="0" indent="0">
              <a:buFontTx/>
              <a:buNone/>
              <a:defRPr/>
            </a:lvl1pPr>
          </a:lstStyle>
          <a:p>
            <a:pPr lvl="0"/>
            <a:endParaRPr lang="en-US" noProof="0" dirty="0"/>
          </a:p>
        </p:txBody>
      </p:sp>
      <p:sp>
        <p:nvSpPr>
          <p:cNvPr id="7" name="Picture Placeholder 3"/>
          <p:cNvSpPr>
            <a:spLocks noGrp="1"/>
          </p:cNvSpPr>
          <p:nvPr>
            <p:ph type="pic" sz="quarter" idx="11"/>
          </p:nvPr>
        </p:nvSpPr>
        <p:spPr>
          <a:xfrm>
            <a:off x="1828229" y="7"/>
            <a:ext cx="1831086" cy="1721357"/>
          </a:xfrm>
        </p:spPr>
        <p:txBody>
          <a:bodyPr lIns="182880" tIns="91440" rIns="182880" bIns="91440"/>
          <a:lstStyle>
            <a:lvl1pPr marL="0" indent="0">
              <a:buFontTx/>
              <a:buNone/>
              <a:defRPr/>
            </a:lvl1pPr>
          </a:lstStyle>
          <a:p>
            <a:pPr lvl="0"/>
            <a:endParaRPr lang="en-US" noProof="0"/>
          </a:p>
        </p:txBody>
      </p:sp>
      <p:sp>
        <p:nvSpPr>
          <p:cNvPr id="12" name="Picture Placeholder 3"/>
          <p:cNvSpPr>
            <a:spLocks noGrp="1"/>
          </p:cNvSpPr>
          <p:nvPr>
            <p:ph type="pic" sz="quarter" idx="12"/>
          </p:nvPr>
        </p:nvSpPr>
        <p:spPr>
          <a:xfrm>
            <a:off x="3656457" y="7"/>
            <a:ext cx="1831086" cy="1721357"/>
          </a:xfrm>
        </p:spPr>
        <p:txBody>
          <a:bodyPr lIns="182880" tIns="91440" rIns="182880" bIns="91440"/>
          <a:lstStyle>
            <a:lvl1pPr marL="0" indent="0">
              <a:buFontTx/>
              <a:buNone/>
              <a:defRPr/>
            </a:lvl1pPr>
          </a:lstStyle>
          <a:p>
            <a:pPr lvl="0"/>
            <a:endParaRPr lang="en-US" noProof="0"/>
          </a:p>
        </p:txBody>
      </p:sp>
      <p:sp>
        <p:nvSpPr>
          <p:cNvPr id="13" name="Picture Placeholder 3"/>
          <p:cNvSpPr>
            <a:spLocks noGrp="1"/>
          </p:cNvSpPr>
          <p:nvPr>
            <p:ph type="pic" sz="quarter" idx="13"/>
          </p:nvPr>
        </p:nvSpPr>
        <p:spPr>
          <a:xfrm>
            <a:off x="5484685" y="7"/>
            <a:ext cx="1831086" cy="1721357"/>
          </a:xfrm>
        </p:spPr>
        <p:txBody>
          <a:bodyPr lIns="182880" tIns="91440" rIns="182880" bIns="91440"/>
          <a:lstStyle>
            <a:lvl1pPr marL="0" indent="0">
              <a:buFontTx/>
              <a:buNone/>
              <a:defRPr/>
            </a:lvl1pPr>
          </a:lstStyle>
          <a:p>
            <a:pPr lvl="0"/>
            <a:endParaRPr lang="en-US" noProof="0"/>
          </a:p>
        </p:txBody>
      </p:sp>
      <p:sp>
        <p:nvSpPr>
          <p:cNvPr id="14" name="Picture Placeholder 3"/>
          <p:cNvSpPr>
            <a:spLocks noGrp="1"/>
          </p:cNvSpPr>
          <p:nvPr>
            <p:ph type="pic" sz="quarter" idx="14"/>
          </p:nvPr>
        </p:nvSpPr>
        <p:spPr>
          <a:xfrm>
            <a:off x="7312914" y="7"/>
            <a:ext cx="1831086" cy="1721357"/>
          </a:xfrm>
        </p:spPr>
        <p:txBody>
          <a:bodyPr lIns="182880" tIns="91440" rIns="182880" bIns="91440"/>
          <a:lstStyle>
            <a:lvl1pPr marL="0" indent="0">
              <a:buFontTx/>
              <a:buNone/>
              <a:defRPr/>
            </a:lvl1pPr>
          </a:lstStyle>
          <a:p>
            <a:pPr lvl="0"/>
            <a:endParaRPr lang="en-US" noProof="0"/>
          </a:p>
        </p:txBody>
      </p:sp>
      <p:sp>
        <p:nvSpPr>
          <p:cNvPr id="15" name="Picture Placeholder 3"/>
          <p:cNvSpPr>
            <a:spLocks noGrp="1"/>
          </p:cNvSpPr>
          <p:nvPr>
            <p:ph type="pic" sz="quarter" idx="15"/>
          </p:nvPr>
        </p:nvSpPr>
        <p:spPr>
          <a:xfrm>
            <a:off x="0" y="1711079"/>
            <a:ext cx="1831086" cy="1721357"/>
          </a:xfrm>
        </p:spPr>
        <p:txBody>
          <a:bodyPr lIns="182880" tIns="91440" rIns="182880" bIns="91440"/>
          <a:lstStyle>
            <a:lvl1pPr marL="0" indent="0">
              <a:buFontTx/>
              <a:buNone/>
              <a:defRPr/>
            </a:lvl1pPr>
          </a:lstStyle>
          <a:p>
            <a:pPr lvl="0"/>
            <a:endParaRPr lang="en-US" noProof="0" dirty="0"/>
          </a:p>
        </p:txBody>
      </p:sp>
      <p:sp>
        <p:nvSpPr>
          <p:cNvPr id="16" name="Picture Placeholder 3"/>
          <p:cNvSpPr>
            <a:spLocks noGrp="1"/>
          </p:cNvSpPr>
          <p:nvPr>
            <p:ph type="pic" sz="quarter" idx="16"/>
          </p:nvPr>
        </p:nvSpPr>
        <p:spPr>
          <a:xfrm>
            <a:off x="1828229" y="1711079"/>
            <a:ext cx="1831086" cy="1721357"/>
          </a:xfrm>
        </p:spPr>
        <p:txBody>
          <a:bodyPr lIns="182880" tIns="91440" rIns="182880" bIns="91440"/>
          <a:lstStyle>
            <a:lvl1pPr marL="0" indent="0">
              <a:buFontTx/>
              <a:buNone/>
              <a:defRPr/>
            </a:lvl1pPr>
          </a:lstStyle>
          <a:p>
            <a:pPr lvl="0"/>
            <a:endParaRPr lang="en-US" noProof="0"/>
          </a:p>
        </p:txBody>
      </p:sp>
      <p:sp>
        <p:nvSpPr>
          <p:cNvPr id="17" name="Picture Placeholder 3"/>
          <p:cNvSpPr>
            <a:spLocks noGrp="1"/>
          </p:cNvSpPr>
          <p:nvPr>
            <p:ph type="pic" sz="quarter" idx="17"/>
          </p:nvPr>
        </p:nvSpPr>
        <p:spPr>
          <a:xfrm>
            <a:off x="3656457" y="1711079"/>
            <a:ext cx="1831086" cy="1721357"/>
          </a:xfrm>
        </p:spPr>
        <p:txBody>
          <a:bodyPr lIns="182880" tIns="91440" rIns="182880" bIns="91440"/>
          <a:lstStyle>
            <a:lvl1pPr marL="0" indent="0">
              <a:buFontTx/>
              <a:buNone/>
              <a:defRPr/>
            </a:lvl1pPr>
          </a:lstStyle>
          <a:p>
            <a:pPr lvl="0"/>
            <a:endParaRPr lang="en-US" noProof="0"/>
          </a:p>
        </p:txBody>
      </p:sp>
      <p:sp>
        <p:nvSpPr>
          <p:cNvPr id="18" name="Picture Placeholder 3"/>
          <p:cNvSpPr>
            <a:spLocks noGrp="1"/>
          </p:cNvSpPr>
          <p:nvPr>
            <p:ph type="pic" sz="quarter" idx="18"/>
          </p:nvPr>
        </p:nvSpPr>
        <p:spPr>
          <a:xfrm>
            <a:off x="5484685" y="1711079"/>
            <a:ext cx="1831086" cy="1721357"/>
          </a:xfrm>
        </p:spPr>
        <p:txBody>
          <a:bodyPr lIns="182880" tIns="91440" rIns="182880" bIns="91440"/>
          <a:lstStyle>
            <a:lvl1pPr marL="0" indent="0">
              <a:buFontTx/>
              <a:buNone/>
              <a:defRPr/>
            </a:lvl1pPr>
          </a:lstStyle>
          <a:p>
            <a:pPr lvl="0"/>
            <a:endParaRPr lang="en-US" noProof="0"/>
          </a:p>
        </p:txBody>
      </p:sp>
      <p:sp>
        <p:nvSpPr>
          <p:cNvPr id="19" name="Picture Placeholder 3"/>
          <p:cNvSpPr>
            <a:spLocks noGrp="1"/>
          </p:cNvSpPr>
          <p:nvPr>
            <p:ph type="pic" sz="quarter" idx="19"/>
          </p:nvPr>
        </p:nvSpPr>
        <p:spPr>
          <a:xfrm>
            <a:off x="7312914" y="1711079"/>
            <a:ext cx="1831086" cy="1721357"/>
          </a:xfrm>
        </p:spPr>
        <p:txBody>
          <a:bodyPr lIns="182880" tIns="91440" rIns="182880" bIns="91440"/>
          <a:lstStyle>
            <a:lvl1pPr marL="0" indent="0">
              <a:buFontTx/>
              <a:buNone/>
              <a:defRPr/>
            </a:lvl1pPr>
          </a:lstStyle>
          <a:p>
            <a:pPr lvl="0"/>
            <a:endParaRPr lang="en-US" noProof="0"/>
          </a:p>
        </p:txBody>
      </p:sp>
      <p:sp>
        <p:nvSpPr>
          <p:cNvPr id="20" name="Picture Placeholder 3"/>
          <p:cNvSpPr>
            <a:spLocks noGrp="1"/>
          </p:cNvSpPr>
          <p:nvPr>
            <p:ph type="pic" sz="quarter" idx="20"/>
          </p:nvPr>
        </p:nvSpPr>
        <p:spPr>
          <a:xfrm>
            <a:off x="0" y="3422149"/>
            <a:ext cx="1831086" cy="1721357"/>
          </a:xfrm>
        </p:spPr>
        <p:txBody>
          <a:bodyPr lIns="182880" tIns="91440" rIns="182880" bIns="91440"/>
          <a:lstStyle>
            <a:lvl1pPr marL="0" indent="0">
              <a:buFontTx/>
              <a:buNone/>
              <a:defRPr/>
            </a:lvl1pPr>
          </a:lstStyle>
          <a:p>
            <a:pPr lvl="0"/>
            <a:endParaRPr lang="en-US" noProof="0"/>
          </a:p>
        </p:txBody>
      </p:sp>
      <p:sp>
        <p:nvSpPr>
          <p:cNvPr id="21" name="Picture Placeholder 3"/>
          <p:cNvSpPr>
            <a:spLocks noGrp="1"/>
          </p:cNvSpPr>
          <p:nvPr>
            <p:ph type="pic" sz="quarter" idx="21"/>
          </p:nvPr>
        </p:nvSpPr>
        <p:spPr>
          <a:xfrm>
            <a:off x="1828229" y="3422149"/>
            <a:ext cx="1831086" cy="1721357"/>
          </a:xfrm>
        </p:spPr>
        <p:txBody>
          <a:bodyPr lIns="182880" tIns="91440" rIns="182880" bIns="91440"/>
          <a:lstStyle>
            <a:lvl1pPr marL="0" indent="0">
              <a:buFontTx/>
              <a:buNone/>
              <a:defRPr/>
            </a:lvl1pPr>
          </a:lstStyle>
          <a:p>
            <a:pPr lvl="0"/>
            <a:endParaRPr lang="en-US" noProof="0"/>
          </a:p>
        </p:txBody>
      </p:sp>
      <p:sp>
        <p:nvSpPr>
          <p:cNvPr id="22" name="Picture Placeholder 3"/>
          <p:cNvSpPr>
            <a:spLocks noGrp="1"/>
          </p:cNvSpPr>
          <p:nvPr>
            <p:ph type="pic" sz="quarter" idx="22"/>
          </p:nvPr>
        </p:nvSpPr>
        <p:spPr>
          <a:xfrm>
            <a:off x="3656457" y="3422149"/>
            <a:ext cx="1831086" cy="1721357"/>
          </a:xfrm>
        </p:spPr>
        <p:txBody>
          <a:bodyPr lIns="182880" tIns="91440" rIns="182880" bIns="91440"/>
          <a:lstStyle>
            <a:lvl1pPr marL="0" indent="0">
              <a:buFontTx/>
              <a:buNone/>
              <a:defRPr/>
            </a:lvl1pPr>
          </a:lstStyle>
          <a:p>
            <a:pPr lvl="0"/>
            <a:endParaRPr lang="en-US" noProof="0"/>
          </a:p>
        </p:txBody>
      </p:sp>
      <p:sp>
        <p:nvSpPr>
          <p:cNvPr id="23" name="Picture Placeholder 3"/>
          <p:cNvSpPr>
            <a:spLocks noGrp="1"/>
          </p:cNvSpPr>
          <p:nvPr>
            <p:ph type="pic" sz="quarter" idx="23"/>
          </p:nvPr>
        </p:nvSpPr>
        <p:spPr>
          <a:xfrm>
            <a:off x="5484685" y="3422149"/>
            <a:ext cx="1831086" cy="1721357"/>
          </a:xfrm>
        </p:spPr>
        <p:txBody>
          <a:bodyPr lIns="182880" tIns="91440" rIns="182880" bIns="91440"/>
          <a:lstStyle>
            <a:lvl1pPr marL="0" indent="0">
              <a:buFontTx/>
              <a:buNone/>
              <a:defRPr/>
            </a:lvl1pPr>
          </a:lstStyle>
          <a:p>
            <a:pPr lvl="0"/>
            <a:endParaRPr lang="en-US" noProof="0"/>
          </a:p>
        </p:txBody>
      </p:sp>
      <p:sp>
        <p:nvSpPr>
          <p:cNvPr id="24" name="Picture Placeholder 3"/>
          <p:cNvSpPr>
            <a:spLocks noGrp="1"/>
          </p:cNvSpPr>
          <p:nvPr>
            <p:ph type="pic" sz="quarter" idx="24"/>
          </p:nvPr>
        </p:nvSpPr>
        <p:spPr>
          <a:xfrm>
            <a:off x="7312914" y="3422149"/>
            <a:ext cx="1831086" cy="1721357"/>
          </a:xfrm>
        </p:spPr>
        <p:txBody>
          <a:bodyPr lIns="182880" tIns="91440" rIns="182880" bIns="91440"/>
          <a:lstStyle>
            <a:lvl1pPr marL="0" indent="0">
              <a:buFontTx/>
              <a:buNone/>
              <a:defRPr/>
            </a:lvl1pPr>
          </a:lstStyle>
          <a:p>
            <a:pPr lvl="0"/>
            <a:endParaRPr lang="en-US" noProof="0"/>
          </a:p>
        </p:txBody>
      </p:sp>
    </p:spTree>
    <p:extLst>
      <p:ext uri="{BB962C8B-B14F-4D97-AF65-F5344CB8AC3E}">
        <p14:creationId xmlns:p14="http://schemas.microsoft.com/office/powerpoint/2010/main" val="68817738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049"/>
            </a:lvl1pPr>
          </a:lstStyle>
          <a:p>
            <a:pPr lvl="0"/>
            <a:endParaRPr lang="en-US" noProof="0"/>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anchor="ctr"/>
          <a:lstStyle>
            <a:lvl1pPr marL="0" indent="0" algn="ctr">
              <a:buNone/>
              <a:defRPr lang="en-US" sz="1049"/>
            </a:lvl1pPr>
          </a:lstStyle>
          <a:p>
            <a:pPr lvl="0"/>
            <a:endParaRPr lang="en-US" noProof="0"/>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049"/>
            </a:lvl1pPr>
          </a:lstStyle>
          <a:p>
            <a:pPr lvl="0"/>
            <a:endParaRPr lang="en-US" noProof="0"/>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2498881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049"/>
            </a:lvl1pPr>
          </a:lstStyle>
          <a:p>
            <a:pPr lvl="0"/>
            <a:endParaRPr lang="en-US" noProof="0"/>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anchor="ctr"/>
          <a:lstStyle>
            <a:lvl1pPr marL="0" indent="0" algn="ctr">
              <a:buNone/>
              <a:defRPr lang="en-US" sz="1049"/>
            </a:lvl1pPr>
          </a:lstStyle>
          <a:p>
            <a:pPr lvl="0"/>
            <a:endParaRPr lang="en-US" noProof="0"/>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049"/>
            </a:lvl1pPr>
          </a:lstStyle>
          <a:p>
            <a:pPr lvl="0"/>
            <a:endParaRPr lang="en-US" noProof="0"/>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363473704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049"/>
            </a:lvl1pPr>
          </a:lstStyle>
          <a:p>
            <a:pPr lvl="0"/>
            <a:endParaRPr lang="en-US" noProof="0"/>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049"/>
            </a:lvl1pPr>
          </a:lstStyle>
          <a:p>
            <a:pPr lvl="0"/>
            <a:endParaRPr lang="en-US" noProof="0"/>
          </a:p>
        </p:txBody>
      </p:sp>
      <p:sp>
        <p:nvSpPr>
          <p:cNvPr id="7" name="Content Placeholder 13"/>
          <p:cNvSpPr>
            <a:spLocks noGrp="1"/>
          </p:cNvSpPr>
          <p:nvPr>
            <p:ph sz="quarter" idx="18"/>
          </p:nvPr>
        </p:nvSpPr>
        <p:spPr>
          <a:xfrm>
            <a:off x="685809" y="2291462"/>
            <a:ext cx="3813049"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4" y="2291462"/>
            <a:ext cx="3813049"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811705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049"/>
            </a:lvl1pPr>
          </a:lstStyle>
          <a:p>
            <a:pPr lvl="0"/>
            <a:endParaRPr lang="en-US" noProof="0"/>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049"/>
            </a:lvl1pPr>
          </a:lstStyle>
          <a:p>
            <a:pPr lvl="0"/>
            <a:endParaRPr lang="en-US" noProof="0"/>
          </a:p>
        </p:txBody>
      </p:sp>
      <p:sp>
        <p:nvSpPr>
          <p:cNvPr id="7" name="Content Placeholder 13"/>
          <p:cNvSpPr>
            <a:spLocks noGrp="1"/>
          </p:cNvSpPr>
          <p:nvPr>
            <p:ph sz="quarter" idx="18"/>
          </p:nvPr>
        </p:nvSpPr>
        <p:spPr>
          <a:xfrm>
            <a:off x="685809" y="2291462"/>
            <a:ext cx="3813049"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4" y="2291462"/>
            <a:ext cx="3813049"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124783400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anchor="ctr"/>
          <a:lstStyle>
            <a:lvl1pPr>
              <a:defRPr lang="en-US" sz="1049" dirty="0"/>
            </a:lvl1pPr>
          </a:lstStyle>
          <a:p>
            <a:pPr lvl="0"/>
            <a:endParaRPr lang="en-US" noProof="0"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anchor="ctr"/>
          <a:lstStyle>
            <a:lvl1pPr>
              <a:defRPr lang="en-US" sz="1049"/>
            </a:lvl1pPr>
          </a:lstStyle>
          <a:p>
            <a:pPr lvl="0"/>
            <a:endParaRPr lang="en-US" noProof="0"/>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anchor="ctr"/>
          <a:lstStyle>
            <a:lvl1pPr>
              <a:defRPr lang="en-US" sz="1049"/>
            </a:lvl1pPr>
          </a:lstStyle>
          <a:p>
            <a:pPr lvl="0"/>
            <a:endParaRPr lang="en-US" noProof="0"/>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anchor="ctr"/>
          <a:lstStyle>
            <a:lvl1pPr>
              <a:defRPr lang="en-US" sz="1049"/>
            </a:lvl1pPr>
          </a:lstStyle>
          <a:p>
            <a:pPr lvl="0"/>
            <a:endParaRPr lang="en-US" noProof="0"/>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49"/>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5477" y="3537756"/>
            <a:ext cx="1831086" cy="994954"/>
          </a:xfrm>
        </p:spPr>
        <p:txBody>
          <a:bodyPr/>
          <a:lstStyle>
            <a:lvl1pPr marL="0" indent="0">
              <a:buNone/>
              <a:defRPr sz="1049"/>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5913" y="3537756"/>
            <a:ext cx="1831086" cy="994954"/>
          </a:xfrm>
        </p:spPr>
        <p:txBody>
          <a:bodyPr/>
          <a:lstStyle>
            <a:lvl1pPr marL="0" indent="0">
              <a:buNone/>
              <a:defRPr sz="1049"/>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6351" y="3537756"/>
            <a:ext cx="1831086" cy="994954"/>
          </a:xfrm>
        </p:spPr>
        <p:txBody>
          <a:bodyPr/>
          <a:lstStyle>
            <a:lvl1pPr marL="0" indent="0">
              <a:buNone/>
              <a:defRPr sz="1049"/>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anchor="ctr"/>
          <a:lstStyle>
            <a:lvl1pPr>
              <a:defRPr lang="en-US" sz="1049" dirty="0"/>
            </a:lvl1pPr>
          </a:lstStyle>
          <a:p>
            <a:pPr lvl="0"/>
            <a:endParaRPr lang="en-US" noProof="0"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anchor="ctr"/>
          <a:lstStyle>
            <a:lvl1pPr>
              <a:defRPr lang="en-US" sz="1049"/>
            </a:lvl1pPr>
          </a:lstStyle>
          <a:p>
            <a:pPr lvl="0"/>
            <a:endParaRPr lang="en-US" noProof="0"/>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anchor="ctr"/>
          <a:lstStyle>
            <a:lvl1pPr>
              <a:defRPr lang="en-US" sz="1049"/>
            </a:lvl1pPr>
          </a:lstStyle>
          <a:p>
            <a:pPr lvl="0"/>
            <a:endParaRPr lang="en-US" noProof="0"/>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anchor="ctr"/>
          <a:lstStyle>
            <a:lvl1pPr>
              <a:defRPr lang="en-US" sz="1049"/>
            </a:lvl1pPr>
          </a:lstStyle>
          <a:p>
            <a:pPr lvl="0"/>
            <a:endParaRPr lang="en-US" noProof="0"/>
          </a:p>
        </p:txBody>
      </p:sp>
    </p:spTree>
    <p:extLst>
      <p:ext uri="{BB962C8B-B14F-4D97-AF65-F5344CB8AC3E}">
        <p14:creationId xmlns:p14="http://schemas.microsoft.com/office/powerpoint/2010/main" val="296938076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anchor="ctr"/>
          <a:lstStyle>
            <a:lvl1pPr>
              <a:defRPr lang="en-US" sz="1049" dirty="0"/>
            </a:lvl1pPr>
          </a:lstStyle>
          <a:p>
            <a:pPr lvl="0"/>
            <a:endParaRPr lang="en-US" noProof="0"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anchor="ctr"/>
          <a:lstStyle>
            <a:lvl1pPr>
              <a:defRPr lang="en-US" sz="1049"/>
            </a:lvl1pPr>
          </a:lstStyle>
          <a:p>
            <a:pPr lvl="0"/>
            <a:endParaRPr lang="en-US" noProof="0"/>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anchor="ctr"/>
          <a:lstStyle>
            <a:lvl1pPr>
              <a:defRPr lang="en-US" sz="1049"/>
            </a:lvl1pPr>
          </a:lstStyle>
          <a:p>
            <a:pPr lvl="0"/>
            <a:endParaRPr lang="en-US" noProof="0"/>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anchor="ctr"/>
          <a:lstStyle>
            <a:lvl1pPr>
              <a:defRPr lang="en-US" sz="1049"/>
            </a:lvl1pPr>
          </a:lstStyle>
          <a:p>
            <a:pPr lvl="0"/>
            <a:endParaRPr lang="en-US" noProof="0"/>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49"/>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5477" y="3537756"/>
            <a:ext cx="1831086" cy="994954"/>
          </a:xfrm>
        </p:spPr>
        <p:txBody>
          <a:bodyPr/>
          <a:lstStyle>
            <a:lvl1pPr marL="0" indent="0">
              <a:buNone/>
              <a:defRPr sz="1049"/>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5913" y="3537756"/>
            <a:ext cx="1831086" cy="994954"/>
          </a:xfrm>
        </p:spPr>
        <p:txBody>
          <a:bodyPr/>
          <a:lstStyle>
            <a:lvl1pPr marL="0" indent="0">
              <a:buNone/>
              <a:defRPr sz="1049"/>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6351" y="3537756"/>
            <a:ext cx="1831086" cy="994954"/>
          </a:xfrm>
        </p:spPr>
        <p:txBody>
          <a:bodyPr/>
          <a:lstStyle>
            <a:lvl1pPr marL="0" indent="0">
              <a:buNone/>
              <a:defRPr sz="1049"/>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anchor="ctr"/>
          <a:lstStyle>
            <a:lvl1pPr>
              <a:defRPr lang="en-US" sz="1049" dirty="0"/>
            </a:lvl1pPr>
          </a:lstStyle>
          <a:p>
            <a:pPr lvl="0"/>
            <a:endParaRPr lang="en-US" noProof="0"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anchor="ctr"/>
          <a:lstStyle>
            <a:lvl1pPr>
              <a:defRPr lang="en-US" sz="1049"/>
            </a:lvl1pPr>
          </a:lstStyle>
          <a:p>
            <a:pPr lvl="0"/>
            <a:endParaRPr lang="en-US" noProof="0"/>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anchor="ctr"/>
          <a:lstStyle>
            <a:lvl1pPr>
              <a:defRPr lang="en-US" sz="1049"/>
            </a:lvl1pPr>
          </a:lstStyle>
          <a:p>
            <a:pPr lvl="0"/>
            <a:endParaRPr lang="en-US" noProof="0"/>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anchor="ctr"/>
          <a:lstStyle>
            <a:lvl1pPr>
              <a:defRPr lang="en-US" sz="1049"/>
            </a:lvl1pPr>
          </a:lstStyle>
          <a:p>
            <a:pPr lvl="0"/>
            <a:endParaRPr lang="en-US" noProof="0"/>
          </a:p>
        </p:txBody>
      </p:sp>
      <p:sp>
        <p:nvSpPr>
          <p:cNvPr id="17" name="Text Placeholder 4"/>
          <p:cNvSpPr>
            <a:spLocks noGrp="1"/>
          </p:cNvSpPr>
          <p:nvPr>
            <p:ph type="body" sz="quarter" idx="26"/>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157400437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anchor="ctr"/>
          <a:lstStyle>
            <a:lvl1pPr>
              <a:defRPr lang="en-US" sz="1049"/>
            </a:lvl1pPr>
          </a:lstStyle>
          <a:p>
            <a:pPr lvl="0"/>
            <a:endParaRPr lang="en-US" noProof="0"/>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anchor="ctr"/>
          <a:lstStyle>
            <a:lvl1pPr>
              <a:defRPr lang="en-US" sz="1049"/>
            </a:lvl1pPr>
          </a:lstStyle>
          <a:p>
            <a:pPr lvl="0"/>
            <a:endParaRPr lang="en-US" noProof="0"/>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anchor="ctr"/>
          <a:lstStyle>
            <a:lvl1pPr>
              <a:defRPr lang="en-US" sz="1049"/>
            </a:lvl1pPr>
          </a:lstStyle>
          <a:p>
            <a:pPr lvl="0"/>
            <a:endParaRPr lang="en-US" noProof="0"/>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anchor="ctr"/>
          <a:lstStyle>
            <a:lvl1pPr>
              <a:defRPr lang="en-US" sz="1049"/>
            </a:lvl1pPr>
          </a:lstStyle>
          <a:p>
            <a:pPr lvl="0"/>
            <a:endParaRPr lang="en-US" noProof="0"/>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anchor="ctr"/>
          <a:lstStyle>
            <a:lvl1pPr>
              <a:defRPr lang="en-US" sz="1049"/>
            </a:lvl1pPr>
          </a:lstStyle>
          <a:p>
            <a:pPr lvl="0"/>
            <a:endParaRPr lang="en-US" noProof="0"/>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anchor="ctr"/>
          <a:lstStyle>
            <a:lvl1pPr>
              <a:defRPr lang="en-US" sz="1049"/>
            </a:lvl1pPr>
          </a:lstStyle>
          <a:p>
            <a:pPr lvl="0"/>
            <a:endParaRPr lang="en-US" noProof="0"/>
          </a:p>
        </p:txBody>
      </p:sp>
    </p:spTree>
    <p:extLst>
      <p:ext uri="{BB962C8B-B14F-4D97-AF65-F5344CB8AC3E}">
        <p14:creationId xmlns:p14="http://schemas.microsoft.com/office/powerpoint/2010/main" val="278529023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anchor="ctr"/>
          <a:lstStyle>
            <a:lvl1pPr>
              <a:defRPr lang="en-US" sz="1049"/>
            </a:lvl1pPr>
          </a:lstStyle>
          <a:p>
            <a:pPr lvl="0"/>
            <a:endParaRPr lang="en-US" noProof="0"/>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anchor="ctr"/>
          <a:lstStyle>
            <a:lvl1pPr>
              <a:defRPr lang="en-US" sz="1049"/>
            </a:lvl1pPr>
          </a:lstStyle>
          <a:p>
            <a:pPr lvl="0"/>
            <a:endParaRPr lang="en-US" noProof="0"/>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anchor="ctr"/>
          <a:lstStyle>
            <a:lvl1pPr>
              <a:defRPr lang="en-US" sz="1049"/>
            </a:lvl1pPr>
          </a:lstStyle>
          <a:p>
            <a:pPr lvl="0"/>
            <a:endParaRPr lang="en-US" noProof="0"/>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anchor="ctr"/>
          <a:lstStyle>
            <a:lvl1pPr>
              <a:defRPr lang="en-US" sz="1049"/>
            </a:lvl1pPr>
          </a:lstStyle>
          <a:p>
            <a:pPr lvl="0"/>
            <a:endParaRPr lang="en-US" noProof="0"/>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anchor="ctr"/>
          <a:lstStyle>
            <a:lvl1pPr>
              <a:defRPr lang="en-US" sz="1049"/>
            </a:lvl1pPr>
          </a:lstStyle>
          <a:p>
            <a:pPr lvl="0"/>
            <a:endParaRPr lang="en-US" noProof="0"/>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anchor="ctr"/>
          <a:lstStyle>
            <a:lvl1pPr>
              <a:defRPr lang="en-US" sz="1049"/>
            </a:lvl1pPr>
          </a:lstStyle>
          <a:p>
            <a:pPr lvl="0"/>
            <a:endParaRPr lang="en-US" noProof="0"/>
          </a:p>
        </p:txBody>
      </p:sp>
      <p:sp>
        <p:nvSpPr>
          <p:cNvPr id="17" name="Text Placeholder 4"/>
          <p:cNvSpPr>
            <a:spLocks noGrp="1"/>
          </p:cNvSpPr>
          <p:nvPr>
            <p:ph type="body" sz="quarter" idx="26"/>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40778816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anchor="ctr"/>
          <a:lstStyle>
            <a:lvl1pPr>
              <a:defRPr lang="en-US" sz="1049"/>
            </a:lvl1pPr>
          </a:lstStyle>
          <a:p>
            <a:pPr lvl="0"/>
            <a:endParaRPr lang="en-US" noProof="0"/>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anchor="ctr"/>
          <a:lstStyle>
            <a:lvl1pPr>
              <a:defRPr lang="en-US" sz="1049"/>
            </a:lvl1pPr>
          </a:lstStyle>
          <a:p>
            <a:pPr lvl="0"/>
            <a:endParaRPr lang="en-US" noProof="0"/>
          </a:p>
        </p:txBody>
      </p:sp>
      <p:sp>
        <p:nvSpPr>
          <p:cNvPr id="7" name="Content Placeholder 13"/>
          <p:cNvSpPr>
            <a:spLocks noGrp="1"/>
          </p:cNvSpPr>
          <p:nvPr>
            <p:ph sz="quarter" idx="18"/>
          </p:nvPr>
        </p:nvSpPr>
        <p:spPr>
          <a:xfrm>
            <a:off x="685809" y="3528308"/>
            <a:ext cx="3813049" cy="1004405"/>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4" y="3528308"/>
            <a:ext cx="3813049" cy="1004405"/>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anchor="ctr"/>
          <a:lstStyle>
            <a:lvl1pPr>
              <a:defRPr lang="en-US" sz="1049"/>
            </a:lvl1pPr>
          </a:lstStyle>
          <a:p>
            <a:pPr lvl="0"/>
            <a:endParaRPr lang="en-US" noProof="0"/>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anchor="ctr"/>
          <a:lstStyle>
            <a:lvl1pPr>
              <a:defRPr lang="en-US" sz="1049"/>
            </a:lvl1pPr>
          </a:lstStyle>
          <a:p>
            <a:pPr lvl="0"/>
            <a:endParaRPr lang="en-US" noProof="0"/>
          </a:p>
        </p:txBody>
      </p:sp>
    </p:spTree>
    <p:extLst>
      <p:ext uri="{BB962C8B-B14F-4D97-AF65-F5344CB8AC3E}">
        <p14:creationId xmlns:p14="http://schemas.microsoft.com/office/powerpoint/2010/main" val="11864482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anchor="ctr"/>
          <a:lstStyle>
            <a:lvl1pPr>
              <a:defRPr lang="en-US" sz="1049"/>
            </a:lvl1pPr>
          </a:lstStyle>
          <a:p>
            <a:pPr lvl="0"/>
            <a:endParaRPr lang="en-US" noProof="0"/>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anchor="ctr"/>
          <a:lstStyle>
            <a:lvl1pPr>
              <a:defRPr lang="en-US" sz="1049"/>
            </a:lvl1pPr>
          </a:lstStyle>
          <a:p>
            <a:pPr lvl="0"/>
            <a:endParaRPr lang="en-US" noProof="0"/>
          </a:p>
        </p:txBody>
      </p:sp>
      <p:sp>
        <p:nvSpPr>
          <p:cNvPr id="7" name="Content Placeholder 13"/>
          <p:cNvSpPr>
            <a:spLocks noGrp="1"/>
          </p:cNvSpPr>
          <p:nvPr>
            <p:ph sz="quarter" idx="18"/>
          </p:nvPr>
        </p:nvSpPr>
        <p:spPr>
          <a:xfrm>
            <a:off x="685809" y="3528308"/>
            <a:ext cx="3813049" cy="1004405"/>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4" y="3528308"/>
            <a:ext cx="3813049" cy="1004405"/>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anchor="ctr"/>
          <a:lstStyle>
            <a:lvl1pPr>
              <a:defRPr lang="en-US" sz="1049"/>
            </a:lvl1pPr>
          </a:lstStyle>
          <a:p>
            <a:pPr lvl="0"/>
            <a:endParaRPr lang="en-US" noProof="0"/>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anchor="ctr"/>
          <a:lstStyle>
            <a:lvl1pPr>
              <a:defRPr lang="en-US" sz="1049"/>
            </a:lvl1pPr>
          </a:lstStyle>
          <a:p>
            <a:pPr lvl="0"/>
            <a:endParaRPr lang="en-US" noProof="0"/>
          </a:p>
        </p:txBody>
      </p:sp>
      <p:sp>
        <p:nvSpPr>
          <p:cNvPr id="12" name="Text Placeholder 4"/>
          <p:cNvSpPr>
            <a:spLocks noGrp="1"/>
          </p:cNvSpPr>
          <p:nvPr>
            <p:ph type="body" sz="quarter" idx="26"/>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385618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8" y="0"/>
            <a:ext cx="1536193" cy="1296162"/>
          </a:xfrm>
        </p:spPr>
        <p:txBody>
          <a:bodyPr lIns="182880" tIns="91440" rIns="182880" bIns="91440"/>
          <a:lstStyle>
            <a:lvl1pPr marL="0" indent="0">
              <a:buFontTx/>
              <a:buNone/>
              <a:defRPr/>
            </a:lvl1pPr>
          </a:lstStyle>
          <a:p>
            <a:pPr lvl="0"/>
            <a:endParaRPr lang="en-US" noProof="0"/>
          </a:p>
        </p:txBody>
      </p:sp>
      <p:sp>
        <p:nvSpPr>
          <p:cNvPr id="7" name="Picture Placeholder 3"/>
          <p:cNvSpPr>
            <a:spLocks noGrp="1"/>
          </p:cNvSpPr>
          <p:nvPr>
            <p:ph type="pic" sz="quarter" idx="11"/>
          </p:nvPr>
        </p:nvSpPr>
        <p:spPr>
          <a:xfrm>
            <a:off x="1521569" y="0"/>
            <a:ext cx="1536193" cy="1296162"/>
          </a:xfrm>
        </p:spPr>
        <p:txBody>
          <a:bodyPr lIns="182880" tIns="91440" rIns="182880" bIns="91440"/>
          <a:lstStyle>
            <a:lvl1pPr marL="0" indent="0">
              <a:buFontTx/>
              <a:buNone/>
              <a:defRPr/>
            </a:lvl1pPr>
          </a:lstStyle>
          <a:p>
            <a:pPr lvl="0"/>
            <a:endParaRPr lang="en-US" noProof="0"/>
          </a:p>
        </p:txBody>
      </p:sp>
      <p:sp>
        <p:nvSpPr>
          <p:cNvPr id="12" name="Picture Placeholder 3"/>
          <p:cNvSpPr>
            <a:spLocks noGrp="1"/>
          </p:cNvSpPr>
          <p:nvPr>
            <p:ph type="pic" sz="quarter" idx="12"/>
          </p:nvPr>
        </p:nvSpPr>
        <p:spPr>
          <a:xfrm>
            <a:off x="3043131" y="0"/>
            <a:ext cx="1536193" cy="1296162"/>
          </a:xfrm>
        </p:spPr>
        <p:txBody>
          <a:bodyPr lIns="182880" tIns="91440" rIns="182880" bIns="91440"/>
          <a:lstStyle>
            <a:lvl1pPr marL="0" indent="0">
              <a:buFontTx/>
              <a:buNone/>
              <a:defRPr/>
            </a:lvl1pPr>
          </a:lstStyle>
          <a:p>
            <a:pPr lvl="0"/>
            <a:endParaRPr lang="en-US" noProof="0"/>
          </a:p>
        </p:txBody>
      </p:sp>
      <p:sp>
        <p:nvSpPr>
          <p:cNvPr id="13" name="Picture Placeholder 3"/>
          <p:cNvSpPr>
            <a:spLocks noGrp="1"/>
          </p:cNvSpPr>
          <p:nvPr>
            <p:ph type="pic" sz="quarter" idx="13"/>
          </p:nvPr>
        </p:nvSpPr>
        <p:spPr>
          <a:xfrm>
            <a:off x="4564694" y="0"/>
            <a:ext cx="1536193" cy="1296162"/>
          </a:xfrm>
        </p:spPr>
        <p:txBody>
          <a:bodyPr lIns="182880" tIns="91440" rIns="182880" bIns="91440"/>
          <a:lstStyle>
            <a:lvl1pPr marL="0" indent="0">
              <a:buFontTx/>
              <a:buNone/>
              <a:defRPr/>
            </a:lvl1pPr>
          </a:lstStyle>
          <a:p>
            <a:pPr lvl="0"/>
            <a:endParaRPr lang="en-US" noProof="0"/>
          </a:p>
        </p:txBody>
      </p:sp>
      <p:sp>
        <p:nvSpPr>
          <p:cNvPr id="14" name="Picture Placeholder 3"/>
          <p:cNvSpPr>
            <a:spLocks noGrp="1"/>
          </p:cNvSpPr>
          <p:nvPr>
            <p:ph type="pic" sz="quarter" idx="14"/>
          </p:nvPr>
        </p:nvSpPr>
        <p:spPr>
          <a:xfrm>
            <a:off x="7607815" y="0"/>
            <a:ext cx="1536193" cy="1296162"/>
          </a:xfrm>
        </p:spPr>
        <p:txBody>
          <a:bodyPr lIns="182880" tIns="91440" rIns="182880" bIns="91440"/>
          <a:lstStyle>
            <a:lvl1pPr marL="0" indent="0">
              <a:buFontTx/>
              <a:buNone/>
              <a:defRPr/>
            </a:lvl1pPr>
          </a:lstStyle>
          <a:p>
            <a:pPr lvl="0"/>
            <a:endParaRPr lang="en-US" noProof="0"/>
          </a:p>
        </p:txBody>
      </p:sp>
      <p:sp>
        <p:nvSpPr>
          <p:cNvPr id="25" name="Picture Placeholder 3"/>
          <p:cNvSpPr>
            <a:spLocks noGrp="1"/>
          </p:cNvSpPr>
          <p:nvPr>
            <p:ph type="pic" sz="quarter" idx="25"/>
          </p:nvPr>
        </p:nvSpPr>
        <p:spPr>
          <a:xfrm>
            <a:off x="6086249" y="0"/>
            <a:ext cx="1536193" cy="1296162"/>
          </a:xfrm>
        </p:spPr>
        <p:txBody>
          <a:bodyPr lIns="182880" tIns="91440" rIns="182880" bIns="91440"/>
          <a:lstStyle>
            <a:lvl1pPr marL="0" indent="0">
              <a:buFontTx/>
              <a:buNone/>
              <a:defRPr/>
            </a:lvl1pPr>
          </a:lstStyle>
          <a:p>
            <a:pPr lvl="0"/>
            <a:endParaRPr lang="en-US" noProof="0"/>
          </a:p>
        </p:txBody>
      </p:sp>
      <p:sp>
        <p:nvSpPr>
          <p:cNvPr id="28" name="Picture Placeholder 3"/>
          <p:cNvSpPr>
            <a:spLocks noGrp="1"/>
          </p:cNvSpPr>
          <p:nvPr>
            <p:ph type="pic" sz="quarter" idx="26"/>
          </p:nvPr>
        </p:nvSpPr>
        <p:spPr>
          <a:xfrm>
            <a:off x="8" y="1282446"/>
            <a:ext cx="1536193" cy="1296162"/>
          </a:xfrm>
        </p:spPr>
        <p:txBody>
          <a:bodyPr lIns="182880" tIns="91440" rIns="182880" bIns="91440"/>
          <a:lstStyle>
            <a:lvl1pPr marL="0" indent="0">
              <a:buFontTx/>
              <a:buNone/>
              <a:defRPr/>
            </a:lvl1pPr>
          </a:lstStyle>
          <a:p>
            <a:pPr lvl="0"/>
            <a:endParaRPr lang="en-US" noProof="0"/>
          </a:p>
        </p:txBody>
      </p:sp>
      <p:sp>
        <p:nvSpPr>
          <p:cNvPr id="29" name="Picture Placeholder 3"/>
          <p:cNvSpPr>
            <a:spLocks noGrp="1"/>
          </p:cNvSpPr>
          <p:nvPr>
            <p:ph type="pic" sz="quarter" idx="27"/>
          </p:nvPr>
        </p:nvSpPr>
        <p:spPr>
          <a:xfrm>
            <a:off x="1521569" y="1282446"/>
            <a:ext cx="1536193" cy="1296162"/>
          </a:xfrm>
        </p:spPr>
        <p:txBody>
          <a:bodyPr lIns="182880" tIns="91440" rIns="182880" bIns="91440"/>
          <a:lstStyle>
            <a:lvl1pPr marL="0" indent="0">
              <a:buFontTx/>
              <a:buNone/>
              <a:defRPr/>
            </a:lvl1pPr>
          </a:lstStyle>
          <a:p>
            <a:pPr lvl="0"/>
            <a:endParaRPr lang="en-US" noProof="0"/>
          </a:p>
        </p:txBody>
      </p:sp>
      <p:sp>
        <p:nvSpPr>
          <p:cNvPr id="30" name="Picture Placeholder 3"/>
          <p:cNvSpPr>
            <a:spLocks noGrp="1"/>
          </p:cNvSpPr>
          <p:nvPr>
            <p:ph type="pic" sz="quarter" idx="28"/>
          </p:nvPr>
        </p:nvSpPr>
        <p:spPr>
          <a:xfrm>
            <a:off x="3043131" y="1282446"/>
            <a:ext cx="1536193" cy="1296162"/>
          </a:xfrm>
        </p:spPr>
        <p:txBody>
          <a:bodyPr lIns="182880" tIns="91440" rIns="182880" bIns="91440"/>
          <a:lstStyle>
            <a:lvl1pPr marL="0" indent="0">
              <a:buFontTx/>
              <a:buNone/>
              <a:defRPr/>
            </a:lvl1pPr>
          </a:lstStyle>
          <a:p>
            <a:pPr lvl="0"/>
            <a:endParaRPr lang="en-US" noProof="0"/>
          </a:p>
        </p:txBody>
      </p:sp>
      <p:sp>
        <p:nvSpPr>
          <p:cNvPr id="31" name="Picture Placeholder 3"/>
          <p:cNvSpPr>
            <a:spLocks noGrp="1"/>
          </p:cNvSpPr>
          <p:nvPr>
            <p:ph type="pic" sz="quarter" idx="29"/>
          </p:nvPr>
        </p:nvSpPr>
        <p:spPr>
          <a:xfrm>
            <a:off x="4564694" y="1282446"/>
            <a:ext cx="1536193" cy="1296162"/>
          </a:xfrm>
        </p:spPr>
        <p:txBody>
          <a:bodyPr lIns="182880" tIns="91440" rIns="182880" bIns="91440"/>
          <a:lstStyle>
            <a:lvl1pPr marL="0" indent="0">
              <a:buFontTx/>
              <a:buNone/>
              <a:defRPr/>
            </a:lvl1pPr>
          </a:lstStyle>
          <a:p>
            <a:pPr lvl="0"/>
            <a:endParaRPr lang="en-US" noProof="0"/>
          </a:p>
        </p:txBody>
      </p:sp>
      <p:sp>
        <p:nvSpPr>
          <p:cNvPr id="32" name="Picture Placeholder 3"/>
          <p:cNvSpPr>
            <a:spLocks noGrp="1"/>
          </p:cNvSpPr>
          <p:nvPr>
            <p:ph type="pic" sz="quarter" idx="30"/>
          </p:nvPr>
        </p:nvSpPr>
        <p:spPr>
          <a:xfrm>
            <a:off x="7607815" y="1282446"/>
            <a:ext cx="1536193" cy="1296162"/>
          </a:xfrm>
        </p:spPr>
        <p:txBody>
          <a:bodyPr lIns="182880" tIns="91440" rIns="182880" bIns="91440"/>
          <a:lstStyle>
            <a:lvl1pPr marL="0" indent="0">
              <a:buFontTx/>
              <a:buNone/>
              <a:defRPr/>
            </a:lvl1pPr>
          </a:lstStyle>
          <a:p>
            <a:pPr lvl="0"/>
            <a:endParaRPr lang="en-US" noProof="0"/>
          </a:p>
        </p:txBody>
      </p:sp>
      <p:sp>
        <p:nvSpPr>
          <p:cNvPr id="33" name="Picture Placeholder 3"/>
          <p:cNvSpPr>
            <a:spLocks noGrp="1"/>
          </p:cNvSpPr>
          <p:nvPr>
            <p:ph type="pic" sz="quarter" idx="31"/>
          </p:nvPr>
        </p:nvSpPr>
        <p:spPr>
          <a:xfrm>
            <a:off x="6086249" y="1282446"/>
            <a:ext cx="1536193" cy="1296162"/>
          </a:xfrm>
        </p:spPr>
        <p:txBody>
          <a:bodyPr lIns="182880" tIns="91440" rIns="182880" bIns="91440"/>
          <a:lstStyle>
            <a:lvl1pPr marL="0" indent="0">
              <a:buFontTx/>
              <a:buNone/>
              <a:defRPr/>
            </a:lvl1pPr>
          </a:lstStyle>
          <a:p>
            <a:pPr lvl="0"/>
            <a:endParaRPr lang="en-US" noProof="0"/>
          </a:p>
        </p:txBody>
      </p:sp>
      <p:sp>
        <p:nvSpPr>
          <p:cNvPr id="34" name="Picture Placeholder 3"/>
          <p:cNvSpPr>
            <a:spLocks noGrp="1"/>
          </p:cNvSpPr>
          <p:nvPr>
            <p:ph type="pic" sz="quarter" idx="32"/>
          </p:nvPr>
        </p:nvSpPr>
        <p:spPr>
          <a:xfrm>
            <a:off x="8" y="2564892"/>
            <a:ext cx="1536193" cy="1296162"/>
          </a:xfrm>
        </p:spPr>
        <p:txBody>
          <a:bodyPr lIns="182880" tIns="91440" rIns="182880" bIns="91440"/>
          <a:lstStyle>
            <a:lvl1pPr marL="0" indent="0">
              <a:buFontTx/>
              <a:buNone/>
              <a:defRPr/>
            </a:lvl1pPr>
          </a:lstStyle>
          <a:p>
            <a:pPr lvl="0"/>
            <a:endParaRPr lang="en-US" noProof="0"/>
          </a:p>
        </p:txBody>
      </p:sp>
      <p:sp>
        <p:nvSpPr>
          <p:cNvPr id="35" name="Picture Placeholder 3"/>
          <p:cNvSpPr>
            <a:spLocks noGrp="1"/>
          </p:cNvSpPr>
          <p:nvPr>
            <p:ph type="pic" sz="quarter" idx="33"/>
          </p:nvPr>
        </p:nvSpPr>
        <p:spPr>
          <a:xfrm>
            <a:off x="1521569" y="2564892"/>
            <a:ext cx="1536193" cy="1296162"/>
          </a:xfrm>
        </p:spPr>
        <p:txBody>
          <a:bodyPr lIns="182880" tIns="91440" rIns="182880" bIns="91440"/>
          <a:lstStyle>
            <a:lvl1pPr marL="0" indent="0">
              <a:buFontTx/>
              <a:buNone/>
              <a:defRPr/>
            </a:lvl1pPr>
          </a:lstStyle>
          <a:p>
            <a:pPr lvl="0"/>
            <a:endParaRPr lang="en-US" noProof="0"/>
          </a:p>
        </p:txBody>
      </p:sp>
      <p:sp>
        <p:nvSpPr>
          <p:cNvPr id="36" name="Picture Placeholder 3"/>
          <p:cNvSpPr>
            <a:spLocks noGrp="1"/>
          </p:cNvSpPr>
          <p:nvPr>
            <p:ph type="pic" sz="quarter" idx="34"/>
          </p:nvPr>
        </p:nvSpPr>
        <p:spPr>
          <a:xfrm>
            <a:off x="3043131" y="2564892"/>
            <a:ext cx="1536193" cy="1296162"/>
          </a:xfrm>
        </p:spPr>
        <p:txBody>
          <a:bodyPr lIns="182880" tIns="91440" rIns="182880" bIns="91440"/>
          <a:lstStyle>
            <a:lvl1pPr marL="0" indent="0">
              <a:buFontTx/>
              <a:buNone/>
              <a:defRPr/>
            </a:lvl1pPr>
          </a:lstStyle>
          <a:p>
            <a:pPr lvl="0"/>
            <a:endParaRPr lang="en-US" noProof="0"/>
          </a:p>
        </p:txBody>
      </p:sp>
      <p:sp>
        <p:nvSpPr>
          <p:cNvPr id="37" name="Picture Placeholder 3"/>
          <p:cNvSpPr>
            <a:spLocks noGrp="1"/>
          </p:cNvSpPr>
          <p:nvPr>
            <p:ph type="pic" sz="quarter" idx="35"/>
          </p:nvPr>
        </p:nvSpPr>
        <p:spPr>
          <a:xfrm>
            <a:off x="4564694" y="2564892"/>
            <a:ext cx="1536193" cy="1296162"/>
          </a:xfrm>
        </p:spPr>
        <p:txBody>
          <a:bodyPr lIns="182880" tIns="91440" rIns="182880" bIns="91440"/>
          <a:lstStyle>
            <a:lvl1pPr marL="0" indent="0">
              <a:buFontTx/>
              <a:buNone/>
              <a:defRPr/>
            </a:lvl1pPr>
          </a:lstStyle>
          <a:p>
            <a:pPr lvl="0"/>
            <a:endParaRPr lang="en-US" noProof="0"/>
          </a:p>
        </p:txBody>
      </p:sp>
      <p:sp>
        <p:nvSpPr>
          <p:cNvPr id="38" name="Picture Placeholder 3"/>
          <p:cNvSpPr>
            <a:spLocks noGrp="1"/>
          </p:cNvSpPr>
          <p:nvPr>
            <p:ph type="pic" sz="quarter" idx="36"/>
          </p:nvPr>
        </p:nvSpPr>
        <p:spPr>
          <a:xfrm>
            <a:off x="7607815" y="2564892"/>
            <a:ext cx="1536193" cy="1296162"/>
          </a:xfrm>
        </p:spPr>
        <p:txBody>
          <a:bodyPr lIns="182880" tIns="91440" rIns="182880" bIns="91440"/>
          <a:lstStyle>
            <a:lvl1pPr marL="0" indent="0">
              <a:buFontTx/>
              <a:buNone/>
              <a:defRPr/>
            </a:lvl1pPr>
          </a:lstStyle>
          <a:p>
            <a:pPr lvl="0"/>
            <a:endParaRPr lang="en-US" noProof="0"/>
          </a:p>
        </p:txBody>
      </p:sp>
      <p:sp>
        <p:nvSpPr>
          <p:cNvPr id="39" name="Picture Placeholder 3"/>
          <p:cNvSpPr>
            <a:spLocks noGrp="1"/>
          </p:cNvSpPr>
          <p:nvPr>
            <p:ph type="pic" sz="quarter" idx="37"/>
          </p:nvPr>
        </p:nvSpPr>
        <p:spPr>
          <a:xfrm>
            <a:off x="6086249" y="2564892"/>
            <a:ext cx="1536193" cy="1296162"/>
          </a:xfrm>
        </p:spPr>
        <p:txBody>
          <a:bodyPr lIns="182880" tIns="91440" rIns="182880" bIns="91440"/>
          <a:lstStyle>
            <a:lvl1pPr marL="0" indent="0">
              <a:buFontTx/>
              <a:buNone/>
              <a:defRPr/>
            </a:lvl1pPr>
          </a:lstStyle>
          <a:p>
            <a:pPr lvl="0"/>
            <a:endParaRPr lang="en-US" noProof="0"/>
          </a:p>
        </p:txBody>
      </p:sp>
      <p:sp>
        <p:nvSpPr>
          <p:cNvPr id="40" name="Picture Placeholder 3"/>
          <p:cNvSpPr>
            <a:spLocks noGrp="1"/>
          </p:cNvSpPr>
          <p:nvPr>
            <p:ph type="pic" sz="quarter" idx="38"/>
          </p:nvPr>
        </p:nvSpPr>
        <p:spPr>
          <a:xfrm>
            <a:off x="8" y="3847338"/>
            <a:ext cx="1536193" cy="1296162"/>
          </a:xfrm>
        </p:spPr>
        <p:txBody>
          <a:bodyPr lIns="182880" tIns="91440" rIns="182880" bIns="91440"/>
          <a:lstStyle>
            <a:lvl1pPr marL="0" indent="0">
              <a:buFontTx/>
              <a:buNone/>
              <a:defRPr/>
            </a:lvl1pPr>
          </a:lstStyle>
          <a:p>
            <a:pPr lvl="0"/>
            <a:endParaRPr lang="en-US" noProof="0"/>
          </a:p>
        </p:txBody>
      </p:sp>
      <p:sp>
        <p:nvSpPr>
          <p:cNvPr id="41" name="Picture Placeholder 3"/>
          <p:cNvSpPr>
            <a:spLocks noGrp="1"/>
          </p:cNvSpPr>
          <p:nvPr>
            <p:ph type="pic" sz="quarter" idx="39"/>
          </p:nvPr>
        </p:nvSpPr>
        <p:spPr>
          <a:xfrm>
            <a:off x="1521569" y="3847338"/>
            <a:ext cx="1536193" cy="1296162"/>
          </a:xfrm>
        </p:spPr>
        <p:txBody>
          <a:bodyPr lIns="182880" tIns="91440" rIns="182880" bIns="91440"/>
          <a:lstStyle>
            <a:lvl1pPr marL="0" indent="0">
              <a:buFontTx/>
              <a:buNone/>
              <a:defRPr/>
            </a:lvl1pPr>
          </a:lstStyle>
          <a:p>
            <a:pPr lvl="0"/>
            <a:endParaRPr lang="en-US" noProof="0"/>
          </a:p>
        </p:txBody>
      </p:sp>
      <p:sp>
        <p:nvSpPr>
          <p:cNvPr id="42" name="Picture Placeholder 3"/>
          <p:cNvSpPr>
            <a:spLocks noGrp="1"/>
          </p:cNvSpPr>
          <p:nvPr>
            <p:ph type="pic" sz="quarter" idx="40"/>
          </p:nvPr>
        </p:nvSpPr>
        <p:spPr>
          <a:xfrm>
            <a:off x="3043131" y="3847338"/>
            <a:ext cx="1536193" cy="1296162"/>
          </a:xfrm>
        </p:spPr>
        <p:txBody>
          <a:bodyPr lIns="182880" tIns="91440" rIns="182880" bIns="91440"/>
          <a:lstStyle>
            <a:lvl1pPr marL="0" indent="0">
              <a:buFontTx/>
              <a:buNone/>
              <a:defRPr/>
            </a:lvl1pPr>
          </a:lstStyle>
          <a:p>
            <a:pPr lvl="0"/>
            <a:endParaRPr lang="en-US" noProof="0"/>
          </a:p>
        </p:txBody>
      </p:sp>
      <p:sp>
        <p:nvSpPr>
          <p:cNvPr id="43" name="Picture Placeholder 3"/>
          <p:cNvSpPr>
            <a:spLocks noGrp="1"/>
          </p:cNvSpPr>
          <p:nvPr>
            <p:ph type="pic" sz="quarter" idx="41"/>
          </p:nvPr>
        </p:nvSpPr>
        <p:spPr>
          <a:xfrm>
            <a:off x="4564694" y="3847338"/>
            <a:ext cx="1536193" cy="1296162"/>
          </a:xfrm>
        </p:spPr>
        <p:txBody>
          <a:bodyPr lIns="182880" tIns="91440" rIns="182880" bIns="91440"/>
          <a:lstStyle>
            <a:lvl1pPr marL="0" indent="0">
              <a:buFontTx/>
              <a:buNone/>
              <a:defRPr/>
            </a:lvl1pPr>
          </a:lstStyle>
          <a:p>
            <a:pPr lvl="0"/>
            <a:endParaRPr lang="en-US" noProof="0"/>
          </a:p>
        </p:txBody>
      </p:sp>
      <p:sp>
        <p:nvSpPr>
          <p:cNvPr id="44" name="Picture Placeholder 3"/>
          <p:cNvSpPr>
            <a:spLocks noGrp="1"/>
          </p:cNvSpPr>
          <p:nvPr>
            <p:ph type="pic" sz="quarter" idx="42"/>
          </p:nvPr>
        </p:nvSpPr>
        <p:spPr>
          <a:xfrm>
            <a:off x="7607815" y="3847338"/>
            <a:ext cx="1536193" cy="1296162"/>
          </a:xfrm>
        </p:spPr>
        <p:txBody>
          <a:bodyPr lIns="182880" tIns="91440" rIns="182880" bIns="91440"/>
          <a:lstStyle>
            <a:lvl1pPr marL="0" indent="0">
              <a:buFontTx/>
              <a:buNone/>
              <a:defRPr/>
            </a:lvl1pPr>
          </a:lstStyle>
          <a:p>
            <a:pPr lvl="0"/>
            <a:endParaRPr lang="en-US" noProof="0"/>
          </a:p>
        </p:txBody>
      </p:sp>
      <p:sp>
        <p:nvSpPr>
          <p:cNvPr id="45" name="Picture Placeholder 3"/>
          <p:cNvSpPr>
            <a:spLocks noGrp="1"/>
          </p:cNvSpPr>
          <p:nvPr>
            <p:ph type="pic" sz="quarter" idx="43"/>
          </p:nvPr>
        </p:nvSpPr>
        <p:spPr>
          <a:xfrm>
            <a:off x="6086249" y="3847338"/>
            <a:ext cx="1536193" cy="1296162"/>
          </a:xfrm>
        </p:spPr>
        <p:txBody>
          <a:bodyPr lIns="182880" tIns="91440" rIns="182880" bIns="91440"/>
          <a:lstStyle>
            <a:lvl1pPr marL="0" indent="0">
              <a:buFontTx/>
              <a:buNone/>
              <a:defRPr/>
            </a:lvl1pPr>
          </a:lstStyle>
          <a:p>
            <a:pPr lvl="0"/>
            <a:endParaRPr lang="en-US" noProof="0"/>
          </a:p>
        </p:txBody>
      </p:sp>
    </p:spTree>
    <p:extLst>
      <p:ext uri="{BB962C8B-B14F-4D97-AF65-F5344CB8AC3E}">
        <p14:creationId xmlns:p14="http://schemas.microsoft.com/office/powerpoint/2010/main" val="238503607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2"/>
            <a:ext cx="1828800" cy="3199581"/>
          </a:xfrm>
          <a:solidFill>
            <a:schemeClr val="bg1">
              <a:lumMod val="95000"/>
            </a:schemeClr>
          </a:solidFill>
        </p:spPr>
        <p:txBody>
          <a:bodyPr anchor="ctr"/>
          <a:lstStyle>
            <a:lvl1pPr>
              <a:defRPr lang="en-US" sz="1049" dirty="0"/>
            </a:lvl1pPr>
          </a:lstStyle>
          <a:p>
            <a:pPr lvl="0"/>
            <a:endParaRPr lang="en-US" noProof="0" dirty="0"/>
          </a:p>
        </p:txBody>
      </p:sp>
      <p:sp>
        <p:nvSpPr>
          <p:cNvPr id="5" name="Picture Placeholder 3"/>
          <p:cNvSpPr>
            <a:spLocks noGrp="1"/>
          </p:cNvSpPr>
          <p:nvPr>
            <p:ph type="pic" sz="quarter" idx="11"/>
          </p:nvPr>
        </p:nvSpPr>
        <p:spPr>
          <a:xfrm>
            <a:off x="2667001" y="1047752"/>
            <a:ext cx="1828800" cy="3199581"/>
          </a:xfrm>
          <a:solidFill>
            <a:schemeClr val="bg1">
              <a:lumMod val="95000"/>
            </a:schemeClr>
          </a:solidFill>
        </p:spPr>
        <p:txBody>
          <a:bodyPr anchor="ctr"/>
          <a:lstStyle>
            <a:lvl1pPr>
              <a:defRPr lang="en-US" sz="1049"/>
            </a:lvl1pPr>
          </a:lstStyle>
          <a:p>
            <a:pPr lvl="0"/>
            <a:endParaRPr lang="en-US" noProof="0"/>
          </a:p>
        </p:txBody>
      </p:sp>
      <p:sp>
        <p:nvSpPr>
          <p:cNvPr id="6" name="Picture Placeholder 3"/>
          <p:cNvSpPr>
            <a:spLocks noGrp="1"/>
          </p:cNvSpPr>
          <p:nvPr>
            <p:ph type="pic" sz="quarter" idx="12"/>
          </p:nvPr>
        </p:nvSpPr>
        <p:spPr>
          <a:xfrm>
            <a:off x="4648199" y="1047752"/>
            <a:ext cx="1828800" cy="3199581"/>
          </a:xfrm>
          <a:solidFill>
            <a:schemeClr val="bg1">
              <a:lumMod val="95000"/>
            </a:schemeClr>
          </a:solidFill>
        </p:spPr>
        <p:txBody>
          <a:bodyPr anchor="ctr"/>
          <a:lstStyle>
            <a:lvl1pPr>
              <a:defRPr lang="en-US" sz="1049"/>
            </a:lvl1pPr>
          </a:lstStyle>
          <a:p>
            <a:pPr lvl="0"/>
            <a:endParaRPr lang="en-US" noProof="0"/>
          </a:p>
        </p:txBody>
      </p:sp>
      <p:sp>
        <p:nvSpPr>
          <p:cNvPr id="7" name="Picture Placeholder 3"/>
          <p:cNvSpPr>
            <a:spLocks noGrp="1"/>
          </p:cNvSpPr>
          <p:nvPr>
            <p:ph type="pic" sz="quarter" idx="13"/>
          </p:nvPr>
        </p:nvSpPr>
        <p:spPr>
          <a:xfrm>
            <a:off x="6629400" y="1047752"/>
            <a:ext cx="1828800" cy="3199581"/>
          </a:xfrm>
          <a:solidFill>
            <a:schemeClr val="bg1">
              <a:lumMod val="95000"/>
            </a:schemeClr>
          </a:solidFill>
        </p:spPr>
        <p:txBody>
          <a:bodyPr anchor="ctr"/>
          <a:lstStyle>
            <a:lvl1pPr>
              <a:defRPr lang="en-US" sz="1049"/>
            </a:lvl1pPr>
          </a:lstStyle>
          <a:p>
            <a:pPr lvl="0"/>
            <a:endParaRPr lang="en-US" noProof="0"/>
          </a:p>
        </p:txBody>
      </p:sp>
      <p:sp>
        <p:nvSpPr>
          <p:cNvPr id="8" name="Text Placeholder 7"/>
          <p:cNvSpPr>
            <a:spLocks noGrp="1"/>
          </p:cNvSpPr>
          <p:nvPr>
            <p:ph type="body" sz="quarter" idx="19"/>
          </p:nvPr>
        </p:nvSpPr>
        <p:spPr>
          <a:xfrm>
            <a:off x="685801" y="3407231"/>
            <a:ext cx="1831086" cy="84010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3407231"/>
            <a:ext cx="1831086" cy="840102"/>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3407231"/>
            <a:ext cx="1831086" cy="840102"/>
          </a:xfrm>
          <a:solidFill>
            <a:schemeClr val="accent5">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3407231"/>
            <a:ext cx="1831086" cy="84010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93730654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2"/>
            <a:ext cx="1828800" cy="3199581"/>
          </a:xfrm>
          <a:solidFill>
            <a:schemeClr val="bg1">
              <a:lumMod val="95000"/>
            </a:schemeClr>
          </a:solidFill>
        </p:spPr>
        <p:txBody>
          <a:bodyPr anchor="ctr"/>
          <a:lstStyle>
            <a:lvl1pPr>
              <a:defRPr lang="en-US" sz="1049" dirty="0"/>
            </a:lvl1pPr>
          </a:lstStyle>
          <a:p>
            <a:pPr lvl="0"/>
            <a:endParaRPr lang="en-US" noProof="0" dirty="0"/>
          </a:p>
        </p:txBody>
      </p:sp>
      <p:sp>
        <p:nvSpPr>
          <p:cNvPr id="5" name="Picture Placeholder 3"/>
          <p:cNvSpPr>
            <a:spLocks noGrp="1"/>
          </p:cNvSpPr>
          <p:nvPr>
            <p:ph type="pic" sz="quarter" idx="11"/>
          </p:nvPr>
        </p:nvSpPr>
        <p:spPr>
          <a:xfrm>
            <a:off x="2667001" y="1047752"/>
            <a:ext cx="1828800" cy="3199581"/>
          </a:xfrm>
          <a:solidFill>
            <a:schemeClr val="bg1">
              <a:lumMod val="95000"/>
            </a:schemeClr>
          </a:solidFill>
        </p:spPr>
        <p:txBody>
          <a:bodyPr anchor="ctr"/>
          <a:lstStyle>
            <a:lvl1pPr>
              <a:defRPr lang="en-US" sz="1049"/>
            </a:lvl1pPr>
          </a:lstStyle>
          <a:p>
            <a:pPr lvl="0"/>
            <a:endParaRPr lang="en-US" noProof="0"/>
          </a:p>
        </p:txBody>
      </p:sp>
      <p:sp>
        <p:nvSpPr>
          <p:cNvPr id="6" name="Picture Placeholder 3"/>
          <p:cNvSpPr>
            <a:spLocks noGrp="1"/>
          </p:cNvSpPr>
          <p:nvPr>
            <p:ph type="pic" sz="quarter" idx="12"/>
          </p:nvPr>
        </p:nvSpPr>
        <p:spPr>
          <a:xfrm>
            <a:off x="4648199" y="1047752"/>
            <a:ext cx="1828800" cy="3199581"/>
          </a:xfrm>
          <a:solidFill>
            <a:schemeClr val="bg1">
              <a:lumMod val="95000"/>
            </a:schemeClr>
          </a:solidFill>
        </p:spPr>
        <p:txBody>
          <a:bodyPr anchor="ctr"/>
          <a:lstStyle>
            <a:lvl1pPr>
              <a:defRPr lang="en-US" sz="1049"/>
            </a:lvl1pPr>
          </a:lstStyle>
          <a:p>
            <a:pPr lvl="0"/>
            <a:endParaRPr lang="en-US" noProof="0"/>
          </a:p>
        </p:txBody>
      </p:sp>
      <p:sp>
        <p:nvSpPr>
          <p:cNvPr id="7" name="Picture Placeholder 3"/>
          <p:cNvSpPr>
            <a:spLocks noGrp="1"/>
          </p:cNvSpPr>
          <p:nvPr>
            <p:ph type="pic" sz="quarter" idx="13"/>
          </p:nvPr>
        </p:nvSpPr>
        <p:spPr>
          <a:xfrm>
            <a:off x="6629400" y="1047752"/>
            <a:ext cx="1828800" cy="3199581"/>
          </a:xfrm>
          <a:solidFill>
            <a:schemeClr val="bg1">
              <a:lumMod val="95000"/>
            </a:schemeClr>
          </a:solidFill>
        </p:spPr>
        <p:txBody>
          <a:bodyPr anchor="ctr"/>
          <a:lstStyle>
            <a:lvl1pPr>
              <a:defRPr lang="en-US" sz="1049"/>
            </a:lvl1pPr>
          </a:lstStyle>
          <a:p>
            <a:pPr lvl="0"/>
            <a:endParaRPr lang="en-US" noProof="0"/>
          </a:p>
        </p:txBody>
      </p:sp>
      <p:sp>
        <p:nvSpPr>
          <p:cNvPr id="8" name="Text Placeholder 7"/>
          <p:cNvSpPr>
            <a:spLocks noGrp="1"/>
          </p:cNvSpPr>
          <p:nvPr>
            <p:ph type="body" sz="quarter" idx="19"/>
          </p:nvPr>
        </p:nvSpPr>
        <p:spPr>
          <a:xfrm>
            <a:off x="685801" y="3407231"/>
            <a:ext cx="1831086" cy="84010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3407231"/>
            <a:ext cx="1831086" cy="840102"/>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3407231"/>
            <a:ext cx="1831086" cy="840102"/>
          </a:xfrm>
          <a:solidFill>
            <a:schemeClr val="accent5">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3407231"/>
            <a:ext cx="1831086" cy="84010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415085312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2"/>
            <a:ext cx="2496312" cy="3199581"/>
          </a:xfrm>
          <a:solidFill>
            <a:schemeClr val="bg1">
              <a:lumMod val="95000"/>
            </a:schemeClr>
          </a:solidFill>
        </p:spPr>
        <p:txBody>
          <a:bodyPr anchor="ctr"/>
          <a:lstStyle>
            <a:lvl1pPr>
              <a:defRPr lang="en-US" sz="1049" dirty="0"/>
            </a:lvl1pPr>
          </a:lstStyle>
          <a:p>
            <a:pPr lvl="0"/>
            <a:endParaRPr lang="en-US" noProof="0" dirty="0"/>
          </a:p>
        </p:txBody>
      </p:sp>
      <p:sp>
        <p:nvSpPr>
          <p:cNvPr id="5" name="Picture Placeholder 3"/>
          <p:cNvSpPr>
            <a:spLocks noGrp="1"/>
          </p:cNvSpPr>
          <p:nvPr>
            <p:ph type="pic" sz="quarter" idx="11"/>
          </p:nvPr>
        </p:nvSpPr>
        <p:spPr>
          <a:xfrm>
            <a:off x="3323844" y="1047752"/>
            <a:ext cx="2496312" cy="3199581"/>
          </a:xfrm>
          <a:solidFill>
            <a:schemeClr val="bg1">
              <a:lumMod val="95000"/>
            </a:schemeClr>
          </a:solidFill>
        </p:spPr>
        <p:txBody>
          <a:bodyPr anchor="ctr"/>
          <a:lstStyle>
            <a:lvl1pPr>
              <a:defRPr lang="en-US" sz="1049"/>
            </a:lvl1pPr>
          </a:lstStyle>
          <a:p>
            <a:pPr lvl="0"/>
            <a:endParaRPr lang="en-US" noProof="0"/>
          </a:p>
        </p:txBody>
      </p:sp>
      <p:sp>
        <p:nvSpPr>
          <p:cNvPr id="6" name="Picture Placeholder 3"/>
          <p:cNvSpPr>
            <a:spLocks noGrp="1"/>
          </p:cNvSpPr>
          <p:nvPr>
            <p:ph type="pic" sz="quarter" idx="12"/>
          </p:nvPr>
        </p:nvSpPr>
        <p:spPr>
          <a:xfrm>
            <a:off x="5961887" y="1047752"/>
            <a:ext cx="2496312" cy="3199581"/>
          </a:xfrm>
          <a:solidFill>
            <a:schemeClr val="bg1">
              <a:lumMod val="95000"/>
            </a:schemeClr>
          </a:solidFill>
        </p:spPr>
        <p:txBody>
          <a:bodyPr anchor="ctr"/>
          <a:lstStyle>
            <a:lvl1pPr>
              <a:defRPr lang="en-US" sz="1049"/>
            </a:lvl1pPr>
          </a:lstStyle>
          <a:p>
            <a:pPr lvl="0"/>
            <a:endParaRPr lang="en-US" noProof="0"/>
          </a:p>
        </p:txBody>
      </p:sp>
      <p:sp>
        <p:nvSpPr>
          <p:cNvPr id="9" name="Text Placeholder 7"/>
          <p:cNvSpPr>
            <a:spLocks noGrp="1"/>
          </p:cNvSpPr>
          <p:nvPr>
            <p:ph type="body" sz="quarter" idx="21"/>
          </p:nvPr>
        </p:nvSpPr>
        <p:spPr>
          <a:xfrm>
            <a:off x="685801" y="3407231"/>
            <a:ext cx="2496312" cy="84010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3407231"/>
            <a:ext cx="2496312" cy="840102"/>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3407231"/>
            <a:ext cx="2496312" cy="84010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6067112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2"/>
            <a:ext cx="2496312" cy="3199581"/>
          </a:xfrm>
          <a:solidFill>
            <a:schemeClr val="bg1">
              <a:lumMod val="95000"/>
            </a:schemeClr>
          </a:solidFill>
        </p:spPr>
        <p:txBody>
          <a:bodyPr anchor="ctr"/>
          <a:lstStyle>
            <a:lvl1pPr>
              <a:defRPr lang="en-US" sz="1049" dirty="0"/>
            </a:lvl1pPr>
          </a:lstStyle>
          <a:p>
            <a:pPr lvl="0"/>
            <a:endParaRPr lang="en-US" noProof="0" dirty="0"/>
          </a:p>
        </p:txBody>
      </p:sp>
      <p:sp>
        <p:nvSpPr>
          <p:cNvPr id="5" name="Picture Placeholder 3"/>
          <p:cNvSpPr>
            <a:spLocks noGrp="1"/>
          </p:cNvSpPr>
          <p:nvPr>
            <p:ph type="pic" sz="quarter" idx="11"/>
          </p:nvPr>
        </p:nvSpPr>
        <p:spPr>
          <a:xfrm>
            <a:off x="3323844" y="1047752"/>
            <a:ext cx="2496312" cy="3199581"/>
          </a:xfrm>
          <a:solidFill>
            <a:schemeClr val="bg1">
              <a:lumMod val="95000"/>
            </a:schemeClr>
          </a:solidFill>
        </p:spPr>
        <p:txBody>
          <a:bodyPr anchor="ctr"/>
          <a:lstStyle>
            <a:lvl1pPr>
              <a:defRPr lang="en-US" sz="1049"/>
            </a:lvl1pPr>
          </a:lstStyle>
          <a:p>
            <a:pPr lvl="0"/>
            <a:endParaRPr lang="en-US" noProof="0"/>
          </a:p>
        </p:txBody>
      </p:sp>
      <p:sp>
        <p:nvSpPr>
          <p:cNvPr id="6" name="Picture Placeholder 3"/>
          <p:cNvSpPr>
            <a:spLocks noGrp="1"/>
          </p:cNvSpPr>
          <p:nvPr>
            <p:ph type="pic" sz="quarter" idx="12"/>
          </p:nvPr>
        </p:nvSpPr>
        <p:spPr>
          <a:xfrm>
            <a:off x="5961887" y="1047752"/>
            <a:ext cx="2496312" cy="3199581"/>
          </a:xfrm>
          <a:solidFill>
            <a:schemeClr val="bg1">
              <a:lumMod val="95000"/>
            </a:schemeClr>
          </a:solidFill>
        </p:spPr>
        <p:txBody>
          <a:bodyPr anchor="ctr"/>
          <a:lstStyle>
            <a:lvl1pPr>
              <a:defRPr lang="en-US" sz="1049"/>
            </a:lvl1pPr>
          </a:lstStyle>
          <a:p>
            <a:pPr lvl="0"/>
            <a:endParaRPr lang="en-US" noProof="0"/>
          </a:p>
        </p:txBody>
      </p:sp>
      <p:sp>
        <p:nvSpPr>
          <p:cNvPr id="9" name="Text Placeholder 7"/>
          <p:cNvSpPr>
            <a:spLocks noGrp="1"/>
          </p:cNvSpPr>
          <p:nvPr>
            <p:ph type="body" sz="quarter" idx="21"/>
          </p:nvPr>
        </p:nvSpPr>
        <p:spPr>
          <a:xfrm>
            <a:off x="685801" y="3407231"/>
            <a:ext cx="2496312" cy="84010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3407231"/>
            <a:ext cx="2496312" cy="840102"/>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3407231"/>
            <a:ext cx="2496312" cy="84010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103958336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2"/>
            <a:ext cx="3814192" cy="3199581"/>
          </a:xfrm>
          <a:solidFill>
            <a:schemeClr val="bg1">
              <a:lumMod val="95000"/>
            </a:schemeClr>
          </a:solidFill>
        </p:spPr>
        <p:txBody>
          <a:bodyPr anchor="ctr"/>
          <a:lstStyle>
            <a:lvl1pPr>
              <a:defRPr lang="en-US" sz="1049"/>
            </a:lvl1pPr>
          </a:lstStyle>
          <a:p>
            <a:pPr lvl="0"/>
            <a:endParaRPr lang="en-US" noProof="0"/>
          </a:p>
        </p:txBody>
      </p:sp>
      <p:sp>
        <p:nvSpPr>
          <p:cNvPr id="5" name="Picture Placeholder 3"/>
          <p:cNvSpPr>
            <a:spLocks noGrp="1"/>
          </p:cNvSpPr>
          <p:nvPr>
            <p:ph type="pic" sz="quarter" idx="11"/>
          </p:nvPr>
        </p:nvSpPr>
        <p:spPr>
          <a:xfrm>
            <a:off x="4644009" y="1047752"/>
            <a:ext cx="3814192" cy="3199581"/>
          </a:xfrm>
          <a:solidFill>
            <a:schemeClr val="bg1">
              <a:lumMod val="95000"/>
            </a:schemeClr>
          </a:solidFill>
        </p:spPr>
        <p:txBody>
          <a:bodyPr anchor="ctr"/>
          <a:lstStyle>
            <a:lvl1pPr>
              <a:defRPr lang="en-US" sz="1049"/>
            </a:lvl1pPr>
          </a:lstStyle>
          <a:p>
            <a:pPr lvl="0"/>
            <a:endParaRPr lang="en-US" noProof="0"/>
          </a:p>
        </p:txBody>
      </p:sp>
      <p:sp>
        <p:nvSpPr>
          <p:cNvPr id="8" name="Text Placeholder 7"/>
          <p:cNvSpPr>
            <a:spLocks noGrp="1"/>
          </p:cNvSpPr>
          <p:nvPr>
            <p:ph type="body" sz="quarter" idx="21"/>
          </p:nvPr>
        </p:nvSpPr>
        <p:spPr>
          <a:xfrm>
            <a:off x="685809" y="3638069"/>
            <a:ext cx="3813049" cy="609269"/>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4" y="3638069"/>
            <a:ext cx="3813049" cy="609269"/>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407985007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2"/>
            <a:ext cx="3814192" cy="3199581"/>
          </a:xfrm>
          <a:solidFill>
            <a:schemeClr val="bg1">
              <a:lumMod val="95000"/>
            </a:schemeClr>
          </a:solidFill>
        </p:spPr>
        <p:txBody>
          <a:bodyPr anchor="ctr"/>
          <a:lstStyle>
            <a:lvl1pPr>
              <a:defRPr lang="en-US" sz="1049"/>
            </a:lvl1pPr>
          </a:lstStyle>
          <a:p>
            <a:pPr lvl="0"/>
            <a:endParaRPr lang="en-US" noProof="0"/>
          </a:p>
        </p:txBody>
      </p:sp>
      <p:sp>
        <p:nvSpPr>
          <p:cNvPr id="5" name="Picture Placeholder 3"/>
          <p:cNvSpPr>
            <a:spLocks noGrp="1"/>
          </p:cNvSpPr>
          <p:nvPr>
            <p:ph type="pic" sz="quarter" idx="11"/>
          </p:nvPr>
        </p:nvSpPr>
        <p:spPr>
          <a:xfrm>
            <a:off x="4644009" y="1047752"/>
            <a:ext cx="3814192" cy="3199581"/>
          </a:xfrm>
          <a:solidFill>
            <a:schemeClr val="bg1">
              <a:lumMod val="95000"/>
            </a:schemeClr>
          </a:solidFill>
        </p:spPr>
        <p:txBody>
          <a:bodyPr anchor="ctr"/>
          <a:lstStyle>
            <a:lvl1pPr>
              <a:defRPr lang="en-US" sz="1049"/>
            </a:lvl1pPr>
          </a:lstStyle>
          <a:p>
            <a:pPr lvl="0"/>
            <a:endParaRPr lang="en-US" noProof="0"/>
          </a:p>
        </p:txBody>
      </p:sp>
      <p:sp>
        <p:nvSpPr>
          <p:cNvPr id="8" name="Text Placeholder 7"/>
          <p:cNvSpPr>
            <a:spLocks noGrp="1"/>
          </p:cNvSpPr>
          <p:nvPr>
            <p:ph type="body" sz="quarter" idx="21"/>
          </p:nvPr>
        </p:nvSpPr>
        <p:spPr>
          <a:xfrm>
            <a:off x="685809" y="3638069"/>
            <a:ext cx="3813049" cy="609269"/>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4" y="3638069"/>
            <a:ext cx="3813049" cy="609269"/>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0839934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2"/>
            <a:ext cx="1828800" cy="1983051"/>
          </a:xfrm>
          <a:solidFill>
            <a:schemeClr val="bg1">
              <a:lumMod val="95000"/>
            </a:schemeClr>
          </a:solidFill>
        </p:spPr>
        <p:txBody>
          <a:bodyPr anchor="ctr"/>
          <a:lstStyle>
            <a:lvl1pPr>
              <a:defRPr lang="en-US" sz="1049" dirty="0"/>
            </a:lvl1pPr>
          </a:lstStyle>
          <a:p>
            <a:pPr lvl="0"/>
            <a:endParaRPr lang="en-US" noProof="0" dirty="0"/>
          </a:p>
        </p:txBody>
      </p:sp>
      <p:sp>
        <p:nvSpPr>
          <p:cNvPr id="5" name="Picture Placeholder 3"/>
          <p:cNvSpPr>
            <a:spLocks noGrp="1"/>
          </p:cNvSpPr>
          <p:nvPr>
            <p:ph type="pic" sz="quarter" idx="11"/>
          </p:nvPr>
        </p:nvSpPr>
        <p:spPr>
          <a:xfrm>
            <a:off x="2667001" y="1047752"/>
            <a:ext cx="1828800" cy="1983051"/>
          </a:xfrm>
          <a:solidFill>
            <a:schemeClr val="bg1">
              <a:lumMod val="95000"/>
            </a:schemeClr>
          </a:solidFill>
        </p:spPr>
        <p:txBody>
          <a:bodyPr anchor="ctr"/>
          <a:lstStyle>
            <a:lvl1pPr>
              <a:defRPr lang="en-US" sz="1049"/>
            </a:lvl1pPr>
          </a:lstStyle>
          <a:p>
            <a:pPr lvl="0"/>
            <a:endParaRPr lang="en-US" noProof="0"/>
          </a:p>
        </p:txBody>
      </p:sp>
      <p:sp>
        <p:nvSpPr>
          <p:cNvPr id="6" name="Picture Placeholder 3"/>
          <p:cNvSpPr>
            <a:spLocks noGrp="1"/>
          </p:cNvSpPr>
          <p:nvPr>
            <p:ph type="pic" sz="quarter" idx="12"/>
          </p:nvPr>
        </p:nvSpPr>
        <p:spPr>
          <a:xfrm>
            <a:off x="4648199" y="1047752"/>
            <a:ext cx="1828800" cy="1983051"/>
          </a:xfrm>
          <a:solidFill>
            <a:schemeClr val="bg1">
              <a:lumMod val="95000"/>
            </a:schemeClr>
          </a:solidFill>
        </p:spPr>
        <p:txBody>
          <a:bodyPr anchor="ctr"/>
          <a:lstStyle>
            <a:lvl1pPr>
              <a:defRPr lang="en-US" sz="1049"/>
            </a:lvl1pPr>
          </a:lstStyle>
          <a:p>
            <a:pPr lvl="0"/>
            <a:endParaRPr lang="en-US" noProof="0"/>
          </a:p>
        </p:txBody>
      </p:sp>
      <p:sp>
        <p:nvSpPr>
          <p:cNvPr id="7" name="Picture Placeholder 3"/>
          <p:cNvSpPr>
            <a:spLocks noGrp="1"/>
          </p:cNvSpPr>
          <p:nvPr>
            <p:ph type="pic" sz="quarter" idx="13"/>
          </p:nvPr>
        </p:nvSpPr>
        <p:spPr>
          <a:xfrm>
            <a:off x="6629400" y="1047752"/>
            <a:ext cx="1828800" cy="1983051"/>
          </a:xfrm>
          <a:solidFill>
            <a:schemeClr val="bg1">
              <a:lumMod val="95000"/>
            </a:schemeClr>
          </a:solidFill>
        </p:spPr>
        <p:txBody>
          <a:bodyPr anchor="ctr"/>
          <a:lstStyle>
            <a:lvl1pPr>
              <a:defRPr lang="en-US" sz="1049"/>
            </a:lvl1pPr>
          </a:lstStyle>
          <a:p>
            <a:pPr lvl="0"/>
            <a:endParaRPr lang="en-US" noProof="0"/>
          </a:p>
        </p:txBody>
      </p:sp>
      <p:sp>
        <p:nvSpPr>
          <p:cNvPr id="8" name="Text Placeholder 7"/>
          <p:cNvSpPr>
            <a:spLocks noGrp="1"/>
          </p:cNvSpPr>
          <p:nvPr>
            <p:ph type="body" sz="quarter" idx="19"/>
          </p:nvPr>
        </p:nvSpPr>
        <p:spPr>
          <a:xfrm>
            <a:off x="685801" y="2190699"/>
            <a:ext cx="1831086" cy="84010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2190699"/>
            <a:ext cx="1831086" cy="840102"/>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2190699"/>
            <a:ext cx="1831086" cy="840102"/>
          </a:xfrm>
          <a:solidFill>
            <a:schemeClr val="accent5">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2190699"/>
            <a:ext cx="1831086" cy="84010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685801" y="3159233"/>
            <a:ext cx="1831086" cy="1285169"/>
          </a:xfrm>
        </p:spPr>
        <p:txBody>
          <a:bodyPr/>
          <a:lstStyle>
            <a:lvl1pPr marL="0" indent="0">
              <a:buNone/>
              <a:defRPr sz="1049"/>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2666239" y="3159233"/>
            <a:ext cx="1831086" cy="1285169"/>
          </a:xfrm>
        </p:spPr>
        <p:txBody>
          <a:bodyPr/>
          <a:lstStyle>
            <a:lvl1pPr marL="0" indent="0">
              <a:buNone/>
              <a:defRPr sz="1049"/>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4646675" y="3159233"/>
            <a:ext cx="1831086" cy="1285169"/>
          </a:xfrm>
        </p:spPr>
        <p:txBody>
          <a:bodyPr/>
          <a:lstStyle>
            <a:lvl1pPr marL="0" indent="0">
              <a:buNone/>
              <a:defRPr sz="1049"/>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6627113" y="3159233"/>
            <a:ext cx="1831086" cy="1285169"/>
          </a:xfrm>
        </p:spPr>
        <p:txBody>
          <a:bodyPr/>
          <a:lstStyle>
            <a:lvl1pPr marL="0" indent="0">
              <a:buNone/>
              <a:defRPr sz="1049"/>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727053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2"/>
            <a:ext cx="1828800" cy="1983051"/>
          </a:xfrm>
          <a:solidFill>
            <a:schemeClr val="bg1">
              <a:lumMod val="95000"/>
            </a:schemeClr>
          </a:solidFill>
        </p:spPr>
        <p:txBody>
          <a:bodyPr anchor="ctr"/>
          <a:lstStyle>
            <a:lvl1pPr>
              <a:defRPr lang="en-US" sz="1049" dirty="0"/>
            </a:lvl1pPr>
          </a:lstStyle>
          <a:p>
            <a:pPr lvl="0"/>
            <a:endParaRPr lang="en-US" noProof="0" dirty="0"/>
          </a:p>
        </p:txBody>
      </p:sp>
      <p:sp>
        <p:nvSpPr>
          <p:cNvPr id="5" name="Picture Placeholder 3"/>
          <p:cNvSpPr>
            <a:spLocks noGrp="1"/>
          </p:cNvSpPr>
          <p:nvPr>
            <p:ph type="pic" sz="quarter" idx="11"/>
          </p:nvPr>
        </p:nvSpPr>
        <p:spPr>
          <a:xfrm>
            <a:off x="2667001" y="1047752"/>
            <a:ext cx="1828800" cy="1983051"/>
          </a:xfrm>
          <a:solidFill>
            <a:schemeClr val="bg1">
              <a:lumMod val="95000"/>
            </a:schemeClr>
          </a:solidFill>
        </p:spPr>
        <p:txBody>
          <a:bodyPr anchor="ctr"/>
          <a:lstStyle>
            <a:lvl1pPr>
              <a:defRPr lang="en-US" sz="1049"/>
            </a:lvl1pPr>
          </a:lstStyle>
          <a:p>
            <a:pPr lvl="0"/>
            <a:endParaRPr lang="en-US" noProof="0"/>
          </a:p>
        </p:txBody>
      </p:sp>
      <p:sp>
        <p:nvSpPr>
          <p:cNvPr id="6" name="Picture Placeholder 3"/>
          <p:cNvSpPr>
            <a:spLocks noGrp="1"/>
          </p:cNvSpPr>
          <p:nvPr>
            <p:ph type="pic" sz="quarter" idx="12"/>
          </p:nvPr>
        </p:nvSpPr>
        <p:spPr>
          <a:xfrm>
            <a:off x="4648199" y="1047752"/>
            <a:ext cx="1828800" cy="1983051"/>
          </a:xfrm>
          <a:solidFill>
            <a:schemeClr val="bg1">
              <a:lumMod val="95000"/>
            </a:schemeClr>
          </a:solidFill>
        </p:spPr>
        <p:txBody>
          <a:bodyPr anchor="ctr"/>
          <a:lstStyle>
            <a:lvl1pPr>
              <a:defRPr lang="en-US" sz="1049"/>
            </a:lvl1pPr>
          </a:lstStyle>
          <a:p>
            <a:pPr lvl="0"/>
            <a:endParaRPr lang="en-US" noProof="0"/>
          </a:p>
        </p:txBody>
      </p:sp>
      <p:sp>
        <p:nvSpPr>
          <p:cNvPr id="7" name="Picture Placeholder 3"/>
          <p:cNvSpPr>
            <a:spLocks noGrp="1"/>
          </p:cNvSpPr>
          <p:nvPr>
            <p:ph type="pic" sz="quarter" idx="13"/>
          </p:nvPr>
        </p:nvSpPr>
        <p:spPr>
          <a:xfrm>
            <a:off x="6629400" y="1047752"/>
            <a:ext cx="1828800" cy="1983051"/>
          </a:xfrm>
          <a:solidFill>
            <a:schemeClr val="bg1">
              <a:lumMod val="95000"/>
            </a:schemeClr>
          </a:solidFill>
        </p:spPr>
        <p:txBody>
          <a:bodyPr anchor="ctr"/>
          <a:lstStyle>
            <a:lvl1pPr>
              <a:defRPr lang="en-US" sz="1049"/>
            </a:lvl1pPr>
          </a:lstStyle>
          <a:p>
            <a:pPr lvl="0"/>
            <a:endParaRPr lang="en-US" noProof="0"/>
          </a:p>
        </p:txBody>
      </p:sp>
      <p:sp>
        <p:nvSpPr>
          <p:cNvPr id="8" name="Text Placeholder 7"/>
          <p:cNvSpPr>
            <a:spLocks noGrp="1"/>
          </p:cNvSpPr>
          <p:nvPr>
            <p:ph type="body" sz="quarter" idx="19"/>
          </p:nvPr>
        </p:nvSpPr>
        <p:spPr>
          <a:xfrm>
            <a:off x="685801" y="2190699"/>
            <a:ext cx="1831086" cy="84010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2190699"/>
            <a:ext cx="1831086" cy="840102"/>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2190699"/>
            <a:ext cx="1831086" cy="840102"/>
          </a:xfrm>
          <a:solidFill>
            <a:schemeClr val="accent5">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2190699"/>
            <a:ext cx="1831086" cy="84010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685801" y="3159233"/>
            <a:ext cx="1831086" cy="1285169"/>
          </a:xfrm>
        </p:spPr>
        <p:txBody>
          <a:bodyPr/>
          <a:lstStyle>
            <a:lvl1pPr marL="0" indent="0">
              <a:buNone/>
              <a:defRPr sz="1049"/>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2666239" y="3159233"/>
            <a:ext cx="1831086" cy="1285169"/>
          </a:xfrm>
        </p:spPr>
        <p:txBody>
          <a:bodyPr/>
          <a:lstStyle>
            <a:lvl1pPr marL="0" indent="0">
              <a:buNone/>
              <a:defRPr sz="1049"/>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4646675" y="3159233"/>
            <a:ext cx="1831086" cy="1285169"/>
          </a:xfrm>
        </p:spPr>
        <p:txBody>
          <a:bodyPr/>
          <a:lstStyle>
            <a:lvl1pPr marL="0" indent="0">
              <a:buNone/>
              <a:defRPr sz="1049"/>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6627113" y="3159233"/>
            <a:ext cx="1831086" cy="1285169"/>
          </a:xfrm>
        </p:spPr>
        <p:txBody>
          <a:bodyPr/>
          <a:lstStyle>
            <a:lvl1pPr marL="0" indent="0">
              <a:buNone/>
              <a:defRPr sz="1049"/>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336747126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2"/>
            <a:ext cx="2496312" cy="1983051"/>
          </a:xfrm>
          <a:solidFill>
            <a:schemeClr val="bg1">
              <a:lumMod val="95000"/>
            </a:schemeClr>
          </a:solidFill>
        </p:spPr>
        <p:txBody>
          <a:bodyPr anchor="ctr"/>
          <a:lstStyle>
            <a:lvl1pPr>
              <a:defRPr lang="en-US" sz="1049" dirty="0"/>
            </a:lvl1pPr>
          </a:lstStyle>
          <a:p>
            <a:pPr lvl="0"/>
            <a:endParaRPr lang="en-US" noProof="0" dirty="0"/>
          </a:p>
        </p:txBody>
      </p:sp>
      <p:sp>
        <p:nvSpPr>
          <p:cNvPr id="5" name="Picture Placeholder 3"/>
          <p:cNvSpPr>
            <a:spLocks noGrp="1"/>
          </p:cNvSpPr>
          <p:nvPr>
            <p:ph type="pic" sz="quarter" idx="11"/>
          </p:nvPr>
        </p:nvSpPr>
        <p:spPr>
          <a:xfrm>
            <a:off x="3323844" y="1047752"/>
            <a:ext cx="2496312" cy="1983051"/>
          </a:xfrm>
          <a:solidFill>
            <a:schemeClr val="bg1">
              <a:lumMod val="95000"/>
            </a:schemeClr>
          </a:solidFill>
        </p:spPr>
        <p:txBody>
          <a:bodyPr anchor="ctr"/>
          <a:lstStyle>
            <a:lvl1pPr>
              <a:defRPr lang="en-US" sz="1049"/>
            </a:lvl1pPr>
          </a:lstStyle>
          <a:p>
            <a:pPr lvl="0"/>
            <a:endParaRPr lang="en-US" noProof="0"/>
          </a:p>
        </p:txBody>
      </p:sp>
      <p:sp>
        <p:nvSpPr>
          <p:cNvPr id="6" name="Picture Placeholder 3"/>
          <p:cNvSpPr>
            <a:spLocks noGrp="1"/>
          </p:cNvSpPr>
          <p:nvPr>
            <p:ph type="pic" sz="quarter" idx="12"/>
          </p:nvPr>
        </p:nvSpPr>
        <p:spPr>
          <a:xfrm>
            <a:off x="5961887" y="1047752"/>
            <a:ext cx="2496312" cy="1983051"/>
          </a:xfrm>
          <a:solidFill>
            <a:schemeClr val="bg1">
              <a:lumMod val="95000"/>
            </a:schemeClr>
          </a:solidFill>
        </p:spPr>
        <p:txBody>
          <a:bodyPr anchor="ctr"/>
          <a:lstStyle>
            <a:lvl1pPr>
              <a:defRPr lang="en-US" sz="1049"/>
            </a:lvl1pPr>
          </a:lstStyle>
          <a:p>
            <a:pPr lvl="0"/>
            <a:endParaRPr lang="en-US" noProof="0"/>
          </a:p>
        </p:txBody>
      </p:sp>
      <p:sp>
        <p:nvSpPr>
          <p:cNvPr id="9" name="Text Placeholder 7"/>
          <p:cNvSpPr>
            <a:spLocks noGrp="1"/>
          </p:cNvSpPr>
          <p:nvPr>
            <p:ph type="body" sz="quarter" idx="21"/>
          </p:nvPr>
        </p:nvSpPr>
        <p:spPr>
          <a:xfrm>
            <a:off x="685801" y="2190699"/>
            <a:ext cx="2496312" cy="84010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2190699"/>
            <a:ext cx="2496312" cy="840102"/>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2190699"/>
            <a:ext cx="2496312" cy="84010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685801" y="3159230"/>
            <a:ext cx="2496312" cy="131301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323844" y="3159230"/>
            <a:ext cx="2496312" cy="131301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5961887" y="3159230"/>
            <a:ext cx="2496312" cy="131301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315948629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2"/>
            <a:ext cx="2496312" cy="1983051"/>
          </a:xfrm>
          <a:solidFill>
            <a:schemeClr val="bg1">
              <a:lumMod val="95000"/>
            </a:schemeClr>
          </a:solidFill>
        </p:spPr>
        <p:txBody>
          <a:bodyPr anchor="ctr"/>
          <a:lstStyle>
            <a:lvl1pPr>
              <a:defRPr lang="en-US" sz="1049" dirty="0"/>
            </a:lvl1pPr>
          </a:lstStyle>
          <a:p>
            <a:pPr lvl="0"/>
            <a:endParaRPr lang="en-US" noProof="0" dirty="0"/>
          </a:p>
        </p:txBody>
      </p:sp>
      <p:sp>
        <p:nvSpPr>
          <p:cNvPr id="5" name="Picture Placeholder 3"/>
          <p:cNvSpPr>
            <a:spLocks noGrp="1"/>
          </p:cNvSpPr>
          <p:nvPr>
            <p:ph type="pic" sz="quarter" idx="11"/>
          </p:nvPr>
        </p:nvSpPr>
        <p:spPr>
          <a:xfrm>
            <a:off x="3323844" y="1047752"/>
            <a:ext cx="2496312" cy="1983051"/>
          </a:xfrm>
          <a:solidFill>
            <a:schemeClr val="bg1">
              <a:lumMod val="95000"/>
            </a:schemeClr>
          </a:solidFill>
        </p:spPr>
        <p:txBody>
          <a:bodyPr anchor="ctr"/>
          <a:lstStyle>
            <a:lvl1pPr>
              <a:defRPr lang="en-US" sz="1049"/>
            </a:lvl1pPr>
          </a:lstStyle>
          <a:p>
            <a:pPr lvl="0"/>
            <a:endParaRPr lang="en-US" noProof="0"/>
          </a:p>
        </p:txBody>
      </p:sp>
      <p:sp>
        <p:nvSpPr>
          <p:cNvPr id="6" name="Picture Placeholder 3"/>
          <p:cNvSpPr>
            <a:spLocks noGrp="1"/>
          </p:cNvSpPr>
          <p:nvPr>
            <p:ph type="pic" sz="quarter" idx="12"/>
          </p:nvPr>
        </p:nvSpPr>
        <p:spPr>
          <a:xfrm>
            <a:off x="5961887" y="1047752"/>
            <a:ext cx="2496312" cy="1983051"/>
          </a:xfrm>
          <a:solidFill>
            <a:schemeClr val="bg1">
              <a:lumMod val="95000"/>
            </a:schemeClr>
          </a:solidFill>
        </p:spPr>
        <p:txBody>
          <a:bodyPr anchor="ctr"/>
          <a:lstStyle>
            <a:lvl1pPr>
              <a:defRPr lang="en-US" sz="1049"/>
            </a:lvl1pPr>
          </a:lstStyle>
          <a:p>
            <a:pPr lvl="0"/>
            <a:endParaRPr lang="en-US" noProof="0"/>
          </a:p>
        </p:txBody>
      </p:sp>
      <p:sp>
        <p:nvSpPr>
          <p:cNvPr id="9" name="Text Placeholder 7"/>
          <p:cNvSpPr>
            <a:spLocks noGrp="1"/>
          </p:cNvSpPr>
          <p:nvPr>
            <p:ph type="body" sz="quarter" idx="21"/>
          </p:nvPr>
        </p:nvSpPr>
        <p:spPr>
          <a:xfrm>
            <a:off x="685801" y="2190699"/>
            <a:ext cx="2496312" cy="84010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2190699"/>
            <a:ext cx="2496312" cy="840102"/>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2190699"/>
            <a:ext cx="2496312" cy="84010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685801" y="3159230"/>
            <a:ext cx="2496312" cy="131301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323844" y="3159230"/>
            <a:ext cx="2496312" cy="131301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5961887" y="3159230"/>
            <a:ext cx="2496312" cy="131301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714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11"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5"/>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049"/>
            </a:lvl1pPr>
          </a:lstStyle>
          <a:p>
            <a:pPr lvl="0"/>
            <a:endParaRPr lang="en-US" noProof="0"/>
          </a:p>
        </p:txBody>
      </p:sp>
      <p:sp>
        <p:nvSpPr>
          <p:cNvPr id="5" name="Picture Placeholder 3"/>
          <p:cNvSpPr>
            <a:spLocks noGrp="1"/>
          </p:cNvSpPr>
          <p:nvPr>
            <p:ph type="pic" sz="quarter" idx="11"/>
          </p:nvPr>
        </p:nvSpPr>
        <p:spPr>
          <a:xfrm>
            <a:off x="2667001" y="1047755"/>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lstStyle>
            <a:lvl1pPr marL="0" indent="0" algn="ctr">
              <a:buNone/>
              <a:defRPr lang="en-US" sz="1049"/>
            </a:lvl1pPr>
          </a:lstStyle>
          <a:p>
            <a:pPr lvl="0"/>
            <a:endParaRPr lang="en-US" noProof="0"/>
          </a:p>
        </p:txBody>
      </p:sp>
      <p:sp>
        <p:nvSpPr>
          <p:cNvPr id="6" name="Picture Placeholder 3"/>
          <p:cNvSpPr>
            <a:spLocks noGrp="1"/>
          </p:cNvSpPr>
          <p:nvPr>
            <p:ph type="pic" sz="quarter" idx="12"/>
          </p:nvPr>
        </p:nvSpPr>
        <p:spPr>
          <a:xfrm>
            <a:off x="4648199" y="1047755"/>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lstStyle>
            <a:lvl1pPr marL="0" indent="0" algn="ctr">
              <a:buNone/>
              <a:defRPr lang="en-US" sz="1049"/>
            </a:lvl1pPr>
          </a:lstStyle>
          <a:p>
            <a:pPr lvl="0"/>
            <a:endParaRPr lang="en-US" noProof="0"/>
          </a:p>
        </p:txBody>
      </p:sp>
      <p:sp>
        <p:nvSpPr>
          <p:cNvPr id="7" name="Picture Placeholder 3"/>
          <p:cNvSpPr>
            <a:spLocks noGrp="1"/>
          </p:cNvSpPr>
          <p:nvPr>
            <p:ph type="pic" sz="quarter" idx="13"/>
          </p:nvPr>
        </p:nvSpPr>
        <p:spPr>
          <a:xfrm>
            <a:off x="6629400" y="1047755"/>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049"/>
            </a:lvl1pPr>
          </a:lstStyle>
          <a:p>
            <a:pPr lvl="0"/>
            <a:endParaRPr lang="en-US" noProof="0"/>
          </a:p>
        </p:txBody>
      </p:sp>
      <p:sp>
        <p:nvSpPr>
          <p:cNvPr id="10" name="Text Placeholder 9"/>
          <p:cNvSpPr>
            <a:spLocks noGrp="1"/>
          </p:cNvSpPr>
          <p:nvPr>
            <p:ph type="body" sz="quarter" idx="14"/>
          </p:nvPr>
        </p:nvSpPr>
        <p:spPr>
          <a:xfrm>
            <a:off x="685800" y="3735428"/>
            <a:ext cx="1828800"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2667001" y="3735428"/>
            <a:ext cx="1828800"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4648199" y="3735428"/>
            <a:ext cx="1828800"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6629400" y="3735428"/>
            <a:ext cx="1828800"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048534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2"/>
            <a:ext cx="3814192" cy="1983051"/>
          </a:xfrm>
          <a:solidFill>
            <a:schemeClr val="bg1">
              <a:lumMod val="95000"/>
            </a:schemeClr>
          </a:solidFill>
        </p:spPr>
        <p:txBody>
          <a:bodyPr anchor="ctr"/>
          <a:lstStyle>
            <a:lvl1pPr>
              <a:defRPr lang="en-US" sz="1049"/>
            </a:lvl1pPr>
          </a:lstStyle>
          <a:p>
            <a:pPr lvl="0"/>
            <a:endParaRPr lang="en-US" noProof="0"/>
          </a:p>
        </p:txBody>
      </p:sp>
      <p:sp>
        <p:nvSpPr>
          <p:cNvPr id="5" name="Picture Placeholder 3"/>
          <p:cNvSpPr>
            <a:spLocks noGrp="1"/>
          </p:cNvSpPr>
          <p:nvPr>
            <p:ph type="pic" sz="quarter" idx="11"/>
          </p:nvPr>
        </p:nvSpPr>
        <p:spPr>
          <a:xfrm>
            <a:off x="4644009" y="1047752"/>
            <a:ext cx="3814192" cy="1983051"/>
          </a:xfrm>
          <a:solidFill>
            <a:schemeClr val="bg1">
              <a:lumMod val="95000"/>
            </a:schemeClr>
          </a:solidFill>
        </p:spPr>
        <p:txBody>
          <a:bodyPr anchor="ctr"/>
          <a:lstStyle>
            <a:lvl1pPr>
              <a:defRPr lang="en-US" sz="1049"/>
            </a:lvl1pPr>
          </a:lstStyle>
          <a:p>
            <a:pPr lvl="0"/>
            <a:endParaRPr lang="en-US" noProof="0"/>
          </a:p>
        </p:txBody>
      </p:sp>
      <p:sp>
        <p:nvSpPr>
          <p:cNvPr id="8" name="Text Placeholder 7"/>
          <p:cNvSpPr>
            <a:spLocks noGrp="1"/>
          </p:cNvSpPr>
          <p:nvPr>
            <p:ph type="body" sz="quarter" idx="21"/>
          </p:nvPr>
        </p:nvSpPr>
        <p:spPr>
          <a:xfrm>
            <a:off x="685809" y="2421539"/>
            <a:ext cx="3813049" cy="609269"/>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4" y="2421539"/>
            <a:ext cx="3813049" cy="609269"/>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685809" y="3159229"/>
            <a:ext cx="3813049" cy="1277300"/>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645154" y="3159229"/>
            <a:ext cx="3813049" cy="1277300"/>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8148045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2"/>
            <a:ext cx="3814192" cy="1983051"/>
          </a:xfrm>
          <a:solidFill>
            <a:schemeClr val="bg1">
              <a:lumMod val="95000"/>
            </a:schemeClr>
          </a:solidFill>
        </p:spPr>
        <p:txBody>
          <a:bodyPr anchor="ctr"/>
          <a:lstStyle>
            <a:lvl1pPr>
              <a:defRPr lang="en-US" sz="1049"/>
            </a:lvl1pPr>
          </a:lstStyle>
          <a:p>
            <a:pPr lvl="0"/>
            <a:endParaRPr lang="en-US" noProof="0"/>
          </a:p>
        </p:txBody>
      </p:sp>
      <p:sp>
        <p:nvSpPr>
          <p:cNvPr id="5" name="Picture Placeholder 3"/>
          <p:cNvSpPr>
            <a:spLocks noGrp="1"/>
          </p:cNvSpPr>
          <p:nvPr>
            <p:ph type="pic" sz="quarter" idx="11"/>
          </p:nvPr>
        </p:nvSpPr>
        <p:spPr>
          <a:xfrm>
            <a:off x="4644009" y="1047752"/>
            <a:ext cx="3814192" cy="1983051"/>
          </a:xfrm>
          <a:solidFill>
            <a:schemeClr val="bg1">
              <a:lumMod val="95000"/>
            </a:schemeClr>
          </a:solidFill>
        </p:spPr>
        <p:txBody>
          <a:bodyPr anchor="ctr"/>
          <a:lstStyle>
            <a:lvl1pPr>
              <a:defRPr lang="en-US" sz="1049"/>
            </a:lvl1pPr>
          </a:lstStyle>
          <a:p>
            <a:pPr lvl="0"/>
            <a:endParaRPr lang="en-US" noProof="0"/>
          </a:p>
        </p:txBody>
      </p:sp>
      <p:sp>
        <p:nvSpPr>
          <p:cNvPr id="8" name="Text Placeholder 7"/>
          <p:cNvSpPr>
            <a:spLocks noGrp="1"/>
          </p:cNvSpPr>
          <p:nvPr>
            <p:ph type="body" sz="quarter" idx="21"/>
          </p:nvPr>
        </p:nvSpPr>
        <p:spPr>
          <a:xfrm>
            <a:off x="685809" y="2421539"/>
            <a:ext cx="3813049" cy="609269"/>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4" y="2421539"/>
            <a:ext cx="3813049" cy="609269"/>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685809" y="3159229"/>
            <a:ext cx="3813049" cy="1277300"/>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645154" y="3159229"/>
            <a:ext cx="3813049" cy="1277300"/>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305323205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14" name="Content Placeholder 13"/>
          <p:cNvSpPr>
            <a:spLocks noGrp="1"/>
          </p:cNvSpPr>
          <p:nvPr>
            <p:ph sz="quarter" idx="18"/>
          </p:nvPr>
        </p:nvSpPr>
        <p:spPr>
          <a:xfrm>
            <a:off x="1228436" y="1229846"/>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28" name="Content Placeholder 13"/>
          <p:cNvSpPr>
            <a:spLocks noGrp="1"/>
          </p:cNvSpPr>
          <p:nvPr>
            <p:ph sz="quarter" idx="20"/>
          </p:nvPr>
        </p:nvSpPr>
        <p:spPr>
          <a:xfrm>
            <a:off x="3409679" y="1229846"/>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30" name="Content Placeholder 13"/>
          <p:cNvSpPr>
            <a:spLocks noGrp="1"/>
          </p:cNvSpPr>
          <p:nvPr>
            <p:ph sz="quarter" idx="22"/>
          </p:nvPr>
        </p:nvSpPr>
        <p:spPr>
          <a:xfrm>
            <a:off x="5590921" y="1229846"/>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lstStyle>
            <a:lvl1pPr marL="0" indent="0" algn="ctr">
              <a:buNone/>
              <a:defRPr sz="787"/>
            </a:lvl1pPr>
          </a:lstStyle>
          <a:p>
            <a:pPr lvl="0"/>
            <a:endParaRPr lang="en-US" noProof="0" dirty="0"/>
          </a:p>
        </p:txBody>
      </p:sp>
      <p:sp>
        <p:nvSpPr>
          <p:cNvPr id="32" name="Content Placeholder 13"/>
          <p:cNvSpPr>
            <a:spLocks noGrp="1"/>
          </p:cNvSpPr>
          <p:nvPr>
            <p:ph sz="quarter" idx="24"/>
          </p:nvPr>
        </p:nvSpPr>
        <p:spPr>
          <a:xfrm>
            <a:off x="7772162" y="1229846"/>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34" name="Content Placeholder 13"/>
          <p:cNvSpPr>
            <a:spLocks noGrp="1"/>
          </p:cNvSpPr>
          <p:nvPr>
            <p:ph sz="quarter" idx="26"/>
          </p:nvPr>
        </p:nvSpPr>
        <p:spPr>
          <a:xfrm>
            <a:off x="1228436" y="2365163"/>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36" name="Content Placeholder 13"/>
          <p:cNvSpPr>
            <a:spLocks noGrp="1"/>
          </p:cNvSpPr>
          <p:nvPr>
            <p:ph sz="quarter" idx="28"/>
          </p:nvPr>
        </p:nvSpPr>
        <p:spPr>
          <a:xfrm>
            <a:off x="3409679" y="2365163"/>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38" name="Content Placeholder 13"/>
          <p:cNvSpPr>
            <a:spLocks noGrp="1"/>
          </p:cNvSpPr>
          <p:nvPr>
            <p:ph sz="quarter" idx="30"/>
          </p:nvPr>
        </p:nvSpPr>
        <p:spPr>
          <a:xfrm>
            <a:off x="5590921" y="2365163"/>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lstStyle>
            <a:lvl1pPr marL="0" indent="0" algn="ctr">
              <a:buNone/>
              <a:defRPr sz="787"/>
            </a:lvl1pPr>
          </a:lstStyle>
          <a:p>
            <a:pPr lvl="0"/>
            <a:endParaRPr lang="en-US" noProof="0" dirty="0"/>
          </a:p>
        </p:txBody>
      </p:sp>
      <p:sp>
        <p:nvSpPr>
          <p:cNvPr id="40" name="Content Placeholder 13"/>
          <p:cNvSpPr>
            <a:spLocks noGrp="1"/>
          </p:cNvSpPr>
          <p:nvPr>
            <p:ph sz="quarter" idx="32"/>
          </p:nvPr>
        </p:nvSpPr>
        <p:spPr>
          <a:xfrm>
            <a:off x="7772162" y="2365163"/>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42" name="Content Placeholder 13"/>
          <p:cNvSpPr>
            <a:spLocks noGrp="1"/>
          </p:cNvSpPr>
          <p:nvPr>
            <p:ph sz="quarter" idx="34"/>
          </p:nvPr>
        </p:nvSpPr>
        <p:spPr>
          <a:xfrm>
            <a:off x="1228436" y="3500482"/>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44" name="Content Placeholder 13"/>
          <p:cNvSpPr>
            <a:spLocks noGrp="1"/>
          </p:cNvSpPr>
          <p:nvPr>
            <p:ph sz="quarter" idx="36"/>
          </p:nvPr>
        </p:nvSpPr>
        <p:spPr>
          <a:xfrm>
            <a:off x="3409679" y="3500482"/>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46" name="Content Placeholder 13"/>
          <p:cNvSpPr>
            <a:spLocks noGrp="1"/>
          </p:cNvSpPr>
          <p:nvPr>
            <p:ph sz="quarter" idx="38"/>
          </p:nvPr>
        </p:nvSpPr>
        <p:spPr>
          <a:xfrm>
            <a:off x="5590921" y="3500482"/>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lstStyle>
            <a:lvl1pPr marL="0" indent="0" algn="ctr">
              <a:buNone/>
              <a:defRPr sz="787"/>
            </a:lvl1pPr>
          </a:lstStyle>
          <a:p>
            <a:pPr lvl="0"/>
            <a:endParaRPr lang="en-US" noProof="0" dirty="0"/>
          </a:p>
        </p:txBody>
      </p:sp>
      <p:sp>
        <p:nvSpPr>
          <p:cNvPr id="48" name="Content Placeholder 13"/>
          <p:cNvSpPr>
            <a:spLocks noGrp="1"/>
          </p:cNvSpPr>
          <p:nvPr>
            <p:ph sz="quarter" idx="40"/>
          </p:nvPr>
        </p:nvSpPr>
        <p:spPr>
          <a:xfrm>
            <a:off x="7772162" y="3500482"/>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Tree>
    <p:extLst>
      <p:ext uri="{BB962C8B-B14F-4D97-AF65-F5344CB8AC3E}">
        <p14:creationId xmlns:p14="http://schemas.microsoft.com/office/powerpoint/2010/main" val="31515490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14" name="Content Placeholder 13"/>
          <p:cNvSpPr>
            <a:spLocks noGrp="1"/>
          </p:cNvSpPr>
          <p:nvPr>
            <p:ph sz="quarter" idx="18"/>
          </p:nvPr>
        </p:nvSpPr>
        <p:spPr>
          <a:xfrm>
            <a:off x="1228436" y="1229846"/>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28" name="Content Placeholder 13"/>
          <p:cNvSpPr>
            <a:spLocks noGrp="1"/>
          </p:cNvSpPr>
          <p:nvPr>
            <p:ph sz="quarter" idx="20"/>
          </p:nvPr>
        </p:nvSpPr>
        <p:spPr>
          <a:xfrm>
            <a:off x="3409679" y="1229846"/>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30" name="Content Placeholder 13"/>
          <p:cNvSpPr>
            <a:spLocks noGrp="1"/>
          </p:cNvSpPr>
          <p:nvPr>
            <p:ph sz="quarter" idx="22"/>
          </p:nvPr>
        </p:nvSpPr>
        <p:spPr>
          <a:xfrm>
            <a:off x="5590921" y="1229846"/>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lstStyle>
            <a:lvl1pPr marL="0" indent="0" algn="ctr">
              <a:buNone/>
              <a:defRPr sz="787"/>
            </a:lvl1pPr>
          </a:lstStyle>
          <a:p>
            <a:pPr lvl="0"/>
            <a:endParaRPr lang="en-US" noProof="0" dirty="0"/>
          </a:p>
        </p:txBody>
      </p:sp>
      <p:sp>
        <p:nvSpPr>
          <p:cNvPr id="32" name="Content Placeholder 13"/>
          <p:cNvSpPr>
            <a:spLocks noGrp="1"/>
          </p:cNvSpPr>
          <p:nvPr>
            <p:ph sz="quarter" idx="24"/>
          </p:nvPr>
        </p:nvSpPr>
        <p:spPr>
          <a:xfrm>
            <a:off x="7772162" y="1229846"/>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34" name="Content Placeholder 13"/>
          <p:cNvSpPr>
            <a:spLocks noGrp="1"/>
          </p:cNvSpPr>
          <p:nvPr>
            <p:ph sz="quarter" idx="26"/>
          </p:nvPr>
        </p:nvSpPr>
        <p:spPr>
          <a:xfrm>
            <a:off x="1228436" y="2365163"/>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36" name="Content Placeholder 13"/>
          <p:cNvSpPr>
            <a:spLocks noGrp="1"/>
          </p:cNvSpPr>
          <p:nvPr>
            <p:ph sz="quarter" idx="28"/>
          </p:nvPr>
        </p:nvSpPr>
        <p:spPr>
          <a:xfrm>
            <a:off x="3409679" y="2365163"/>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38" name="Content Placeholder 13"/>
          <p:cNvSpPr>
            <a:spLocks noGrp="1"/>
          </p:cNvSpPr>
          <p:nvPr>
            <p:ph sz="quarter" idx="30"/>
          </p:nvPr>
        </p:nvSpPr>
        <p:spPr>
          <a:xfrm>
            <a:off x="5590921" y="2365163"/>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lstStyle>
            <a:lvl1pPr marL="0" indent="0" algn="ctr">
              <a:buNone/>
              <a:defRPr sz="787"/>
            </a:lvl1pPr>
          </a:lstStyle>
          <a:p>
            <a:pPr lvl="0"/>
            <a:endParaRPr lang="en-US" noProof="0" dirty="0"/>
          </a:p>
        </p:txBody>
      </p:sp>
      <p:sp>
        <p:nvSpPr>
          <p:cNvPr id="40" name="Content Placeholder 13"/>
          <p:cNvSpPr>
            <a:spLocks noGrp="1"/>
          </p:cNvSpPr>
          <p:nvPr>
            <p:ph sz="quarter" idx="32"/>
          </p:nvPr>
        </p:nvSpPr>
        <p:spPr>
          <a:xfrm>
            <a:off x="7772162" y="2365163"/>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42" name="Content Placeholder 13"/>
          <p:cNvSpPr>
            <a:spLocks noGrp="1"/>
          </p:cNvSpPr>
          <p:nvPr>
            <p:ph sz="quarter" idx="34"/>
          </p:nvPr>
        </p:nvSpPr>
        <p:spPr>
          <a:xfrm>
            <a:off x="1228436" y="3500482"/>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44" name="Content Placeholder 13"/>
          <p:cNvSpPr>
            <a:spLocks noGrp="1"/>
          </p:cNvSpPr>
          <p:nvPr>
            <p:ph sz="quarter" idx="36"/>
          </p:nvPr>
        </p:nvSpPr>
        <p:spPr>
          <a:xfrm>
            <a:off x="3409679" y="3500482"/>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46" name="Content Placeholder 13"/>
          <p:cNvSpPr>
            <a:spLocks noGrp="1"/>
          </p:cNvSpPr>
          <p:nvPr>
            <p:ph sz="quarter" idx="38"/>
          </p:nvPr>
        </p:nvSpPr>
        <p:spPr>
          <a:xfrm>
            <a:off x="5590921" y="3500482"/>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lstStyle>
            <a:lvl1pPr marL="0" indent="0" algn="ctr">
              <a:buNone/>
              <a:defRPr sz="787"/>
            </a:lvl1pPr>
          </a:lstStyle>
          <a:p>
            <a:pPr lvl="0"/>
            <a:endParaRPr lang="en-US" noProof="0" dirty="0"/>
          </a:p>
        </p:txBody>
      </p:sp>
      <p:sp>
        <p:nvSpPr>
          <p:cNvPr id="48" name="Content Placeholder 13"/>
          <p:cNvSpPr>
            <a:spLocks noGrp="1"/>
          </p:cNvSpPr>
          <p:nvPr>
            <p:ph sz="quarter" idx="40"/>
          </p:nvPr>
        </p:nvSpPr>
        <p:spPr>
          <a:xfrm>
            <a:off x="7772162" y="3500482"/>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9" name="Text Placeholder 4"/>
          <p:cNvSpPr>
            <a:spLocks noGrp="1"/>
          </p:cNvSpPr>
          <p:nvPr>
            <p:ph type="body" sz="quarter" idx="41"/>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305177570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14" name="Content Placeholder 13"/>
          <p:cNvSpPr>
            <a:spLocks noGrp="1"/>
          </p:cNvSpPr>
          <p:nvPr>
            <p:ph sz="quarter" idx="18"/>
          </p:nvPr>
        </p:nvSpPr>
        <p:spPr>
          <a:xfrm>
            <a:off x="1228439" y="1229846"/>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28" name="Content Placeholder 13"/>
          <p:cNvSpPr>
            <a:spLocks noGrp="1"/>
          </p:cNvSpPr>
          <p:nvPr>
            <p:ph sz="quarter" idx="20"/>
          </p:nvPr>
        </p:nvSpPr>
        <p:spPr>
          <a:xfrm>
            <a:off x="4069976" y="1229846"/>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30" name="Content Placeholder 13"/>
          <p:cNvSpPr>
            <a:spLocks noGrp="1"/>
          </p:cNvSpPr>
          <p:nvPr>
            <p:ph sz="quarter" idx="22"/>
          </p:nvPr>
        </p:nvSpPr>
        <p:spPr>
          <a:xfrm>
            <a:off x="6911512" y="1229846"/>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34" name="Content Placeholder 13"/>
          <p:cNvSpPr>
            <a:spLocks noGrp="1"/>
          </p:cNvSpPr>
          <p:nvPr>
            <p:ph sz="quarter" idx="26"/>
          </p:nvPr>
        </p:nvSpPr>
        <p:spPr>
          <a:xfrm>
            <a:off x="1228439" y="2365163"/>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36" name="Content Placeholder 13"/>
          <p:cNvSpPr>
            <a:spLocks noGrp="1"/>
          </p:cNvSpPr>
          <p:nvPr>
            <p:ph sz="quarter" idx="28"/>
          </p:nvPr>
        </p:nvSpPr>
        <p:spPr>
          <a:xfrm>
            <a:off x="4069976" y="2365163"/>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38" name="Content Placeholder 13"/>
          <p:cNvSpPr>
            <a:spLocks noGrp="1"/>
          </p:cNvSpPr>
          <p:nvPr>
            <p:ph sz="quarter" idx="30"/>
          </p:nvPr>
        </p:nvSpPr>
        <p:spPr>
          <a:xfrm>
            <a:off x="6911512" y="2365163"/>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42" name="Content Placeholder 13"/>
          <p:cNvSpPr>
            <a:spLocks noGrp="1"/>
          </p:cNvSpPr>
          <p:nvPr>
            <p:ph sz="quarter" idx="34"/>
          </p:nvPr>
        </p:nvSpPr>
        <p:spPr>
          <a:xfrm>
            <a:off x="1228439" y="3500482"/>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44" name="Content Placeholder 13"/>
          <p:cNvSpPr>
            <a:spLocks noGrp="1"/>
          </p:cNvSpPr>
          <p:nvPr>
            <p:ph sz="quarter" idx="36"/>
          </p:nvPr>
        </p:nvSpPr>
        <p:spPr>
          <a:xfrm>
            <a:off x="4069976" y="3500482"/>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46" name="Content Placeholder 13"/>
          <p:cNvSpPr>
            <a:spLocks noGrp="1"/>
          </p:cNvSpPr>
          <p:nvPr>
            <p:ph sz="quarter" idx="38"/>
          </p:nvPr>
        </p:nvSpPr>
        <p:spPr>
          <a:xfrm>
            <a:off x="6911512" y="3500482"/>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9" name="Text Placeholder 4"/>
          <p:cNvSpPr>
            <a:spLocks noGrp="1"/>
          </p:cNvSpPr>
          <p:nvPr>
            <p:ph type="body" sz="quarter" idx="41"/>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408894824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14" name="Content Placeholder 13"/>
          <p:cNvSpPr>
            <a:spLocks noGrp="1"/>
          </p:cNvSpPr>
          <p:nvPr>
            <p:ph sz="quarter" idx="18"/>
          </p:nvPr>
        </p:nvSpPr>
        <p:spPr>
          <a:xfrm>
            <a:off x="1228439" y="1229846"/>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28" name="Content Placeholder 13"/>
          <p:cNvSpPr>
            <a:spLocks noGrp="1"/>
          </p:cNvSpPr>
          <p:nvPr>
            <p:ph sz="quarter" idx="20"/>
          </p:nvPr>
        </p:nvSpPr>
        <p:spPr>
          <a:xfrm>
            <a:off x="4069976" y="1229846"/>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30" name="Content Placeholder 13"/>
          <p:cNvSpPr>
            <a:spLocks noGrp="1"/>
          </p:cNvSpPr>
          <p:nvPr>
            <p:ph sz="quarter" idx="22"/>
          </p:nvPr>
        </p:nvSpPr>
        <p:spPr>
          <a:xfrm>
            <a:off x="6911512" y="1229846"/>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34" name="Content Placeholder 13"/>
          <p:cNvSpPr>
            <a:spLocks noGrp="1"/>
          </p:cNvSpPr>
          <p:nvPr>
            <p:ph sz="quarter" idx="26"/>
          </p:nvPr>
        </p:nvSpPr>
        <p:spPr>
          <a:xfrm>
            <a:off x="1228439" y="2365163"/>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36" name="Content Placeholder 13"/>
          <p:cNvSpPr>
            <a:spLocks noGrp="1"/>
          </p:cNvSpPr>
          <p:nvPr>
            <p:ph sz="quarter" idx="28"/>
          </p:nvPr>
        </p:nvSpPr>
        <p:spPr>
          <a:xfrm>
            <a:off x="4069976" y="2365163"/>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38" name="Content Placeholder 13"/>
          <p:cNvSpPr>
            <a:spLocks noGrp="1"/>
          </p:cNvSpPr>
          <p:nvPr>
            <p:ph sz="quarter" idx="30"/>
          </p:nvPr>
        </p:nvSpPr>
        <p:spPr>
          <a:xfrm>
            <a:off x="6911512" y="2365163"/>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42" name="Content Placeholder 13"/>
          <p:cNvSpPr>
            <a:spLocks noGrp="1"/>
          </p:cNvSpPr>
          <p:nvPr>
            <p:ph sz="quarter" idx="34"/>
          </p:nvPr>
        </p:nvSpPr>
        <p:spPr>
          <a:xfrm>
            <a:off x="1228439" y="3500482"/>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44" name="Content Placeholder 13"/>
          <p:cNvSpPr>
            <a:spLocks noGrp="1"/>
          </p:cNvSpPr>
          <p:nvPr>
            <p:ph sz="quarter" idx="36"/>
          </p:nvPr>
        </p:nvSpPr>
        <p:spPr>
          <a:xfrm>
            <a:off x="4069976" y="3500482"/>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46" name="Content Placeholder 13"/>
          <p:cNvSpPr>
            <a:spLocks noGrp="1"/>
          </p:cNvSpPr>
          <p:nvPr>
            <p:ph sz="quarter" idx="38"/>
          </p:nvPr>
        </p:nvSpPr>
        <p:spPr>
          <a:xfrm>
            <a:off x="6911512" y="3500482"/>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Tree>
    <p:extLst>
      <p:ext uri="{BB962C8B-B14F-4D97-AF65-F5344CB8AC3E}">
        <p14:creationId xmlns:p14="http://schemas.microsoft.com/office/powerpoint/2010/main" val="252438937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14" name="Content Placeholder 13"/>
          <p:cNvSpPr>
            <a:spLocks noGrp="1"/>
          </p:cNvSpPr>
          <p:nvPr>
            <p:ph sz="quarter" idx="18"/>
          </p:nvPr>
        </p:nvSpPr>
        <p:spPr>
          <a:xfrm>
            <a:off x="1228439" y="1229846"/>
            <a:ext cx="1735806"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28" name="Content Placeholder 13"/>
          <p:cNvSpPr>
            <a:spLocks noGrp="1"/>
          </p:cNvSpPr>
          <p:nvPr>
            <p:ph sz="quarter" idx="20"/>
          </p:nvPr>
        </p:nvSpPr>
        <p:spPr>
          <a:xfrm>
            <a:off x="4069976" y="1229846"/>
            <a:ext cx="1735806"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30" name="Content Placeholder 13"/>
          <p:cNvSpPr>
            <a:spLocks noGrp="1"/>
          </p:cNvSpPr>
          <p:nvPr>
            <p:ph sz="quarter" idx="22"/>
          </p:nvPr>
        </p:nvSpPr>
        <p:spPr>
          <a:xfrm>
            <a:off x="6911512" y="1229846"/>
            <a:ext cx="1735806"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34" name="Content Placeholder 13"/>
          <p:cNvSpPr>
            <a:spLocks noGrp="1"/>
          </p:cNvSpPr>
          <p:nvPr>
            <p:ph sz="quarter" idx="26"/>
          </p:nvPr>
        </p:nvSpPr>
        <p:spPr>
          <a:xfrm>
            <a:off x="1228439" y="2914936"/>
            <a:ext cx="1735806"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36" name="Content Placeholder 13"/>
          <p:cNvSpPr>
            <a:spLocks noGrp="1"/>
          </p:cNvSpPr>
          <p:nvPr>
            <p:ph sz="quarter" idx="28"/>
          </p:nvPr>
        </p:nvSpPr>
        <p:spPr>
          <a:xfrm>
            <a:off x="4069976" y="2914936"/>
            <a:ext cx="1735806"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38" name="Content Placeholder 13"/>
          <p:cNvSpPr>
            <a:spLocks noGrp="1"/>
          </p:cNvSpPr>
          <p:nvPr>
            <p:ph sz="quarter" idx="30"/>
          </p:nvPr>
        </p:nvSpPr>
        <p:spPr>
          <a:xfrm>
            <a:off x="6911512" y="2914936"/>
            <a:ext cx="1735806"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9" name="Text Placeholder 4"/>
          <p:cNvSpPr>
            <a:spLocks noGrp="1"/>
          </p:cNvSpPr>
          <p:nvPr>
            <p:ph type="body" sz="quarter" idx="41"/>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82942362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14" name="Content Placeholder 13"/>
          <p:cNvSpPr>
            <a:spLocks noGrp="1"/>
          </p:cNvSpPr>
          <p:nvPr>
            <p:ph sz="quarter" idx="18"/>
          </p:nvPr>
        </p:nvSpPr>
        <p:spPr>
          <a:xfrm>
            <a:off x="1228439" y="1229846"/>
            <a:ext cx="1735806"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28" name="Content Placeholder 13"/>
          <p:cNvSpPr>
            <a:spLocks noGrp="1"/>
          </p:cNvSpPr>
          <p:nvPr>
            <p:ph sz="quarter" idx="20"/>
          </p:nvPr>
        </p:nvSpPr>
        <p:spPr>
          <a:xfrm>
            <a:off x="4069976" y="1229846"/>
            <a:ext cx="1735806"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30" name="Content Placeholder 13"/>
          <p:cNvSpPr>
            <a:spLocks noGrp="1"/>
          </p:cNvSpPr>
          <p:nvPr>
            <p:ph sz="quarter" idx="22"/>
          </p:nvPr>
        </p:nvSpPr>
        <p:spPr>
          <a:xfrm>
            <a:off x="6911512" y="1229846"/>
            <a:ext cx="1735806"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34" name="Content Placeholder 13"/>
          <p:cNvSpPr>
            <a:spLocks noGrp="1"/>
          </p:cNvSpPr>
          <p:nvPr>
            <p:ph sz="quarter" idx="26"/>
          </p:nvPr>
        </p:nvSpPr>
        <p:spPr>
          <a:xfrm>
            <a:off x="1228439" y="2914936"/>
            <a:ext cx="1735806"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36" name="Content Placeholder 13"/>
          <p:cNvSpPr>
            <a:spLocks noGrp="1"/>
          </p:cNvSpPr>
          <p:nvPr>
            <p:ph sz="quarter" idx="28"/>
          </p:nvPr>
        </p:nvSpPr>
        <p:spPr>
          <a:xfrm>
            <a:off x="4069976" y="2914936"/>
            <a:ext cx="1735806"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38" name="Content Placeholder 13"/>
          <p:cNvSpPr>
            <a:spLocks noGrp="1"/>
          </p:cNvSpPr>
          <p:nvPr>
            <p:ph sz="quarter" idx="30"/>
          </p:nvPr>
        </p:nvSpPr>
        <p:spPr>
          <a:xfrm>
            <a:off x="6911512" y="2914936"/>
            <a:ext cx="1735806"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Tree>
    <p:extLst>
      <p:ext uri="{BB962C8B-B14F-4D97-AF65-F5344CB8AC3E}">
        <p14:creationId xmlns:p14="http://schemas.microsoft.com/office/powerpoint/2010/main" val="156435154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39" y="1229845"/>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14" name="Content Placeholder 13"/>
          <p:cNvSpPr>
            <a:spLocks noGrp="1"/>
          </p:cNvSpPr>
          <p:nvPr>
            <p:ph sz="quarter" idx="18"/>
          </p:nvPr>
        </p:nvSpPr>
        <p:spPr>
          <a:xfrm>
            <a:off x="1721538" y="1229846"/>
            <a:ext cx="2669009"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7" name="Picture Placeholder 3"/>
          <p:cNvSpPr>
            <a:spLocks noGrp="1"/>
          </p:cNvSpPr>
          <p:nvPr>
            <p:ph type="pic" sz="quarter" idx="19"/>
          </p:nvPr>
        </p:nvSpPr>
        <p:spPr>
          <a:xfrm>
            <a:off x="4709852" y="1229845"/>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28" name="Content Placeholder 13"/>
          <p:cNvSpPr>
            <a:spLocks noGrp="1"/>
          </p:cNvSpPr>
          <p:nvPr>
            <p:ph sz="quarter" idx="20"/>
          </p:nvPr>
        </p:nvSpPr>
        <p:spPr>
          <a:xfrm>
            <a:off x="6002681" y="1229846"/>
            <a:ext cx="2669009"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34" name="Content Placeholder 13"/>
          <p:cNvSpPr>
            <a:spLocks noGrp="1"/>
          </p:cNvSpPr>
          <p:nvPr>
            <p:ph sz="quarter" idx="26"/>
          </p:nvPr>
        </p:nvSpPr>
        <p:spPr>
          <a:xfrm>
            <a:off x="1721538" y="2914936"/>
            <a:ext cx="2669009"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36" name="Content Placeholder 13"/>
          <p:cNvSpPr>
            <a:spLocks noGrp="1"/>
          </p:cNvSpPr>
          <p:nvPr>
            <p:ph sz="quarter" idx="28"/>
          </p:nvPr>
        </p:nvSpPr>
        <p:spPr>
          <a:xfrm>
            <a:off x="6002681" y="2914936"/>
            <a:ext cx="2669009"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9" name="Text Placeholder 4"/>
          <p:cNvSpPr>
            <a:spLocks noGrp="1"/>
          </p:cNvSpPr>
          <p:nvPr>
            <p:ph type="body" sz="quarter" idx="41"/>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385554422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39" y="1229845"/>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14" name="Content Placeholder 13"/>
          <p:cNvSpPr>
            <a:spLocks noGrp="1"/>
          </p:cNvSpPr>
          <p:nvPr>
            <p:ph sz="quarter" idx="18"/>
          </p:nvPr>
        </p:nvSpPr>
        <p:spPr>
          <a:xfrm>
            <a:off x="1721538" y="1229846"/>
            <a:ext cx="2669009"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7" name="Picture Placeholder 3"/>
          <p:cNvSpPr>
            <a:spLocks noGrp="1"/>
          </p:cNvSpPr>
          <p:nvPr>
            <p:ph type="pic" sz="quarter" idx="19"/>
          </p:nvPr>
        </p:nvSpPr>
        <p:spPr>
          <a:xfrm>
            <a:off x="4709852" y="1229845"/>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28" name="Content Placeholder 13"/>
          <p:cNvSpPr>
            <a:spLocks noGrp="1"/>
          </p:cNvSpPr>
          <p:nvPr>
            <p:ph sz="quarter" idx="20"/>
          </p:nvPr>
        </p:nvSpPr>
        <p:spPr>
          <a:xfrm>
            <a:off x="6002681" y="1229846"/>
            <a:ext cx="2669009"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34" name="Content Placeholder 13"/>
          <p:cNvSpPr>
            <a:spLocks noGrp="1"/>
          </p:cNvSpPr>
          <p:nvPr>
            <p:ph sz="quarter" idx="26"/>
          </p:nvPr>
        </p:nvSpPr>
        <p:spPr>
          <a:xfrm>
            <a:off x="1721538" y="2914936"/>
            <a:ext cx="2669009"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36" name="Content Placeholder 13"/>
          <p:cNvSpPr>
            <a:spLocks noGrp="1"/>
          </p:cNvSpPr>
          <p:nvPr>
            <p:ph sz="quarter" idx="28"/>
          </p:nvPr>
        </p:nvSpPr>
        <p:spPr>
          <a:xfrm>
            <a:off x="6002681" y="2914936"/>
            <a:ext cx="2669009"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Tree>
    <p:extLst>
      <p:ext uri="{BB962C8B-B14F-4D97-AF65-F5344CB8AC3E}">
        <p14:creationId xmlns:p14="http://schemas.microsoft.com/office/powerpoint/2010/main" val="40817532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11"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5"/>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049"/>
            </a:lvl1pPr>
          </a:lstStyle>
          <a:p>
            <a:pPr lvl="0"/>
            <a:endParaRPr lang="en-US" noProof="0"/>
          </a:p>
        </p:txBody>
      </p:sp>
      <p:sp>
        <p:nvSpPr>
          <p:cNvPr id="5" name="Picture Placeholder 3"/>
          <p:cNvSpPr>
            <a:spLocks noGrp="1"/>
          </p:cNvSpPr>
          <p:nvPr>
            <p:ph type="pic" sz="quarter" idx="11"/>
          </p:nvPr>
        </p:nvSpPr>
        <p:spPr>
          <a:xfrm>
            <a:off x="2667001" y="1047755"/>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lstStyle>
            <a:lvl1pPr marL="0" indent="0" algn="ctr">
              <a:buNone/>
              <a:defRPr lang="en-US" sz="1049"/>
            </a:lvl1pPr>
          </a:lstStyle>
          <a:p>
            <a:pPr lvl="0"/>
            <a:endParaRPr lang="en-US" noProof="0"/>
          </a:p>
        </p:txBody>
      </p:sp>
      <p:sp>
        <p:nvSpPr>
          <p:cNvPr id="6" name="Picture Placeholder 3"/>
          <p:cNvSpPr>
            <a:spLocks noGrp="1"/>
          </p:cNvSpPr>
          <p:nvPr>
            <p:ph type="pic" sz="quarter" idx="12"/>
          </p:nvPr>
        </p:nvSpPr>
        <p:spPr>
          <a:xfrm>
            <a:off x="4648199" y="1047755"/>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lstStyle>
            <a:lvl1pPr marL="0" indent="0" algn="ctr">
              <a:buNone/>
              <a:defRPr lang="en-US" sz="1049"/>
            </a:lvl1pPr>
          </a:lstStyle>
          <a:p>
            <a:pPr lvl="0"/>
            <a:endParaRPr lang="en-US" noProof="0"/>
          </a:p>
        </p:txBody>
      </p:sp>
      <p:sp>
        <p:nvSpPr>
          <p:cNvPr id="7" name="Picture Placeholder 3"/>
          <p:cNvSpPr>
            <a:spLocks noGrp="1"/>
          </p:cNvSpPr>
          <p:nvPr>
            <p:ph type="pic" sz="quarter" idx="13"/>
          </p:nvPr>
        </p:nvSpPr>
        <p:spPr>
          <a:xfrm>
            <a:off x="6629400" y="1047755"/>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049"/>
            </a:lvl1pPr>
          </a:lstStyle>
          <a:p>
            <a:pPr lvl="0"/>
            <a:endParaRPr lang="en-US" noProof="0"/>
          </a:p>
        </p:txBody>
      </p:sp>
      <p:sp>
        <p:nvSpPr>
          <p:cNvPr id="10" name="Text Placeholder 9"/>
          <p:cNvSpPr>
            <a:spLocks noGrp="1"/>
          </p:cNvSpPr>
          <p:nvPr>
            <p:ph type="body" sz="quarter" idx="14"/>
          </p:nvPr>
        </p:nvSpPr>
        <p:spPr>
          <a:xfrm>
            <a:off x="685800" y="3735428"/>
            <a:ext cx="1828800"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2667001" y="3735428"/>
            <a:ext cx="1828800"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4648199" y="3735428"/>
            <a:ext cx="1828800"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6629400" y="3735428"/>
            <a:ext cx="1828800"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p:nvPr>
        </p:nvSpPr>
        <p:spPr>
          <a:xfrm>
            <a:off x="685811" y="700090"/>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358337701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1173169" y="1229844"/>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14" name="Content Placeholder 13"/>
          <p:cNvSpPr>
            <a:spLocks noGrp="1"/>
          </p:cNvSpPr>
          <p:nvPr>
            <p:ph sz="quarter" idx="18"/>
          </p:nvPr>
        </p:nvSpPr>
        <p:spPr>
          <a:xfrm>
            <a:off x="431550" y="2442744"/>
            <a:ext cx="2532703"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7" name="Picture Placeholder 3"/>
          <p:cNvSpPr>
            <a:spLocks noGrp="1"/>
          </p:cNvSpPr>
          <p:nvPr>
            <p:ph type="pic" sz="quarter" idx="19"/>
          </p:nvPr>
        </p:nvSpPr>
        <p:spPr>
          <a:xfrm>
            <a:off x="4011872" y="1229844"/>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28" name="Content Placeholder 13"/>
          <p:cNvSpPr>
            <a:spLocks noGrp="1"/>
          </p:cNvSpPr>
          <p:nvPr>
            <p:ph sz="quarter" idx="20"/>
          </p:nvPr>
        </p:nvSpPr>
        <p:spPr>
          <a:xfrm>
            <a:off x="3270253" y="2442744"/>
            <a:ext cx="2532703"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30" name="Content Placeholder 13"/>
          <p:cNvSpPr>
            <a:spLocks noGrp="1"/>
          </p:cNvSpPr>
          <p:nvPr>
            <p:ph sz="quarter" idx="22"/>
          </p:nvPr>
        </p:nvSpPr>
        <p:spPr>
          <a:xfrm>
            <a:off x="6108955" y="2442744"/>
            <a:ext cx="2532703"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9" name="Text Placeholder 4"/>
          <p:cNvSpPr>
            <a:spLocks noGrp="1"/>
          </p:cNvSpPr>
          <p:nvPr>
            <p:ph type="body" sz="quarter" idx="41"/>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86629007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1173169" y="1229844"/>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14" name="Content Placeholder 13"/>
          <p:cNvSpPr>
            <a:spLocks noGrp="1"/>
          </p:cNvSpPr>
          <p:nvPr>
            <p:ph sz="quarter" idx="18"/>
          </p:nvPr>
        </p:nvSpPr>
        <p:spPr>
          <a:xfrm>
            <a:off x="431550" y="2442744"/>
            <a:ext cx="2532703"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7" name="Picture Placeholder 3"/>
          <p:cNvSpPr>
            <a:spLocks noGrp="1"/>
          </p:cNvSpPr>
          <p:nvPr>
            <p:ph type="pic" sz="quarter" idx="19"/>
          </p:nvPr>
        </p:nvSpPr>
        <p:spPr>
          <a:xfrm>
            <a:off x="4011872" y="1229844"/>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28" name="Content Placeholder 13"/>
          <p:cNvSpPr>
            <a:spLocks noGrp="1"/>
          </p:cNvSpPr>
          <p:nvPr>
            <p:ph sz="quarter" idx="20"/>
          </p:nvPr>
        </p:nvSpPr>
        <p:spPr>
          <a:xfrm>
            <a:off x="3270253" y="2442744"/>
            <a:ext cx="2532703"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30" name="Content Placeholder 13"/>
          <p:cNvSpPr>
            <a:spLocks noGrp="1"/>
          </p:cNvSpPr>
          <p:nvPr>
            <p:ph sz="quarter" idx="22"/>
          </p:nvPr>
        </p:nvSpPr>
        <p:spPr>
          <a:xfrm>
            <a:off x="6108955" y="2442744"/>
            <a:ext cx="2532703"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Tree>
    <p:extLst>
      <p:ext uri="{BB962C8B-B14F-4D97-AF65-F5344CB8AC3E}">
        <p14:creationId xmlns:p14="http://schemas.microsoft.com/office/powerpoint/2010/main" val="331923167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916201" y="1229844"/>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14" name="Content Placeholder 13"/>
          <p:cNvSpPr>
            <a:spLocks noGrp="1"/>
          </p:cNvSpPr>
          <p:nvPr>
            <p:ph sz="quarter" idx="18"/>
          </p:nvPr>
        </p:nvSpPr>
        <p:spPr>
          <a:xfrm>
            <a:off x="539449" y="2442744"/>
            <a:ext cx="1802967"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7" name="Picture Placeholder 3"/>
          <p:cNvSpPr>
            <a:spLocks noGrp="1"/>
          </p:cNvSpPr>
          <p:nvPr>
            <p:ph type="pic" sz="quarter" idx="19"/>
          </p:nvPr>
        </p:nvSpPr>
        <p:spPr>
          <a:xfrm>
            <a:off x="3019098" y="1229844"/>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28" name="Content Placeholder 13"/>
          <p:cNvSpPr>
            <a:spLocks noGrp="1"/>
          </p:cNvSpPr>
          <p:nvPr>
            <p:ph sz="quarter" idx="20"/>
          </p:nvPr>
        </p:nvSpPr>
        <p:spPr>
          <a:xfrm>
            <a:off x="2642345" y="2442744"/>
            <a:ext cx="1802967"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9" name="Picture Placeholder 3"/>
          <p:cNvSpPr>
            <a:spLocks noGrp="1"/>
          </p:cNvSpPr>
          <p:nvPr>
            <p:ph type="pic" sz="quarter" idx="21"/>
          </p:nvPr>
        </p:nvSpPr>
        <p:spPr>
          <a:xfrm>
            <a:off x="5121995" y="1229844"/>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30" name="Content Placeholder 13"/>
          <p:cNvSpPr>
            <a:spLocks noGrp="1"/>
          </p:cNvSpPr>
          <p:nvPr>
            <p:ph sz="quarter" idx="22"/>
          </p:nvPr>
        </p:nvSpPr>
        <p:spPr>
          <a:xfrm>
            <a:off x="4745242" y="2442744"/>
            <a:ext cx="1802967"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9" name="Text Placeholder 4"/>
          <p:cNvSpPr>
            <a:spLocks noGrp="1"/>
          </p:cNvSpPr>
          <p:nvPr>
            <p:ph type="body" sz="quarter" idx="41"/>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lstStyle>
            <a:lvl1pPr marL="0" indent="0" algn="ctr">
              <a:buNone/>
              <a:defRPr sz="787"/>
            </a:lvl1pPr>
          </a:lstStyle>
          <a:p>
            <a:pPr lvl="0"/>
            <a:endParaRPr lang="en-US" noProof="0" dirty="0"/>
          </a:p>
        </p:txBody>
      </p:sp>
      <p:sp>
        <p:nvSpPr>
          <p:cNvPr id="11" name="Content Placeholder 13"/>
          <p:cNvSpPr>
            <a:spLocks noGrp="1"/>
          </p:cNvSpPr>
          <p:nvPr>
            <p:ph sz="quarter" idx="43"/>
          </p:nvPr>
        </p:nvSpPr>
        <p:spPr>
          <a:xfrm>
            <a:off x="6848139" y="2442744"/>
            <a:ext cx="1802967"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Tree>
    <p:extLst>
      <p:ext uri="{BB962C8B-B14F-4D97-AF65-F5344CB8AC3E}">
        <p14:creationId xmlns:p14="http://schemas.microsoft.com/office/powerpoint/2010/main" val="354196217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916201" y="1229844"/>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14" name="Content Placeholder 13"/>
          <p:cNvSpPr>
            <a:spLocks noGrp="1"/>
          </p:cNvSpPr>
          <p:nvPr>
            <p:ph sz="quarter" idx="18"/>
          </p:nvPr>
        </p:nvSpPr>
        <p:spPr>
          <a:xfrm>
            <a:off x="539449" y="2442744"/>
            <a:ext cx="1802967"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7" name="Picture Placeholder 3"/>
          <p:cNvSpPr>
            <a:spLocks noGrp="1"/>
          </p:cNvSpPr>
          <p:nvPr>
            <p:ph type="pic" sz="quarter" idx="19"/>
          </p:nvPr>
        </p:nvSpPr>
        <p:spPr>
          <a:xfrm>
            <a:off x="3019098" y="1229844"/>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28" name="Content Placeholder 13"/>
          <p:cNvSpPr>
            <a:spLocks noGrp="1"/>
          </p:cNvSpPr>
          <p:nvPr>
            <p:ph sz="quarter" idx="20"/>
          </p:nvPr>
        </p:nvSpPr>
        <p:spPr>
          <a:xfrm>
            <a:off x="2642345" y="2442744"/>
            <a:ext cx="1802967"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9" name="Picture Placeholder 3"/>
          <p:cNvSpPr>
            <a:spLocks noGrp="1"/>
          </p:cNvSpPr>
          <p:nvPr>
            <p:ph type="pic" sz="quarter" idx="21"/>
          </p:nvPr>
        </p:nvSpPr>
        <p:spPr>
          <a:xfrm>
            <a:off x="5121995" y="1229844"/>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30" name="Content Placeholder 13"/>
          <p:cNvSpPr>
            <a:spLocks noGrp="1"/>
          </p:cNvSpPr>
          <p:nvPr>
            <p:ph sz="quarter" idx="22"/>
          </p:nvPr>
        </p:nvSpPr>
        <p:spPr>
          <a:xfrm>
            <a:off x="4745242" y="2442744"/>
            <a:ext cx="1802967"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lstStyle>
            <a:lvl1pPr marL="0" indent="0" algn="ctr">
              <a:buNone/>
              <a:defRPr sz="787"/>
            </a:lvl1pPr>
          </a:lstStyle>
          <a:p>
            <a:pPr lvl="0"/>
            <a:endParaRPr lang="en-US" noProof="0" dirty="0"/>
          </a:p>
        </p:txBody>
      </p:sp>
      <p:sp>
        <p:nvSpPr>
          <p:cNvPr id="11" name="Content Placeholder 13"/>
          <p:cNvSpPr>
            <a:spLocks noGrp="1"/>
          </p:cNvSpPr>
          <p:nvPr>
            <p:ph sz="quarter" idx="43"/>
          </p:nvPr>
        </p:nvSpPr>
        <p:spPr>
          <a:xfrm>
            <a:off x="6848139" y="2442744"/>
            <a:ext cx="1802967"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Tree>
    <p:extLst>
      <p:ext uri="{BB962C8B-B14F-4D97-AF65-F5344CB8AC3E}">
        <p14:creationId xmlns:p14="http://schemas.microsoft.com/office/powerpoint/2010/main" val="421188477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6" y="951574"/>
            <a:ext cx="1764195" cy="2651759"/>
          </a:xfrm>
          <a:solidFill>
            <a:schemeClr val="bg1">
              <a:lumMod val="95000"/>
            </a:schemeClr>
          </a:solidFill>
        </p:spPr>
        <p:txBody>
          <a:bodyPr anchor="ctr"/>
          <a:lstStyle>
            <a:lvl1pPr marL="0" indent="0" algn="ctr">
              <a:buNone/>
              <a:defRPr sz="1049"/>
            </a:lvl1pPr>
          </a:lstStyle>
          <a:p>
            <a:pPr lvl="0"/>
            <a:endParaRPr lang="en-US" noProof="0"/>
          </a:p>
        </p:txBody>
      </p:sp>
      <p:sp>
        <p:nvSpPr>
          <p:cNvPr id="5" name="Picture Placeholder 3"/>
          <p:cNvSpPr>
            <a:spLocks noGrp="1"/>
          </p:cNvSpPr>
          <p:nvPr>
            <p:ph type="pic" sz="quarter" idx="11"/>
          </p:nvPr>
        </p:nvSpPr>
        <p:spPr>
          <a:xfrm>
            <a:off x="4693486" y="951574"/>
            <a:ext cx="1764195" cy="2651759"/>
          </a:xfrm>
          <a:solidFill>
            <a:schemeClr val="bg1">
              <a:lumMod val="95000"/>
            </a:schemeClr>
          </a:solidFill>
        </p:spPr>
        <p:txBody>
          <a:bodyPr anchor="ctr"/>
          <a:lstStyle>
            <a:lvl1pPr marL="0" indent="0" algn="ctr">
              <a:buNone/>
              <a:defRPr sz="1049"/>
            </a:lvl1pPr>
          </a:lstStyle>
          <a:p>
            <a:pPr lvl="0"/>
            <a:endParaRPr lang="en-US" noProof="0"/>
          </a:p>
        </p:txBody>
      </p:sp>
      <p:sp>
        <p:nvSpPr>
          <p:cNvPr id="8" name="Text Placeholder 9"/>
          <p:cNvSpPr>
            <a:spLocks noGrp="1"/>
          </p:cNvSpPr>
          <p:nvPr>
            <p:ph type="body" sz="quarter" idx="14"/>
          </p:nvPr>
        </p:nvSpPr>
        <p:spPr>
          <a:xfrm>
            <a:off x="2600781" y="951574"/>
            <a:ext cx="1859858" cy="2651759"/>
          </a:xfrm>
        </p:spPr>
        <p:txBody>
          <a:bodyPr>
            <a:noAutofit/>
          </a:bodyPr>
          <a:lstStyle>
            <a:lvl1pPr marL="0" indent="0">
              <a:buNone/>
              <a:defRPr sz="1049"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49"/>
            </a:lvl2pPr>
            <a:lvl3pPr marL="113100" indent="-113100">
              <a:defRPr sz="1049"/>
            </a:lvl3pPr>
            <a:lvl4pPr marL="301203" indent="-155959">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5"/>
          </p:nvPr>
        </p:nvSpPr>
        <p:spPr>
          <a:xfrm>
            <a:off x="6598342" y="951574"/>
            <a:ext cx="1859858" cy="2651759"/>
          </a:xfrm>
        </p:spPr>
        <p:txBody>
          <a:bodyPr>
            <a:noAutofit/>
          </a:bodyPr>
          <a:lstStyle>
            <a:lvl1pPr marL="0" indent="0">
              <a:buNone/>
              <a:defRPr sz="1049"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49"/>
            </a:lvl2pPr>
            <a:lvl3pPr marL="113100" indent="-113100">
              <a:defRPr sz="1049"/>
            </a:lvl3pPr>
            <a:lvl4pPr marL="301203" indent="-155959">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p:cNvSpPr>
            <a:spLocks noGrp="1"/>
          </p:cNvSpPr>
          <p:nvPr>
            <p:ph type="body" sz="quarter" idx="16"/>
          </p:nvPr>
        </p:nvSpPr>
        <p:spPr>
          <a:xfrm>
            <a:off x="685808" y="3735425"/>
            <a:ext cx="3774839"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9"/>
          <p:cNvSpPr>
            <a:spLocks noGrp="1"/>
          </p:cNvSpPr>
          <p:nvPr>
            <p:ph type="body" sz="quarter" idx="17"/>
          </p:nvPr>
        </p:nvSpPr>
        <p:spPr>
          <a:xfrm>
            <a:off x="4693479" y="3735425"/>
            <a:ext cx="3764722"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428695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12" y="1597836"/>
            <a:ext cx="7772401" cy="1102519"/>
          </a:xfrm>
        </p:spPr>
        <p:txBody>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3" y="2914654"/>
            <a:ext cx="6400800" cy="1314449"/>
          </a:xfrm>
        </p:spPr>
        <p:txBody>
          <a:bodyPr/>
          <a:lstStyle>
            <a:lvl1pPr marL="0" indent="0" algn="ctr">
              <a:buNone/>
              <a:defRPr>
                <a:solidFill>
                  <a:schemeClr val="tx1">
                    <a:tint val="75000"/>
                  </a:schemeClr>
                </a:solidFill>
              </a:defRPr>
            </a:lvl1pPr>
            <a:lvl2pPr marL="457006" indent="0" algn="ctr">
              <a:buNone/>
              <a:defRPr>
                <a:solidFill>
                  <a:schemeClr val="tx1">
                    <a:tint val="75000"/>
                  </a:schemeClr>
                </a:solidFill>
              </a:defRPr>
            </a:lvl2pPr>
            <a:lvl3pPr marL="914008" indent="0" algn="ctr">
              <a:buNone/>
              <a:defRPr>
                <a:solidFill>
                  <a:schemeClr val="tx1">
                    <a:tint val="75000"/>
                  </a:schemeClr>
                </a:solidFill>
              </a:defRPr>
            </a:lvl3pPr>
            <a:lvl4pPr marL="1371016" indent="0" algn="ctr">
              <a:buNone/>
              <a:defRPr>
                <a:solidFill>
                  <a:schemeClr val="tx1">
                    <a:tint val="75000"/>
                  </a:schemeClr>
                </a:solidFill>
              </a:defRPr>
            </a:lvl4pPr>
            <a:lvl5pPr marL="1828014" indent="0" algn="ctr">
              <a:buNone/>
              <a:defRPr>
                <a:solidFill>
                  <a:schemeClr val="tx1">
                    <a:tint val="75000"/>
                  </a:schemeClr>
                </a:solidFill>
              </a:defRPr>
            </a:lvl5pPr>
            <a:lvl6pPr marL="2285021" indent="0" algn="ctr">
              <a:buNone/>
              <a:defRPr>
                <a:solidFill>
                  <a:schemeClr val="tx1">
                    <a:tint val="75000"/>
                  </a:schemeClr>
                </a:solidFill>
              </a:defRPr>
            </a:lvl6pPr>
            <a:lvl7pPr marL="2742027" indent="0" algn="ctr">
              <a:buNone/>
              <a:defRPr>
                <a:solidFill>
                  <a:schemeClr val="tx1">
                    <a:tint val="75000"/>
                  </a:schemeClr>
                </a:solidFill>
              </a:defRPr>
            </a:lvl7pPr>
            <a:lvl8pPr marL="3199030" indent="0" algn="ctr">
              <a:buNone/>
              <a:defRPr>
                <a:solidFill>
                  <a:schemeClr val="tx1">
                    <a:tint val="75000"/>
                  </a:schemeClr>
                </a:solidFill>
              </a:defRPr>
            </a:lvl8pPr>
            <a:lvl9pPr marL="365603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68452046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6790423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12"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p:nvPr>
        </p:nvSpPr>
        <p:spPr>
          <a:xfrm>
            <a:off x="685812" y="700091"/>
            <a:ext cx="7772401" cy="304800"/>
          </a:xfrm>
        </p:spPr>
        <p:txBody>
          <a:bodyPr/>
          <a:lstStyle>
            <a:lvl1pPr marL="0" indent="0" algn="ctr">
              <a:lnSpc>
                <a:spcPct val="86000"/>
              </a:lnSpc>
              <a:spcBef>
                <a:spcPts val="0"/>
              </a:spcBef>
              <a:buNone/>
              <a:defRPr sz="1300" baseline="0"/>
            </a:lvl1pPr>
          </a:lstStyle>
          <a:p>
            <a:pPr lvl="0"/>
            <a:r>
              <a:rPr lang="ru-RU"/>
              <a:t>Образец текста</a:t>
            </a:r>
          </a:p>
        </p:txBody>
      </p:sp>
    </p:spTree>
    <p:extLst>
      <p:ext uri="{BB962C8B-B14F-4D97-AF65-F5344CB8AC3E}">
        <p14:creationId xmlns:p14="http://schemas.microsoft.com/office/powerpoint/2010/main" val="136959790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435346"/>
          <a:lstStyle>
            <a:lvl1pPr marL="0" indent="0">
              <a:spcBef>
                <a:spcPts val="900"/>
              </a:spcBef>
              <a:buNone/>
              <a:defRPr sz="1100"/>
            </a:lvl1pPr>
            <a:lvl2pPr marL="171374" indent="-171374">
              <a:spcBef>
                <a:spcPts val="900"/>
              </a:spcBef>
              <a:buFont typeface="Arial" panose="020B0604020202020204" pitchFamily="34" charset="0"/>
              <a:buChar char="•"/>
              <a:defRPr sz="1100"/>
            </a:lvl2pPr>
            <a:lvl3pPr marL="357034" indent="-185660">
              <a:spcBef>
                <a:spcPts val="900"/>
              </a:spcBef>
              <a:buFont typeface="Open Sans Light" panose="020B0306030504020204" pitchFamily="34" charset="0"/>
              <a:buChar char="–"/>
              <a:defRPr sz="1100"/>
            </a:lvl3pPr>
            <a:lvl4pPr marL="514131" indent="-171374">
              <a:spcBef>
                <a:spcPts val="900"/>
              </a:spcBef>
              <a:buFont typeface="Arial" panose="020B0604020202020204" pitchFamily="34" charset="0"/>
              <a:buChar char="•"/>
              <a:defRPr sz="1100"/>
            </a:lvl4pPr>
            <a:lvl5pPr marL="685505" indent="-171374">
              <a:spcBef>
                <a:spcPts val="900"/>
              </a:spcBef>
              <a:buFont typeface="Open Sans Light" panose="020B0306030504020204" pitchFamily="34" charset="0"/>
              <a:buChar cha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854604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12" y="1089314"/>
            <a:ext cx="7772401" cy="3470673"/>
          </a:xfrm>
        </p:spPr>
        <p:txBody>
          <a:bodyPr numCol="2" spcCol="435346"/>
          <a:lstStyle>
            <a:lvl1pPr marL="0" indent="0">
              <a:spcBef>
                <a:spcPts val="900"/>
              </a:spcBef>
              <a:buNone/>
              <a:defRPr sz="1100"/>
            </a:lvl1pPr>
            <a:lvl2pPr marL="171374" indent="-171374">
              <a:spcBef>
                <a:spcPts val="900"/>
              </a:spcBef>
              <a:buFont typeface="Arial" panose="020B0604020202020204" pitchFamily="34" charset="0"/>
              <a:buChar char="•"/>
              <a:defRPr sz="1100"/>
            </a:lvl2pPr>
            <a:lvl3pPr marL="342754" indent="-171374">
              <a:spcBef>
                <a:spcPts val="900"/>
              </a:spcBef>
              <a:buFont typeface="Open Sans Light" panose="020B0306030504020204" pitchFamily="34" charset="0"/>
              <a:buChar char="–"/>
              <a:defRPr sz="1100"/>
            </a:lvl3pPr>
            <a:lvl4pPr marL="514131" indent="-171374">
              <a:spcBef>
                <a:spcPts val="900"/>
              </a:spcBef>
              <a:buFont typeface="Arial" panose="020B0604020202020204" pitchFamily="34" charset="0"/>
              <a:buChar char="•"/>
              <a:defRPr sz="1100"/>
            </a:lvl4pPr>
            <a:lvl5pPr marL="685505" indent="-171374">
              <a:spcBef>
                <a:spcPts val="900"/>
              </a:spcBef>
              <a:buFont typeface="Open Sans Light" panose="020B0306030504020204" pitchFamily="34" charset="0"/>
              <a:buChar cha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p:nvPr>
        </p:nvSpPr>
        <p:spPr>
          <a:xfrm>
            <a:off x="685812" y="700091"/>
            <a:ext cx="7772401" cy="304800"/>
          </a:xfrm>
        </p:spPr>
        <p:txBody>
          <a:bodyPr/>
          <a:lstStyle>
            <a:lvl1pPr marL="0" indent="0" algn="ctr">
              <a:lnSpc>
                <a:spcPct val="86000"/>
              </a:lnSpc>
              <a:spcBef>
                <a:spcPts val="0"/>
              </a:spcBef>
              <a:buNone/>
              <a:defRPr sz="1300" baseline="0"/>
            </a:lvl1pPr>
          </a:lstStyle>
          <a:p>
            <a:pPr lvl="0"/>
            <a:r>
              <a:rPr lang="ru-RU"/>
              <a:t>Образец текста</a:t>
            </a:r>
          </a:p>
        </p:txBody>
      </p:sp>
    </p:spTree>
    <p:extLst>
      <p:ext uri="{BB962C8B-B14F-4D97-AF65-F5344CB8AC3E}">
        <p14:creationId xmlns:p14="http://schemas.microsoft.com/office/powerpoint/2010/main" val="2606824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11"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5"/>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049"/>
            </a:lvl1pPr>
          </a:lstStyle>
          <a:p>
            <a:pPr lvl="0"/>
            <a:endParaRPr lang="en-US" noProof="0"/>
          </a:p>
        </p:txBody>
      </p:sp>
      <p:sp>
        <p:nvSpPr>
          <p:cNvPr id="5" name="Picture Placeholder 3"/>
          <p:cNvSpPr>
            <a:spLocks noGrp="1"/>
          </p:cNvSpPr>
          <p:nvPr>
            <p:ph type="pic" sz="quarter" idx="11"/>
          </p:nvPr>
        </p:nvSpPr>
        <p:spPr>
          <a:xfrm>
            <a:off x="3323844" y="1047755"/>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anchor="ctr"/>
          <a:lstStyle>
            <a:lvl1pPr marL="0" indent="0" algn="ctr">
              <a:buNone/>
              <a:defRPr lang="en-US" sz="1049"/>
            </a:lvl1pPr>
          </a:lstStyle>
          <a:p>
            <a:pPr lvl="0"/>
            <a:endParaRPr lang="en-US" noProof="0"/>
          </a:p>
        </p:txBody>
      </p:sp>
      <p:sp>
        <p:nvSpPr>
          <p:cNvPr id="6" name="Picture Placeholder 3"/>
          <p:cNvSpPr>
            <a:spLocks noGrp="1"/>
          </p:cNvSpPr>
          <p:nvPr>
            <p:ph type="pic" sz="quarter" idx="12"/>
          </p:nvPr>
        </p:nvSpPr>
        <p:spPr>
          <a:xfrm>
            <a:off x="5961887" y="1047755"/>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049"/>
            </a:lvl1pPr>
          </a:lstStyle>
          <a:p>
            <a:pPr lvl="0"/>
            <a:endParaRPr lang="en-US" noProof="0"/>
          </a:p>
        </p:txBody>
      </p:sp>
      <p:sp>
        <p:nvSpPr>
          <p:cNvPr id="8" name="Text Placeholder 9"/>
          <p:cNvSpPr>
            <a:spLocks noGrp="1"/>
          </p:cNvSpPr>
          <p:nvPr>
            <p:ph type="body" sz="quarter" idx="14"/>
          </p:nvPr>
        </p:nvSpPr>
        <p:spPr>
          <a:xfrm>
            <a:off x="685801" y="3735428"/>
            <a:ext cx="2496312"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3323844" y="3735428"/>
            <a:ext cx="2496312"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5961887" y="3735428"/>
            <a:ext cx="2496312"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5121228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4" y="1089316"/>
            <a:ext cx="3810000" cy="3394472"/>
          </a:xfrm>
        </p:spPr>
        <p:txBody>
          <a:bodyPr/>
          <a:lstStyle>
            <a:lvl1pPr>
              <a:defRPr sz="1600"/>
            </a:lvl1pPr>
            <a:lvl2pPr>
              <a:defRPr sz="1100"/>
            </a:lvl2pPr>
            <a:lvl3pPr>
              <a:defRPr sz="1100"/>
            </a:lvl3pPr>
            <a:lvl4pPr>
              <a:defRPr sz="1100"/>
            </a:lvl4pPr>
            <a:lvl5pPr>
              <a:defRPr sz="1100"/>
            </a:lvl5pPr>
            <a:lvl6pPr>
              <a:defRPr sz="1700"/>
            </a:lvl6pPr>
            <a:lvl7pPr>
              <a:defRPr sz="1700"/>
            </a:lvl7pPr>
            <a:lvl8pPr>
              <a:defRPr sz="1700"/>
            </a:lvl8pPr>
            <a:lvl9pPr>
              <a:defRPr sz="1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089316"/>
            <a:ext cx="3810000" cy="3394472"/>
          </a:xfrm>
        </p:spPr>
        <p:txBody>
          <a:bodyPr/>
          <a:lstStyle>
            <a:lvl1pPr>
              <a:defRPr sz="1600"/>
            </a:lvl1pPr>
            <a:lvl2pPr>
              <a:defRPr sz="1100"/>
            </a:lvl2pPr>
            <a:lvl3pPr>
              <a:defRPr sz="1100"/>
            </a:lvl3pPr>
            <a:lvl4pPr>
              <a:defRPr sz="1100"/>
            </a:lvl4pPr>
            <a:lvl5pPr>
              <a:defRPr sz="1100"/>
            </a:lvl5pPr>
            <a:lvl6pPr>
              <a:defRPr sz="1700"/>
            </a:lvl6pPr>
            <a:lvl7pPr>
              <a:defRPr sz="1700"/>
            </a:lvl7pPr>
            <a:lvl8pPr>
              <a:defRPr sz="1700"/>
            </a:lvl8pPr>
            <a:lvl9pPr>
              <a:defRPr sz="1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p:nvPr>
        </p:nvSpPr>
        <p:spPr>
          <a:xfrm>
            <a:off x="685812" y="700091"/>
            <a:ext cx="7772401" cy="304800"/>
          </a:xfrm>
        </p:spPr>
        <p:txBody>
          <a:bodyPr/>
          <a:lstStyle>
            <a:lvl1pPr marL="0" indent="0" algn="ctr">
              <a:lnSpc>
                <a:spcPct val="86000"/>
              </a:lnSpc>
              <a:spcBef>
                <a:spcPts val="0"/>
              </a:spcBef>
              <a:buNone/>
              <a:defRPr sz="1300" baseline="0"/>
            </a:lvl1pPr>
          </a:lstStyle>
          <a:p>
            <a:pPr lvl="0"/>
            <a:r>
              <a:rPr lang="ru-RU"/>
              <a:t>Образец текста</a:t>
            </a:r>
          </a:p>
        </p:txBody>
      </p:sp>
    </p:spTree>
    <p:extLst>
      <p:ext uri="{BB962C8B-B14F-4D97-AF65-F5344CB8AC3E}">
        <p14:creationId xmlns:p14="http://schemas.microsoft.com/office/powerpoint/2010/main" val="327476087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4" y="914401"/>
            <a:ext cx="3810000" cy="3394472"/>
          </a:xfrm>
        </p:spPr>
        <p:txBody>
          <a:bodyPr/>
          <a:lstStyle>
            <a:lvl1pPr>
              <a:defRPr sz="1600"/>
            </a:lvl1pPr>
            <a:lvl2pPr>
              <a:defRPr sz="1100"/>
            </a:lvl2pPr>
            <a:lvl3pPr>
              <a:defRPr sz="1100"/>
            </a:lvl3pPr>
            <a:lvl4pPr>
              <a:defRPr sz="1100"/>
            </a:lvl4pPr>
            <a:lvl5pPr>
              <a:defRPr sz="1100"/>
            </a:lvl5pPr>
            <a:lvl6pPr>
              <a:defRPr sz="1700"/>
            </a:lvl6pPr>
            <a:lvl7pPr>
              <a:defRPr sz="1700"/>
            </a:lvl7pPr>
            <a:lvl8pPr>
              <a:defRPr sz="1700"/>
            </a:lvl8pPr>
            <a:lvl9pPr>
              <a:defRPr sz="1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14401"/>
            <a:ext cx="3810000" cy="3394472"/>
          </a:xfrm>
        </p:spPr>
        <p:txBody>
          <a:bodyPr/>
          <a:lstStyle>
            <a:lvl1pPr>
              <a:defRPr sz="1600"/>
            </a:lvl1pPr>
            <a:lvl2pPr>
              <a:defRPr sz="1100"/>
            </a:lvl2pPr>
            <a:lvl3pPr>
              <a:defRPr sz="1100"/>
            </a:lvl3pPr>
            <a:lvl4pPr>
              <a:defRPr sz="1100"/>
            </a:lvl4pPr>
            <a:lvl5pPr>
              <a:defRPr sz="1100"/>
            </a:lvl5pPr>
            <a:lvl6pPr>
              <a:defRPr sz="1700"/>
            </a:lvl6pPr>
            <a:lvl7pPr>
              <a:defRPr sz="1700"/>
            </a:lvl7pPr>
            <a:lvl8pPr>
              <a:defRPr sz="1700"/>
            </a:lvl8pPr>
            <a:lvl9pPr>
              <a:defRPr sz="1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99942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4" y="899018"/>
            <a:ext cx="3811588" cy="246221"/>
          </a:xfrm>
        </p:spPr>
        <p:txBody>
          <a:bodyPr wrap="square" anchor="b">
            <a:spAutoFit/>
          </a:bodyPr>
          <a:lstStyle>
            <a:lvl1pPr marL="0" indent="0">
              <a:spcBef>
                <a:spcPts val="0"/>
              </a:spcBef>
              <a:buNone/>
              <a:defRPr sz="1600" b="1"/>
            </a:lvl1pPr>
            <a:lvl2pPr marL="457006" indent="0">
              <a:buNone/>
              <a:defRPr sz="1900" b="1"/>
            </a:lvl2pPr>
            <a:lvl3pPr marL="914008" indent="0">
              <a:buNone/>
              <a:defRPr sz="1700" b="1"/>
            </a:lvl3pPr>
            <a:lvl4pPr marL="1371016" indent="0">
              <a:buNone/>
              <a:defRPr sz="1600" b="1"/>
            </a:lvl4pPr>
            <a:lvl5pPr marL="1828014" indent="0">
              <a:buNone/>
              <a:defRPr sz="1600" b="1"/>
            </a:lvl5pPr>
            <a:lvl6pPr marL="2285021" indent="0">
              <a:buNone/>
              <a:defRPr sz="1600" b="1"/>
            </a:lvl6pPr>
            <a:lvl7pPr marL="2742027" indent="0">
              <a:buNone/>
              <a:defRPr sz="1600" b="1"/>
            </a:lvl7pPr>
            <a:lvl8pPr marL="3199030" indent="0">
              <a:buNone/>
              <a:defRPr sz="1600" b="1"/>
            </a:lvl8pPr>
            <a:lvl9pPr marL="365603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4" y="1170214"/>
            <a:ext cx="3811588" cy="3424408"/>
          </a:xfrm>
        </p:spPr>
        <p:txBody>
          <a:bodyPr/>
          <a:lstStyle>
            <a:lvl1pPr>
              <a:defRPr sz="1600"/>
            </a:lvl1pPr>
            <a:lvl2pPr>
              <a:defRPr sz="1100"/>
            </a:lvl2pPr>
            <a:lvl3pPr>
              <a:defRPr sz="1100"/>
            </a:lvl3pPr>
            <a:lvl4pPr>
              <a:defRPr sz="1100"/>
            </a:lvl4pPr>
            <a:lvl5pPr>
              <a:defRPr sz="11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899018"/>
            <a:ext cx="3813174" cy="246221"/>
          </a:xfrm>
        </p:spPr>
        <p:txBody>
          <a:bodyPr wrap="square" anchor="b">
            <a:spAutoFit/>
          </a:bodyPr>
          <a:lstStyle>
            <a:lvl1pPr marL="0" indent="0">
              <a:spcBef>
                <a:spcPts val="0"/>
              </a:spcBef>
              <a:buNone/>
              <a:defRPr sz="1600" b="1"/>
            </a:lvl1pPr>
            <a:lvl2pPr marL="457006" indent="0">
              <a:buNone/>
              <a:defRPr sz="1900" b="1"/>
            </a:lvl2pPr>
            <a:lvl3pPr marL="914008" indent="0">
              <a:buNone/>
              <a:defRPr sz="1700" b="1"/>
            </a:lvl3pPr>
            <a:lvl4pPr marL="1371016" indent="0">
              <a:buNone/>
              <a:defRPr sz="1600" b="1"/>
            </a:lvl4pPr>
            <a:lvl5pPr marL="1828014" indent="0">
              <a:buNone/>
              <a:defRPr sz="1600" b="1"/>
            </a:lvl5pPr>
            <a:lvl6pPr marL="2285021" indent="0">
              <a:buNone/>
              <a:defRPr sz="1600" b="1"/>
            </a:lvl6pPr>
            <a:lvl7pPr marL="2742027" indent="0">
              <a:buNone/>
              <a:defRPr sz="1600" b="1"/>
            </a:lvl7pPr>
            <a:lvl8pPr marL="3199030" indent="0">
              <a:buNone/>
              <a:defRPr sz="1600" b="1"/>
            </a:lvl8pPr>
            <a:lvl9pPr marL="365603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170214"/>
            <a:ext cx="3813174" cy="3424408"/>
          </a:xfrm>
        </p:spPr>
        <p:txBody>
          <a:bodyPr/>
          <a:lstStyle>
            <a:lvl1pPr>
              <a:defRPr sz="1600"/>
            </a:lvl1pPr>
            <a:lvl2pPr>
              <a:defRPr sz="1100"/>
            </a:lvl2pPr>
            <a:lvl3pPr>
              <a:defRPr sz="1100"/>
            </a:lvl3pPr>
            <a:lvl4pPr>
              <a:defRPr sz="1100"/>
            </a:lvl4pPr>
            <a:lvl5pPr>
              <a:defRPr sz="11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434136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4" y="1081332"/>
            <a:ext cx="3811588" cy="246221"/>
          </a:xfrm>
        </p:spPr>
        <p:txBody>
          <a:bodyPr wrap="square" anchor="b">
            <a:spAutoFit/>
          </a:bodyPr>
          <a:lstStyle>
            <a:lvl1pPr marL="0" indent="0">
              <a:spcBef>
                <a:spcPts val="0"/>
              </a:spcBef>
              <a:buNone/>
              <a:defRPr sz="1600" b="1"/>
            </a:lvl1pPr>
            <a:lvl2pPr marL="457006" indent="0">
              <a:buNone/>
              <a:defRPr sz="1900" b="1"/>
            </a:lvl2pPr>
            <a:lvl3pPr marL="914008" indent="0">
              <a:buNone/>
              <a:defRPr sz="1700" b="1"/>
            </a:lvl3pPr>
            <a:lvl4pPr marL="1371016" indent="0">
              <a:buNone/>
              <a:defRPr sz="1600" b="1"/>
            </a:lvl4pPr>
            <a:lvl5pPr marL="1828014" indent="0">
              <a:buNone/>
              <a:defRPr sz="1600" b="1"/>
            </a:lvl5pPr>
            <a:lvl6pPr marL="2285021" indent="0">
              <a:buNone/>
              <a:defRPr sz="1600" b="1"/>
            </a:lvl6pPr>
            <a:lvl7pPr marL="2742027" indent="0">
              <a:buNone/>
              <a:defRPr sz="1600" b="1"/>
            </a:lvl7pPr>
            <a:lvl8pPr marL="3199030" indent="0">
              <a:buNone/>
              <a:defRPr sz="1600" b="1"/>
            </a:lvl8pPr>
            <a:lvl9pPr marL="365603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4" y="1352530"/>
            <a:ext cx="3811588" cy="3276624"/>
          </a:xfrm>
        </p:spPr>
        <p:txBody>
          <a:bodyPr/>
          <a:lstStyle>
            <a:lvl1pPr>
              <a:defRPr sz="1600"/>
            </a:lvl1pPr>
            <a:lvl2pPr>
              <a:defRPr sz="1100"/>
            </a:lvl2pPr>
            <a:lvl3pPr>
              <a:defRPr sz="1100"/>
            </a:lvl3pPr>
            <a:lvl4pPr>
              <a:defRPr sz="1100"/>
            </a:lvl4pPr>
            <a:lvl5pPr>
              <a:defRPr sz="11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081332"/>
            <a:ext cx="3813174" cy="246221"/>
          </a:xfrm>
        </p:spPr>
        <p:txBody>
          <a:bodyPr wrap="square" anchor="b">
            <a:spAutoFit/>
          </a:bodyPr>
          <a:lstStyle>
            <a:lvl1pPr marL="0" indent="0">
              <a:spcBef>
                <a:spcPts val="0"/>
              </a:spcBef>
              <a:buNone/>
              <a:defRPr sz="1600" b="1"/>
            </a:lvl1pPr>
            <a:lvl2pPr marL="457006" indent="0">
              <a:buNone/>
              <a:defRPr sz="1900" b="1"/>
            </a:lvl2pPr>
            <a:lvl3pPr marL="914008" indent="0">
              <a:buNone/>
              <a:defRPr sz="1700" b="1"/>
            </a:lvl3pPr>
            <a:lvl4pPr marL="1371016" indent="0">
              <a:buNone/>
              <a:defRPr sz="1600" b="1"/>
            </a:lvl4pPr>
            <a:lvl5pPr marL="1828014" indent="0">
              <a:buNone/>
              <a:defRPr sz="1600" b="1"/>
            </a:lvl5pPr>
            <a:lvl6pPr marL="2285021" indent="0">
              <a:buNone/>
              <a:defRPr sz="1600" b="1"/>
            </a:lvl6pPr>
            <a:lvl7pPr marL="2742027" indent="0">
              <a:buNone/>
              <a:defRPr sz="1600" b="1"/>
            </a:lvl7pPr>
            <a:lvl8pPr marL="3199030" indent="0">
              <a:buNone/>
              <a:defRPr sz="1600" b="1"/>
            </a:lvl8pPr>
            <a:lvl9pPr marL="365603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352530"/>
            <a:ext cx="3813174" cy="3276624"/>
          </a:xfrm>
        </p:spPr>
        <p:txBody>
          <a:bodyPr/>
          <a:lstStyle>
            <a:lvl1pPr>
              <a:defRPr sz="1600"/>
            </a:lvl1pPr>
            <a:lvl2pPr>
              <a:defRPr sz="1100"/>
            </a:lvl2pPr>
            <a:lvl3pPr>
              <a:defRPr sz="1100"/>
            </a:lvl3pPr>
            <a:lvl4pPr>
              <a:defRPr sz="1100"/>
            </a:lvl4pPr>
            <a:lvl5pPr>
              <a:defRPr sz="11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p:nvPr>
        </p:nvSpPr>
        <p:spPr>
          <a:xfrm>
            <a:off x="685812" y="700091"/>
            <a:ext cx="7772401" cy="304800"/>
          </a:xfrm>
        </p:spPr>
        <p:txBody>
          <a:bodyPr/>
          <a:lstStyle>
            <a:lvl1pPr marL="0" indent="0" algn="ctr">
              <a:lnSpc>
                <a:spcPct val="86000"/>
              </a:lnSpc>
              <a:spcBef>
                <a:spcPts val="0"/>
              </a:spcBef>
              <a:buNone/>
              <a:defRPr sz="1300" baseline="0"/>
            </a:lvl1pPr>
          </a:lstStyle>
          <a:p>
            <a:pPr lvl="0"/>
            <a:r>
              <a:rPr lang="ru-RU"/>
              <a:t>Образец текста</a:t>
            </a:r>
          </a:p>
        </p:txBody>
      </p:sp>
    </p:spTree>
    <p:extLst>
      <p:ext uri="{BB962C8B-B14F-4D97-AF65-F5344CB8AC3E}">
        <p14:creationId xmlns:p14="http://schemas.microsoft.com/office/powerpoint/2010/main" val="297925217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0943665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p:nvPr>
        </p:nvSpPr>
        <p:spPr>
          <a:xfrm>
            <a:off x="685812" y="700091"/>
            <a:ext cx="7772401" cy="304800"/>
          </a:xfrm>
        </p:spPr>
        <p:txBody>
          <a:bodyPr/>
          <a:lstStyle>
            <a:lvl1pPr marL="0" indent="0" algn="ctr">
              <a:lnSpc>
                <a:spcPct val="86000"/>
              </a:lnSpc>
              <a:spcBef>
                <a:spcPts val="0"/>
              </a:spcBef>
              <a:buNone/>
              <a:defRPr sz="1300" baseline="0"/>
            </a:lvl1pPr>
          </a:lstStyle>
          <a:p>
            <a:pPr lvl="0"/>
            <a:r>
              <a:rPr lang="ru-RU"/>
              <a:t>Образец текста</a:t>
            </a:r>
          </a:p>
        </p:txBody>
      </p:sp>
    </p:spTree>
    <p:extLst>
      <p:ext uri="{BB962C8B-B14F-4D97-AF65-F5344CB8AC3E}">
        <p14:creationId xmlns:p14="http://schemas.microsoft.com/office/powerpoint/2010/main" val="268127329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08920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290236" tIns="145113" rIns="290236" bIns="145113"/>
          <a:lstStyle>
            <a:lvl1pPr marL="0" indent="0">
              <a:buFontTx/>
              <a:buNone/>
              <a:defRPr/>
            </a:lvl1pPr>
          </a:lstStyle>
          <a:p>
            <a:pPr lvl="0"/>
            <a:endParaRPr lang="en-US" noProof="0"/>
          </a:p>
        </p:txBody>
      </p:sp>
      <p:sp>
        <p:nvSpPr>
          <p:cNvPr id="7" name="Picture Placeholder 3"/>
          <p:cNvSpPr>
            <a:spLocks noGrp="1"/>
          </p:cNvSpPr>
          <p:nvPr>
            <p:ph type="pic" sz="quarter" idx="11"/>
          </p:nvPr>
        </p:nvSpPr>
        <p:spPr>
          <a:xfrm>
            <a:off x="2286761" y="0"/>
            <a:ext cx="2297430" cy="2578608"/>
          </a:xfrm>
        </p:spPr>
        <p:txBody>
          <a:bodyPr lIns="290236" tIns="145113" rIns="290236" bIns="145113"/>
          <a:lstStyle>
            <a:lvl1pPr marL="0" indent="0">
              <a:buFontTx/>
              <a:buNone/>
              <a:defRPr/>
            </a:lvl1pPr>
          </a:lstStyle>
          <a:p>
            <a:pPr lvl="0"/>
            <a:endParaRPr lang="en-US" noProof="0"/>
          </a:p>
        </p:txBody>
      </p:sp>
      <p:sp>
        <p:nvSpPr>
          <p:cNvPr id="12" name="Picture Placeholder 3"/>
          <p:cNvSpPr>
            <a:spLocks noGrp="1"/>
          </p:cNvSpPr>
          <p:nvPr>
            <p:ph type="pic" sz="quarter" idx="12"/>
          </p:nvPr>
        </p:nvSpPr>
        <p:spPr>
          <a:xfrm>
            <a:off x="4573524" y="0"/>
            <a:ext cx="2297430" cy="2578608"/>
          </a:xfrm>
        </p:spPr>
        <p:txBody>
          <a:bodyPr lIns="290236" tIns="145113" rIns="290236" bIns="145113"/>
          <a:lstStyle>
            <a:lvl1pPr marL="0" indent="0">
              <a:buFontTx/>
              <a:buNone/>
              <a:defRPr/>
            </a:lvl1pPr>
          </a:lstStyle>
          <a:p>
            <a:pPr lvl="0"/>
            <a:endParaRPr lang="en-US" noProof="0"/>
          </a:p>
        </p:txBody>
      </p:sp>
      <p:sp>
        <p:nvSpPr>
          <p:cNvPr id="13" name="Picture Placeholder 3"/>
          <p:cNvSpPr>
            <a:spLocks noGrp="1"/>
          </p:cNvSpPr>
          <p:nvPr>
            <p:ph type="pic" sz="quarter" idx="13"/>
          </p:nvPr>
        </p:nvSpPr>
        <p:spPr>
          <a:xfrm>
            <a:off x="6860286" y="0"/>
            <a:ext cx="2297430" cy="2578608"/>
          </a:xfrm>
        </p:spPr>
        <p:txBody>
          <a:bodyPr lIns="290236" tIns="145113" rIns="290236" bIns="145113"/>
          <a:lstStyle>
            <a:lvl1pPr marL="0" indent="0">
              <a:buFontTx/>
              <a:buNone/>
              <a:defRPr/>
            </a:lvl1pPr>
          </a:lstStyle>
          <a:p>
            <a:pPr lvl="0"/>
            <a:endParaRPr lang="en-US" noProof="0"/>
          </a:p>
        </p:txBody>
      </p:sp>
      <p:sp>
        <p:nvSpPr>
          <p:cNvPr id="15" name="Picture Placeholder 3"/>
          <p:cNvSpPr>
            <a:spLocks noGrp="1"/>
          </p:cNvSpPr>
          <p:nvPr>
            <p:ph type="pic" sz="quarter" idx="15"/>
          </p:nvPr>
        </p:nvSpPr>
        <p:spPr>
          <a:xfrm>
            <a:off x="0" y="2564892"/>
            <a:ext cx="2297430" cy="2578608"/>
          </a:xfrm>
        </p:spPr>
        <p:txBody>
          <a:bodyPr lIns="290236" tIns="145113" rIns="290236" bIns="145113"/>
          <a:lstStyle>
            <a:lvl1pPr marL="0" indent="0">
              <a:buFontTx/>
              <a:buNone/>
              <a:defRPr/>
            </a:lvl1pPr>
          </a:lstStyle>
          <a:p>
            <a:pPr lvl="0"/>
            <a:endParaRPr lang="en-US" noProof="0"/>
          </a:p>
        </p:txBody>
      </p:sp>
      <p:sp>
        <p:nvSpPr>
          <p:cNvPr id="16" name="Picture Placeholder 3"/>
          <p:cNvSpPr>
            <a:spLocks noGrp="1"/>
          </p:cNvSpPr>
          <p:nvPr>
            <p:ph type="pic" sz="quarter" idx="16"/>
          </p:nvPr>
        </p:nvSpPr>
        <p:spPr>
          <a:xfrm>
            <a:off x="2286761" y="2564892"/>
            <a:ext cx="2297430" cy="2578608"/>
          </a:xfrm>
        </p:spPr>
        <p:txBody>
          <a:bodyPr lIns="290236" tIns="145113" rIns="290236" bIns="145113"/>
          <a:lstStyle>
            <a:lvl1pPr marL="0" indent="0">
              <a:buFontTx/>
              <a:buNone/>
              <a:defRPr/>
            </a:lvl1pPr>
          </a:lstStyle>
          <a:p>
            <a:pPr lvl="0"/>
            <a:endParaRPr lang="en-US" noProof="0"/>
          </a:p>
        </p:txBody>
      </p:sp>
      <p:sp>
        <p:nvSpPr>
          <p:cNvPr id="17" name="Picture Placeholder 3"/>
          <p:cNvSpPr>
            <a:spLocks noGrp="1"/>
          </p:cNvSpPr>
          <p:nvPr>
            <p:ph type="pic" sz="quarter" idx="17"/>
          </p:nvPr>
        </p:nvSpPr>
        <p:spPr>
          <a:xfrm>
            <a:off x="4573524" y="2564892"/>
            <a:ext cx="2297430" cy="2578608"/>
          </a:xfrm>
        </p:spPr>
        <p:txBody>
          <a:bodyPr lIns="290236" tIns="145113" rIns="290236" bIns="145113"/>
          <a:lstStyle>
            <a:lvl1pPr marL="0" indent="0">
              <a:buFontTx/>
              <a:buNone/>
              <a:defRPr/>
            </a:lvl1pPr>
          </a:lstStyle>
          <a:p>
            <a:pPr lvl="0"/>
            <a:endParaRPr lang="en-US" noProof="0"/>
          </a:p>
        </p:txBody>
      </p:sp>
      <p:sp>
        <p:nvSpPr>
          <p:cNvPr id="18" name="Picture Placeholder 3"/>
          <p:cNvSpPr>
            <a:spLocks noGrp="1"/>
          </p:cNvSpPr>
          <p:nvPr>
            <p:ph type="pic" sz="quarter" idx="18"/>
          </p:nvPr>
        </p:nvSpPr>
        <p:spPr>
          <a:xfrm>
            <a:off x="6860286" y="2564892"/>
            <a:ext cx="2297430" cy="2578608"/>
          </a:xfrm>
        </p:spPr>
        <p:txBody>
          <a:bodyPr lIns="290236" tIns="145113" rIns="290236" bIns="145113"/>
          <a:lstStyle>
            <a:lvl1pPr marL="0" indent="0">
              <a:buFontTx/>
              <a:buNone/>
              <a:defRPr/>
            </a:lvl1pPr>
          </a:lstStyle>
          <a:p>
            <a:pPr lvl="0"/>
            <a:endParaRPr lang="en-US" noProof="0"/>
          </a:p>
        </p:txBody>
      </p:sp>
    </p:spTree>
    <p:extLst>
      <p:ext uri="{BB962C8B-B14F-4D97-AF65-F5344CB8AC3E}">
        <p14:creationId xmlns:p14="http://schemas.microsoft.com/office/powerpoint/2010/main" val="184084926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6"/>
            <a:ext cx="1831086" cy="1721357"/>
          </a:xfrm>
        </p:spPr>
        <p:txBody>
          <a:bodyPr lIns="290236" tIns="145113" rIns="290236" bIns="145113"/>
          <a:lstStyle>
            <a:lvl1pPr marL="0" indent="0">
              <a:buFontTx/>
              <a:buNone/>
              <a:defRPr/>
            </a:lvl1pPr>
          </a:lstStyle>
          <a:p>
            <a:pPr lvl="0"/>
            <a:endParaRPr lang="en-US" noProof="0" dirty="0"/>
          </a:p>
        </p:txBody>
      </p:sp>
      <p:sp>
        <p:nvSpPr>
          <p:cNvPr id="7" name="Picture Placeholder 3"/>
          <p:cNvSpPr>
            <a:spLocks noGrp="1"/>
          </p:cNvSpPr>
          <p:nvPr>
            <p:ph type="pic" sz="quarter" idx="11"/>
          </p:nvPr>
        </p:nvSpPr>
        <p:spPr>
          <a:xfrm>
            <a:off x="1828229" y="16"/>
            <a:ext cx="1831086" cy="1721357"/>
          </a:xfrm>
        </p:spPr>
        <p:txBody>
          <a:bodyPr lIns="290236" tIns="145113" rIns="290236" bIns="145113"/>
          <a:lstStyle>
            <a:lvl1pPr marL="0" indent="0">
              <a:buFontTx/>
              <a:buNone/>
              <a:defRPr/>
            </a:lvl1pPr>
          </a:lstStyle>
          <a:p>
            <a:pPr lvl="0"/>
            <a:endParaRPr lang="en-US" noProof="0"/>
          </a:p>
        </p:txBody>
      </p:sp>
      <p:sp>
        <p:nvSpPr>
          <p:cNvPr id="12" name="Picture Placeholder 3"/>
          <p:cNvSpPr>
            <a:spLocks noGrp="1"/>
          </p:cNvSpPr>
          <p:nvPr>
            <p:ph type="pic" sz="quarter" idx="12"/>
          </p:nvPr>
        </p:nvSpPr>
        <p:spPr>
          <a:xfrm>
            <a:off x="3656457" y="16"/>
            <a:ext cx="1831086" cy="1721357"/>
          </a:xfrm>
        </p:spPr>
        <p:txBody>
          <a:bodyPr lIns="290236" tIns="145113" rIns="290236" bIns="145113"/>
          <a:lstStyle>
            <a:lvl1pPr marL="0" indent="0">
              <a:buFontTx/>
              <a:buNone/>
              <a:defRPr/>
            </a:lvl1pPr>
          </a:lstStyle>
          <a:p>
            <a:pPr lvl="0"/>
            <a:endParaRPr lang="en-US" noProof="0"/>
          </a:p>
        </p:txBody>
      </p:sp>
      <p:sp>
        <p:nvSpPr>
          <p:cNvPr id="13" name="Picture Placeholder 3"/>
          <p:cNvSpPr>
            <a:spLocks noGrp="1"/>
          </p:cNvSpPr>
          <p:nvPr>
            <p:ph type="pic" sz="quarter" idx="13"/>
          </p:nvPr>
        </p:nvSpPr>
        <p:spPr>
          <a:xfrm>
            <a:off x="5484685" y="16"/>
            <a:ext cx="1831086" cy="1721357"/>
          </a:xfrm>
        </p:spPr>
        <p:txBody>
          <a:bodyPr lIns="290236" tIns="145113" rIns="290236" bIns="145113"/>
          <a:lstStyle>
            <a:lvl1pPr marL="0" indent="0">
              <a:buFontTx/>
              <a:buNone/>
              <a:defRPr/>
            </a:lvl1pPr>
          </a:lstStyle>
          <a:p>
            <a:pPr lvl="0"/>
            <a:endParaRPr lang="en-US" noProof="0"/>
          </a:p>
        </p:txBody>
      </p:sp>
      <p:sp>
        <p:nvSpPr>
          <p:cNvPr id="14" name="Picture Placeholder 3"/>
          <p:cNvSpPr>
            <a:spLocks noGrp="1"/>
          </p:cNvSpPr>
          <p:nvPr>
            <p:ph type="pic" sz="quarter" idx="14"/>
          </p:nvPr>
        </p:nvSpPr>
        <p:spPr>
          <a:xfrm>
            <a:off x="7312914" y="16"/>
            <a:ext cx="1831086" cy="1721357"/>
          </a:xfrm>
        </p:spPr>
        <p:txBody>
          <a:bodyPr lIns="290236" tIns="145113" rIns="290236" bIns="145113"/>
          <a:lstStyle>
            <a:lvl1pPr marL="0" indent="0">
              <a:buFontTx/>
              <a:buNone/>
              <a:defRPr/>
            </a:lvl1pPr>
          </a:lstStyle>
          <a:p>
            <a:pPr lvl="0"/>
            <a:endParaRPr lang="en-US" noProof="0"/>
          </a:p>
        </p:txBody>
      </p:sp>
      <p:sp>
        <p:nvSpPr>
          <p:cNvPr id="15" name="Picture Placeholder 3"/>
          <p:cNvSpPr>
            <a:spLocks noGrp="1"/>
          </p:cNvSpPr>
          <p:nvPr>
            <p:ph type="pic" sz="quarter" idx="15"/>
          </p:nvPr>
        </p:nvSpPr>
        <p:spPr>
          <a:xfrm>
            <a:off x="0" y="1711088"/>
            <a:ext cx="1831086" cy="1721357"/>
          </a:xfrm>
        </p:spPr>
        <p:txBody>
          <a:bodyPr lIns="290236" tIns="145113" rIns="290236" bIns="145113"/>
          <a:lstStyle>
            <a:lvl1pPr marL="0" indent="0">
              <a:buFontTx/>
              <a:buNone/>
              <a:defRPr/>
            </a:lvl1pPr>
          </a:lstStyle>
          <a:p>
            <a:pPr lvl="0"/>
            <a:endParaRPr lang="en-US" noProof="0" dirty="0"/>
          </a:p>
        </p:txBody>
      </p:sp>
      <p:sp>
        <p:nvSpPr>
          <p:cNvPr id="16" name="Picture Placeholder 3"/>
          <p:cNvSpPr>
            <a:spLocks noGrp="1"/>
          </p:cNvSpPr>
          <p:nvPr>
            <p:ph type="pic" sz="quarter" idx="16"/>
          </p:nvPr>
        </p:nvSpPr>
        <p:spPr>
          <a:xfrm>
            <a:off x="1828229" y="1711088"/>
            <a:ext cx="1831086" cy="1721357"/>
          </a:xfrm>
        </p:spPr>
        <p:txBody>
          <a:bodyPr lIns="290236" tIns="145113" rIns="290236" bIns="145113"/>
          <a:lstStyle>
            <a:lvl1pPr marL="0" indent="0">
              <a:buFontTx/>
              <a:buNone/>
              <a:defRPr/>
            </a:lvl1pPr>
          </a:lstStyle>
          <a:p>
            <a:pPr lvl="0"/>
            <a:endParaRPr lang="en-US" noProof="0"/>
          </a:p>
        </p:txBody>
      </p:sp>
      <p:sp>
        <p:nvSpPr>
          <p:cNvPr id="17" name="Picture Placeholder 3"/>
          <p:cNvSpPr>
            <a:spLocks noGrp="1"/>
          </p:cNvSpPr>
          <p:nvPr>
            <p:ph type="pic" sz="quarter" idx="17"/>
          </p:nvPr>
        </p:nvSpPr>
        <p:spPr>
          <a:xfrm>
            <a:off x="3656457" y="1711088"/>
            <a:ext cx="1831086" cy="1721357"/>
          </a:xfrm>
        </p:spPr>
        <p:txBody>
          <a:bodyPr lIns="290236" tIns="145113" rIns="290236" bIns="145113"/>
          <a:lstStyle>
            <a:lvl1pPr marL="0" indent="0">
              <a:buFontTx/>
              <a:buNone/>
              <a:defRPr/>
            </a:lvl1pPr>
          </a:lstStyle>
          <a:p>
            <a:pPr lvl="0"/>
            <a:endParaRPr lang="en-US" noProof="0"/>
          </a:p>
        </p:txBody>
      </p:sp>
      <p:sp>
        <p:nvSpPr>
          <p:cNvPr id="18" name="Picture Placeholder 3"/>
          <p:cNvSpPr>
            <a:spLocks noGrp="1"/>
          </p:cNvSpPr>
          <p:nvPr>
            <p:ph type="pic" sz="quarter" idx="18"/>
          </p:nvPr>
        </p:nvSpPr>
        <p:spPr>
          <a:xfrm>
            <a:off x="5484685" y="1711088"/>
            <a:ext cx="1831086" cy="1721357"/>
          </a:xfrm>
        </p:spPr>
        <p:txBody>
          <a:bodyPr lIns="290236" tIns="145113" rIns="290236" bIns="145113"/>
          <a:lstStyle>
            <a:lvl1pPr marL="0" indent="0">
              <a:buFontTx/>
              <a:buNone/>
              <a:defRPr/>
            </a:lvl1pPr>
          </a:lstStyle>
          <a:p>
            <a:pPr lvl="0"/>
            <a:endParaRPr lang="en-US" noProof="0"/>
          </a:p>
        </p:txBody>
      </p:sp>
      <p:sp>
        <p:nvSpPr>
          <p:cNvPr id="19" name="Picture Placeholder 3"/>
          <p:cNvSpPr>
            <a:spLocks noGrp="1"/>
          </p:cNvSpPr>
          <p:nvPr>
            <p:ph type="pic" sz="quarter" idx="19"/>
          </p:nvPr>
        </p:nvSpPr>
        <p:spPr>
          <a:xfrm>
            <a:off x="7312914" y="1711088"/>
            <a:ext cx="1831086" cy="1721357"/>
          </a:xfrm>
        </p:spPr>
        <p:txBody>
          <a:bodyPr lIns="290236" tIns="145113" rIns="290236" bIns="145113"/>
          <a:lstStyle>
            <a:lvl1pPr marL="0" indent="0">
              <a:buFontTx/>
              <a:buNone/>
              <a:defRPr/>
            </a:lvl1pPr>
          </a:lstStyle>
          <a:p>
            <a:pPr lvl="0"/>
            <a:endParaRPr lang="en-US" noProof="0"/>
          </a:p>
        </p:txBody>
      </p:sp>
      <p:sp>
        <p:nvSpPr>
          <p:cNvPr id="20" name="Picture Placeholder 3"/>
          <p:cNvSpPr>
            <a:spLocks noGrp="1"/>
          </p:cNvSpPr>
          <p:nvPr>
            <p:ph type="pic" sz="quarter" idx="20"/>
          </p:nvPr>
        </p:nvSpPr>
        <p:spPr>
          <a:xfrm>
            <a:off x="0" y="3422159"/>
            <a:ext cx="1831086" cy="1721357"/>
          </a:xfrm>
        </p:spPr>
        <p:txBody>
          <a:bodyPr lIns="290236" tIns="145113" rIns="290236" bIns="145113"/>
          <a:lstStyle>
            <a:lvl1pPr marL="0" indent="0">
              <a:buFontTx/>
              <a:buNone/>
              <a:defRPr/>
            </a:lvl1pPr>
          </a:lstStyle>
          <a:p>
            <a:pPr lvl="0"/>
            <a:endParaRPr lang="en-US" noProof="0"/>
          </a:p>
        </p:txBody>
      </p:sp>
      <p:sp>
        <p:nvSpPr>
          <p:cNvPr id="21" name="Picture Placeholder 3"/>
          <p:cNvSpPr>
            <a:spLocks noGrp="1"/>
          </p:cNvSpPr>
          <p:nvPr>
            <p:ph type="pic" sz="quarter" idx="21"/>
          </p:nvPr>
        </p:nvSpPr>
        <p:spPr>
          <a:xfrm>
            <a:off x="1828229" y="3422159"/>
            <a:ext cx="1831086" cy="1721357"/>
          </a:xfrm>
        </p:spPr>
        <p:txBody>
          <a:bodyPr lIns="290236" tIns="145113" rIns="290236" bIns="145113"/>
          <a:lstStyle>
            <a:lvl1pPr marL="0" indent="0">
              <a:buFontTx/>
              <a:buNone/>
              <a:defRPr/>
            </a:lvl1pPr>
          </a:lstStyle>
          <a:p>
            <a:pPr lvl="0"/>
            <a:endParaRPr lang="en-US" noProof="0"/>
          </a:p>
        </p:txBody>
      </p:sp>
      <p:sp>
        <p:nvSpPr>
          <p:cNvPr id="22" name="Picture Placeholder 3"/>
          <p:cNvSpPr>
            <a:spLocks noGrp="1"/>
          </p:cNvSpPr>
          <p:nvPr>
            <p:ph type="pic" sz="quarter" idx="22"/>
          </p:nvPr>
        </p:nvSpPr>
        <p:spPr>
          <a:xfrm>
            <a:off x="3656457" y="3422159"/>
            <a:ext cx="1831086" cy="1721357"/>
          </a:xfrm>
        </p:spPr>
        <p:txBody>
          <a:bodyPr lIns="290236" tIns="145113" rIns="290236" bIns="145113"/>
          <a:lstStyle>
            <a:lvl1pPr marL="0" indent="0">
              <a:buFontTx/>
              <a:buNone/>
              <a:defRPr/>
            </a:lvl1pPr>
          </a:lstStyle>
          <a:p>
            <a:pPr lvl="0"/>
            <a:endParaRPr lang="en-US" noProof="0"/>
          </a:p>
        </p:txBody>
      </p:sp>
      <p:sp>
        <p:nvSpPr>
          <p:cNvPr id="23" name="Picture Placeholder 3"/>
          <p:cNvSpPr>
            <a:spLocks noGrp="1"/>
          </p:cNvSpPr>
          <p:nvPr>
            <p:ph type="pic" sz="quarter" idx="23"/>
          </p:nvPr>
        </p:nvSpPr>
        <p:spPr>
          <a:xfrm>
            <a:off x="5484685" y="3422159"/>
            <a:ext cx="1831086" cy="1721357"/>
          </a:xfrm>
        </p:spPr>
        <p:txBody>
          <a:bodyPr lIns="290236" tIns="145113" rIns="290236" bIns="145113"/>
          <a:lstStyle>
            <a:lvl1pPr marL="0" indent="0">
              <a:buFontTx/>
              <a:buNone/>
              <a:defRPr/>
            </a:lvl1pPr>
          </a:lstStyle>
          <a:p>
            <a:pPr lvl="0"/>
            <a:endParaRPr lang="en-US" noProof="0"/>
          </a:p>
        </p:txBody>
      </p:sp>
      <p:sp>
        <p:nvSpPr>
          <p:cNvPr id="24" name="Picture Placeholder 3"/>
          <p:cNvSpPr>
            <a:spLocks noGrp="1"/>
          </p:cNvSpPr>
          <p:nvPr>
            <p:ph type="pic" sz="quarter" idx="24"/>
          </p:nvPr>
        </p:nvSpPr>
        <p:spPr>
          <a:xfrm>
            <a:off x="7312914" y="3422159"/>
            <a:ext cx="1831086" cy="1721357"/>
          </a:xfrm>
        </p:spPr>
        <p:txBody>
          <a:bodyPr lIns="290236" tIns="145113" rIns="290236" bIns="145113"/>
          <a:lstStyle>
            <a:lvl1pPr marL="0" indent="0">
              <a:buFontTx/>
              <a:buNone/>
              <a:defRPr/>
            </a:lvl1pPr>
          </a:lstStyle>
          <a:p>
            <a:pPr lvl="0"/>
            <a:endParaRPr lang="en-US" noProof="0"/>
          </a:p>
        </p:txBody>
      </p:sp>
    </p:spTree>
    <p:extLst>
      <p:ext uri="{BB962C8B-B14F-4D97-AF65-F5344CB8AC3E}">
        <p14:creationId xmlns:p14="http://schemas.microsoft.com/office/powerpoint/2010/main" val="170532951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8" y="0"/>
            <a:ext cx="1536193" cy="1296162"/>
          </a:xfrm>
        </p:spPr>
        <p:txBody>
          <a:bodyPr lIns="290236" tIns="145113" rIns="290236" bIns="145113"/>
          <a:lstStyle>
            <a:lvl1pPr marL="0" indent="0">
              <a:buFontTx/>
              <a:buNone/>
              <a:defRPr/>
            </a:lvl1pPr>
          </a:lstStyle>
          <a:p>
            <a:pPr lvl="0"/>
            <a:endParaRPr lang="en-US" noProof="0"/>
          </a:p>
        </p:txBody>
      </p:sp>
      <p:sp>
        <p:nvSpPr>
          <p:cNvPr id="7" name="Picture Placeholder 3"/>
          <p:cNvSpPr>
            <a:spLocks noGrp="1"/>
          </p:cNvSpPr>
          <p:nvPr>
            <p:ph type="pic" sz="quarter" idx="11"/>
          </p:nvPr>
        </p:nvSpPr>
        <p:spPr>
          <a:xfrm>
            <a:off x="1521570" y="0"/>
            <a:ext cx="1536193" cy="1296162"/>
          </a:xfrm>
        </p:spPr>
        <p:txBody>
          <a:bodyPr lIns="290236" tIns="145113" rIns="290236" bIns="145113"/>
          <a:lstStyle>
            <a:lvl1pPr marL="0" indent="0">
              <a:buFontTx/>
              <a:buNone/>
              <a:defRPr/>
            </a:lvl1pPr>
          </a:lstStyle>
          <a:p>
            <a:pPr lvl="0"/>
            <a:endParaRPr lang="en-US" noProof="0"/>
          </a:p>
        </p:txBody>
      </p:sp>
      <p:sp>
        <p:nvSpPr>
          <p:cNvPr id="12" name="Picture Placeholder 3"/>
          <p:cNvSpPr>
            <a:spLocks noGrp="1"/>
          </p:cNvSpPr>
          <p:nvPr>
            <p:ph type="pic" sz="quarter" idx="12"/>
          </p:nvPr>
        </p:nvSpPr>
        <p:spPr>
          <a:xfrm>
            <a:off x="3043131" y="0"/>
            <a:ext cx="1536193" cy="1296162"/>
          </a:xfrm>
        </p:spPr>
        <p:txBody>
          <a:bodyPr lIns="290236" tIns="145113" rIns="290236" bIns="145113"/>
          <a:lstStyle>
            <a:lvl1pPr marL="0" indent="0">
              <a:buFontTx/>
              <a:buNone/>
              <a:defRPr/>
            </a:lvl1pPr>
          </a:lstStyle>
          <a:p>
            <a:pPr lvl="0"/>
            <a:endParaRPr lang="en-US" noProof="0"/>
          </a:p>
        </p:txBody>
      </p:sp>
      <p:sp>
        <p:nvSpPr>
          <p:cNvPr id="13" name="Picture Placeholder 3"/>
          <p:cNvSpPr>
            <a:spLocks noGrp="1"/>
          </p:cNvSpPr>
          <p:nvPr>
            <p:ph type="pic" sz="quarter" idx="13"/>
          </p:nvPr>
        </p:nvSpPr>
        <p:spPr>
          <a:xfrm>
            <a:off x="4564695" y="0"/>
            <a:ext cx="1536193" cy="1296162"/>
          </a:xfrm>
        </p:spPr>
        <p:txBody>
          <a:bodyPr lIns="290236" tIns="145113" rIns="290236" bIns="145113"/>
          <a:lstStyle>
            <a:lvl1pPr marL="0" indent="0">
              <a:buFontTx/>
              <a:buNone/>
              <a:defRPr/>
            </a:lvl1pPr>
          </a:lstStyle>
          <a:p>
            <a:pPr lvl="0"/>
            <a:endParaRPr lang="en-US" noProof="0"/>
          </a:p>
        </p:txBody>
      </p:sp>
      <p:sp>
        <p:nvSpPr>
          <p:cNvPr id="14" name="Picture Placeholder 3"/>
          <p:cNvSpPr>
            <a:spLocks noGrp="1"/>
          </p:cNvSpPr>
          <p:nvPr>
            <p:ph type="pic" sz="quarter" idx="14"/>
          </p:nvPr>
        </p:nvSpPr>
        <p:spPr>
          <a:xfrm>
            <a:off x="7607815" y="0"/>
            <a:ext cx="1536193" cy="1296162"/>
          </a:xfrm>
        </p:spPr>
        <p:txBody>
          <a:bodyPr lIns="290236" tIns="145113" rIns="290236" bIns="145113"/>
          <a:lstStyle>
            <a:lvl1pPr marL="0" indent="0">
              <a:buFontTx/>
              <a:buNone/>
              <a:defRPr/>
            </a:lvl1pPr>
          </a:lstStyle>
          <a:p>
            <a:pPr lvl="0"/>
            <a:endParaRPr lang="en-US" noProof="0"/>
          </a:p>
        </p:txBody>
      </p:sp>
      <p:sp>
        <p:nvSpPr>
          <p:cNvPr id="25" name="Picture Placeholder 3"/>
          <p:cNvSpPr>
            <a:spLocks noGrp="1"/>
          </p:cNvSpPr>
          <p:nvPr>
            <p:ph type="pic" sz="quarter" idx="25"/>
          </p:nvPr>
        </p:nvSpPr>
        <p:spPr>
          <a:xfrm>
            <a:off x="6086249" y="0"/>
            <a:ext cx="1536193" cy="1296162"/>
          </a:xfrm>
        </p:spPr>
        <p:txBody>
          <a:bodyPr lIns="290236" tIns="145113" rIns="290236" bIns="145113"/>
          <a:lstStyle>
            <a:lvl1pPr marL="0" indent="0">
              <a:buFontTx/>
              <a:buNone/>
              <a:defRPr/>
            </a:lvl1pPr>
          </a:lstStyle>
          <a:p>
            <a:pPr lvl="0"/>
            <a:endParaRPr lang="en-US" noProof="0"/>
          </a:p>
        </p:txBody>
      </p:sp>
      <p:sp>
        <p:nvSpPr>
          <p:cNvPr id="28" name="Picture Placeholder 3"/>
          <p:cNvSpPr>
            <a:spLocks noGrp="1"/>
          </p:cNvSpPr>
          <p:nvPr>
            <p:ph type="pic" sz="quarter" idx="26"/>
          </p:nvPr>
        </p:nvSpPr>
        <p:spPr>
          <a:xfrm>
            <a:off x="8" y="1282446"/>
            <a:ext cx="1536193" cy="1296162"/>
          </a:xfrm>
        </p:spPr>
        <p:txBody>
          <a:bodyPr lIns="290236" tIns="145113" rIns="290236" bIns="145113"/>
          <a:lstStyle>
            <a:lvl1pPr marL="0" indent="0">
              <a:buFontTx/>
              <a:buNone/>
              <a:defRPr/>
            </a:lvl1pPr>
          </a:lstStyle>
          <a:p>
            <a:pPr lvl="0"/>
            <a:endParaRPr lang="en-US" noProof="0"/>
          </a:p>
        </p:txBody>
      </p:sp>
      <p:sp>
        <p:nvSpPr>
          <p:cNvPr id="29" name="Picture Placeholder 3"/>
          <p:cNvSpPr>
            <a:spLocks noGrp="1"/>
          </p:cNvSpPr>
          <p:nvPr>
            <p:ph type="pic" sz="quarter" idx="27"/>
          </p:nvPr>
        </p:nvSpPr>
        <p:spPr>
          <a:xfrm>
            <a:off x="1521570" y="1282446"/>
            <a:ext cx="1536193" cy="1296162"/>
          </a:xfrm>
        </p:spPr>
        <p:txBody>
          <a:bodyPr lIns="290236" tIns="145113" rIns="290236" bIns="145113"/>
          <a:lstStyle>
            <a:lvl1pPr marL="0" indent="0">
              <a:buFontTx/>
              <a:buNone/>
              <a:defRPr/>
            </a:lvl1pPr>
          </a:lstStyle>
          <a:p>
            <a:pPr lvl="0"/>
            <a:endParaRPr lang="en-US" noProof="0"/>
          </a:p>
        </p:txBody>
      </p:sp>
      <p:sp>
        <p:nvSpPr>
          <p:cNvPr id="30" name="Picture Placeholder 3"/>
          <p:cNvSpPr>
            <a:spLocks noGrp="1"/>
          </p:cNvSpPr>
          <p:nvPr>
            <p:ph type="pic" sz="quarter" idx="28"/>
          </p:nvPr>
        </p:nvSpPr>
        <p:spPr>
          <a:xfrm>
            <a:off x="3043131" y="1282446"/>
            <a:ext cx="1536193" cy="1296162"/>
          </a:xfrm>
        </p:spPr>
        <p:txBody>
          <a:bodyPr lIns="290236" tIns="145113" rIns="290236" bIns="145113"/>
          <a:lstStyle>
            <a:lvl1pPr marL="0" indent="0">
              <a:buFontTx/>
              <a:buNone/>
              <a:defRPr/>
            </a:lvl1pPr>
          </a:lstStyle>
          <a:p>
            <a:pPr lvl="0"/>
            <a:endParaRPr lang="en-US" noProof="0"/>
          </a:p>
        </p:txBody>
      </p:sp>
      <p:sp>
        <p:nvSpPr>
          <p:cNvPr id="31" name="Picture Placeholder 3"/>
          <p:cNvSpPr>
            <a:spLocks noGrp="1"/>
          </p:cNvSpPr>
          <p:nvPr>
            <p:ph type="pic" sz="quarter" idx="29"/>
          </p:nvPr>
        </p:nvSpPr>
        <p:spPr>
          <a:xfrm>
            <a:off x="4564695" y="1282446"/>
            <a:ext cx="1536193" cy="1296162"/>
          </a:xfrm>
        </p:spPr>
        <p:txBody>
          <a:bodyPr lIns="290236" tIns="145113" rIns="290236" bIns="145113"/>
          <a:lstStyle>
            <a:lvl1pPr marL="0" indent="0">
              <a:buFontTx/>
              <a:buNone/>
              <a:defRPr/>
            </a:lvl1pPr>
          </a:lstStyle>
          <a:p>
            <a:pPr lvl="0"/>
            <a:endParaRPr lang="en-US" noProof="0"/>
          </a:p>
        </p:txBody>
      </p:sp>
      <p:sp>
        <p:nvSpPr>
          <p:cNvPr id="32" name="Picture Placeholder 3"/>
          <p:cNvSpPr>
            <a:spLocks noGrp="1"/>
          </p:cNvSpPr>
          <p:nvPr>
            <p:ph type="pic" sz="quarter" idx="30"/>
          </p:nvPr>
        </p:nvSpPr>
        <p:spPr>
          <a:xfrm>
            <a:off x="7607815" y="1282446"/>
            <a:ext cx="1536193" cy="1296162"/>
          </a:xfrm>
        </p:spPr>
        <p:txBody>
          <a:bodyPr lIns="290236" tIns="145113" rIns="290236" bIns="145113"/>
          <a:lstStyle>
            <a:lvl1pPr marL="0" indent="0">
              <a:buFontTx/>
              <a:buNone/>
              <a:defRPr/>
            </a:lvl1pPr>
          </a:lstStyle>
          <a:p>
            <a:pPr lvl="0"/>
            <a:endParaRPr lang="en-US" noProof="0"/>
          </a:p>
        </p:txBody>
      </p:sp>
      <p:sp>
        <p:nvSpPr>
          <p:cNvPr id="33" name="Picture Placeholder 3"/>
          <p:cNvSpPr>
            <a:spLocks noGrp="1"/>
          </p:cNvSpPr>
          <p:nvPr>
            <p:ph type="pic" sz="quarter" idx="31"/>
          </p:nvPr>
        </p:nvSpPr>
        <p:spPr>
          <a:xfrm>
            <a:off x="6086249" y="1282446"/>
            <a:ext cx="1536193" cy="1296162"/>
          </a:xfrm>
        </p:spPr>
        <p:txBody>
          <a:bodyPr lIns="290236" tIns="145113" rIns="290236" bIns="145113"/>
          <a:lstStyle>
            <a:lvl1pPr marL="0" indent="0">
              <a:buFontTx/>
              <a:buNone/>
              <a:defRPr/>
            </a:lvl1pPr>
          </a:lstStyle>
          <a:p>
            <a:pPr lvl="0"/>
            <a:endParaRPr lang="en-US" noProof="0"/>
          </a:p>
        </p:txBody>
      </p:sp>
      <p:sp>
        <p:nvSpPr>
          <p:cNvPr id="34" name="Picture Placeholder 3"/>
          <p:cNvSpPr>
            <a:spLocks noGrp="1"/>
          </p:cNvSpPr>
          <p:nvPr>
            <p:ph type="pic" sz="quarter" idx="32"/>
          </p:nvPr>
        </p:nvSpPr>
        <p:spPr>
          <a:xfrm>
            <a:off x="8" y="2564892"/>
            <a:ext cx="1536193" cy="1296162"/>
          </a:xfrm>
        </p:spPr>
        <p:txBody>
          <a:bodyPr lIns="290236" tIns="145113" rIns="290236" bIns="145113"/>
          <a:lstStyle>
            <a:lvl1pPr marL="0" indent="0">
              <a:buFontTx/>
              <a:buNone/>
              <a:defRPr/>
            </a:lvl1pPr>
          </a:lstStyle>
          <a:p>
            <a:pPr lvl="0"/>
            <a:endParaRPr lang="en-US" noProof="0"/>
          </a:p>
        </p:txBody>
      </p:sp>
      <p:sp>
        <p:nvSpPr>
          <p:cNvPr id="35" name="Picture Placeholder 3"/>
          <p:cNvSpPr>
            <a:spLocks noGrp="1"/>
          </p:cNvSpPr>
          <p:nvPr>
            <p:ph type="pic" sz="quarter" idx="33"/>
          </p:nvPr>
        </p:nvSpPr>
        <p:spPr>
          <a:xfrm>
            <a:off x="1521570" y="2564892"/>
            <a:ext cx="1536193" cy="1296162"/>
          </a:xfrm>
        </p:spPr>
        <p:txBody>
          <a:bodyPr lIns="290236" tIns="145113" rIns="290236" bIns="145113"/>
          <a:lstStyle>
            <a:lvl1pPr marL="0" indent="0">
              <a:buFontTx/>
              <a:buNone/>
              <a:defRPr/>
            </a:lvl1pPr>
          </a:lstStyle>
          <a:p>
            <a:pPr lvl="0"/>
            <a:endParaRPr lang="en-US" noProof="0"/>
          </a:p>
        </p:txBody>
      </p:sp>
      <p:sp>
        <p:nvSpPr>
          <p:cNvPr id="36" name="Picture Placeholder 3"/>
          <p:cNvSpPr>
            <a:spLocks noGrp="1"/>
          </p:cNvSpPr>
          <p:nvPr>
            <p:ph type="pic" sz="quarter" idx="34"/>
          </p:nvPr>
        </p:nvSpPr>
        <p:spPr>
          <a:xfrm>
            <a:off x="3043131" y="2564892"/>
            <a:ext cx="1536193" cy="1296162"/>
          </a:xfrm>
        </p:spPr>
        <p:txBody>
          <a:bodyPr lIns="290236" tIns="145113" rIns="290236" bIns="145113"/>
          <a:lstStyle>
            <a:lvl1pPr marL="0" indent="0">
              <a:buFontTx/>
              <a:buNone/>
              <a:defRPr/>
            </a:lvl1pPr>
          </a:lstStyle>
          <a:p>
            <a:pPr lvl="0"/>
            <a:endParaRPr lang="en-US" noProof="0"/>
          </a:p>
        </p:txBody>
      </p:sp>
      <p:sp>
        <p:nvSpPr>
          <p:cNvPr id="37" name="Picture Placeholder 3"/>
          <p:cNvSpPr>
            <a:spLocks noGrp="1"/>
          </p:cNvSpPr>
          <p:nvPr>
            <p:ph type="pic" sz="quarter" idx="35"/>
          </p:nvPr>
        </p:nvSpPr>
        <p:spPr>
          <a:xfrm>
            <a:off x="4564695" y="2564892"/>
            <a:ext cx="1536193" cy="1296162"/>
          </a:xfrm>
        </p:spPr>
        <p:txBody>
          <a:bodyPr lIns="290236" tIns="145113" rIns="290236" bIns="145113"/>
          <a:lstStyle>
            <a:lvl1pPr marL="0" indent="0">
              <a:buFontTx/>
              <a:buNone/>
              <a:defRPr/>
            </a:lvl1pPr>
          </a:lstStyle>
          <a:p>
            <a:pPr lvl="0"/>
            <a:endParaRPr lang="en-US" noProof="0"/>
          </a:p>
        </p:txBody>
      </p:sp>
      <p:sp>
        <p:nvSpPr>
          <p:cNvPr id="38" name="Picture Placeholder 3"/>
          <p:cNvSpPr>
            <a:spLocks noGrp="1"/>
          </p:cNvSpPr>
          <p:nvPr>
            <p:ph type="pic" sz="quarter" idx="36"/>
          </p:nvPr>
        </p:nvSpPr>
        <p:spPr>
          <a:xfrm>
            <a:off x="7607815" y="2564892"/>
            <a:ext cx="1536193" cy="1296162"/>
          </a:xfrm>
        </p:spPr>
        <p:txBody>
          <a:bodyPr lIns="290236" tIns="145113" rIns="290236" bIns="145113"/>
          <a:lstStyle>
            <a:lvl1pPr marL="0" indent="0">
              <a:buFontTx/>
              <a:buNone/>
              <a:defRPr/>
            </a:lvl1pPr>
          </a:lstStyle>
          <a:p>
            <a:pPr lvl="0"/>
            <a:endParaRPr lang="en-US" noProof="0"/>
          </a:p>
        </p:txBody>
      </p:sp>
      <p:sp>
        <p:nvSpPr>
          <p:cNvPr id="39" name="Picture Placeholder 3"/>
          <p:cNvSpPr>
            <a:spLocks noGrp="1"/>
          </p:cNvSpPr>
          <p:nvPr>
            <p:ph type="pic" sz="quarter" idx="37"/>
          </p:nvPr>
        </p:nvSpPr>
        <p:spPr>
          <a:xfrm>
            <a:off x="6086249" y="2564892"/>
            <a:ext cx="1536193" cy="1296162"/>
          </a:xfrm>
        </p:spPr>
        <p:txBody>
          <a:bodyPr lIns="290236" tIns="145113" rIns="290236" bIns="145113"/>
          <a:lstStyle>
            <a:lvl1pPr marL="0" indent="0">
              <a:buFontTx/>
              <a:buNone/>
              <a:defRPr/>
            </a:lvl1pPr>
          </a:lstStyle>
          <a:p>
            <a:pPr lvl="0"/>
            <a:endParaRPr lang="en-US" noProof="0"/>
          </a:p>
        </p:txBody>
      </p:sp>
      <p:sp>
        <p:nvSpPr>
          <p:cNvPr id="40" name="Picture Placeholder 3"/>
          <p:cNvSpPr>
            <a:spLocks noGrp="1"/>
          </p:cNvSpPr>
          <p:nvPr>
            <p:ph type="pic" sz="quarter" idx="38"/>
          </p:nvPr>
        </p:nvSpPr>
        <p:spPr>
          <a:xfrm>
            <a:off x="8" y="3847338"/>
            <a:ext cx="1536193" cy="1296162"/>
          </a:xfrm>
        </p:spPr>
        <p:txBody>
          <a:bodyPr lIns="290236" tIns="145113" rIns="290236" bIns="145113"/>
          <a:lstStyle>
            <a:lvl1pPr marL="0" indent="0">
              <a:buFontTx/>
              <a:buNone/>
              <a:defRPr/>
            </a:lvl1pPr>
          </a:lstStyle>
          <a:p>
            <a:pPr lvl="0"/>
            <a:endParaRPr lang="en-US" noProof="0"/>
          </a:p>
        </p:txBody>
      </p:sp>
      <p:sp>
        <p:nvSpPr>
          <p:cNvPr id="41" name="Picture Placeholder 3"/>
          <p:cNvSpPr>
            <a:spLocks noGrp="1"/>
          </p:cNvSpPr>
          <p:nvPr>
            <p:ph type="pic" sz="quarter" idx="39"/>
          </p:nvPr>
        </p:nvSpPr>
        <p:spPr>
          <a:xfrm>
            <a:off x="1521570" y="3847338"/>
            <a:ext cx="1536193" cy="1296162"/>
          </a:xfrm>
        </p:spPr>
        <p:txBody>
          <a:bodyPr lIns="290236" tIns="145113" rIns="290236" bIns="145113"/>
          <a:lstStyle>
            <a:lvl1pPr marL="0" indent="0">
              <a:buFontTx/>
              <a:buNone/>
              <a:defRPr/>
            </a:lvl1pPr>
          </a:lstStyle>
          <a:p>
            <a:pPr lvl="0"/>
            <a:endParaRPr lang="en-US" noProof="0"/>
          </a:p>
        </p:txBody>
      </p:sp>
      <p:sp>
        <p:nvSpPr>
          <p:cNvPr id="42" name="Picture Placeholder 3"/>
          <p:cNvSpPr>
            <a:spLocks noGrp="1"/>
          </p:cNvSpPr>
          <p:nvPr>
            <p:ph type="pic" sz="quarter" idx="40"/>
          </p:nvPr>
        </p:nvSpPr>
        <p:spPr>
          <a:xfrm>
            <a:off x="3043131" y="3847338"/>
            <a:ext cx="1536193" cy="1296162"/>
          </a:xfrm>
        </p:spPr>
        <p:txBody>
          <a:bodyPr lIns="290236" tIns="145113" rIns="290236" bIns="145113"/>
          <a:lstStyle>
            <a:lvl1pPr marL="0" indent="0">
              <a:buFontTx/>
              <a:buNone/>
              <a:defRPr/>
            </a:lvl1pPr>
          </a:lstStyle>
          <a:p>
            <a:pPr lvl="0"/>
            <a:endParaRPr lang="en-US" noProof="0"/>
          </a:p>
        </p:txBody>
      </p:sp>
      <p:sp>
        <p:nvSpPr>
          <p:cNvPr id="43" name="Picture Placeholder 3"/>
          <p:cNvSpPr>
            <a:spLocks noGrp="1"/>
          </p:cNvSpPr>
          <p:nvPr>
            <p:ph type="pic" sz="quarter" idx="41"/>
          </p:nvPr>
        </p:nvSpPr>
        <p:spPr>
          <a:xfrm>
            <a:off x="4564695" y="3847338"/>
            <a:ext cx="1536193" cy="1296162"/>
          </a:xfrm>
        </p:spPr>
        <p:txBody>
          <a:bodyPr lIns="290236" tIns="145113" rIns="290236" bIns="145113"/>
          <a:lstStyle>
            <a:lvl1pPr marL="0" indent="0">
              <a:buFontTx/>
              <a:buNone/>
              <a:defRPr/>
            </a:lvl1pPr>
          </a:lstStyle>
          <a:p>
            <a:pPr lvl="0"/>
            <a:endParaRPr lang="en-US" noProof="0"/>
          </a:p>
        </p:txBody>
      </p:sp>
      <p:sp>
        <p:nvSpPr>
          <p:cNvPr id="44" name="Picture Placeholder 3"/>
          <p:cNvSpPr>
            <a:spLocks noGrp="1"/>
          </p:cNvSpPr>
          <p:nvPr>
            <p:ph type="pic" sz="quarter" idx="42"/>
          </p:nvPr>
        </p:nvSpPr>
        <p:spPr>
          <a:xfrm>
            <a:off x="7607815" y="3847338"/>
            <a:ext cx="1536193" cy="1296162"/>
          </a:xfrm>
        </p:spPr>
        <p:txBody>
          <a:bodyPr lIns="290236" tIns="145113" rIns="290236" bIns="145113"/>
          <a:lstStyle>
            <a:lvl1pPr marL="0" indent="0">
              <a:buFontTx/>
              <a:buNone/>
              <a:defRPr/>
            </a:lvl1pPr>
          </a:lstStyle>
          <a:p>
            <a:pPr lvl="0"/>
            <a:endParaRPr lang="en-US" noProof="0"/>
          </a:p>
        </p:txBody>
      </p:sp>
      <p:sp>
        <p:nvSpPr>
          <p:cNvPr id="45" name="Picture Placeholder 3"/>
          <p:cNvSpPr>
            <a:spLocks noGrp="1"/>
          </p:cNvSpPr>
          <p:nvPr>
            <p:ph type="pic" sz="quarter" idx="43"/>
          </p:nvPr>
        </p:nvSpPr>
        <p:spPr>
          <a:xfrm>
            <a:off x="6086249" y="3847338"/>
            <a:ext cx="1536193" cy="1296162"/>
          </a:xfrm>
        </p:spPr>
        <p:txBody>
          <a:bodyPr lIns="290236" tIns="145113" rIns="290236" bIns="145113"/>
          <a:lstStyle>
            <a:lvl1pPr marL="0" indent="0">
              <a:buFontTx/>
              <a:buNone/>
              <a:defRPr/>
            </a:lvl1pPr>
          </a:lstStyle>
          <a:p>
            <a:pPr lvl="0"/>
            <a:endParaRPr lang="en-US" noProof="0"/>
          </a:p>
        </p:txBody>
      </p:sp>
    </p:spTree>
    <p:extLst>
      <p:ext uri="{BB962C8B-B14F-4D97-AF65-F5344CB8AC3E}">
        <p14:creationId xmlns:p14="http://schemas.microsoft.com/office/powerpoint/2010/main" val="27137800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11"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5"/>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049"/>
            </a:lvl1pPr>
          </a:lstStyle>
          <a:p>
            <a:pPr lvl="0"/>
            <a:endParaRPr lang="en-US" noProof="0"/>
          </a:p>
        </p:txBody>
      </p:sp>
      <p:sp>
        <p:nvSpPr>
          <p:cNvPr id="5" name="Picture Placeholder 3"/>
          <p:cNvSpPr>
            <a:spLocks noGrp="1"/>
          </p:cNvSpPr>
          <p:nvPr>
            <p:ph type="pic" sz="quarter" idx="11"/>
          </p:nvPr>
        </p:nvSpPr>
        <p:spPr>
          <a:xfrm>
            <a:off x="3323844" y="1047755"/>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anchor="ctr"/>
          <a:lstStyle>
            <a:lvl1pPr marL="0" indent="0" algn="ctr">
              <a:buNone/>
              <a:defRPr lang="en-US" sz="1049"/>
            </a:lvl1pPr>
          </a:lstStyle>
          <a:p>
            <a:pPr lvl="0"/>
            <a:endParaRPr lang="en-US" noProof="0"/>
          </a:p>
        </p:txBody>
      </p:sp>
      <p:sp>
        <p:nvSpPr>
          <p:cNvPr id="6" name="Picture Placeholder 3"/>
          <p:cNvSpPr>
            <a:spLocks noGrp="1"/>
          </p:cNvSpPr>
          <p:nvPr>
            <p:ph type="pic" sz="quarter" idx="12"/>
          </p:nvPr>
        </p:nvSpPr>
        <p:spPr>
          <a:xfrm>
            <a:off x="5961887" y="1047755"/>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049"/>
            </a:lvl1pPr>
          </a:lstStyle>
          <a:p>
            <a:pPr lvl="0"/>
            <a:endParaRPr lang="en-US" noProof="0"/>
          </a:p>
        </p:txBody>
      </p:sp>
      <p:sp>
        <p:nvSpPr>
          <p:cNvPr id="8" name="Text Placeholder 9"/>
          <p:cNvSpPr>
            <a:spLocks noGrp="1"/>
          </p:cNvSpPr>
          <p:nvPr>
            <p:ph type="body" sz="quarter" idx="14"/>
          </p:nvPr>
        </p:nvSpPr>
        <p:spPr>
          <a:xfrm>
            <a:off x="685801" y="3735428"/>
            <a:ext cx="2496312"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3323844" y="3735428"/>
            <a:ext cx="2496312"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5961887" y="3735428"/>
            <a:ext cx="2496312"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p:nvPr>
        </p:nvSpPr>
        <p:spPr>
          <a:xfrm>
            <a:off x="685811" y="700090"/>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90591716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12"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5"/>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100"/>
            </a:lvl1pPr>
          </a:lstStyle>
          <a:p>
            <a:pPr lvl="0"/>
            <a:endParaRPr lang="en-US" noProof="0"/>
          </a:p>
        </p:txBody>
      </p:sp>
      <p:sp>
        <p:nvSpPr>
          <p:cNvPr id="5" name="Picture Placeholder 3"/>
          <p:cNvSpPr>
            <a:spLocks noGrp="1"/>
          </p:cNvSpPr>
          <p:nvPr>
            <p:ph type="pic" sz="quarter" idx="11"/>
          </p:nvPr>
        </p:nvSpPr>
        <p:spPr>
          <a:xfrm>
            <a:off x="2667001" y="1047755"/>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lstStyle>
            <a:lvl1pPr marL="0" indent="0" algn="ctr">
              <a:buNone/>
              <a:defRPr lang="en-US" sz="1100"/>
            </a:lvl1pPr>
          </a:lstStyle>
          <a:p>
            <a:pPr lvl="0"/>
            <a:endParaRPr lang="en-US" noProof="0"/>
          </a:p>
        </p:txBody>
      </p:sp>
      <p:sp>
        <p:nvSpPr>
          <p:cNvPr id="6" name="Picture Placeholder 3"/>
          <p:cNvSpPr>
            <a:spLocks noGrp="1"/>
          </p:cNvSpPr>
          <p:nvPr>
            <p:ph type="pic" sz="quarter" idx="12"/>
          </p:nvPr>
        </p:nvSpPr>
        <p:spPr>
          <a:xfrm>
            <a:off x="4648199" y="1047755"/>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lstStyle>
            <a:lvl1pPr marL="0" indent="0" algn="ctr">
              <a:buNone/>
              <a:defRPr lang="en-US" sz="1100"/>
            </a:lvl1pPr>
          </a:lstStyle>
          <a:p>
            <a:pPr lvl="0"/>
            <a:endParaRPr lang="en-US" noProof="0"/>
          </a:p>
        </p:txBody>
      </p:sp>
      <p:sp>
        <p:nvSpPr>
          <p:cNvPr id="7" name="Picture Placeholder 3"/>
          <p:cNvSpPr>
            <a:spLocks noGrp="1"/>
          </p:cNvSpPr>
          <p:nvPr>
            <p:ph type="pic" sz="quarter" idx="13"/>
          </p:nvPr>
        </p:nvSpPr>
        <p:spPr>
          <a:xfrm>
            <a:off x="6629400" y="1047755"/>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100"/>
            </a:lvl1pPr>
          </a:lstStyle>
          <a:p>
            <a:pPr lvl="0"/>
            <a:endParaRPr lang="en-US" noProof="0"/>
          </a:p>
        </p:txBody>
      </p:sp>
      <p:sp>
        <p:nvSpPr>
          <p:cNvPr id="10" name="Text Placeholder 9"/>
          <p:cNvSpPr>
            <a:spLocks noGrp="1"/>
          </p:cNvSpPr>
          <p:nvPr>
            <p:ph type="body" sz="quarter" idx="14"/>
          </p:nvPr>
        </p:nvSpPr>
        <p:spPr>
          <a:xfrm>
            <a:off x="685800" y="3735437"/>
            <a:ext cx="1828800" cy="719139"/>
          </a:xfrm>
        </p:spPr>
        <p:txBody>
          <a:bodyPr>
            <a:noAutofit/>
          </a:bodyPr>
          <a:lstStyle>
            <a:lvl1pPr marL="0" indent="0">
              <a:buNone/>
              <a:defRPr sz="1100"/>
            </a:lvl1pPr>
            <a:lvl2pPr marL="114249" indent="-114249">
              <a:buFont typeface="Arial" panose="020B0604020202020204" pitchFamily="34" charset="0"/>
              <a:buChar char="•"/>
              <a:defRPr sz="1100"/>
            </a:lvl2pPr>
            <a:lvl3pPr marL="228502" indent="-114249">
              <a:defRPr sz="1100"/>
            </a:lvl3pPr>
            <a:lvl4pPr marL="399882" indent="-171374">
              <a:defRPr sz="1100"/>
            </a:lvl4pPr>
            <a:lvl5pPr marL="571256" indent="-171374">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2667001" y="3735437"/>
            <a:ext cx="1828800" cy="719139"/>
          </a:xfrm>
        </p:spPr>
        <p:txBody>
          <a:bodyPr>
            <a:noAutofit/>
          </a:bodyPr>
          <a:lstStyle>
            <a:lvl1pPr marL="0" indent="0">
              <a:buNone/>
              <a:defRPr sz="1100"/>
            </a:lvl1pPr>
            <a:lvl2pPr marL="114249" indent="-114249">
              <a:buFont typeface="Arial" panose="020B0604020202020204" pitchFamily="34" charset="0"/>
              <a:buChar char="•"/>
              <a:defRPr sz="1100"/>
            </a:lvl2pPr>
            <a:lvl3pPr marL="228502" indent="-114249">
              <a:defRPr sz="1100"/>
            </a:lvl3pPr>
            <a:lvl4pPr marL="399882" indent="-171374">
              <a:defRPr sz="1100"/>
            </a:lvl4pPr>
            <a:lvl5pPr marL="571256" indent="-171374">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4648199" y="3735437"/>
            <a:ext cx="1828800" cy="719139"/>
          </a:xfrm>
        </p:spPr>
        <p:txBody>
          <a:bodyPr>
            <a:noAutofit/>
          </a:bodyPr>
          <a:lstStyle>
            <a:lvl1pPr marL="0" indent="0">
              <a:buNone/>
              <a:defRPr sz="1100"/>
            </a:lvl1pPr>
            <a:lvl2pPr marL="114249" indent="-114249">
              <a:buFont typeface="Arial" panose="020B0604020202020204" pitchFamily="34" charset="0"/>
              <a:buChar char="•"/>
              <a:defRPr sz="1100"/>
            </a:lvl2pPr>
            <a:lvl3pPr marL="228502" indent="-114249">
              <a:defRPr sz="1100"/>
            </a:lvl3pPr>
            <a:lvl4pPr marL="399882" indent="-171374">
              <a:defRPr sz="1100"/>
            </a:lvl4pPr>
            <a:lvl5pPr marL="571256" indent="-171374">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6629400" y="3735437"/>
            <a:ext cx="1828800" cy="719139"/>
          </a:xfrm>
        </p:spPr>
        <p:txBody>
          <a:bodyPr>
            <a:noAutofit/>
          </a:bodyPr>
          <a:lstStyle>
            <a:lvl1pPr marL="0" indent="0">
              <a:buNone/>
              <a:defRPr sz="1100"/>
            </a:lvl1pPr>
            <a:lvl2pPr marL="114249" indent="-114249">
              <a:buFont typeface="Arial" panose="020B0604020202020204" pitchFamily="34" charset="0"/>
              <a:buChar char="•"/>
              <a:defRPr sz="1100"/>
            </a:lvl2pPr>
            <a:lvl3pPr marL="228502" indent="-114249">
              <a:defRPr sz="1100"/>
            </a:lvl3pPr>
            <a:lvl4pPr marL="399882" indent="-171374">
              <a:defRPr sz="1100"/>
            </a:lvl4pPr>
            <a:lvl5pPr marL="571256" indent="-171374">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4222845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12"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5"/>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100"/>
            </a:lvl1pPr>
          </a:lstStyle>
          <a:p>
            <a:pPr lvl="0"/>
            <a:endParaRPr lang="en-US" noProof="0"/>
          </a:p>
        </p:txBody>
      </p:sp>
      <p:sp>
        <p:nvSpPr>
          <p:cNvPr id="5" name="Picture Placeholder 3"/>
          <p:cNvSpPr>
            <a:spLocks noGrp="1"/>
          </p:cNvSpPr>
          <p:nvPr>
            <p:ph type="pic" sz="quarter" idx="11"/>
          </p:nvPr>
        </p:nvSpPr>
        <p:spPr>
          <a:xfrm>
            <a:off x="2667001" y="1047755"/>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lstStyle>
            <a:lvl1pPr marL="0" indent="0" algn="ctr">
              <a:buNone/>
              <a:defRPr lang="en-US" sz="1100"/>
            </a:lvl1pPr>
          </a:lstStyle>
          <a:p>
            <a:pPr lvl="0"/>
            <a:endParaRPr lang="en-US" noProof="0"/>
          </a:p>
        </p:txBody>
      </p:sp>
      <p:sp>
        <p:nvSpPr>
          <p:cNvPr id="6" name="Picture Placeholder 3"/>
          <p:cNvSpPr>
            <a:spLocks noGrp="1"/>
          </p:cNvSpPr>
          <p:nvPr>
            <p:ph type="pic" sz="quarter" idx="12"/>
          </p:nvPr>
        </p:nvSpPr>
        <p:spPr>
          <a:xfrm>
            <a:off x="4648199" y="1047755"/>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lstStyle>
            <a:lvl1pPr marL="0" indent="0" algn="ctr">
              <a:buNone/>
              <a:defRPr lang="en-US" sz="1100"/>
            </a:lvl1pPr>
          </a:lstStyle>
          <a:p>
            <a:pPr lvl="0"/>
            <a:endParaRPr lang="en-US" noProof="0"/>
          </a:p>
        </p:txBody>
      </p:sp>
      <p:sp>
        <p:nvSpPr>
          <p:cNvPr id="7" name="Picture Placeholder 3"/>
          <p:cNvSpPr>
            <a:spLocks noGrp="1"/>
          </p:cNvSpPr>
          <p:nvPr>
            <p:ph type="pic" sz="quarter" idx="13"/>
          </p:nvPr>
        </p:nvSpPr>
        <p:spPr>
          <a:xfrm>
            <a:off x="6629400" y="1047755"/>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100"/>
            </a:lvl1pPr>
          </a:lstStyle>
          <a:p>
            <a:pPr lvl="0"/>
            <a:endParaRPr lang="en-US" noProof="0"/>
          </a:p>
        </p:txBody>
      </p:sp>
      <p:sp>
        <p:nvSpPr>
          <p:cNvPr id="10" name="Text Placeholder 9"/>
          <p:cNvSpPr>
            <a:spLocks noGrp="1"/>
          </p:cNvSpPr>
          <p:nvPr>
            <p:ph type="body" sz="quarter" idx="14"/>
          </p:nvPr>
        </p:nvSpPr>
        <p:spPr>
          <a:xfrm>
            <a:off x="685800" y="3735437"/>
            <a:ext cx="1828800" cy="719139"/>
          </a:xfrm>
        </p:spPr>
        <p:txBody>
          <a:bodyPr>
            <a:noAutofit/>
          </a:bodyPr>
          <a:lstStyle>
            <a:lvl1pPr marL="0" indent="0">
              <a:buNone/>
              <a:defRPr sz="1100"/>
            </a:lvl1pPr>
            <a:lvl2pPr marL="114249" indent="-114249">
              <a:buFont typeface="Arial" panose="020B0604020202020204" pitchFamily="34" charset="0"/>
              <a:buChar char="•"/>
              <a:defRPr sz="1100"/>
            </a:lvl2pPr>
            <a:lvl3pPr marL="228502" indent="-114249">
              <a:defRPr sz="1100"/>
            </a:lvl3pPr>
            <a:lvl4pPr marL="399882" indent="-171374">
              <a:defRPr sz="1100"/>
            </a:lvl4pPr>
            <a:lvl5pPr marL="571256" indent="-171374">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2667001" y="3735437"/>
            <a:ext cx="1828800" cy="719139"/>
          </a:xfrm>
        </p:spPr>
        <p:txBody>
          <a:bodyPr>
            <a:noAutofit/>
          </a:bodyPr>
          <a:lstStyle>
            <a:lvl1pPr marL="0" indent="0">
              <a:buNone/>
              <a:defRPr sz="1100"/>
            </a:lvl1pPr>
            <a:lvl2pPr marL="114249" indent="-114249">
              <a:buFont typeface="Arial" panose="020B0604020202020204" pitchFamily="34" charset="0"/>
              <a:buChar char="•"/>
              <a:defRPr sz="1100"/>
            </a:lvl2pPr>
            <a:lvl3pPr marL="228502" indent="-114249">
              <a:defRPr sz="1100"/>
            </a:lvl3pPr>
            <a:lvl4pPr marL="399882" indent="-171374">
              <a:defRPr sz="1100"/>
            </a:lvl4pPr>
            <a:lvl5pPr marL="571256" indent="-171374">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4648199" y="3735437"/>
            <a:ext cx="1828800" cy="719139"/>
          </a:xfrm>
        </p:spPr>
        <p:txBody>
          <a:bodyPr>
            <a:noAutofit/>
          </a:bodyPr>
          <a:lstStyle>
            <a:lvl1pPr marL="0" indent="0">
              <a:buNone/>
              <a:defRPr sz="1100"/>
            </a:lvl1pPr>
            <a:lvl2pPr marL="114249" indent="-114249">
              <a:buFont typeface="Arial" panose="020B0604020202020204" pitchFamily="34" charset="0"/>
              <a:buChar char="•"/>
              <a:defRPr sz="1100"/>
            </a:lvl2pPr>
            <a:lvl3pPr marL="228502" indent="-114249">
              <a:defRPr sz="1100"/>
            </a:lvl3pPr>
            <a:lvl4pPr marL="399882" indent="-171374">
              <a:defRPr sz="1100"/>
            </a:lvl4pPr>
            <a:lvl5pPr marL="571256" indent="-171374">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6629400" y="3735437"/>
            <a:ext cx="1828800" cy="719139"/>
          </a:xfrm>
        </p:spPr>
        <p:txBody>
          <a:bodyPr>
            <a:noAutofit/>
          </a:bodyPr>
          <a:lstStyle>
            <a:lvl1pPr marL="0" indent="0">
              <a:buNone/>
              <a:defRPr sz="1100"/>
            </a:lvl1pPr>
            <a:lvl2pPr marL="114249" indent="-114249">
              <a:buFont typeface="Arial" panose="020B0604020202020204" pitchFamily="34" charset="0"/>
              <a:buChar char="•"/>
              <a:defRPr sz="1100"/>
            </a:lvl2pPr>
            <a:lvl3pPr marL="228502" indent="-114249">
              <a:defRPr sz="1100"/>
            </a:lvl3pPr>
            <a:lvl4pPr marL="399882" indent="-171374">
              <a:defRPr sz="1100"/>
            </a:lvl4pPr>
            <a:lvl5pPr marL="571256" indent="-171374">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p:nvPr>
        </p:nvSpPr>
        <p:spPr>
          <a:xfrm>
            <a:off x="685812" y="700091"/>
            <a:ext cx="7772401" cy="304800"/>
          </a:xfrm>
        </p:spPr>
        <p:txBody>
          <a:bodyPr/>
          <a:lstStyle>
            <a:lvl1pPr marL="0" indent="0" algn="ctr">
              <a:lnSpc>
                <a:spcPct val="86000"/>
              </a:lnSpc>
              <a:spcBef>
                <a:spcPts val="0"/>
              </a:spcBef>
              <a:buNone/>
              <a:defRPr sz="1300" baseline="0"/>
            </a:lvl1pPr>
          </a:lstStyle>
          <a:p>
            <a:pPr lvl="0"/>
            <a:r>
              <a:rPr lang="ru-RU"/>
              <a:t>Образец текста</a:t>
            </a:r>
          </a:p>
        </p:txBody>
      </p:sp>
    </p:spTree>
    <p:extLst>
      <p:ext uri="{BB962C8B-B14F-4D97-AF65-F5344CB8AC3E}">
        <p14:creationId xmlns:p14="http://schemas.microsoft.com/office/powerpoint/2010/main" val="377861611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12"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5"/>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100"/>
            </a:lvl1pPr>
          </a:lstStyle>
          <a:p>
            <a:pPr lvl="0"/>
            <a:endParaRPr lang="en-US" noProof="0"/>
          </a:p>
        </p:txBody>
      </p:sp>
      <p:sp>
        <p:nvSpPr>
          <p:cNvPr id="5" name="Picture Placeholder 3"/>
          <p:cNvSpPr>
            <a:spLocks noGrp="1"/>
          </p:cNvSpPr>
          <p:nvPr>
            <p:ph type="pic" sz="quarter" idx="11"/>
          </p:nvPr>
        </p:nvSpPr>
        <p:spPr>
          <a:xfrm>
            <a:off x="3323844" y="1047755"/>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anchor="ctr"/>
          <a:lstStyle>
            <a:lvl1pPr marL="0" indent="0" algn="ctr">
              <a:buNone/>
              <a:defRPr lang="en-US" sz="1100"/>
            </a:lvl1pPr>
          </a:lstStyle>
          <a:p>
            <a:pPr lvl="0"/>
            <a:endParaRPr lang="en-US" noProof="0"/>
          </a:p>
        </p:txBody>
      </p:sp>
      <p:sp>
        <p:nvSpPr>
          <p:cNvPr id="6" name="Picture Placeholder 3"/>
          <p:cNvSpPr>
            <a:spLocks noGrp="1"/>
          </p:cNvSpPr>
          <p:nvPr>
            <p:ph type="pic" sz="quarter" idx="12"/>
          </p:nvPr>
        </p:nvSpPr>
        <p:spPr>
          <a:xfrm>
            <a:off x="5961887" y="1047755"/>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100"/>
            </a:lvl1pPr>
          </a:lstStyle>
          <a:p>
            <a:pPr lvl="0"/>
            <a:endParaRPr lang="en-US" noProof="0"/>
          </a:p>
        </p:txBody>
      </p:sp>
      <p:sp>
        <p:nvSpPr>
          <p:cNvPr id="8" name="Text Placeholder 9"/>
          <p:cNvSpPr>
            <a:spLocks noGrp="1"/>
          </p:cNvSpPr>
          <p:nvPr>
            <p:ph type="body" sz="quarter" idx="14"/>
          </p:nvPr>
        </p:nvSpPr>
        <p:spPr>
          <a:xfrm>
            <a:off x="685801" y="3735437"/>
            <a:ext cx="2496312" cy="719139"/>
          </a:xfrm>
        </p:spPr>
        <p:txBody>
          <a:bodyPr>
            <a:noAutofit/>
          </a:bodyPr>
          <a:lstStyle>
            <a:lvl1pPr marL="0" indent="0">
              <a:buNone/>
              <a:defRPr sz="1100"/>
            </a:lvl1pPr>
            <a:lvl2pPr marL="114249" indent="-114249">
              <a:buFont typeface="Arial" panose="020B0604020202020204" pitchFamily="34" charset="0"/>
              <a:buChar char="•"/>
              <a:defRPr sz="1100"/>
            </a:lvl2pPr>
            <a:lvl3pPr marL="228502" indent="-114249">
              <a:defRPr sz="1100"/>
            </a:lvl3pPr>
            <a:lvl4pPr marL="399882" indent="-171374">
              <a:defRPr sz="1100"/>
            </a:lvl4pPr>
            <a:lvl5pPr marL="571256" indent="-171374">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3323844" y="3735437"/>
            <a:ext cx="2496312" cy="719139"/>
          </a:xfrm>
        </p:spPr>
        <p:txBody>
          <a:bodyPr>
            <a:noAutofit/>
          </a:bodyPr>
          <a:lstStyle>
            <a:lvl1pPr marL="0" indent="0">
              <a:buNone/>
              <a:defRPr sz="1100"/>
            </a:lvl1pPr>
            <a:lvl2pPr marL="114249" indent="-114249">
              <a:buFont typeface="Arial" panose="020B0604020202020204" pitchFamily="34" charset="0"/>
              <a:buChar char="•"/>
              <a:defRPr sz="1100"/>
            </a:lvl2pPr>
            <a:lvl3pPr marL="228502" indent="-114249">
              <a:defRPr sz="1100"/>
            </a:lvl3pPr>
            <a:lvl4pPr marL="399882" indent="-171374">
              <a:defRPr sz="1100"/>
            </a:lvl4pPr>
            <a:lvl5pPr marL="571256" indent="-171374">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5961887" y="3735437"/>
            <a:ext cx="2496312" cy="719139"/>
          </a:xfrm>
        </p:spPr>
        <p:txBody>
          <a:bodyPr>
            <a:noAutofit/>
          </a:bodyPr>
          <a:lstStyle>
            <a:lvl1pPr marL="0" indent="0">
              <a:buNone/>
              <a:defRPr sz="1100"/>
            </a:lvl1pPr>
            <a:lvl2pPr marL="114249" indent="-114249">
              <a:buFont typeface="Arial" panose="020B0604020202020204" pitchFamily="34" charset="0"/>
              <a:buChar char="•"/>
              <a:defRPr sz="1100"/>
            </a:lvl2pPr>
            <a:lvl3pPr marL="228502" indent="-114249">
              <a:defRPr sz="1100"/>
            </a:lvl3pPr>
            <a:lvl4pPr marL="399882" indent="-171374">
              <a:defRPr sz="1100"/>
            </a:lvl4pPr>
            <a:lvl5pPr marL="571256" indent="-171374">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304767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12"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5"/>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100"/>
            </a:lvl1pPr>
          </a:lstStyle>
          <a:p>
            <a:pPr lvl="0"/>
            <a:endParaRPr lang="en-US" noProof="0"/>
          </a:p>
        </p:txBody>
      </p:sp>
      <p:sp>
        <p:nvSpPr>
          <p:cNvPr id="5" name="Picture Placeholder 3"/>
          <p:cNvSpPr>
            <a:spLocks noGrp="1"/>
          </p:cNvSpPr>
          <p:nvPr>
            <p:ph type="pic" sz="quarter" idx="11"/>
          </p:nvPr>
        </p:nvSpPr>
        <p:spPr>
          <a:xfrm>
            <a:off x="3323844" y="1047755"/>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anchor="ctr"/>
          <a:lstStyle>
            <a:lvl1pPr marL="0" indent="0" algn="ctr">
              <a:buNone/>
              <a:defRPr lang="en-US" sz="1100"/>
            </a:lvl1pPr>
          </a:lstStyle>
          <a:p>
            <a:pPr lvl="0"/>
            <a:endParaRPr lang="en-US" noProof="0"/>
          </a:p>
        </p:txBody>
      </p:sp>
      <p:sp>
        <p:nvSpPr>
          <p:cNvPr id="6" name="Picture Placeholder 3"/>
          <p:cNvSpPr>
            <a:spLocks noGrp="1"/>
          </p:cNvSpPr>
          <p:nvPr>
            <p:ph type="pic" sz="quarter" idx="12"/>
          </p:nvPr>
        </p:nvSpPr>
        <p:spPr>
          <a:xfrm>
            <a:off x="5961887" y="1047755"/>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100"/>
            </a:lvl1pPr>
          </a:lstStyle>
          <a:p>
            <a:pPr lvl="0"/>
            <a:endParaRPr lang="en-US" noProof="0"/>
          </a:p>
        </p:txBody>
      </p:sp>
      <p:sp>
        <p:nvSpPr>
          <p:cNvPr id="8" name="Text Placeholder 9"/>
          <p:cNvSpPr>
            <a:spLocks noGrp="1"/>
          </p:cNvSpPr>
          <p:nvPr>
            <p:ph type="body" sz="quarter" idx="14"/>
          </p:nvPr>
        </p:nvSpPr>
        <p:spPr>
          <a:xfrm>
            <a:off x="685801" y="3735437"/>
            <a:ext cx="2496312" cy="719139"/>
          </a:xfrm>
        </p:spPr>
        <p:txBody>
          <a:bodyPr>
            <a:noAutofit/>
          </a:bodyPr>
          <a:lstStyle>
            <a:lvl1pPr marL="0" indent="0">
              <a:buNone/>
              <a:defRPr sz="1100"/>
            </a:lvl1pPr>
            <a:lvl2pPr marL="114249" indent="-114249">
              <a:buFont typeface="Arial" panose="020B0604020202020204" pitchFamily="34" charset="0"/>
              <a:buChar char="•"/>
              <a:defRPr sz="1100"/>
            </a:lvl2pPr>
            <a:lvl3pPr marL="228502" indent="-114249">
              <a:defRPr sz="1100"/>
            </a:lvl3pPr>
            <a:lvl4pPr marL="399882" indent="-171374">
              <a:defRPr sz="1100"/>
            </a:lvl4pPr>
            <a:lvl5pPr marL="571256" indent="-171374">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3323844" y="3735437"/>
            <a:ext cx="2496312" cy="719139"/>
          </a:xfrm>
        </p:spPr>
        <p:txBody>
          <a:bodyPr>
            <a:noAutofit/>
          </a:bodyPr>
          <a:lstStyle>
            <a:lvl1pPr marL="0" indent="0">
              <a:buNone/>
              <a:defRPr sz="1100"/>
            </a:lvl1pPr>
            <a:lvl2pPr marL="114249" indent="-114249">
              <a:buFont typeface="Arial" panose="020B0604020202020204" pitchFamily="34" charset="0"/>
              <a:buChar char="•"/>
              <a:defRPr sz="1100"/>
            </a:lvl2pPr>
            <a:lvl3pPr marL="228502" indent="-114249">
              <a:defRPr sz="1100"/>
            </a:lvl3pPr>
            <a:lvl4pPr marL="399882" indent="-171374">
              <a:defRPr sz="1100"/>
            </a:lvl4pPr>
            <a:lvl5pPr marL="571256" indent="-171374">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5961887" y="3735437"/>
            <a:ext cx="2496312" cy="719139"/>
          </a:xfrm>
        </p:spPr>
        <p:txBody>
          <a:bodyPr>
            <a:noAutofit/>
          </a:bodyPr>
          <a:lstStyle>
            <a:lvl1pPr marL="0" indent="0">
              <a:buNone/>
              <a:defRPr sz="1100"/>
            </a:lvl1pPr>
            <a:lvl2pPr marL="114249" indent="-114249">
              <a:buFont typeface="Arial" panose="020B0604020202020204" pitchFamily="34" charset="0"/>
              <a:buChar char="•"/>
              <a:defRPr sz="1100"/>
            </a:lvl2pPr>
            <a:lvl3pPr marL="228502" indent="-114249">
              <a:defRPr sz="1100"/>
            </a:lvl3pPr>
            <a:lvl4pPr marL="399882" indent="-171374">
              <a:defRPr sz="1100"/>
            </a:lvl4pPr>
            <a:lvl5pPr marL="571256" indent="-171374">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p:nvPr>
        </p:nvSpPr>
        <p:spPr>
          <a:xfrm>
            <a:off x="685812" y="700091"/>
            <a:ext cx="7772401" cy="304800"/>
          </a:xfrm>
        </p:spPr>
        <p:txBody>
          <a:bodyPr/>
          <a:lstStyle>
            <a:lvl1pPr marL="0" indent="0" algn="ctr">
              <a:lnSpc>
                <a:spcPct val="86000"/>
              </a:lnSpc>
              <a:spcBef>
                <a:spcPts val="0"/>
              </a:spcBef>
              <a:buNone/>
              <a:defRPr sz="1300" baseline="0"/>
            </a:lvl1pPr>
          </a:lstStyle>
          <a:p>
            <a:pPr lvl="0"/>
            <a:r>
              <a:rPr lang="ru-RU"/>
              <a:t>Образец текста</a:t>
            </a:r>
          </a:p>
        </p:txBody>
      </p:sp>
    </p:spTree>
    <p:extLst>
      <p:ext uri="{BB962C8B-B14F-4D97-AF65-F5344CB8AC3E}">
        <p14:creationId xmlns:p14="http://schemas.microsoft.com/office/powerpoint/2010/main" val="353137683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12"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4" y="1047755"/>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100"/>
            </a:lvl1pPr>
          </a:lstStyle>
          <a:p>
            <a:pPr lvl="0"/>
            <a:endParaRPr lang="en-US" noProof="0"/>
          </a:p>
        </p:txBody>
      </p:sp>
      <p:sp>
        <p:nvSpPr>
          <p:cNvPr id="5" name="Picture Placeholder 3"/>
          <p:cNvSpPr>
            <a:spLocks noGrp="1"/>
          </p:cNvSpPr>
          <p:nvPr>
            <p:ph type="pic" sz="quarter" idx="11"/>
          </p:nvPr>
        </p:nvSpPr>
        <p:spPr>
          <a:xfrm>
            <a:off x="4644010" y="1047755"/>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100"/>
            </a:lvl1pPr>
          </a:lstStyle>
          <a:p>
            <a:pPr lvl="0"/>
            <a:endParaRPr lang="en-US" noProof="0"/>
          </a:p>
        </p:txBody>
      </p:sp>
      <p:sp>
        <p:nvSpPr>
          <p:cNvPr id="8" name="Text Placeholder 9"/>
          <p:cNvSpPr>
            <a:spLocks noGrp="1"/>
          </p:cNvSpPr>
          <p:nvPr>
            <p:ph type="body" sz="quarter" idx="14"/>
          </p:nvPr>
        </p:nvSpPr>
        <p:spPr>
          <a:xfrm>
            <a:off x="685804" y="3735437"/>
            <a:ext cx="3814192" cy="719139"/>
          </a:xfrm>
        </p:spPr>
        <p:txBody>
          <a:bodyPr>
            <a:noAutofit/>
          </a:bodyPr>
          <a:lstStyle>
            <a:lvl1pPr marL="0" indent="0">
              <a:buNone/>
              <a:defRPr sz="1100"/>
            </a:lvl1pPr>
            <a:lvl2pPr marL="114249" indent="-114249">
              <a:buFont typeface="Arial" panose="020B0604020202020204" pitchFamily="34" charset="0"/>
              <a:buChar char="•"/>
              <a:defRPr sz="1100"/>
            </a:lvl2pPr>
            <a:lvl3pPr marL="228502" indent="-114249">
              <a:defRPr sz="1100"/>
            </a:lvl3pPr>
            <a:lvl4pPr marL="399882" indent="-171374">
              <a:defRPr sz="1100"/>
            </a:lvl4pPr>
            <a:lvl5pPr marL="571256" indent="-171374">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644010" y="3735437"/>
            <a:ext cx="3814192" cy="719139"/>
          </a:xfrm>
        </p:spPr>
        <p:txBody>
          <a:bodyPr>
            <a:noAutofit/>
          </a:bodyPr>
          <a:lstStyle>
            <a:lvl1pPr marL="0" indent="0">
              <a:buNone/>
              <a:defRPr sz="1100"/>
            </a:lvl1pPr>
            <a:lvl2pPr marL="114249" indent="-114249">
              <a:buFont typeface="Arial" panose="020B0604020202020204" pitchFamily="34" charset="0"/>
              <a:buChar char="•"/>
              <a:defRPr sz="1100"/>
            </a:lvl2pPr>
            <a:lvl3pPr marL="228502" indent="-114249">
              <a:defRPr sz="1100"/>
            </a:lvl3pPr>
            <a:lvl4pPr marL="399882" indent="-171374">
              <a:defRPr sz="1100"/>
            </a:lvl4pPr>
            <a:lvl5pPr marL="571256" indent="-171374">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386133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12"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4" y="1047755"/>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100"/>
            </a:lvl1pPr>
          </a:lstStyle>
          <a:p>
            <a:pPr lvl="0"/>
            <a:endParaRPr lang="en-US" noProof="0"/>
          </a:p>
        </p:txBody>
      </p:sp>
      <p:sp>
        <p:nvSpPr>
          <p:cNvPr id="5" name="Picture Placeholder 3"/>
          <p:cNvSpPr>
            <a:spLocks noGrp="1"/>
          </p:cNvSpPr>
          <p:nvPr>
            <p:ph type="pic" sz="quarter" idx="11"/>
          </p:nvPr>
        </p:nvSpPr>
        <p:spPr>
          <a:xfrm>
            <a:off x="4644010" y="1047755"/>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100"/>
            </a:lvl1pPr>
          </a:lstStyle>
          <a:p>
            <a:pPr lvl="0"/>
            <a:endParaRPr lang="en-US" noProof="0"/>
          </a:p>
        </p:txBody>
      </p:sp>
      <p:sp>
        <p:nvSpPr>
          <p:cNvPr id="8" name="Text Placeholder 9"/>
          <p:cNvSpPr>
            <a:spLocks noGrp="1"/>
          </p:cNvSpPr>
          <p:nvPr>
            <p:ph type="body" sz="quarter" idx="14"/>
          </p:nvPr>
        </p:nvSpPr>
        <p:spPr>
          <a:xfrm>
            <a:off x="685804" y="3735437"/>
            <a:ext cx="3814192" cy="719139"/>
          </a:xfrm>
        </p:spPr>
        <p:txBody>
          <a:bodyPr>
            <a:noAutofit/>
          </a:bodyPr>
          <a:lstStyle>
            <a:lvl1pPr marL="0" indent="0">
              <a:buNone/>
              <a:defRPr sz="1100"/>
            </a:lvl1pPr>
            <a:lvl2pPr marL="114249" indent="-114249">
              <a:buFont typeface="Arial" panose="020B0604020202020204" pitchFamily="34" charset="0"/>
              <a:buChar char="•"/>
              <a:defRPr sz="1100"/>
            </a:lvl2pPr>
            <a:lvl3pPr marL="228502" indent="-114249">
              <a:defRPr sz="1100"/>
            </a:lvl3pPr>
            <a:lvl4pPr marL="399882" indent="-171374">
              <a:defRPr sz="1100"/>
            </a:lvl4pPr>
            <a:lvl5pPr marL="571256" indent="-171374">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644010" y="3735437"/>
            <a:ext cx="3814192" cy="719139"/>
          </a:xfrm>
        </p:spPr>
        <p:txBody>
          <a:bodyPr>
            <a:noAutofit/>
          </a:bodyPr>
          <a:lstStyle>
            <a:lvl1pPr marL="0" indent="0">
              <a:buNone/>
              <a:defRPr sz="1100"/>
            </a:lvl1pPr>
            <a:lvl2pPr marL="114249" indent="-114249">
              <a:buFont typeface="Arial" panose="020B0604020202020204" pitchFamily="34" charset="0"/>
              <a:buChar char="•"/>
              <a:defRPr sz="1100"/>
            </a:lvl2pPr>
            <a:lvl3pPr marL="228502" indent="-114249">
              <a:defRPr sz="1100"/>
            </a:lvl3pPr>
            <a:lvl4pPr marL="399882" indent="-171374">
              <a:defRPr sz="1100"/>
            </a:lvl4pPr>
            <a:lvl5pPr marL="571256" indent="-171374">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p:nvPr>
        </p:nvSpPr>
        <p:spPr>
          <a:xfrm>
            <a:off x="685812" y="700091"/>
            <a:ext cx="7772401" cy="304800"/>
          </a:xfrm>
        </p:spPr>
        <p:txBody>
          <a:bodyPr/>
          <a:lstStyle>
            <a:lvl1pPr marL="0" indent="0" algn="ctr">
              <a:lnSpc>
                <a:spcPct val="86000"/>
              </a:lnSpc>
              <a:spcBef>
                <a:spcPts val="0"/>
              </a:spcBef>
              <a:buNone/>
              <a:defRPr sz="1300" baseline="0"/>
            </a:lvl1pPr>
          </a:lstStyle>
          <a:p>
            <a:pPr lvl="0"/>
            <a:r>
              <a:rPr lang="ru-RU"/>
              <a:t>Образец текста</a:t>
            </a:r>
          </a:p>
        </p:txBody>
      </p:sp>
    </p:spTree>
    <p:extLst>
      <p:ext uri="{BB962C8B-B14F-4D97-AF65-F5344CB8AC3E}">
        <p14:creationId xmlns:p14="http://schemas.microsoft.com/office/powerpoint/2010/main" val="193868570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12"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sz="1100"/>
            </a:lvl1pPr>
          </a:lstStyle>
          <a:p>
            <a:pPr lvl="0"/>
            <a:endParaRPr lang="en-US" noProof="0"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lstStyle>
            <a:lvl1pPr marL="0" indent="0" algn="ctr">
              <a:buNone/>
              <a:defRPr sz="1100"/>
            </a:lvl1pPr>
          </a:lstStyle>
          <a:p>
            <a:pPr lvl="0"/>
            <a:endParaRPr lang="en-US" noProof="0"/>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lstStyle>
            <a:lvl1pPr marL="0" indent="0" algn="ctr">
              <a:buNone/>
              <a:defRPr sz="1100"/>
            </a:lvl1pPr>
          </a:lstStyle>
          <a:p>
            <a:pPr lvl="0"/>
            <a:endParaRPr lang="en-US" noProof="0"/>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sz="1100"/>
            </a:lvl1pPr>
          </a:lstStyle>
          <a:p>
            <a:pPr lvl="0"/>
            <a:endParaRPr lang="en-US" noProof="0"/>
          </a:p>
        </p:txBody>
      </p:sp>
      <p:sp>
        <p:nvSpPr>
          <p:cNvPr id="14" name="Content Placeholder 13"/>
          <p:cNvSpPr>
            <a:spLocks noGrp="1"/>
          </p:cNvSpPr>
          <p:nvPr>
            <p:ph sz="quarter" idx="18"/>
          </p:nvPr>
        </p:nvSpPr>
        <p:spPr>
          <a:xfrm>
            <a:off x="685801" y="2291474"/>
            <a:ext cx="1831086" cy="2241249"/>
          </a:xfrm>
        </p:spPr>
        <p:txBody>
          <a:bodyPr/>
          <a:lstStyle>
            <a:lvl1pPr marL="0" indent="0">
              <a:buNone/>
              <a:defRPr sz="16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6239" y="2291474"/>
            <a:ext cx="1831086" cy="2241249"/>
          </a:xfrm>
        </p:spPr>
        <p:txBody>
          <a:bodyPr/>
          <a:lstStyle>
            <a:lvl1pPr marL="0" indent="0">
              <a:buNone/>
              <a:defRPr sz="16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6675" y="2291474"/>
            <a:ext cx="1831086" cy="2241249"/>
          </a:xfrm>
        </p:spPr>
        <p:txBody>
          <a:bodyPr/>
          <a:lstStyle>
            <a:lvl1pPr marL="0" indent="0">
              <a:buNone/>
              <a:defRPr sz="16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7113" y="2291474"/>
            <a:ext cx="1831086" cy="2241249"/>
          </a:xfrm>
        </p:spPr>
        <p:txBody>
          <a:bodyPr/>
          <a:lstStyle>
            <a:lvl1pPr marL="0" indent="0">
              <a:buNone/>
              <a:defRPr sz="16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455523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12"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sz="1100"/>
            </a:lvl1pPr>
          </a:lstStyle>
          <a:p>
            <a:pPr lvl="0"/>
            <a:endParaRPr lang="en-US" noProof="0"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lstStyle>
            <a:lvl1pPr marL="0" indent="0" algn="ctr">
              <a:buNone/>
              <a:defRPr sz="1100"/>
            </a:lvl1pPr>
          </a:lstStyle>
          <a:p>
            <a:pPr lvl="0"/>
            <a:endParaRPr lang="en-US" noProof="0"/>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lstStyle>
            <a:lvl1pPr marL="0" indent="0" algn="ctr">
              <a:buNone/>
              <a:defRPr sz="1100"/>
            </a:lvl1pPr>
          </a:lstStyle>
          <a:p>
            <a:pPr lvl="0"/>
            <a:endParaRPr lang="en-US" noProof="0"/>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sz="1100"/>
            </a:lvl1pPr>
          </a:lstStyle>
          <a:p>
            <a:pPr lvl="0"/>
            <a:endParaRPr lang="en-US" noProof="0"/>
          </a:p>
        </p:txBody>
      </p:sp>
      <p:sp>
        <p:nvSpPr>
          <p:cNvPr id="14" name="Content Placeholder 13"/>
          <p:cNvSpPr>
            <a:spLocks noGrp="1"/>
          </p:cNvSpPr>
          <p:nvPr>
            <p:ph sz="quarter" idx="18"/>
          </p:nvPr>
        </p:nvSpPr>
        <p:spPr>
          <a:xfrm>
            <a:off x="685801" y="2291474"/>
            <a:ext cx="1831086" cy="2241249"/>
          </a:xfrm>
        </p:spPr>
        <p:txBody>
          <a:bodyPr/>
          <a:lstStyle>
            <a:lvl1pPr marL="0" indent="0">
              <a:buNone/>
              <a:defRPr sz="16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6239" y="2291474"/>
            <a:ext cx="1831086" cy="2241249"/>
          </a:xfrm>
        </p:spPr>
        <p:txBody>
          <a:bodyPr/>
          <a:lstStyle>
            <a:lvl1pPr marL="0" indent="0">
              <a:buNone/>
              <a:defRPr sz="16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6675" y="2291474"/>
            <a:ext cx="1831086" cy="2241249"/>
          </a:xfrm>
        </p:spPr>
        <p:txBody>
          <a:bodyPr/>
          <a:lstStyle>
            <a:lvl1pPr marL="0" indent="0">
              <a:buNone/>
              <a:defRPr sz="16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7113" y="2291474"/>
            <a:ext cx="1831086" cy="2241249"/>
          </a:xfrm>
        </p:spPr>
        <p:txBody>
          <a:bodyPr/>
          <a:lstStyle>
            <a:lvl1pPr marL="0" indent="0">
              <a:buNone/>
              <a:defRPr sz="16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p:nvPr>
        </p:nvSpPr>
        <p:spPr>
          <a:xfrm>
            <a:off x="685812" y="700091"/>
            <a:ext cx="7772401" cy="304800"/>
          </a:xfrm>
        </p:spPr>
        <p:txBody>
          <a:bodyPr/>
          <a:lstStyle>
            <a:lvl1pPr marL="0" indent="0" algn="ctr">
              <a:lnSpc>
                <a:spcPct val="86000"/>
              </a:lnSpc>
              <a:spcBef>
                <a:spcPts val="0"/>
              </a:spcBef>
              <a:buNone/>
              <a:defRPr sz="1300" baseline="0"/>
            </a:lvl1pPr>
          </a:lstStyle>
          <a:p>
            <a:pPr lvl="0"/>
            <a:r>
              <a:rPr lang="ru-RU"/>
              <a:t>Образец текста</a:t>
            </a:r>
          </a:p>
        </p:txBody>
      </p:sp>
    </p:spTree>
    <p:extLst>
      <p:ext uri="{BB962C8B-B14F-4D97-AF65-F5344CB8AC3E}">
        <p14:creationId xmlns:p14="http://schemas.microsoft.com/office/powerpoint/2010/main" val="227441211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12"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100"/>
            </a:lvl1pPr>
          </a:lstStyle>
          <a:p>
            <a:pPr lvl="0"/>
            <a:endParaRPr lang="en-US" noProof="0"/>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anchor="ctr"/>
          <a:lstStyle>
            <a:lvl1pPr marL="0" indent="0" algn="ctr">
              <a:buNone/>
              <a:defRPr lang="en-US" sz="1100"/>
            </a:lvl1pPr>
          </a:lstStyle>
          <a:p>
            <a:pPr lvl="0"/>
            <a:endParaRPr lang="en-US" noProof="0"/>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100"/>
            </a:lvl1pPr>
          </a:lstStyle>
          <a:p>
            <a:pPr lvl="0"/>
            <a:endParaRPr lang="en-US" noProof="0"/>
          </a:p>
        </p:txBody>
      </p:sp>
      <p:sp>
        <p:nvSpPr>
          <p:cNvPr id="11" name="Content Placeholder 13"/>
          <p:cNvSpPr>
            <a:spLocks noGrp="1"/>
          </p:cNvSpPr>
          <p:nvPr>
            <p:ph sz="quarter" idx="18"/>
          </p:nvPr>
        </p:nvSpPr>
        <p:spPr>
          <a:xfrm>
            <a:off x="685801" y="2291474"/>
            <a:ext cx="2496312" cy="2241249"/>
          </a:xfrm>
        </p:spPr>
        <p:txBody>
          <a:bodyPr/>
          <a:lstStyle>
            <a:lvl1pPr marL="0" indent="0">
              <a:buNone/>
              <a:defRPr sz="16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2291474"/>
            <a:ext cx="2496312" cy="2241249"/>
          </a:xfrm>
        </p:spPr>
        <p:txBody>
          <a:bodyPr/>
          <a:lstStyle>
            <a:lvl1pPr marL="0" indent="0">
              <a:buNone/>
              <a:defRPr sz="16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2291474"/>
            <a:ext cx="2496312" cy="2241249"/>
          </a:xfrm>
        </p:spPr>
        <p:txBody>
          <a:bodyPr/>
          <a:lstStyle>
            <a:lvl1pPr marL="0" indent="0">
              <a:buNone/>
              <a:defRPr sz="16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031798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12"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100"/>
            </a:lvl1pPr>
          </a:lstStyle>
          <a:p>
            <a:pPr lvl="0"/>
            <a:endParaRPr lang="en-US" noProof="0"/>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anchor="ctr"/>
          <a:lstStyle>
            <a:lvl1pPr marL="0" indent="0" algn="ctr">
              <a:buNone/>
              <a:defRPr lang="en-US" sz="1100"/>
            </a:lvl1pPr>
          </a:lstStyle>
          <a:p>
            <a:pPr lvl="0"/>
            <a:endParaRPr lang="en-US" noProof="0"/>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100"/>
            </a:lvl1pPr>
          </a:lstStyle>
          <a:p>
            <a:pPr lvl="0"/>
            <a:endParaRPr lang="en-US" noProof="0"/>
          </a:p>
        </p:txBody>
      </p:sp>
      <p:sp>
        <p:nvSpPr>
          <p:cNvPr id="11" name="Content Placeholder 13"/>
          <p:cNvSpPr>
            <a:spLocks noGrp="1"/>
          </p:cNvSpPr>
          <p:nvPr>
            <p:ph sz="quarter" idx="18"/>
          </p:nvPr>
        </p:nvSpPr>
        <p:spPr>
          <a:xfrm>
            <a:off x="685801" y="2291474"/>
            <a:ext cx="2496312" cy="2241249"/>
          </a:xfrm>
        </p:spPr>
        <p:txBody>
          <a:bodyPr/>
          <a:lstStyle>
            <a:lvl1pPr marL="0" indent="0">
              <a:buNone/>
              <a:defRPr sz="16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2291474"/>
            <a:ext cx="2496312" cy="2241249"/>
          </a:xfrm>
        </p:spPr>
        <p:txBody>
          <a:bodyPr/>
          <a:lstStyle>
            <a:lvl1pPr marL="0" indent="0">
              <a:buNone/>
              <a:defRPr sz="16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2291474"/>
            <a:ext cx="2496312" cy="2241249"/>
          </a:xfrm>
        </p:spPr>
        <p:txBody>
          <a:bodyPr/>
          <a:lstStyle>
            <a:lvl1pPr marL="0" indent="0">
              <a:buNone/>
              <a:defRPr sz="16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p:nvPr>
        </p:nvSpPr>
        <p:spPr>
          <a:xfrm>
            <a:off x="685812" y="700091"/>
            <a:ext cx="7772401" cy="304800"/>
          </a:xfrm>
        </p:spPr>
        <p:txBody>
          <a:bodyPr/>
          <a:lstStyle>
            <a:lvl1pPr marL="0" indent="0" algn="ctr">
              <a:lnSpc>
                <a:spcPct val="86000"/>
              </a:lnSpc>
              <a:spcBef>
                <a:spcPts val="0"/>
              </a:spcBef>
              <a:buNone/>
              <a:defRPr sz="1300" baseline="0"/>
            </a:lvl1pPr>
          </a:lstStyle>
          <a:p>
            <a:pPr lvl="0"/>
            <a:r>
              <a:rPr lang="ru-RU"/>
              <a:t>Образец текста</a:t>
            </a:r>
          </a:p>
        </p:txBody>
      </p:sp>
    </p:spTree>
    <p:extLst>
      <p:ext uri="{BB962C8B-B14F-4D97-AF65-F5344CB8AC3E}">
        <p14:creationId xmlns:p14="http://schemas.microsoft.com/office/powerpoint/2010/main" val="2062951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25606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11"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5"/>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049"/>
            </a:lvl1pPr>
          </a:lstStyle>
          <a:p>
            <a:pPr lvl="0"/>
            <a:endParaRPr lang="en-US" noProof="0"/>
          </a:p>
        </p:txBody>
      </p:sp>
      <p:sp>
        <p:nvSpPr>
          <p:cNvPr id="5" name="Picture Placeholder 3"/>
          <p:cNvSpPr>
            <a:spLocks noGrp="1"/>
          </p:cNvSpPr>
          <p:nvPr>
            <p:ph type="pic" sz="quarter" idx="11"/>
          </p:nvPr>
        </p:nvSpPr>
        <p:spPr>
          <a:xfrm>
            <a:off x="4644010" y="1047755"/>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049"/>
            </a:lvl1pPr>
          </a:lstStyle>
          <a:p>
            <a:pPr lvl="0"/>
            <a:endParaRPr lang="en-US" noProof="0"/>
          </a:p>
        </p:txBody>
      </p:sp>
      <p:sp>
        <p:nvSpPr>
          <p:cNvPr id="8" name="Text Placeholder 9"/>
          <p:cNvSpPr>
            <a:spLocks noGrp="1"/>
          </p:cNvSpPr>
          <p:nvPr>
            <p:ph type="body" sz="quarter" idx="14"/>
          </p:nvPr>
        </p:nvSpPr>
        <p:spPr>
          <a:xfrm>
            <a:off x="685803" y="3735428"/>
            <a:ext cx="3814192"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644010" y="3735428"/>
            <a:ext cx="3814192"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7163469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12"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4"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100"/>
            </a:lvl1pPr>
          </a:lstStyle>
          <a:p>
            <a:pPr lvl="0"/>
            <a:endParaRPr lang="en-US" noProof="0"/>
          </a:p>
        </p:txBody>
      </p:sp>
      <p:sp>
        <p:nvSpPr>
          <p:cNvPr id="5" name="Picture Placeholder 3"/>
          <p:cNvSpPr>
            <a:spLocks noGrp="1"/>
          </p:cNvSpPr>
          <p:nvPr>
            <p:ph type="pic" sz="quarter" idx="11"/>
          </p:nvPr>
        </p:nvSpPr>
        <p:spPr>
          <a:xfrm>
            <a:off x="4644010"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100"/>
            </a:lvl1pPr>
          </a:lstStyle>
          <a:p>
            <a:pPr lvl="0"/>
            <a:endParaRPr lang="en-US" noProof="0"/>
          </a:p>
        </p:txBody>
      </p:sp>
      <p:sp>
        <p:nvSpPr>
          <p:cNvPr id="7" name="Content Placeholder 13"/>
          <p:cNvSpPr>
            <a:spLocks noGrp="1"/>
          </p:cNvSpPr>
          <p:nvPr>
            <p:ph sz="quarter" idx="18"/>
          </p:nvPr>
        </p:nvSpPr>
        <p:spPr>
          <a:xfrm>
            <a:off x="685820" y="2291474"/>
            <a:ext cx="3813049" cy="2241249"/>
          </a:xfrm>
        </p:spPr>
        <p:txBody>
          <a:bodyPr/>
          <a:lstStyle>
            <a:lvl1pPr marL="0" indent="0">
              <a:buNone/>
              <a:defRPr sz="16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71" y="2291474"/>
            <a:ext cx="3813049" cy="2241249"/>
          </a:xfrm>
        </p:spPr>
        <p:txBody>
          <a:bodyPr/>
          <a:lstStyle>
            <a:lvl1pPr marL="0" indent="0">
              <a:buNone/>
              <a:defRPr sz="16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5044854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12"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4"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100"/>
            </a:lvl1pPr>
          </a:lstStyle>
          <a:p>
            <a:pPr lvl="0"/>
            <a:endParaRPr lang="en-US" noProof="0"/>
          </a:p>
        </p:txBody>
      </p:sp>
      <p:sp>
        <p:nvSpPr>
          <p:cNvPr id="5" name="Picture Placeholder 3"/>
          <p:cNvSpPr>
            <a:spLocks noGrp="1"/>
          </p:cNvSpPr>
          <p:nvPr>
            <p:ph type="pic" sz="quarter" idx="11"/>
          </p:nvPr>
        </p:nvSpPr>
        <p:spPr>
          <a:xfrm>
            <a:off x="4644010"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100"/>
            </a:lvl1pPr>
          </a:lstStyle>
          <a:p>
            <a:pPr lvl="0"/>
            <a:endParaRPr lang="en-US" noProof="0"/>
          </a:p>
        </p:txBody>
      </p:sp>
      <p:sp>
        <p:nvSpPr>
          <p:cNvPr id="7" name="Content Placeholder 13"/>
          <p:cNvSpPr>
            <a:spLocks noGrp="1"/>
          </p:cNvSpPr>
          <p:nvPr>
            <p:ph sz="quarter" idx="18"/>
          </p:nvPr>
        </p:nvSpPr>
        <p:spPr>
          <a:xfrm>
            <a:off x="685820" y="2291474"/>
            <a:ext cx="3813049" cy="2241249"/>
          </a:xfrm>
        </p:spPr>
        <p:txBody>
          <a:bodyPr/>
          <a:lstStyle>
            <a:lvl1pPr marL="0" indent="0">
              <a:buNone/>
              <a:defRPr sz="16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71" y="2291474"/>
            <a:ext cx="3813049" cy="2241249"/>
          </a:xfrm>
        </p:spPr>
        <p:txBody>
          <a:bodyPr/>
          <a:lstStyle>
            <a:lvl1pPr marL="0" indent="0">
              <a:buNone/>
              <a:defRPr sz="16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p:nvPr>
        </p:nvSpPr>
        <p:spPr>
          <a:xfrm>
            <a:off x="685812" y="700091"/>
            <a:ext cx="7772401" cy="304800"/>
          </a:xfrm>
        </p:spPr>
        <p:txBody>
          <a:bodyPr/>
          <a:lstStyle>
            <a:lvl1pPr marL="0" indent="0" algn="ctr">
              <a:lnSpc>
                <a:spcPct val="86000"/>
              </a:lnSpc>
              <a:spcBef>
                <a:spcPts val="0"/>
              </a:spcBef>
              <a:buNone/>
              <a:defRPr sz="1300" baseline="0"/>
            </a:lvl1pPr>
          </a:lstStyle>
          <a:p>
            <a:pPr lvl="0"/>
            <a:r>
              <a:rPr lang="ru-RU"/>
              <a:t>Образец текста</a:t>
            </a:r>
          </a:p>
        </p:txBody>
      </p:sp>
    </p:spTree>
    <p:extLst>
      <p:ext uri="{BB962C8B-B14F-4D97-AF65-F5344CB8AC3E}">
        <p14:creationId xmlns:p14="http://schemas.microsoft.com/office/powerpoint/2010/main" val="86087424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12"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anchor="ctr"/>
          <a:lstStyle>
            <a:lvl1pPr>
              <a:defRPr lang="en-US" sz="1100" dirty="0"/>
            </a:lvl1pPr>
          </a:lstStyle>
          <a:p>
            <a:pPr lvl="0"/>
            <a:endParaRPr lang="en-US" noProof="0"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anchor="ctr"/>
          <a:lstStyle>
            <a:lvl1pPr>
              <a:defRPr lang="en-US" sz="1100"/>
            </a:lvl1pPr>
          </a:lstStyle>
          <a:p>
            <a:pPr lvl="0"/>
            <a:endParaRPr lang="en-US" noProof="0"/>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anchor="ctr"/>
          <a:lstStyle>
            <a:lvl1pPr>
              <a:defRPr lang="en-US" sz="1100"/>
            </a:lvl1pPr>
          </a:lstStyle>
          <a:p>
            <a:pPr lvl="0"/>
            <a:endParaRPr lang="en-US" noProof="0"/>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anchor="ctr"/>
          <a:lstStyle>
            <a:lvl1pPr>
              <a:defRPr lang="en-US" sz="1100"/>
            </a:lvl1pPr>
          </a:lstStyle>
          <a:p>
            <a:pPr lvl="0"/>
            <a:endParaRPr lang="en-US" noProof="0"/>
          </a:p>
        </p:txBody>
      </p:sp>
      <p:sp>
        <p:nvSpPr>
          <p:cNvPr id="14" name="Content Placeholder 13"/>
          <p:cNvSpPr>
            <a:spLocks noGrp="1"/>
          </p:cNvSpPr>
          <p:nvPr>
            <p:ph sz="quarter" idx="18"/>
          </p:nvPr>
        </p:nvSpPr>
        <p:spPr>
          <a:xfrm>
            <a:off x="685038" y="3537756"/>
            <a:ext cx="1831086" cy="994954"/>
          </a:xfrm>
        </p:spPr>
        <p:txBody>
          <a:bodyPr/>
          <a:lstStyle>
            <a:lvl1pPr marL="0" indent="0">
              <a:buNone/>
              <a:defRPr sz="11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5477" y="3537756"/>
            <a:ext cx="1831086" cy="994954"/>
          </a:xfrm>
        </p:spPr>
        <p:txBody>
          <a:bodyPr/>
          <a:lstStyle>
            <a:lvl1pPr marL="0" indent="0">
              <a:buNone/>
              <a:defRPr sz="11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5913" y="3537756"/>
            <a:ext cx="1831086" cy="994954"/>
          </a:xfrm>
        </p:spPr>
        <p:txBody>
          <a:bodyPr/>
          <a:lstStyle>
            <a:lvl1pPr marL="0" indent="0">
              <a:buNone/>
              <a:defRPr sz="11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6351" y="3537756"/>
            <a:ext cx="1831086" cy="994954"/>
          </a:xfrm>
        </p:spPr>
        <p:txBody>
          <a:bodyPr/>
          <a:lstStyle>
            <a:lvl1pPr marL="0" indent="0">
              <a:buNone/>
              <a:defRPr sz="11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anchor="ctr"/>
          <a:lstStyle>
            <a:lvl1pPr>
              <a:defRPr lang="en-US" sz="1100" dirty="0"/>
            </a:lvl1pPr>
          </a:lstStyle>
          <a:p>
            <a:pPr lvl="0"/>
            <a:endParaRPr lang="en-US" noProof="0"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anchor="ctr"/>
          <a:lstStyle>
            <a:lvl1pPr>
              <a:defRPr lang="en-US" sz="1100"/>
            </a:lvl1pPr>
          </a:lstStyle>
          <a:p>
            <a:pPr lvl="0"/>
            <a:endParaRPr lang="en-US" noProof="0"/>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anchor="ctr"/>
          <a:lstStyle>
            <a:lvl1pPr>
              <a:defRPr lang="en-US" sz="1100"/>
            </a:lvl1pPr>
          </a:lstStyle>
          <a:p>
            <a:pPr lvl="0"/>
            <a:endParaRPr lang="en-US" noProof="0"/>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anchor="ctr"/>
          <a:lstStyle>
            <a:lvl1pPr>
              <a:defRPr lang="en-US" sz="1100"/>
            </a:lvl1pPr>
          </a:lstStyle>
          <a:p>
            <a:pPr lvl="0"/>
            <a:endParaRPr lang="en-US" noProof="0"/>
          </a:p>
        </p:txBody>
      </p:sp>
    </p:spTree>
    <p:extLst>
      <p:ext uri="{BB962C8B-B14F-4D97-AF65-F5344CB8AC3E}">
        <p14:creationId xmlns:p14="http://schemas.microsoft.com/office/powerpoint/2010/main" val="279950938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12"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anchor="ctr"/>
          <a:lstStyle>
            <a:lvl1pPr>
              <a:defRPr lang="en-US" sz="1100" dirty="0"/>
            </a:lvl1pPr>
          </a:lstStyle>
          <a:p>
            <a:pPr lvl="0"/>
            <a:endParaRPr lang="en-US" noProof="0"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anchor="ctr"/>
          <a:lstStyle>
            <a:lvl1pPr>
              <a:defRPr lang="en-US" sz="1100"/>
            </a:lvl1pPr>
          </a:lstStyle>
          <a:p>
            <a:pPr lvl="0"/>
            <a:endParaRPr lang="en-US" noProof="0"/>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anchor="ctr"/>
          <a:lstStyle>
            <a:lvl1pPr>
              <a:defRPr lang="en-US" sz="1100"/>
            </a:lvl1pPr>
          </a:lstStyle>
          <a:p>
            <a:pPr lvl="0"/>
            <a:endParaRPr lang="en-US" noProof="0"/>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anchor="ctr"/>
          <a:lstStyle>
            <a:lvl1pPr>
              <a:defRPr lang="en-US" sz="1100"/>
            </a:lvl1pPr>
          </a:lstStyle>
          <a:p>
            <a:pPr lvl="0"/>
            <a:endParaRPr lang="en-US" noProof="0"/>
          </a:p>
        </p:txBody>
      </p:sp>
      <p:sp>
        <p:nvSpPr>
          <p:cNvPr id="14" name="Content Placeholder 13"/>
          <p:cNvSpPr>
            <a:spLocks noGrp="1"/>
          </p:cNvSpPr>
          <p:nvPr>
            <p:ph sz="quarter" idx="18"/>
          </p:nvPr>
        </p:nvSpPr>
        <p:spPr>
          <a:xfrm>
            <a:off x="685038" y="3537756"/>
            <a:ext cx="1831086" cy="994954"/>
          </a:xfrm>
        </p:spPr>
        <p:txBody>
          <a:bodyPr/>
          <a:lstStyle>
            <a:lvl1pPr marL="0" indent="0">
              <a:buNone/>
              <a:defRPr sz="11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5477" y="3537756"/>
            <a:ext cx="1831086" cy="994954"/>
          </a:xfrm>
        </p:spPr>
        <p:txBody>
          <a:bodyPr/>
          <a:lstStyle>
            <a:lvl1pPr marL="0" indent="0">
              <a:buNone/>
              <a:defRPr sz="11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5913" y="3537756"/>
            <a:ext cx="1831086" cy="994954"/>
          </a:xfrm>
        </p:spPr>
        <p:txBody>
          <a:bodyPr/>
          <a:lstStyle>
            <a:lvl1pPr marL="0" indent="0">
              <a:buNone/>
              <a:defRPr sz="11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6351" y="3537756"/>
            <a:ext cx="1831086" cy="994954"/>
          </a:xfrm>
        </p:spPr>
        <p:txBody>
          <a:bodyPr/>
          <a:lstStyle>
            <a:lvl1pPr marL="0" indent="0">
              <a:buNone/>
              <a:defRPr sz="11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anchor="ctr"/>
          <a:lstStyle>
            <a:lvl1pPr>
              <a:defRPr lang="en-US" sz="1100" dirty="0"/>
            </a:lvl1pPr>
          </a:lstStyle>
          <a:p>
            <a:pPr lvl="0"/>
            <a:endParaRPr lang="en-US" noProof="0"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anchor="ctr"/>
          <a:lstStyle>
            <a:lvl1pPr>
              <a:defRPr lang="en-US" sz="1100"/>
            </a:lvl1pPr>
          </a:lstStyle>
          <a:p>
            <a:pPr lvl="0"/>
            <a:endParaRPr lang="en-US" noProof="0"/>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anchor="ctr"/>
          <a:lstStyle>
            <a:lvl1pPr>
              <a:defRPr lang="en-US" sz="1100"/>
            </a:lvl1pPr>
          </a:lstStyle>
          <a:p>
            <a:pPr lvl="0"/>
            <a:endParaRPr lang="en-US" noProof="0"/>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anchor="ctr"/>
          <a:lstStyle>
            <a:lvl1pPr>
              <a:defRPr lang="en-US" sz="1100"/>
            </a:lvl1pPr>
          </a:lstStyle>
          <a:p>
            <a:pPr lvl="0"/>
            <a:endParaRPr lang="en-US" noProof="0"/>
          </a:p>
        </p:txBody>
      </p:sp>
      <p:sp>
        <p:nvSpPr>
          <p:cNvPr id="17" name="Text Placeholder 4"/>
          <p:cNvSpPr>
            <a:spLocks noGrp="1"/>
          </p:cNvSpPr>
          <p:nvPr>
            <p:ph type="body" sz="quarter" idx="26"/>
          </p:nvPr>
        </p:nvSpPr>
        <p:spPr>
          <a:xfrm>
            <a:off x="685812" y="700091"/>
            <a:ext cx="7772401" cy="304800"/>
          </a:xfrm>
        </p:spPr>
        <p:txBody>
          <a:bodyPr/>
          <a:lstStyle>
            <a:lvl1pPr marL="0" indent="0" algn="ctr">
              <a:lnSpc>
                <a:spcPct val="86000"/>
              </a:lnSpc>
              <a:spcBef>
                <a:spcPts val="0"/>
              </a:spcBef>
              <a:buNone/>
              <a:defRPr sz="1300" baseline="0"/>
            </a:lvl1pPr>
          </a:lstStyle>
          <a:p>
            <a:pPr lvl="0"/>
            <a:r>
              <a:rPr lang="ru-RU"/>
              <a:t>Образец текста</a:t>
            </a:r>
          </a:p>
        </p:txBody>
      </p:sp>
    </p:spTree>
    <p:extLst>
      <p:ext uri="{BB962C8B-B14F-4D97-AF65-F5344CB8AC3E}">
        <p14:creationId xmlns:p14="http://schemas.microsoft.com/office/powerpoint/2010/main" val="240009619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12"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anchor="ctr"/>
          <a:lstStyle>
            <a:lvl1pPr>
              <a:defRPr lang="en-US" sz="1100"/>
            </a:lvl1pPr>
          </a:lstStyle>
          <a:p>
            <a:pPr lvl="0"/>
            <a:endParaRPr lang="en-US" noProof="0"/>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anchor="ctr"/>
          <a:lstStyle>
            <a:lvl1pPr>
              <a:defRPr lang="en-US" sz="1100"/>
            </a:lvl1pPr>
          </a:lstStyle>
          <a:p>
            <a:pPr lvl="0"/>
            <a:endParaRPr lang="en-US" noProof="0"/>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anchor="ctr"/>
          <a:lstStyle>
            <a:lvl1pPr>
              <a:defRPr lang="en-US" sz="1100"/>
            </a:lvl1pPr>
          </a:lstStyle>
          <a:p>
            <a:pPr lvl="0"/>
            <a:endParaRPr lang="en-US" noProof="0"/>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anchor="ctr"/>
          <a:lstStyle>
            <a:lvl1pPr>
              <a:defRPr lang="en-US" sz="1100"/>
            </a:lvl1pPr>
          </a:lstStyle>
          <a:p>
            <a:pPr lvl="0"/>
            <a:endParaRPr lang="en-US" noProof="0"/>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anchor="ctr"/>
          <a:lstStyle>
            <a:lvl1pPr>
              <a:defRPr lang="en-US" sz="1100"/>
            </a:lvl1pPr>
          </a:lstStyle>
          <a:p>
            <a:pPr lvl="0"/>
            <a:endParaRPr lang="en-US" noProof="0"/>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anchor="ctr"/>
          <a:lstStyle>
            <a:lvl1pPr>
              <a:defRPr lang="en-US" sz="1100"/>
            </a:lvl1pPr>
          </a:lstStyle>
          <a:p>
            <a:pPr lvl="0"/>
            <a:endParaRPr lang="en-US" noProof="0"/>
          </a:p>
        </p:txBody>
      </p:sp>
    </p:spTree>
    <p:extLst>
      <p:ext uri="{BB962C8B-B14F-4D97-AF65-F5344CB8AC3E}">
        <p14:creationId xmlns:p14="http://schemas.microsoft.com/office/powerpoint/2010/main" val="72501023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12"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anchor="ctr"/>
          <a:lstStyle>
            <a:lvl1pPr>
              <a:defRPr lang="en-US" sz="1100"/>
            </a:lvl1pPr>
          </a:lstStyle>
          <a:p>
            <a:pPr lvl="0"/>
            <a:endParaRPr lang="en-US" noProof="0"/>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anchor="ctr"/>
          <a:lstStyle>
            <a:lvl1pPr>
              <a:defRPr lang="en-US" sz="1100"/>
            </a:lvl1pPr>
          </a:lstStyle>
          <a:p>
            <a:pPr lvl="0"/>
            <a:endParaRPr lang="en-US" noProof="0"/>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anchor="ctr"/>
          <a:lstStyle>
            <a:lvl1pPr>
              <a:defRPr lang="en-US" sz="1100"/>
            </a:lvl1pPr>
          </a:lstStyle>
          <a:p>
            <a:pPr lvl="0"/>
            <a:endParaRPr lang="en-US" noProof="0"/>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anchor="ctr"/>
          <a:lstStyle>
            <a:lvl1pPr>
              <a:defRPr lang="en-US" sz="1100"/>
            </a:lvl1pPr>
          </a:lstStyle>
          <a:p>
            <a:pPr lvl="0"/>
            <a:endParaRPr lang="en-US" noProof="0"/>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anchor="ctr"/>
          <a:lstStyle>
            <a:lvl1pPr>
              <a:defRPr lang="en-US" sz="1100"/>
            </a:lvl1pPr>
          </a:lstStyle>
          <a:p>
            <a:pPr lvl="0"/>
            <a:endParaRPr lang="en-US" noProof="0"/>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anchor="ctr"/>
          <a:lstStyle>
            <a:lvl1pPr>
              <a:defRPr lang="en-US" sz="1100"/>
            </a:lvl1pPr>
          </a:lstStyle>
          <a:p>
            <a:pPr lvl="0"/>
            <a:endParaRPr lang="en-US" noProof="0"/>
          </a:p>
        </p:txBody>
      </p:sp>
      <p:sp>
        <p:nvSpPr>
          <p:cNvPr id="17" name="Text Placeholder 4"/>
          <p:cNvSpPr>
            <a:spLocks noGrp="1"/>
          </p:cNvSpPr>
          <p:nvPr>
            <p:ph type="body" sz="quarter" idx="26"/>
          </p:nvPr>
        </p:nvSpPr>
        <p:spPr>
          <a:xfrm>
            <a:off x="685812" y="700091"/>
            <a:ext cx="7772401" cy="304800"/>
          </a:xfrm>
        </p:spPr>
        <p:txBody>
          <a:bodyPr/>
          <a:lstStyle>
            <a:lvl1pPr marL="0" indent="0" algn="ctr">
              <a:lnSpc>
                <a:spcPct val="86000"/>
              </a:lnSpc>
              <a:spcBef>
                <a:spcPts val="0"/>
              </a:spcBef>
              <a:buNone/>
              <a:defRPr sz="1300" baseline="0"/>
            </a:lvl1pPr>
          </a:lstStyle>
          <a:p>
            <a:pPr lvl="0"/>
            <a:r>
              <a:rPr lang="ru-RU"/>
              <a:t>Образец текста</a:t>
            </a:r>
          </a:p>
        </p:txBody>
      </p:sp>
    </p:spTree>
    <p:extLst>
      <p:ext uri="{BB962C8B-B14F-4D97-AF65-F5344CB8AC3E}">
        <p14:creationId xmlns:p14="http://schemas.microsoft.com/office/powerpoint/2010/main" val="415273940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12"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6947" y="1047751"/>
            <a:ext cx="3814192" cy="1104138"/>
          </a:xfrm>
          <a:solidFill>
            <a:schemeClr val="bg1">
              <a:lumMod val="95000"/>
            </a:schemeClr>
          </a:solidFill>
        </p:spPr>
        <p:txBody>
          <a:bodyPr anchor="ctr"/>
          <a:lstStyle>
            <a:lvl1pPr>
              <a:defRPr lang="en-US" sz="1100"/>
            </a:lvl1pPr>
          </a:lstStyle>
          <a:p>
            <a:pPr lvl="0"/>
            <a:endParaRPr lang="en-US" noProof="0"/>
          </a:p>
        </p:txBody>
      </p:sp>
      <p:sp>
        <p:nvSpPr>
          <p:cNvPr id="5" name="Picture Placeholder 3"/>
          <p:cNvSpPr>
            <a:spLocks noGrp="1"/>
          </p:cNvSpPr>
          <p:nvPr>
            <p:ph type="pic" sz="quarter" idx="11"/>
          </p:nvPr>
        </p:nvSpPr>
        <p:spPr>
          <a:xfrm>
            <a:off x="4645156" y="1047751"/>
            <a:ext cx="3814192" cy="1104138"/>
          </a:xfrm>
          <a:solidFill>
            <a:schemeClr val="bg1">
              <a:lumMod val="95000"/>
            </a:schemeClr>
          </a:solidFill>
        </p:spPr>
        <p:txBody>
          <a:bodyPr anchor="ctr"/>
          <a:lstStyle>
            <a:lvl1pPr>
              <a:defRPr lang="en-US" sz="1100"/>
            </a:lvl1pPr>
          </a:lstStyle>
          <a:p>
            <a:pPr lvl="0"/>
            <a:endParaRPr lang="en-US" noProof="0"/>
          </a:p>
        </p:txBody>
      </p:sp>
      <p:sp>
        <p:nvSpPr>
          <p:cNvPr id="7" name="Content Placeholder 13"/>
          <p:cNvSpPr>
            <a:spLocks noGrp="1"/>
          </p:cNvSpPr>
          <p:nvPr>
            <p:ph sz="quarter" idx="18"/>
          </p:nvPr>
        </p:nvSpPr>
        <p:spPr>
          <a:xfrm>
            <a:off x="685820" y="3528308"/>
            <a:ext cx="3813049" cy="1004405"/>
          </a:xfrm>
        </p:spPr>
        <p:txBody>
          <a:bodyPr/>
          <a:lstStyle>
            <a:lvl1pPr marL="0" indent="0">
              <a:buNone/>
              <a:defRPr sz="16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71" y="3528308"/>
            <a:ext cx="3813049" cy="1004405"/>
          </a:xfrm>
        </p:spPr>
        <p:txBody>
          <a:bodyPr/>
          <a:lstStyle>
            <a:lvl1pPr marL="0" indent="0">
              <a:buNone/>
              <a:defRPr sz="16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686947" y="2295740"/>
            <a:ext cx="3814192" cy="1104138"/>
          </a:xfrm>
          <a:solidFill>
            <a:schemeClr val="bg1">
              <a:lumMod val="95000"/>
            </a:schemeClr>
          </a:solidFill>
        </p:spPr>
        <p:txBody>
          <a:bodyPr anchor="ctr"/>
          <a:lstStyle>
            <a:lvl1pPr>
              <a:defRPr lang="en-US" sz="1100"/>
            </a:lvl1pPr>
          </a:lstStyle>
          <a:p>
            <a:pPr lvl="0"/>
            <a:endParaRPr lang="en-US" noProof="0"/>
          </a:p>
        </p:txBody>
      </p:sp>
      <p:sp>
        <p:nvSpPr>
          <p:cNvPr id="11" name="Picture Placeholder 3"/>
          <p:cNvSpPr>
            <a:spLocks noGrp="1"/>
          </p:cNvSpPr>
          <p:nvPr>
            <p:ph type="pic" sz="quarter" idx="25"/>
          </p:nvPr>
        </p:nvSpPr>
        <p:spPr>
          <a:xfrm>
            <a:off x="4645156" y="2295740"/>
            <a:ext cx="3814192" cy="1104138"/>
          </a:xfrm>
          <a:solidFill>
            <a:schemeClr val="bg1">
              <a:lumMod val="95000"/>
            </a:schemeClr>
          </a:solidFill>
        </p:spPr>
        <p:txBody>
          <a:bodyPr anchor="ctr"/>
          <a:lstStyle>
            <a:lvl1pPr>
              <a:defRPr lang="en-US" sz="1100"/>
            </a:lvl1pPr>
          </a:lstStyle>
          <a:p>
            <a:pPr lvl="0"/>
            <a:endParaRPr lang="en-US" noProof="0"/>
          </a:p>
        </p:txBody>
      </p:sp>
    </p:spTree>
    <p:extLst>
      <p:ext uri="{BB962C8B-B14F-4D97-AF65-F5344CB8AC3E}">
        <p14:creationId xmlns:p14="http://schemas.microsoft.com/office/powerpoint/2010/main" val="105080762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12"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6947" y="1047751"/>
            <a:ext cx="3814192" cy="1104138"/>
          </a:xfrm>
          <a:solidFill>
            <a:schemeClr val="bg1">
              <a:lumMod val="95000"/>
            </a:schemeClr>
          </a:solidFill>
        </p:spPr>
        <p:txBody>
          <a:bodyPr anchor="ctr"/>
          <a:lstStyle>
            <a:lvl1pPr>
              <a:defRPr lang="en-US" sz="1100"/>
            </a:lvl1pPr>
          </a:lstStyle>
          <a:p>
            <a:pPr lvl="0"/>
            <a:endParaRPr lang="en-US" noProof="0"/>
          </a:p>
        </p:txBody>
      </p:sp>
      <p:sp>
        <p:nvSpPr>
          <p:cNvPr id="5" name="Picture Placeholder 3"/>
          <p:cNvSpPr>
            <a:spLocks noGrp="1"/>
          </p:cNvSpPr>
          <p:nvPr>
            <p:ph type="pic" sz="quarter" idx="11"/>
          </p:nvPr>
        </p:nvSpPr>
        <p:spPr>
          <a:xfrm>
            <a:off x="4645156" y="1047751"/>
            <a:ext cx="3814192" cy="1104138"/>
          </a:xfrm>
          <a:solidFill>
            <a:schemeClr val="bg1">
              <a:lumMod val="95000"/>
            </a:schemeClr>
          </a:solidFill>
        </p:spPr>
        <p:txBody>
          <a:bodyPr anchor="ctr"/>
          <a:lstStyle>
            <a:lvl1pPr>
              <a:defRPr lang="en-US" sz="1100"/>
            </a:lvl1pPr>
          </a:lstStyle>
          <a:p>
            <a:pPr lvl="0"/>
            <a:endParaRPr lang="en-US" noProof="0"/>
          </a:p>
        </p:txBody>
      </p:sp>
      <p:sp>
        <p:nvSpPr>
          <p:cNvPr id="7" name="Content Placeholder 13"/>
          <p:cNvSpPr>
            <a:spLocks noGrp="1"/>
          </p:cNvSpPr>
          <p:nvPr>
            <p:ph sz="quarter" idx="18"/>
          </p:nvPr>
        </p:nvSpPr>
        <p:spPr>
          <a:xfrm>
            <a:off x="685820" y="3528308"/>
            <a:ext cx="3813049" cy="1004405"/>
          </a:xfrm>
        </p:spPr>
        <p:txBody>
          <a:bodyPr/>
          <a:lstStyle>
            <a:lvl1pPr marL="0" indent="0">
              <a:buNone/>
              <a:defRPr sz="16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71" y="3528308"/>
            <a:ext cx="3813049" cy="1004405"/>
          </a:xfrm>
        </p:spPr>
        <p:txBody>
          <a:bodyPr/>
          <a:lstStyle>
            <a:lvl1pPr marL="0" indent="0">
              <a:buNone/>
              <a:defRPr sz="16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686947" y="2295740"/>
            <a:ext cx="3814192" cy="1104138"/>
          </a:xfrm>
          <a:solidFill>
            <a:schemeClr val="bg1">
              <a:lumMod val="95000"/>
            </a:schemeClr>
          </a:solidFill>
        </p:spPr>
        <p:txBody>
          <a:bodyPr anchor="ctr"/>
          <a:lstStyle>
            <a:lvl1pPr>
              <a:defRPr lang="en-US" sz="1100"/>
            </a:lvl1pPr>
          </a:lstStyle>
          <a:p>
            <a:pPr lvl="0"/>
            <a:endParaRPr lang="en-US" noProof="0"/>
          </a:p>
        </p:txBody>
      </p:sp>
      <p:sp>
        <p:nvSpPr>
          <p:cNvPr id="11" name="Picture Placeholder 3"/>
          <p:cNvSpPr>
            <a:spLocks noGrp="1"/>
          </p:cNvSpPr>
          <p:nvPr>
            <p:ph type="pic" sz="quarter" idx="25"/>
          </p:nvPr>
        </p:nvSpPr>
        <p:spPr>
          <a:xfrm>
            <a:off x="4645156" y="2295740"/>
            <a:ext cx="3814192" cy="1104138"/>
          </a:xfrm>
          <a:solidFill>
            <a:schemeClr val="bg1">
              <a:lumMod val="95000"/>
            </a:schemeClr>
          </a:solidFill>
        </p:spPr>
        <p:txBody>
          <a:bodyPr anchor="ctr"/>
          <a:lstStyle>
            <a:lvl1pPr>
              <a:defRPr lang="en-US" sz="1100"/>
            </a:lvl1pPr>
          </a:lstStyle>
          <a:p>
            <a:pPr lvl="0"/>
            <a:endParaRPr lang="en-US" noProof="0"/>
          </a:p>
        </p:txBody>
      </p:sp>
      <p:sp>
        <p:nvSpPr>
          <p:cNvPr id="12" name="Text Placeholder 4"/>
          <p:cNvSpPr>
            <a:spLocks noGrp="1"/>
          </p:cNvSpPr>
          <p:nvPr>
            <p:ph type="body" sz="quarter" idx="26"/>
          </p:nvPr>
        </p:nvSpPr>
        <p:spPr>
          <a:xfrm>
            <a:off x="685812" y="700091"/>
            <a:ext cx="7772401" cy="304800"/>
          </a:xfrm>
        </p:spPr>
        <p:txBody>
          <a:bodyPr/>
          <a:lstStyle>
            <a:lvl1pPr marL="0" indent="0" algn="ctr">
              <a:lnSpc>
                <a:spcPct val="86000"/>
              </a:lnSpc>
              <a:spcBef>
                <a:spcPts val="0"/>
              </a:spcBef>
              <a:buNone/>
              <a:defRPr sz="1300" baseline="0"/>
            </a:lvl1pPr>
          </a:lstStyle>
          <a:p>
            <a:pPr lvl="0"/>
            <a:r>
              <a:rPr lang="ru-RU"/>
              <a:t>Образец текста</a:t>
            </a:r>
          </a:p>
        </p:txBody>
      </p:sp>
    </p:spTree>
    <p:extLst>
      <p:ext uri="{BB962C8B-B14F-4D97-AF65-F5344CB8AC3E}">
        <p14:creationId xmlns:p14="http://schemas.microsoft.com/office/powerpoint/2010/main" val="400786653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12"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2"/>
            <a:ext cx="1828800" cy="3199581"/>
          </a:xfrm>
          <a:solidFill>
            <a:schemeClr val="bg1">
              <a:lumMod val="95000"/>
            </a:schemeClr>
          </a:solidFill>
        </p:spPr>
        <p:txBody>
          <a:bodyPr anchor="ctr"/>
          <a:lstStyle>
            <a:lvl1pPr>
              <a:defRPr lang="en-US" sz="1100" dirty="0"/>
            </a:lvl1pPr>
          </a:lstStyle>
          <a:p>
            <a:pPr lvl="0"/>
            <a:endParaRPr lang="en-US" noProof="0" dirty="0"/>
          </a:p>
        </p:txBody>
      </p:sp>
      <p:sp>
        <p:nvSpPr>
          <p:cNvPr id="5" name="Picture Placeholder 3"/>
          <p:cNvSpPr>
            <a:spLocks noGrp="1"/>
          </p:cNvSpPr>
          <p:nvPr>
            <p:ph type="pic" sz="quarter" idx="11"/>
          </p:nvPr>
        </p:nvSpPr>
        <p:spPr>
          <a:xfrm>
            <a:off x="2667001" y="1047752"/>
            <a:ext cx="1828800" cy="3199581"/>
          </a:xfrm>
          <a:solidFill>
            <a:schemeClr val="bg1">
              <a:lumMod val="95000"/>
            </a:schemeClr>
          </a:solidFill>
        </p:spPr>
        <p:txBody>
          <a:bodyPr anchor="ctr"/>
          <a:lstStyle>
            <a:lvl1pPr>
              <a:defRPr lang="en-US" sz="1100"/>
            </a:lvl1pPr>
          </a:lstStyle>
          <a:p>
            <a:pPr lvl="0"/>
            <a:endParaRPr lang="en-US" noProof="0"/>
          </a:p>
        </p:txBody>
      </p:sp>
      <p:sp>
        <p:nvSpPr>
          <p:cNvPr id="6" name="Picture Placeholder 3"/>
          <p:cNvSpPr>
            <a:spLocks noGrp="1"/>
          </p:cNvSpPr>
          <p:nvPr>
            <p:ph type="pic" sz="quarter" idx="12"/>
          </p:nvPr>
        </p:nvSpPr>
        <p:spPr>
          <a:xfrm>
            <a:off x="4648199" y="1047752"/>
            <a:ext cx="1828800" cy="3199581"/>
          </a:xfrm>
          <a:solidFill>
            <a:schemeClr val="bg1">
              <a:lumMod val="95000"/>
            </a:schemeClr>
          </a:solidFill>
        </p:spPr>
        <p:txBody>
          <a:bodyPr anchor="ctr"/>
          <a:lstStyle>
            <a:lvl1pPr>
              <a:defRPr lang="en-US" sz="1100"/>
            </a:lvl1pPr>
          </a:lstStyle>
          <a:p>
            <a:pPr lvl="0"/>
            <a:endParaRPr lang="en-US" noProof="0"/>
          </a:p>
        </p:txBody>
      </p:sp>
      <p:sp>
        <p:nvSpPr>
          <p:cNvPr id="7" name="Picture Placeholder 3"/>
          <p:cNvSpPr>
            <a:spLocks noGrp="1"/>
          </p:cNvSpPr>
          <p:nvPr>
            <p:ph type="pic" sz="quarter" idx="13"/>
          </p:nvPr>
        </p:nvSpPr>
        <p:spPr>
          <a:xfrm>
            <a:off x="6629400" y="1047752"/>
            <a:ext cx="1828800" cy="3199581"/>
          </a:xfrm>
          <a:solidFill>
            <a:schemeClr val="bg1">
              <a:lumMod val="95000"/>
            </a:schemeClr>
          </a:solidFill>
        </p:spPr>
        <p:txBody>
          <a:bodyPr anchor="ctr"/>
          <a:lstStyle>
            <a:lvl1pPr>
              <a:defRPr lang="en-US" sz="1100"/>
            </a:lvl1pPr>
          </a:lstStyle>
          <a:p>
            <a:pPr lvl="0"/>
            <a:endParaRPr lang="en-US" noProof="0"/>
          </a:p>
        </p:txBody>
      </p:sp>
      <p:sp>
        <p:nvSpPr>
          <p:cNvPr id="8" name="Text Placeholder 7"/>
          <p:cNvSpPr>
            <a:spLocks noGrp="1"/>
          </p:cNvSpPr>
          <p:nvPr>
            <p:ph type="body" sz="quarter" idx="19"/>
          </p:nvPr>
        </p:nvSpPr>
        <p:spPr>
          <a:xfrm>
            <a:off x="685801" y="3012486"/>
            <a:ext cx="1831086" cy="1234857"/>
          </a:xfrm>
          <a:solidFill>
            <a:schemeClr val="accent1">
              <a:alpha val="80000"/>
            </a:schemeClr>
          </a:solidFill>
        </p:spPr>
        <p:txBody>
          <a:bodyPr lIns="290236" tIns="145113" rIns="290236" bIns="145113" anchor="b" anchorCtr="0">
            <a:spAutoFit/>
          </a:bodyPr>
          <a:lstStyle>
            <a:lvl1pPr marL="0" indent="0">
              <a:buNone/>
              <a:defRPr sz="1600">
                <a:solidFill>
                  <a:srgbClr val="FFFFFF"/>
                </a:solidFill>
              </a:defRPr>
            </a:lvl1pPr>
            <a:lvl2pPr marL="0" indent="0">
              <a:buFont typeface="Arial" panose="020B0604020202020204" pitchFamily="34" charset="0"/>
              <a:buNone/>
              <a:defRPr sz="1100">
                <a:solidFill>
                  <a:srgbClr val="FFFFFF"/>
                </a:solidFill>
              </a:defRPr>
            </a:lvl2pPr>
            <a:lvl3pPr marL="257067" indent="-128534">
              <a:defRPr sz="1100">
                <a:solidFill>
                  <a:srgbClr val="FFFFFF"/>
                </a:solidFill>
              </a:defRPr>
            </a:lvl3pPr>
            <a:lvl4pPr marL="385605" indent="-128534">
              <a:defRPr sz="1100">
                <a:solidFill>
                  <a:srgbClr val="FFFFFF"/>
                </a:solidFill>
              </a:defRPr>
            </a:lvl4pPr>
            <a:lvl5pPr marL="556993" indent="-171379">
              <a:defRPr sz="11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3012486"/>
            <a:ext cx="1831086" cy="1234857"/>
          </a:xfrm>
          <a:solidFill>
            <a:schemeClr val="accent3">
              <a:alpha val="80000"/>
            </a:schemeClr>
          </a:solidFill>
        </p:spPr>
        <p:txBody>
          <a:bodyPr lIns="290236" tIns="145113" rIns="290236" bIns="145113" anchor="b" anchorCtr="0">
            <a:spAutoFit/>
          </a:bodyPr>
          <a:lstStyle>
            <a:lvl1pPr marL="0" indent="0">
              <a:buNone/>
              <a:defRPr sz="1600">
                <a:solidFill>
                  <a:srgbClr val="FFFFFF"/>
                </a:solidFill>
              </a:defRPr>
            </a:lvl1pPr>
            <a:lvl2pPr marL="0" indent="0">
              <a:buFont typeface="Arial" panose="020B0604020202020204" pitchFamily="34" charset="0"/>
              <a:buNone/>
              <a:defRPr sz="1100">
                <a:solidFill>
                  <a:srgbClr val="FFFFFF"/>
                </a:solidFill>
              </a:defRPr>
            </a:lvl2pPr>
            <a:lvl3pPr marL="257067" indent="-128534">
              <a:defRPr sz="1100">
                <a:solidFill>
                  <a:srgbClr val="FFFFFF"/>
                </a:solidFill>
              </a:defRPr>
            </a:lvl3pPr>
            <a:lvl4pPr marL="385605" indent="-128534">
              <a:defRPr sz="1100">
                <a:solidFill>
                  <a:srgbClr val="FFFFFF"/>
                </a:solidFill>
              </a:defRPr>
            </a:lvl4pPr>
            <a:lvl5pPr marL="556993" indent="-171379">
              <a:defRPr sz="11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3012486"/>
            <a:ext cx="1831086" cy="1234857"/>
          </a:xfrm>
          <a:solidFill>
            <a:schemeClr val="accent5">
              <a:alpha val="80000"/>
            </a:schemeClr>
          </a:solidFill>
        </p:spPr>
        <p:txBody>
          <a:bodyPr lIns="290236" tIns="145113" rIns="290236" bIns="145113" anchor="b" anchorCtr="0">
            <a:spAutoFit/>
          </a:bodyPr>
          <a:lstStyle>
            <a:lvl1pPr marL="0" indent="0">
              <a:buNone/>
              <a:defRPr sz="1600">
                <a:solidFill>
                  <a:srgbClr val="FFFFFF"/>
                </a:solidFill>
              </a:defRPr>
            </a:lvl1pPr>
            <a:lvl2pPr marL="0" indent="0">
              <a:buFont typeface="Arial" panose="020B0604020202020204" pitchFamily="34" charset="0"/>
              <a:buNone/>
              <a:defRPr sz="1100">
                <a:solidFill>
                  <a:srgbClr val="FFFFFF"/>
                </a:solidFill>
              </a:defRPr>
            </a:lvl2pPr>
            <a:lvl3pPr marL="257067" indent="-128534">
              <a:defRPr sz="1100">
                <a:solidFill>
                  <a:srgbClr val="FFFFFF"/>
                </a:solidFill>
              </a:defRPr>
            </a:lvl3pPr>
            <a:lvl4pPr marL="385605" indent="-128534">
              <a:defRPr sz="1100">
                <a:solidFill>
                  <a:srgbClr val="FFFFFF"/>
                </a:solidFill>
              </a:defRPr>
            </a:lvl4pPr>
            <a:lvl5pPr marL="556993" indent="-171379">
              <a:defRPr sz="11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3012486"/>
            <a:ext cx="1831086" cy="1234857"/>
          </a:xfrm>
          <a:solidFill>
            <a:schemeClr val="bg2">
              <a:alpha val="80000"/>
            </a:schemeClr>
          </a:solidFill>
        </p:spPr>
        <p:txBody>
          <a:bodyPr lIns="290236" tIns="145113" rIns="290236" bIns="145113" anchor="b" anchorCtr="0">
            <a:spAutoFit/>
          </a:bodyPr>
          <a:lstStyle>
            <a:lvl1pPr marL="0" indent="0">
              <a:buNone/>
              <a:defRPr sz="1600">
                <a:solidFill>
                  <a:srgbClr val="FFFFFF"/>
                </a:solidFill>
              </a:defRPr>
            </a:lvl1pPr>
            <a:lvl2pPr marL="0" indent="0">
              <a:buFont typeface="Arial" panose="020B0604020202020204" pitchFamily="34" charset="0"/>
              <a:buNone/>
              <a:defRPr sz="1100">
                <a:solidFill>
                  <a:srgbClr val="FFFFFF"/>
                </a:solidFill>
              </a:defRPr>
            </a:lvl2pPr>
            <a:lvl3pPr marL="257067" indent="-128534">
              <a:defRPr sz="1100">
                <a:solidFill>
                  <a:srgbClr val="FFFFFF"/>
                </a:solidFill>
              </a:defRPr>
            </a:lvl3pPr>
            <a:lvl4pPr marL="385605" indent="-128534">
              <a:defRPr sz="1100">
                <a:solidFill>
                  <a:srgbClr val="FFFFFF"/>
                </a:solidFill>
              </a:defRPr>
            </a:lvl4pPr>
            <a:lvl5pPr marL="556993" indent="-171379">
              <a:defRPr sz="11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51096032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12"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2"/>
            <a:ext cx="1828800" cy="3199581"/>
          </a:xfrm>
          <a:solidFill>
            <a:schemeClr val="bg1">
              <a:lumMod val="95000"/>
            </a:schemeClr>
          </a:solidFill>
        </p:spPr>
        <p:txBody>
          <a:bodyPr anchor="ctr"/>
          <a:lstStyle>
            <a:lvl1pPr>
              <a:defRPr lang="en-US" sz="1100" dirty="0"/>
            </a:lvl1pPr>
          </a:lstStyle>
          <a:p>
            <a:pPr lvl="0"/>
            <a:endParaRPr lang="en-US" noProof="0" dirty="0"/>
          </a:p>
        </p:txBody>
      </p:sp>
      <p:sp>
        <p:nvSpPr>
          <p:cNvPr id="5" name="Picture Placeholder 3"/>
          <p:cNvSpPr>
            <a:spLocks noGrp="1"/>
          </p:cNvSpPr>
          <p:nvPr>
            <p:ph type="pic" sz="quarter" idx="11"/>
          </p:nvPr>
        </p:nvSpPr>
        <p:spPr>
          <a:xfrm>
            <a:off x="2667001" y="1047752"/>
            <a:ext cx="1828800" cy="3199581"/>
          </a:xfrm>
          <a:solidFill>
            <a:schemeClr val="bg1">
              <a:lumMod val="95000"/>
            </a:schemeClr>
          </a:solidFill>
        </p:spPr>
        <p:txBody>
          <a:bodyPr anchor="ctr"/>
          <a:lstStyle>
            <a:lvl1pPr>
              <a:defRPr lang="en-US" sz="1100"/>
            </a:lvl1pPr>
          </a:lstStyle>
          <a:p>
            <a:pPr lvl="0"/>
            <a:endParaRPr lang="en-US" noProof="0"/>
          </a:p>
        </p:txBody>
      </p:sp>
      <p:sp>
        <p:nvSpPr>
          <p:cNvPr id="6" name="Picture Placeholder 3"/>
          <p:cNvSpPr>
            <a:spLocks noGrp="1"/>
          </p:cNvSpPr>
          <p:nvPr>
            <p:ph type="pic" sz="quarter" idx="12"/>
          </p:nvPr>
        </p:nvSpPr>
        <p:spPr>
          <a:xfrm>
            <a:off x="4648199" y="1047752"/>
            <a:ext cx="1828800" cy="3199581"/>
          </a:xfrm>
          <a:solidFill>
            <a:schemeClr val="bg1">
              <a:lumMod val="95000"/>
            </a:schemeClr>
          </a:solidFill>
        </p:spPr>
        <p:txBody>
          <a:bodyPr anchor="ctr"/>
          <a:lstStyle>
            <a:lvl1pPr>
              <a:defRPr lang="en-US" sz="1100"/>
            </a:lvl1pPr>
          </a:lstStyle>
          <a:p>
            <a:pPr lvl="0"/>
            <a:endParaRPr lang="en-US" noProof="0"/>
          </a:p>
        </p:txBody>
      </p:sp>
      <p:sp>
        <p:nvSpPr>
          <p:cNvPr id="7" name="Picture Placeholder 3"/>
          <p:cNvSpPr>
            <a:spLocks noGrp="1"/>
          </p:cNvSpPr>
          <p:nvPr>
            <p:ph type="pic" sz="quarter" idx="13"/>
          </p:nvPr>
        </p:nvSpPr>
        <p:spPr>
          <a:xfrm>
            <a:off x="6629400" y="1047752"/>
            <a:ext cx="1828800" cy="3199581"/>
          </a:xfrm>
          <a:solidFill>
            <a:schemeClr val="bg1">
              <a:lumMod val="95000"/>
            </a:schemeClr>
          </a:solidFill>
        </p:spPr>
        <p:txBody>
          <a:bodyPr anchor="ctr"/>
          <a:lstStyle>
            <a:lvl1pPr>
              <a:defRPr lang="en-US" sz="1100"/>
            </a:lvl1pPr>
          </a:lstStyle>
          <a:p>
            <a:pPr lvl="0"/>
            <a:endParaRPr lang="en-US" noProof="0"/>
          </a:p>
        </p:txBody>
      </p:sp>
      <p:sp>
        <p:nvSpPr>
          <p:cNvPr id="8" name="Text Placeholder 7"/>
          <p:cNvSpPr>
            <a:spLocks noGrp="1"/>
          </p:cNvSpPr>
          <p:nvPr>
            <p:ph type="body" sz="quarter" idx="19"/>
          </p:nvPr>
        </p:nvSpPr>
        <p:spPr>
          <a:xfrm>
            <a:off x="685801" y="3012486"/>
            <a:ext cx="1831086" cy="1234857"/>
          </a:xfrm>
          <a:solidFill>
            <a:schemeClr val="accent1">
              <a:alpha val="80000"/>
            </a:schemeClr>
          </a:solidFill>
        </p:spPr>
        <p:txBody>
          <a:bodyPr lIns="290236" tIns="145113" rIns="290236" bIns="145113" anchor="b" anchorCtr="0">
            <a:spAutoFit/>
          </a:bodyPr>
          <a:lstStyle>
            <a:lvl1pPr marL="0" indent="0">
              <a:buNone/>
              <a:defRPr sz="1600">
                <a:solidFill>
                  <a:srgbClr val="FFFFFF"/>
                </a:solidFill>
              </a:defRPr>
            </a:lvl1pPr>
            <a:lvl2pPr marL="0" indent="0">
              <a:buFont typeface="Arial" panose="020B0604020202020204" pitchFamily="34" charset="0"/>
              <a:buNone/>
              <a:defRPr sz="1100">
                <a:solidFill>
                  <a:srgbClr val="FFFFFF"/>
                </a:solidFill>
              </a:defRPr>
            </a:lvl2pPr>
            <a:lvl3pPr marL="257067" indent="-128534">
              <a:defRPr sz="1100">
                <a:solidFill>
                  <a:srgbClr val="FFFFFF"/>
                </a:solidFill>
              </a:defRPr>
            </a:lvl3pPr>
            <a:lvl4pPr marL="385605" indent="-128534">
              <a:defRPr sz="1100">
                <a:solidFill>
                  <a:srgbClr val="FFFFFF"/>
                </a:solidFill>
              </a:defRPr>
            </a:lvl4pPr>
            <a:lvl5pPr marL="556993" indent="-171379">
              <a:defRPr sz="11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3012486"/>
            <a:ext cx="1831086" cy="1234857"/>
          </a:xfrm>
          <a:solidFill>
            <a:schemeClr val="accent3">
              <a:alpha val="80000"/>
            </a:schemeClr>
          </a:solidFill>
        </p:spPr>
        <p:txBody>
          <a:bodyPr lIns="290236" tIns="145113" rIns="290236" bIns="145113" anchor="b" anchorCtr="0">
            <a:spAutoFit/>
          </a:bodyPr>
          <a:lstStyle>
            <a:lvl1pPr marL="0" indent="0">
              <a:buNone/>
              <a:defRPr sz="1600">
                <a:solidFill>
                  <a:srgbClr val="FFFFFF"/>
                </a:solidFill>
              </a:defRPr>
            </a:lvl1pPr>
            <a:lvl2pPr marL="0" indent="0">
              <a:buFont typeface="Arial" panose="020B0604020202020204" pitchFamily="34" charset="0"/>
              <a:buNone/>
              <a:defRPr sz="1100">
                <a:solidFill>
                  <a:srgbClr val="FFFFFF"/>
                </a:solidFill>
              </a:defRPr>
            </a:lvl2pPr>
            <a:lvl3pPr marL="257067" indent="-128534">
              <a:defRPr sz="1100">
                <a:solidFill>
                  <a:srgbClr val="FFFFFF"/>
                </a:solidFill>
              </a:defRPr>
            </a:lvl3pPr>
            <a:lvl4pPr marL="385605" indent="-128534">
              <a:defRPr sz="1100">
                <a:solidFill>
                  <a:srgbClr val="FFFFFF"/>
                </a:solidFill>
              </a:defRPr>
            </a:lvl4pPr>
            <a:lvl5pPr marL="556993" indent="-171379">
              <a:defRPr sz="11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3012486"/>
            <a:ext cx="1831086" cy="1234857"/>
          </a:xfrm>
          <a:solidFill>
            <a:schemeClr val="accent5">
              <a:alpha val="80000"/>
            </a:schemeClr>
          </a:solidFill>
        </p:spPr>
        <p:txBody>
          <a:bodyPr lIns="290236" tIns="145113" rIns="290236" bIns="145113" anchor="b" anchorCtr="0">
            <a:spAutoFit/>
          </a:bodyPr>
          <a:lstStyle>
            <a:lvl1pPr marL="0" indent="0">
              <a:buNone/>
              <a:defRPr sz="1600">
                <a:solidFill>
                  <a:srgbClr val="FFFFFF"/>
                </a:solidFill>
              </a:defRPr>
            </a:lvl1pPr>
            <a:lvl2pPr marL="0" indent="0">
              <a:buFont typeface="Arial" panose="020B0604020202020204" pitchFamily="34" charset="0"/>
              <a:buNone/>
              <a:defRPr sz="1100">
                <a:solidFill>
                  <a:srgbClr val="FFFFFF"/>
                </a:solidFill>
              </a:defRPr>
            </a:lvl2pPr>
            <a:lvl3pPr marL="257067" indent="-128534">
              <a:defRPr sz="1100">
                <a:solidFill>
                  <a:srgbClr val="FFFFFF"/>
                </a:solidFill>
              </a:defRPr>
            </a:lvl3pPr>
            <a:lvl4pPr marL="385605" indent="-128534">
              <a:defRPr sz="1100">
                <a:solidFill>
                  <a:srgbClr val="FFFFFF"/>
                </a:solidFill>
              </a:defRPr>
            </a:lvl4pPr>
            <a:lvl5pPr marL="556993" indent="-171379">
              <a:defRPr sz="11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3012486"/>
            <a:ext cx="1831086" cy="1234857"/>
          </a:xfrm>
          <a:solidFill>
            <a:schemeClr val="bg2">
              <a:alpha val="80000"/>
            </a:schemeClr>
          </a:solidFill>
        </p:spPr>
        <p:txBody>
          <a:bodyPr lIns="290236" tIns="145113" rIns="290236" bIns="145113" anchor="b" anchorCtr="0">
            <a:spAutoFit/>
          </a:bodyPr>
          <a:lstStyle>
            <a:lvl1pPr marL="0" indent="0">
              <a:buNone/>
              <a:defRPr sz="1600">
                <a:solidFill>
                  <a:srgbClr val="FFFFFF"/>
                </a:solidFill>
              </a:defRPr>
            </a:lvl1pPr>
            <a:lvl2pPr marL="0" indent="0">
              <a:buFont typeface="Arial" panose="020B0604020202020204" pitchFamily="34" charset="0"/>
              <a:buNone/>
              <a:defRPr sz="1100">
                <a:solidFill>
                  <a:srgbClr val="FFFFFF"/>
                </a:solidFill>
              </a:defRPr>
            </a:lvl2pPr>
            <a:lvl3pPr marL="257067" indent="-128534">
              <a:defRPr sz="1100">
                <a:solidFill>
                  <a:srgbClr val="FFFFFF"/>
                </a:solidFill>
              </a:defRPr>
            </a:lvl3pPr>
            <a:lvl4pPr marL="385605" indent="-128534">
              <a:defRPr sz="1100">
                <a:solidFill>
                  <a:srgbClr val="FFFFFF"/>
                </a:solidFill>
              </a:defRPr>
            </a:lvl4pPr>
            <a:lvl5pPr marL="556993" indent="-171379">
              <a:defRPr sz="11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p:nvPr>
        </p:nvSpPr>
        <p:spPr>
          <a:xfrm>
            <a:off x="685812" y="700091"/>
            <a:ext cx="7772401" cy="304800"/>
          </a:xfrm>
        </p:spPr>
        <p:txBody>
          <a:bodyPr/>
          <a:lstStyle>
            <a:lvl1pPr marL="0" indent="0" algn="ctr">
              <a:lnSpc>
                <a:spcPct val="86000"/>
              </a:lnSpc>
              <a:spcBef>
                <a:spcPts val="0"/>
              </a:spcBef>
              <a:buNone/>
              <a:defRPr sz="1300" baseline="0"/>
            </a:lvl1pPr>
          </a:lstStyle>
          <a:p>
            <a:pPr lvl="0"/>
            <a:r>
              <a:rPr lang="ru-RU"/>
              <a:t>Образец текста</a:t>
            </a:r>
          </a:p>
        </p:txBody>
      </p:sp>
    </p:spTree>
    <p:extLst>
      <p:ext uri="{BB962C8B-B14F-4D97-AF65-F5344CB8AC3E}">
        <p14:creationId xmlns:p14="http://schemas.microsoft.com/office/powerpoint/2010/main" val="1631838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11"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5"/>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049"/>
            </a:lvl1pPr>
          </a:lstStyle>
          <a:p>
            <a:pPr lvl="0"/>
            <a:endParaRPr lang="en-US" noProof="0"/>
          </a:p>
        </p:txBody>
      </p:sp>
      <p:sp>
        <p:nvSpPr>
          <p:cNvPr id="5" name="Picture Placeholder 3"/>
          <p:cNvSpPr>
            <a:spLocks noGrp="1"/>
          </p:cNvSpPr>
          <p:nvPr>
            <p:ph type="pic" sz="quarter" idx="11"/>
          </p:nvPr>
        </p:nvSpPr>
        <p:spPr>
          <a:xfrm>
            <a:off x="4644010" y="1047755"/>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049"/>
            </a:lvl1pPr>
          </a:lstStyle>
          <a:p>
            <a:pPr lvl="0"/>
            <a:endParaRPr lang="en-US" noProof="0"/>
          </a:p>
        </p:txBody>
      </p:sp>
      <p:sp>
        <p:nvSpPr>
          <p:cNvPr id="8" name="Text Placeholder 9"/>
          <p:cNvSpPr>
            <a:spLocks noGrp="1"/>
          </p:cNvSpPr>
          <p:nvPr>
            <p:ph type="body" sz="quarter" idx="14"/>
          </p:nvPr>
        </p:nvSpPr>
        <p:spPr>
          <a:xfrm>
            <a:off x="685803" y="3735428"/>
            <a:ext cx="3814192"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644010" y="3735428"/>
            <a:ext cx="3814192"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p:nvPr>
        </p:nvSpPr>
        <p:spPr>
          <a:xfrm>
            <a:off x="685811" y="700090"/>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34174783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12"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2"/>
            <a:ext cx="2496312" cy="3199581"/>
          </a:xfrm>
          <a:solidFill>
            <a:schemeClr val="bg1">
              <a:lumMod val="95000"/>
            </a:schemeClr>
          </a:solidFill>
        </p:spPr>
        <p:txBody>
          <a:bodyPr anchor="ctr"/>
          <a:lstStyle>
            <a:lvl1pPr>
              <a:defRPr lang="en-US" sz="1100" dirty="0"/>
            </a:lvl1pPr>
          </a:lstStyle>
          <a:p>
            <a:pPr lvl="0"/>
            <a:endParaRPr lang="en-US" noProof="0" dirty="0"/>
          </a:p>
        </p:txBody>
      </p:sp>
      <p:sp>
        <p:nvSpPr>
          <p:cNvPr id="5" name="Picture Placeholder 3"/>
          <p:cNvSpPr>
            <a:spLocks noGrp="1"/>
          </p:cNvSpPr>
          <p:nvPr>
            <p:ph type="pic" sz="quarter" idx="11"/>
          </p:nvPr>
        </p:nvSpPr>
        <p:spPr>
          <a:xfrm>
            <a:off x="3323844" y="1047752"/>
            <a:ext cx="2496312" cy="3199581"/>
          </a:xfrm>
          <a:solidFill>
            <a:schemeClr val="bg1">
              <a:lumMod val="95000"/>
            </a:schemeClr>
          </a:solidFill>
        </p:spPr>
        <p:txBody>
          <a:bodyPr anchor="ctr"/>
          <a:lstStyle>
            <a:lvl1pPr>
              <a:defRPr lang="en-US" sz="1100"/>
            </a:lvl1pPr>
          </a:lstStyle>
          <a:p>
            <a:pPr lvl="0"/>
            <a:endParaRPr lang="en-US" noProof="0"/>
          </a:p>
        </p:txBody>
      </p:sp>
      <p:sp>
        <p:nvSpPr>
          <p:cNvPr id="6" name="Picture Placeholder 3"/>
          <p:cNvSpPr>
            <a:spLocks noGrp="1"/>
          </p:cNvSpPr>
          <p:nvPr>
            <p:ph type="pic" sz="quarter" idx="12"/>
          </p:nvPr>
        </p:nvSpPr>
        <p:spPr>
          <a:xfrm>
            <a:off x="5961887" y="1047752"/>
            <a:ext cx="2496312" cy="3199581"/>
          </a:xfrm>
          <a:solidFill>
            <a:schemeClr val="bg1">
              <a:lumMod val="95000"/>
            </a:schemeClr>
          </a:solidFill>
        </p:spPr>
        <p:txBody>
          <a:bodyPr anchor="ctr"/>
          <a:lstStyle>
            <a:lvl1pPr>
              <a:defRPr lang="en-US" sz="1100"/>
            </a:lvl1pPr>
          </a:lstStyle>
          <a:p>
            <a:pPr lvl="0"/>
            <a:endParaRPr lang="en-US" noProof="0"/>
          </a:p>
        </p:txBody>
      </p:sp>
      <p:sp>
        <p:nvSpPr>
          <p:cNvPr id="9" name="Text Placeholder 7"/>
          <p:cNvSpPr>
            <a:spLocks noGrp="1"/>
          </p:cNvSpPr>
          <p:nvPr>
            <p:ph type="body" sz="quarter" idx="21"/>
          </p:nvPr>
        </p:nvSpPr>
        <p:spPr>
          <a:xfrm>
            <a:off x="685801" y="3258703"/>
            <a:ext cx="2496312" cy="988635"/>
          </a:xfrm>
          <a:solidFill>
            <a:schemeClr val="accent1">
              <a:alpha val="80000"/>
            </a:schemeClr>
          </a:solidFill>
        </p:spPr>
        <p:txBody>
          <a:bodyPr lIns="290236" tIns="145113" rIns="290236" bIns="145113" anchor="b" anchorCtr="0">
            <a:spAutoFit/>
          </a:bodyPr>
          <a:lstStyle>
            <a:lvl1pPr marL="0" indent="0">
              <a:buNone/>
              <a:defRPr sz="1600">
                <a:solidFill>
                  <a:srgbClr val="FFFFFF"/>
                </a:solidFill>
              </a:defRPr>
            </a:lvl1pPr>
            <a:lvl2pPr marL="0" indent="0">
              <a:buFont typeface="Arial" panose="020B0604020202020204" pitchFamily="34" charset="0"/>
              <a:buNone/>
              <a:defRPr sz="1100">
                <a:solidFill>
                  <a:srgbClr val="FFFFFF"/>
                </a:solidFill>
              </a:defRPr>
            </a:lvl2pPr>
            <a:lvl3pPr marL="257067" indent="-128534">
              <a:defRPr sz="1100">
                <a:solidFill>
                  <a:srgbClr val="FFFFFF"/>
                </a:solidFill>
              </a:defRPr>
            </a:lvl3pPr>
            <a:lvl4pPr marL="385605" indent="-128534">
              <a:defRPr sz="1100">
                <a:solidFill>
                  <a:srgbClr val="FFFFFF"/>
                </a:solidFill>
              </a:defRPr>
            </a:lvl4pPr>
            <a:lvl5pPr marL="556993" indent="-171379">
              <a:defRPr sz="11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3258703"/>
            <a:ext cx="2496312" cy="988635"/>
          </a:xfrm>
          <a:solidFill>
            <a:schemeClr val="accent4">
              <a:alpha val="80000"/>
            </a:schemeClr>
          </a:solidFill>
        </p:spPr>
        <p:txBody>
          <a:bodyPr lIns="290236" tIns="145113" rIns="290236" bIns="145113" anchor="b" anchorCtr="0">
            <a:spAutoFit/>
          </a:bodyPr>
          <a:lstStyle>
            <a:lvl1pPr marL="0" indent="0">
              <a:buNone/>
              <a:defRPr sz="1600">
                <a:solidFill>
                  <a:srgbClr val="FFFFFF"/>
                </a:solidFill>
              </a:defRPr>
            </a:lvl1pPr>
            <a:lvl2pPr marL="0" indent="0">
              <a:buFont typeface="Arial" panose="020B0604020202020204" pitchFamily="34" charset="0"/>
              <a:buNone/>
              <a:defRPr sz="1100">
                <a:solidFill>
                  <a:srgbClr val="FFFFFF"/>
                </a:solidFill>
              </a:defRPr>
            </a:lvl2pPr>
            <a:lvl3pPr marL="257067" indent="-128534">
              <a:defRPr sz="1100">
                <a:solidFill>
                  <a:srgbClr val="FFFFFF"/>
                </a:solidFill>
              </a:defRPr>
            </a:lvl3pPr>
            <a:lvl4pPr marL="385605" indent="-128534">
              <a:defRPr sz="1100">
                <a:solidFill>
                  <a:srgbClr val="FFFFFF"/>
                </a:solidFill>
              </a:defRPr>
            </a:lvl4pPr>
            <a:lvl5pPr marL="556993" indent="-171379">
              <a:defRPr sz="11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3258703"/>
            <a:ext cx="2496312" cy="988635"/>
          </a:xfrm>
          <a:solidFill>
            <a:schemeClr val="bg2">
              <a:alpha val="80000"/>
            </a:schemeClr>
          </a:solidFill>
        </p:spPr>
        <p:txBody>
          <a:bodyPr lIns="290236" tIns="145113" rIns="290236" bIns="145113" anchor="b" anchorCtr="0">
            <a:spAutoFit/>
          </a:bodyPr>
          <a:lstStyle>
            <a:lvl1pPr marL="0" indent="0">
              <a:buNone/>
              <a:defRPr sz="1600">
                <a:solidFill>
                  <a:srgbClr val="FFFFFF"/>
                </a:solidFill>
              </a:defRPr>
            </a:lvl1pPr>
            <a:lvl2pPr marL="0" indent="0">
              <a:buFont typeface="Arial" panose="020B0604020202020204" pitchFamily="34" charset="0"/>
              <a:buNone/>
              <a:defRPr sz="1100">
                <a:solidFill>
                  <a:srgbClr val="FFFFFF"/>
                </a:solidFill>
              </a:defRPr>
            </a:lvl2pPr>
            <a:lvl3pPr marL="257067" indent="-128534">
              <a:defRPr sz="1100">
                <a:solidFill>
                  <a:srgbClr val="FFFFFF"/>
                </a:solidFill>
              </a:defRPr>
            </a:lvl3pPr>
            <a:lvl4pPr marL="385605" indent="-128534">
              <a:defRPr sz="1100">
                <a:solidFill>
                  <a:srgbClr val="FFFFFF"/>
                </a:solidFill>
              </a:defRPr>
            </a:lvl4pPr>
            <a:lvl5pPr marL="556993" indent="-171379">
              <a:defRPr sz="11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82188571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12"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2"/>
            <a:ext cx="2496312" cy="3199581"/>
          </a:xfrm>
          <a:solidFill>
            <a:schemeClr val="bg1">
              <a:lumMod val="95000"/>
            </a:schemeClr>
          </a:solidFill>
        </p:spPr>
        <p:txBody>
          <a:bodyPr anchor="ctr"/>
          <a:lstStyle>
            <a:lvl1pPr>
              <a:defRPr lang="en-US" sz="1100" dirty="0"/>
            </a:lvl1pPr>
          </a:lstStyle>
          <a:p>
            <a:pPr lvl="0"/>
            <a:endParaRPr lang="en-US" noProof="0" dirty="0"/>
          </a:p>
        </p:txBody>
      </p:sp>
      <p:sp>
        <p:nvSpPr>
          <p:cNvPr id="5" name="Picture Placeholder 3"/>
          <p:cNvSpPr>
            <a:spLocks noGrp="1"/>
          </p:cNvSpPr>
          <p:nvPr>
            <p:ph type="pic" sz="quarter" idx="11"/>
          </p:nvPr>
        </p:nvSpPr>
        <p:spPr>
          <a:xfrm>
            <a:off x="3323844" y="1047752"/>
            <a:ext cx="2496312" cy="3199581"/>
          </a:xfrm>
          <a:solidFill>
            <a:schemeClr val="bg1">
              <a:lumMod val="95000"/>
            </a:schemeClr>
          </a:solidFill>
        </p:spPr>
        <p:txBody>
          <a:bodyPr anchor="ctr"/>
          <a:lstStyle>
            <a:lvl1pPr>
              <a:defRPr lang="en-US" sz="1100"/>
            </a:lvl1pPr>
          </a:lstStyle>
          <a:p>
            <a:pPr lvl="0"/>
            <a:endParaRPr lang="en-US" noProof="0"/>
          </a:p>
        </p:txBody>
      </p:sp>
      <p:sp>
        <p:nvSpPr>
          <p:cNvPr id="6" name="Picture Placeholder 3"/>
          <p:cNvSpPr>
            <a:spLocks noGrp="1"/>
          </p:cNvSpPr>
          <p:nvPr>
            <p:ph type="pic" sz="quarter" idx="12"/>
          </p:nvPr>
        </p:nvSpPr>
        <p:spPr>
          <a:xfrm>
            <a:off x="5961887" y="1047752"/>
            <a:ext cx="2496312" cy="3199581"/>
          </a:xfrm>
          <a:solidFill>
            <a:schemeClr val="bg1">
              <a:lumMod val="95000"/>
            </a:schemeClr>
          </a:solidFill>
        </p:spPr>
        <p:txBody>
          <a:bodyPr anchor="ctr"/>
          <a:lstStyle>
            <a:lvl1pPr>
              <a:defRPr lang="en-US" sz="1100"/>
            </a:lvl1pPr>
          </a:lstStyle>
          <a:p>
            <a:pPr lvl="0"/>
            <a:endParaRPr lang="en-US" noProof="0"/>
          </a:p>
        </p:txBody>
      </p:sp>
      <p:sp>
        <p:nvSpPr>
          <p:cNvPr id="9" name="Text Placeholder 7"/>
          <p:cNvSpPr>
            <a:spLocks noGrp="1"/>
          </p:cNvSpPr>
          <p:nvPr>
            <p:ph type="body" sz="quarter" idx="21"/>
          </p:nvPr>
        </p:nvSpPr>
        <p:spPr>
          <a:xfrm>
            <a:off x="685801" y="3258703"/>
            <a:ext cx="2496312" cy="988635"/>
          </a:xfrm>
          <a:solidFill>
            <a:schemeClr val="accent1">
              <a:alpha val="80000"/>
            </a:schemeClr>
          </a:solidFill>
        </p:spPr>
        <p:txBody>
          <a:bodyPr lIns="290236" tIns="145113" rIns="290236" bIns="145113" anchor="b" anchorCtr="0">
            <a:spAutoFit/>
          </a:bodyPr>
          <a:lstStyle>
            <a:lvl1pPr marL="0" indent="0">
              <a:buNone/>
              <a:defRPr sz="1600">
                <a:solidFill>
                  <a:srgbClr val="FFFFFF"/>
                </a:solidFill>
              </a:defRPr>
            </a:lvl1pPr>
            <a:lvl2pPr marL="0" indent="0">
              <a:buFont typeface="Arial" panose="020B0604020202020204" pitchFamily="34" charset="0"/>
              <a:buNone/>
              <a:defRPr sz="1100">
                <a:solidFill>
                  <a:srgbClr val="FFFFFF"/>
                </a:solidFill>
              </a:defRPr>
            </a:lvl2pPr>
            <a:lvl3pPr marL="257067" indent="-128534">
              <a:defRPr sz="1100">
                <a:solidFill>
                  <a:srgbClr val="FFFFFF"/>
                </a:solidFill>
              </a:defRPr>
            </a:lvl3pPr>
            <a:lvl4pPr marL="385605" indent="-128534">
              <a:defRPr sz="1100">
                <a:solidFill>
                  <a:srgbClr val="FFFFFF"/>
                </a:solidFill>
              </a:defRPr>
            </a:lvl4pPr>
            <a:lvl5pPr marL="556993" indent="-171379">
              <a:defRPr sz="11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3258703"/>
            <a:ext cx="2496312" cy="988635"/>
          </a:xfrm>
          <a:solidFill>
            <a:schemeClr val="accent4">
              <a:alpha val="80000"/>
            </a:schemeClr>
          </a:solidFill>
        </p:spPr>
        <p:txBody>
          <a:bodyPr lIns="290236" tIns="145113" rIns="290236" bIns="145113" anchor="b" anchorCtr="0">
            <a:spAutoFit/>
          </a:bodyPr>
          <a:lstStyle>
            <a:lvl1pPr marL="0" indent="0">
              <a:buNone/>
              <a:defRPr sz="1600">
                <a:solidFill>
                  <a:srgbClr val="FFFFFF"/>
                </a:solidFill>
              </a:defRPr>
            </a:lvl1pPr>
            <a:lvl2pPr marL="0" indent="0">
              <a:buFont typeface="Arial" panose="020B0604020202020204" pitchFamily="34" charset="0"/>
              <a:buNone/>
              <a:defRPr sz="1100">
                <a:solidFill>
                  <a:srgbClr val="FFFFFF"/>
                </a:solidFill>
              </a:defRPr>
            </a:lvl2pPr>
            <a:lvl3pPr marL="257067" indent="-128534">
              <a:defRPr sz="1100">
                <a:solidFill>
                  <a:srgbClr val="FFFFFF"/>
                </a:solidFill>
              </a:defRPr>
            </a:lvl3pPr>
            <a:lvl4pPr marL="385605" indent="-128534">
              <a:defRPr sz="1100">
                <a:solidFill>
                  <a:srgbClr val="FFFFFF"/>
                </a:solidFill>
              </a:defRPr>
            </a:lvl4pPr>
            <a:lvl5pPr marL="556993" indent="-171379">
              <a:defRPr sz="11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3258703"/>
            <a:ext cx="2496312" cy="988635"/>
          </a:xfrm>
          <a:solidFill>
            <a:schemeClr val="bg2">
              <a:alpha val="80000"/>
            </a:schemeClr>
          </a:solidFill>
        </p:spPr>
        <p:txBody>
          <a:bodyPr lIns="290236" tIns="145113" rIns="290236" bIns="145113" anchor="b" anchorCtr="0">
            <a:spAutoFit/>
          </a:bodyPr>
          <a:lstStyle>
            <a:lvl1pPr marL="0" indent="0">
              <a:buNone/>
              <a:defRPr sz="1600">
                <a:solidFill>
                  <a:srgbClr val="FFFFFF"/>
                </a:solidFill>
              </a:defRPr>
            </a:lvl1pPr>
            <a:lvl2pPr marL="0" indent="0">
              <a:buFont typeface="Arial" panose="020B0604020202020204" pitchFamily="34" charset="0"/>
              <a:buNone/>
              <a:defRPr sz="1100">
                <a:solidFill>
                  <a:srgbClr val="FFFFFF"/>
                </a:solidFill>
              </a:defRPr>
            </a:lvl2pPr>
            <a:lvl3pPr marL="257067" indent="-128534">
              <a:defRPr sz="1100">
                <a:solidFill>
                  <a:srgbClr val="FFFFFF"/>
                </a:solidFill>
              </a:defRPr>
            </a:lvl3pPr>
            <a:lvl4pPr marL="385605" indent="-128534">
              <a:defRPr sz="1100">
                <a:solidFill>
                  <a:srgbClr val="FFFFFF"/>
                </a:solidFill>
              </a:defRPr>
            </a:lvl4pPr>
            <a:lvl5pPr marL="556993" indent="-171379">
              <a:defRPr sz="11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p:nvPr>
        </p:nvSpPr>
        <p:spPr>
          <a:xfrm>
            <a:off x="685812" y="700091"/>
            <a:ext cx="7772401" cy="304800"/>
          </a:xfrm>
        </p:spPr>
        <p:txBody>
          <a:bodyPr/>
          <a:lstStyle>
            <a:lvl1pPr marL="0" indent="0" algn="ctr">
              <a:lnSpc>
                <a:spcPct val="86000"/>
              </a:lnSpc>
              <a:spcBef>
                <a:spcPts val="0"/>
              </a:spcBef>
              <a:buNone/>
              <a:defRPr sz="1300" baseline="0"/>
            </a:lvl1pPr>
          </a:lstStyle>
          <a:p>
            <a:pPr lvl="0"/>
            <a:r>
              <a:rPr lang="ru-RU"/>
              <a:t>Образец текста</a:t>
            </a:r>
          </a:p>
        </p:txBody>
      </p:sp>
    </p:spTree>
    <p:extLst>
      <p:ext uri="{BB962C8B-B14F-4D97-AF65-F5344CB8AC3E}">
        <p14:creationId xmlns:p14="http://schemas.microsoft.com/office/powerpoint/2010/main" val="416565514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12"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4" y="1047752"/>
            <a:ext cx="3814192" cy="3199581"/>
          </a:xfrm>
          <a:solidFill>
            <a:schemeClr val="bg1">
              <a:lumMod val="95000"/>
            </a:schemeClr>
          </a:solidFill>
        </p:spPr>
        <p:txBody>
          <a:bodyPr anchor="ctr"/>
          <a:lstStyle>
            <a:lvl1pPr>
              <a:defRPr lang="en-US" sz="1100"/>
            </a:lvl1pPr>
          </a:lstStyle>
          <a:p>
            <a:pPr lvl="0"/>
            <a:endParaRPr lang="en-US" noProof="0"/>
          </a:p>
        </p:txBody>
      </p:sp>
      <p:sp>
        <p:nvSpPr>
          <p:cNvPr id="5" name="Picture Placeholder 3"/>
          <p:cNvSpPr>
            <a:spLocks noGrp="1"/>
          </p:cNvSpPr>
          <p:nvPr>
            <p:ph type="pic" sz="quarter" idx="11"/>
          </p:nvPr>
        </p:nvSpPr>
        <p:spPr>
          <a:xfrm>
            <a:off x="4644010" y="1047752"/>
            <a:ext cx="3814192" cy="3199581"/>
          </a:xfrm>
          <a:solidFill>
            <a:schemeClr val="bg1">
              <a:lumMod val="95000"/>
            </a:schemeClr>
          </a:solidFill>
        </p:spPr>
        <p:txBody>
          <a:bodyPr anchor="ctr"/>
          <a:lstStyle>
            <a:lvl1pPr>
              <a:defRPr lang="en-US" sz="1100"/>
            </a:lvl1pPr>
          </a:lstStyle>
          <a:p>
            <a:pPr lvl="0"/>
            <a:endParaRPr lang="en-US" noProof="0"/>
          </a:p>
        </p:txBody>
      </p:sp>
      <p:sp>
        <p:nvSpPr>
          <p:cNvPr id="8" name="Text Placeholder 7"/>
          <p:cNvSpPr>
            <a:spLocks noGrp="1"/>
          </p:cNvSpPr>
          <p:nvPr>
            <p:ph type="body" sz="quarter" idx="21"/>
          </p:nvPr>
        </p:nvSpPr>
        <p:spPr>
          <a:xfrm>
            <a:off x="685820" y="3504926"/>
            <a:ext cx="3813049" cy="742414"/>
          </a:xfrm>
          <a:solidFill>
            <a:schemeClr val="accent1">
              <a:alpha val="80000"/>
            </a:schemeClr>
          </a:solidFill>
        </p:spPr>
        <p:txBody>
          <a:bodyPr lIns="290236" tIns="145113" rIns="290236" bIns="145113" anchor="b" anchorCtr="0">
            <a:spAutoFit/>
          </a:bodyPr>
          <a:lstStyle>
            <a:lvl1pPr marL="0" indent="0">
              <a:buNone/>
              <a:defRPr sz="1600">
                <a:solidFill>
                  <a:srgbClr val="FFFFFF"/>
                </a:solidFill>
              </a:defRPr>
            </a:lvl1pPr>
            <a:lvl2pPr marL="0" indent="0">
              <a:buFont typeface="Arial" panose="020B0604020202020204" pitchFamily="34" charset="0"/>
              <a:buNone/>
              <a:defRPr sz="1100">
                <a:solidFill>
                  <a:srgbClr val="FFFFFF"/>
                </a:solidFill>
              </a:defRPr>
            </a:lvl2pPr>
            <a:lvl3pPr marL="257067" indent="-128534">
              <a:defRPr sz="1100">
                <a:solidFill>
                  <a:srgbClr val="FFFFFF"/>
                </a:solidFill>
              </a:defRPr>
            </a:lvl3pPr>
            <a:lvl4pPr marL="385605" indent="-128534">
              <a:defRPr sz="1100">
                <a:solidFill>
                  <a:srgbClr val="FFFFFF"/>
                </a:solidFill>
              </a:defRPr>
            </a:lvl4pPr>
            <a:lvl5pPr marL="556993" indent="-171379">
              <a:defRPr sz="11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71" y="3504926"/>
            <a:ext cx="3813049" cy="742414"/>
          </a:xfrm>
          <a:solidFill>
            <a:schemeClr val="accent4">
              <a:alpha val="80000"/>
            </a:schemeClr>
          </a:solidFill>
        </p:spPr>
        <p:txBody>
          <a:bodyPr lIns="290236" tIns="145113" rIns="290236" bIns="145113" anchor="b" anchorCtr="0">
            <a:spAutoFit/>
          </a:bodyPr>
          <a:lstStyle>
            <a:lvl1pPr marL="0" indent="0">
              <a:buNone/>
              <a:defRPr sz="1600">
                <a:solidFill>
                  <a:srgbClr val="FFFFFF"/>
                </a:solidFill>
              </a:defRPr>
            </a:lvl1pPr>
            <a:lvl2pPr marL="0" indent="0">
              <a:buFont typeface="Arial" panose="020B0604020202020204" pitchFamily="34" charset="0"/>
              <a:buNone/>
              <a:defRPr sz="1100">
                <a:solidFill>
                  <a:srgbClr val="FFFFFF"/>
                </a:solidFill>
              </a:defRPr>
            </a:lvl2pPr>
            <a:lvl3pPr marL="257067" indent="-128534">
              <a:defRPr sz="1100">
                <a:solidFill>
                  <a:srgbClr val="FFFFFF"/>
                </a:solidFill>
              </a:defRPr>
            </a:lvl3pPr>
            <a:lvl4pPr marL="385605" indent="-128534">
              <a:defRPr sz="1100">
                <a:solidFill>
                  <a:srgbClr val="FFFFFF"/>
                </a:solidFill>
              </a:defRPr>
            </a:lvl4pPr>
            <a:lvl5pPr marL="556993" indent="-171379">
              <a:defRPr sz="1100">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p:nvPr>
        </p:nvSpPr>
        <p:spPr>
          <a:xfrm>
            <a:off x="685812" y="700091"/>
            <a:ext cx="7772401" cy="304800"/>
          </a:xfrm>
        </p:spPr>
        <p:txBody>
          <a:bodyPr/>
          <a:lstStyle>
            <a:lvl1pPr marL="0" indent="0" algn="ctr">
              <a:lnSpc>
                <a:spcPct val="86000"/>
              </a:lnSpc>
              <a:spcBef>
                <a:spcPts val="0"/>
              </a:spcBef>
              <a:buNone/>
              <a:defRPr sz="1300" baseline="0"/>
            </a:lvl1pPr>
          </a:lstStyle>
          <a:p>
            <a:pPr lvl="0"/>
            <a:r>
              <a:rPr lang="ru-RU"/>
              <a:t>Образец текста</a:t>
            </a:r>
          </a:p>
        </p:txBody>
      </p:sp>
    </p:spTree>
    <p:extLst>
      <p:ext uri="{BB962C8B-B14F-4D97-AF65-F5344CB8AC3E}">
        <p14:creationId xmlns:p14="http://schemas.microsoft.com/office/powerpoint/2010/main" val="334656257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12"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4" y="1047752"/>
            <a:ext cx="3814192" cy="3199581"/>
          </a:xfrm>
          <a:solidFill>
            <a:schemeClr val="bg1">
              <a:lumMod val="95000"/>
            </a:schemeClr>
          </a:solidFill>
        </p:spPr>
        <p:txBody>
          <a:bodyPr anchor="ctr"/>
          <a:lstStyle>
            <a:lvl1pPr>
              <a:defRPr lang="en-US" sz="1100"/>
            </a:lvl1pPr>
          </a:lstStyle>
          <a:p>
            <a:pPr lvl="0"/>
            <a:endParaRPr lang="en-US" noProof="0"/>
          </a:p>
        </p:txBody>
      </p:sp>
      <p:sp>
        <p:nvSpPr>
          <p:cNvPr id="5" name="Picture Placeholder 3"/>
          <p:cNvSpPr>
            <a:spLocks noGrp="1"/>
          </p:cNvSpPr>
          <p:nvPr>
            <p:ph type="pic" sz="quarter" idx="11"/>
          </p:nvPr>
        </p:nvSpPr>
        <p:spPr>
          <a:xfrm>
            <a:off x="4644010" y="1047752"/>
            <a:ext cx="3814192" cy="3199581"/>
          </a:xfrm>
          <a:solidFill>
            <a:schemeClr val="bg1">
              <a:lumMod val="95000"/>
            </a:schemeClr>
          </a:solidFill>
        </p:spPr>
        <p:txBody>
          <a:bodyPr anchor="ctr"/>
          <a:lstStyle>
            <a:lvl1pPr>
              <a:defRPr lang="en-US" sz="1100"/>
            </a:lvl1pPr>
          </a:lstStyle>
          <a:p>
            <a:pPr lvl="0"/>
            <a:endParaRPr lang="en-US" noProof="0"/>
          </a:p>
        </p:txBody>
      </p:sp>
      <p:sp>
        <p:nvSpPr>
          <p:cNvPr id="8" name="Text Placeholder 7"/>
          <p:cNvSpPr>
            <a:spLocks noGrp="1"/>
          </p:cNvSpPr>
          <p:nvPr>
            <p:ph type="body" sz="quarter" idx="21"/>
          </p:nvPr>
        </p:nvSpPr>
        <p:spPr>
          <a:xfrm>
            <a:off x="685820" y="3504926"/>
            <a:ext cx="3813049" cy="742414"/>
          </a:xfrm>
          <a:solidFill>
            <a:schemeClr val="accent1">
              <a:alpha val="80000"/>
            </a:schemeClr>
          </a:solidFill>
        </p:spPr>
        <p:txBody>
          <a:bodyPr lIns="290236" tIns="145113" rIns="290236" bIns="145113" anchor="b" anchorCtr="0">
            <a:spAutoFit/>
          </a:bodyPr>
          <a:lstStyle>
            <a:lvl1pPr marL="0" indent="0">
              <a:buNone/>
              <a:defRPr sz="1600">
                <a:solidFill>
                  <a:srgbClr val="FFFFFF"/>
                </a:solidFill>
              </a:defRPr>
            </a:lvl1pPr>
            <a:lvl2pPr marL="0" indent="0">
              <a:buFont typeface="Arial" panose="020B0604020202020204" pitchFamily="34" charset="0"/>
              <a:buNone/>
              <a:defRPr sz="1100">
                <a:solidFill>
                  <a:srgbClr val="FFFFFF"/>
                </a:solidFill>
              </a:defRPr>
            </a:lvl2pPr>
            <a:lvl3pPr marL="257067" indent="-128534">
              <a:defRPr sz="1100">
                <a:solidFill>
                  <a:srgbClr val="FFFFFF"/>
                </a:solidFill>
              </a:defRPr>
            </a:lvl3pPr>
            <a:lvl4pPr marL="385605" indent="-128534">
              <a:defRPr sz="1100">
                <a:solidFill>
                  <a:srgbClr val="FFFFFF"/>
                </a:solidFill>
              </a:defRPr>
            </a:lvl4pPr>
            <a:lvl5pPr marL="556993" indent="-171379">
              <a:defRPr sz="11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71" y="3504926"/>
            <a:ext cx="3813049" cy="742414"/>
          </a:xfrm>
          <a:solidFill>
            <a:schemeClr val="accent4">
              <a:alpha val="80000"/>
            </a:schemeClr>
          </a:solidFill>
        </p:spPr>
        <p:txBody>
          <a:bodyPr lIns="290236" tIns="145113" rIns="290236" bIns="145113" anchor="b" anchorCtr="0">
            <a:spAutoFit/>
          </a:bodyPr>
          <a:lstStyle>
            <a:lvl1pPr marL="0" indent="0">
              <a:buNone/>
              <a:defRPr sz="1600">
                <a:solidFill>
                  <a:srgbClr val="FFFFFF"/>
                </a:solidFill>
              </a:defRPr>
            </a:lvl1pPr>
            <a:lvl2pPr marL="0" indent="0">
              <a:buFont typeface="Arial" panose="020B0604020202020204" pitchFamily="34" charset="0"/>
              <a:buNone/>
              <a:defRPr sz="1100">
                <a:solidFill>
                  <a:srgbClr val="FFFFFF"/>
                </a:solidFill>
              </a:defRPr>
            </a:lvl2pPr>
            <a:lvl3pPr marL="257067" indent="-128534">
              <a:defRPr sz="1100">
                <a:solidFill>
                  <a:srgbClr val="FFFFFF"/>
                </a:solidFill>
              </a:defRPr>
            </a:lvl3pPr>
            <a:lvl4pPr marL="385605" indent="-128534">
              <a:defRPr sz="1100">
                <a:solidFill>
                  <a:srgbClr val="FFFFFF"/>
                </a:solidFill>
              </a:defRPr>
            </a:lvl4pPr>
            <a:lvl5pPr marL="556993" indent="-171379">
              <a:defRPr sz="11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15718441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12"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2"/>
            <a:ext cx="1828800" cy="1983051"/>
          </a:xfrm>
          <a:solidFill>
            <a:schemeClr val="bg1">
              <a:lumMod val="95000"/>
            </a:schemeClr>
          </a:solidFill>
        </p:spPr>
        <p:txBody>
          <a:bodyPr anchor="ctr"/>
          <a:lstStyle>
            <a:lvl1pPr>
              <a:defRPr lang="en-US" sz="1100" dirty="0"/>
            </a:lvl1pPr>
          </a:lstStyle>
          <a:p>
            <a:pPr lvl="0"/>
            <a:endParaRPr lang="en-US" noProof="0" dirty="0"/>
          </a:p>
        </p:txBody>
      </p:sp>
      <p:sp>
        <p:nvSpPr>
          <p:cNvPr id="5" name="Picture Placeholder 3"/>
          <p:cNvSpPr>
            <a:spLocks noGrp="1"/>
          </p:cNvSpPr>
          <p:nvPr>
            <p:ph type="pic" sz="quarter" idx="11"/>
          </p:nvPr>
        </p:nvSpPr>
        <p:spPr>
          <a:xfrm>
            <a:off x="2667001" y="1047752"/>
            <a:ext cx="1828800" cy="1983051"/>
          </a:xfrm>
          <a:solidFill>
            <a:schemeClr val="bg1">
              <a:lumMod val="95000"/>
            </a:schemeClr>
          </a:solidFill>
        </p:spPr>
        <p:txBody>
          <a:bodyPr anchor="ctr"/>
          <a:lstStyle>
            <a:lvl1pPr>
              <a:defRPr lang="en-US" sz="1100"/>
            </a:lvl1pPr>
          </a:lstStyle>
          <a:p>
            <a:pPr lvl="0"/>
            <a:endParaRPr lang="en-US" noProof="0"/>
          </a:p>
        </p:txBody>
      </p:sp>
      <p:sp>
        <p:nvSpPr>
          <p:cNvPr id="6" name="Picture Placeholder 3"/>
          <p:cNvSpPr>
            <a:spLocks noGrp="1"/>
          </p:cNvSpPr>
          <p:nvPr>
            <p:ph type="pic" sz="quarter" idx="12"/>
          </p:nvPr>
        </p:nvSpPr>
        <p:spPr>
          <a:xfrm>
            <a:off x="4648199" y="1047752"/>
            <a:ext cx="1828800" cy="1983051"/>
          </a:xfrm>
          <a:solidFill>
            <a:schemeClr val="bg1">
              <a:lumMod val="95000"/>
            </a:schemeClr>
          </a:solidFill>
        </p:spPr>
        <p:txBody>
          <a:bodyPr anchor="ctr"/>
          <a:lstStyle>
            <a:lvl1pPr>
              <a:defRPr lang="en-US" sz="1100"/>
            </a:lvl1pPr>
          </a:lstStyle>
          <a:p>
            <a:pPr lvl="0"/>
            <a:endParaRPr lang="en-US" noProof="0"/>
          </a:p>
        </p:txBody>
      </p:sp>
      <p:sp>
        <p:nvSpPr>
          <p:cNvPr id="7" name="Picture Placeholder 3"/>
          <p:cNvSpPr>
            <a:spLocks noGrp="1"/>
          </p:cNvSpPr>
          <p:nvPr>
            <p:ph type="pic" sz="quarter" idx="13"/>
          </p:nvPr>
        </p:nvSpPr>
        <p:spPr>
          <a:xfrm>
            <a:off x="6629400" y="1047752"/>
            <a:ext cx="1828800" cy="1983051"/>
          </a:xfrm>
          <a:solidFill>
            <a:schemeClr val="bg1">
              <a:lumMod val="95000"/>
            </a:schemeClr>
          </a:solidFill>
        </p:spPr>
        <p:txBody>
          <a:bodyPr anchor="ctr"/>
          <a:lstStyle>
            <a:lvl1pPr>
              <a:defRPr lang="en-US" sz="1100"/>
            </a:lvl1pPr>
          </a:lstStyle>
          <a:p>
            <a:pPr lvl="0"/>
            <a:endParaRPr lang="en-US" noProof="0"/>
          </a:p>
        </p:txBody>
      </p:sp>
      <p:sp>
        <p:nvSpPr>
          <p:cNvPr id="8" name="Text Placeholder 7"/>
          <p:cNvSpPr>
            <a:spLocks noGrp="1"/>
          </p:cNvSpPr>
          <p:nvPr>
            <p:ph type="body" sz="quarter" idx="19"/>
          </p:nvPr>
        </p:nvSpPr>
        <p:spPr>
          <a:xfrm>
            <a:off x="685801" y="1795955"/>
            <a:ext cx="1831086" cy="1234857"/>
          </a:xfrm>
          <a:solidFill>
            <a:schemeClr val="accent1">
              <a:alpha val="80000"/>
            </a:schemeClr>
          </a:solidFill>
        </p:spPr>
        <p:txBody>
          <a:bodyPr lIns="290236" tIns="145113" rIns="290236" bIns="145113" anchor="b" anchorCtr="0">
            <a:spAutoFit/>
          </a:bodyPr>
          <a:lstStyle>
            <a:lvl1pPr marL="0" indent="0">
              <a:buNone/>
              <a:defRPr sz="1600">
                <a:solidFill>
                  <a:srgbClr val="FFFFFF"/>
                </a:solidFill>
              </a:defRPr>
            </a:lvl1pPr>
            <a:lvl2pPr marL="0" indent="0">
              <a:buFont typeface="Arial" panose="020B0604020202020204" pitchFamily="34" charset="0"/>
              <a:buNone/>
              <a:defRPr sz="1100">
                <a:solidFill>
                  <a:srgbClr val="FFFFFF"/>
                </a:solidFill>
              </a:defRPr>
            </a:lvl2pPr>
            <a:lvl3pPr marL="257067" indent="-128534">
              <a:defRPr sz="1100">
                <a:solidFill>
                  <a:srgbClr val="FFFFFF"/>
                </a:solidFill>
              </a:defRPr>
            </a:lvl3pPr>
            <a:lvl4pPr marL="385605" indent="-128534">
              <a:defRPr sz="1100">
                <a:solidFill>
                  <a:srgbClr val="FFFFFF"/>
                </a:solidFill>
              </a:defRPr>
            </a:lvl4pPr>
            <a:lvl5pPr marL="556993" indent="-171379">
              <a:defRPr sz="11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1795955"/>
            <a:ext cx="1831086" cy="1234857"/>
          </a:xfrm>
          <a:solidFill>
            <a:schemeClr val="accent3">
              <a:alpha val="80000"/>
            </a:schemeClr>
          </a:solidFill>
        </p:spPr>
        <p:txBody>
          <a:bodyPr lIns="290236" tIns="145113" rIns="290236" bIns="145113" anchor="b" anchorCtr="0">
            <a:spAutoFit/>
          </a:bodyPr>
          <a:lstStyle>
            <a:lvl1pPr marL="0" indent="0">
              <a:buNone/>
              <a:defRPr sz="1600">
                <a:solidFill>
                  <a:srgbClr val="FFFFFF"/>
                </a:solidFill>
              </a:defRPr>
            </a:lvl1pPr>
            <a:lvl2pPr marL="0" indent="0">
              <a:buFont typeface="Arial" panose="020B0604020202020204" pitchFamily="34" charset="0"/>
              <a:buNone/>
              <a:defRPr sz="1100">
                <a:solidFill>
                  <a:srgbClr val="FFFFFF"/>
                </a:solidFill>
              </a:defRPr>
            </a:lvl2pPr>
            <a:lvl3pPr marL="257067" indent="-128534">
              <a:defRPr sz="1100">
                <a:solidFill>
                  <a:srgbClr val="FFFFFF"/>
                </a:solidFill>
              </a:defRPr>
            </a:lvl3pPr>
            <a:lvl4pPr marL="385605" indent="-128534">
              <a:defRPr sz="1100">
                <a:solidFill>
                  <a:srgbClr val="FFFFFF"/>
                </a:solidFill>
              </a:defRPr>
            </a:lvl4pPr>
            <a:lvl5pPr marL="556993" indent="-171379">
              <a:defRPr sz="11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1795955"/>
            <a:ext cx="1831086" cy="1234857"/>
          </a:xfrm>
          <a:solidFill>
            <a:schemeClr val="accent5">
              <a:alpha val="80000"/>
            </a:schemeClr>
          </a:solidFill>
        </p:spPr>
        <p:txBody>
          <a:bodyPr lIns="290236" tIns="145113" rIns="290236" bIns="145113" anchor="b" anchorCtr="0">
            <a:spAutoFit/>
          </a:bodyPr>
          <a:lstStyle>
            <a:lvl1pPr marL="0" indent="0">
              <a:buNone/>
              <a:defRPr sz="1600">
                <a:solidFill>
                  <a:srgbClr val="FFFFFF"/>
                </a:solidFill>
              </a:defRPr>
            </a:lvl1pPr>
            <a:lvl2pPr marL="0" indent="0">
              <a:buFont typeface="Arial" panose="020B0604020202020204" pitchFamily="34" charset="0"/>
              <a:buNone/>
              <a:defRPr sz="1100">
                <a:solidFill>
                  <a:srgbClr val="FFFFFF"/>
                </a:solidFill>
              </a:defRPr>
            </a:lvl2pPr>
            <a:lvl3pPr marL="257067" indent="-128534">
              <a:defRPr sz="1100">
                <a:solidFill>
                  <a:srgbClr val="FFFFFF"/>
                </a:solidFill>
              </a:defRPr>
            </a:lvl3pPr>
            <a:lvl4pPr marL="385605" indent="-128534">
              <a:defRPr sz="1100">
                <a:solidFill>
                  <a:srgbClr val="FFFFFF"/>
                </a:solidFill>
              </a:defRPr>
            </a:lvl4pPr>
            <a:lvl5pPr marL="556993" indent="-171379">
              <a:defRPr sz="11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1795955"/>
            <a:ext cx="1831086" cy="1234857"/>
          </a:xfrm>
          <a:solidFill>
            <a:schemeClr val="bg2">
              <a:alpha val="80000"/>
            </a:schemeClr>
          </a:solidFill>
        </p:spPr>
        <p:txBody>
          <a:bodyPr lIns="290236" tIns="145113" rIns="290236" bIns="145113" anchor="b" anchorCtr="0">
            <a:spAutoFit/>
          </a:bodyPr>
          <a:lstStyle>
            <a:lvl1pPr marL="0" indent="0">
              <a:buNone/>
              <a:defRPr sz="1600">
                <a:solidFill>
                  <a:srgbClr val="FFFFFF"/>
                </a:solidFill>
              </a:defRPr>
            </a:lvl1pPr>
            <a:lvl2pPr marL="0" indent="0">
              <a:buFont typeface="Arial" panose="020B0604020202020204" pitchFamily="34" charset="0"/>
              <a:buNone/>
              <a:defRPr sz="1100">
                <a:solidFill>
                  <a:srgbClr val="FFFFFF"/>
                </a:solidFill>
              </a:defRPr>
            </a:lvl2pPr>
            <a:lvl3pPr marL="257067" indent="-128534">
              <a:defRPr sz="1100">
                <a:solidFill>
                  <a:srgbClr val="FFFFFF"/>
                </a:solidFill>
              </a:defRPr>
            </a:lvl3pPr>
            <a:lvl4pPr marL="385605" indent="-128534">
              <a:defRPr sz="1100">
                <a:solidFill>
                  <a:srgbClr val="FFFFFF"/>
                </a:solidFill>
              </a:defRPr>
            </a:lvl4pPr>
            <a:lvl5pPr marL="556993" indent="-171379">
              <a:defRPr sz="11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685801" y="3159233"/>
            <a:ext cx="1831086" cy="1285169"/>
          </a:xfrm>
        </p:spPr>
        <p:txBody>
          <a:bodyPr/>
          <a:lstStyle>
            <a:lvl1pPr marL="0" indent="0">
              <a:buNone/>
              <a:defRPr sz="11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2666239" y="3159233"/>
            <a:ext cx="1831086" cy="1285169"/>
          </a:xfrm>
        </p:spPr>
        <p:txBody>
          <a:bodyPr/>
          <a:lstStyle>
            <a:lvl1pPr marL="0" indent="0">
              <a:buNone/>
              <a:defRPr sz="11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4646675" y="3159233"/>
            <a:ext cx="1831086" cy="1285169"/>
          </a:xfrm>
        </p:spPr>
        <p:txBody>
          <a:bodyPr/>
          <a:lstStyle>
            <a:lvl1pPr marL="0" indent="0">
              <a:buNone/>
              <a:defRPr sz="11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6627113" y="3159233"/>
            <a:ext cx="1831086" cy="1285169"/>
          </a:xfrm>
        </p:spPr>
        <p:txBody>
          <a:bodyPr/>
          <a:lstStyle>
            <a:lvl1pPr marL="0" indent="0">
              <a:buNone/>
              <a:defRPr sz="11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3285995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12"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2"/>
            <a:ext cx="1828800" cy="1983051"/>
          </a:xfrm>
          <a:solidFill>
            <a:schemeClr val="bg1">
              <a:lumMod val="95000"/>
            </a:schemeClr>
          </a:solidFill>
        </p:spPr>
        <p:txBody>
          <a:bodyPr anchor="ctr"/>
          <a:lstStyle>
            <a:lvl1pPr>
              <a:defRPr lang="en-US" sz="1100" dirty="0"/>
            </a:lvl1pPr>
          </a:lstStyle>
          <a:p>
            <a:pPr lvl="0"/>
            <a:endParaRPr lang="en-US" noProof="0" dirty="0"/>
          </a:p>
        </p:txBody>
      </p:sp>
      <p:sp>
        <p:nvSpPr>
          <p:cNvPr id="5" name="Picture Placeholder 3"/>
          <p:cNvSpPr>
            <a:spLocks noGrp="1"/>
          </p:cNvSpPr>
          <p:nvPr>
            <p:ph type="pic" sz="quarter" idx="11"/>
          </p:nvPr>
        </p:nvSpPr>
        <p:spPr>
          <a:xfrm>
            <a:off x="2667001" y="1047752"/>
            <a:ext cx="1828800" cy="1983051"/>
          </a:xfrm>
          <a:solidFill>
            <a:schemeClr val="bg1">
              <a:lumMod val="95000"/>
            </a:schemeClr>
          </a:solidFill>
        </p:spPr>
        <p:txBody>
          <a:bodyPr anchor="ctr"/>
          <a:lstStyle>
            <a:lvl1pPr>
              <a:defRPr lang="en-US" sz="1100"/>
            </a:lvl1pPr>
          </a:lstStyle>
          <a:p>
            <a:pPr lvl="0"/>
            <a:endParaRPr lang="en-US" noProof="0"/>
          </a:p>
        </p:txBody>
      </p:sp>
      <p:sp>
        <p:nvSpPr>
          <p:cNvPr id="6" name="Picture Placeholder 3"/>
          <p:cNvSpPr>
            <a:spLocks noGrp="1"/>
          </p:cNvSpPr>
          <p:nvPr>
            <p:ph type="pic" sz="quarter" idx="12"/>
          </p:nvPr>
        </p:nvSpPr>
        <p:spPr>
          <a:xfrm>
            <a:off x="4648199" y="1047752"/>
            <a:ext cx="1828800" cy="1983051"/>
          </a:xfrm>
          <a:solidFill>
            <a:schemeClr val="bg1">
              <a:lumMod val="95000"/>
            </a:schemeClr>
          </a:solidFill>
        </p:spPr>
        <p:txBody>
          <a:bodyPr anchor="ctr"/>
          <a:lstStyle>
            <a:lvl1pPr>
              <a:defRPr lang="en-US" sz="1100"/>
            </a:lvl1pPr>
          </a:lstStyle>
          <a:p>
            <a:pPr lvl="0"/>
            <a:endParaRPr lang="en-US" noProof="0"/>
          </a:p>
        </p:txBody>
      </p:sp>
      <p:sp>
        <p:nvSpPr>
          <p:cNvPr id="7" name="Picture Placeholder 3"/>
          <p:cNvSpPr>
            <a:spLocks noGrp="1"/>
          </p:cNvSpPr>
          <p:nvPr>
            <p:ph type="pic" sz="quarter" idx="13"/>
          </p:nvPr>
        </p:nvSpPr>
        <p:spPr>
          <a:xfrm>
            <a:off x="6629400" y="1047752"/>
            <a:ext cx="1828800" cy="1983051"/>
          </a:xfrm>
          <a:solidFill>
            <a:schemeClr val="bg1">
              <a:lumMod val="95000"/>
            </a:schemeClr>
          </a:solidFill>
        </p:spPr>
        <p:txBody>
          <a:bodyPr anchor="ctr"/>
          <a:lstStyle>
            <a:lvl1pPr>
              <a:defRPr lang="en-US" sz="1100"/>
            </a:lvl1pPr>
          </a:lstStyle>
          <a:p>
            <a:pPr lvl="0"/>
            <a:endParaRPr lang="en-US" noProof="0"/>
          </a:p>
        </p:txBody>
      </p:sp>
      <p:sp>
        <p:nvSpPr>
          <p:cNvPr id="8" name="Text Placeholder 7"/>
          <p:cNvSpPr>
            <a:spLocks noGrp="1"/>
          </p:cNvSpPr>
          <p:nvPr>
            <p:ph type="body" sz="quarter" idx="19"/>
          </p:nvPr>
        </p:nvSpPr>
        <p:spPr>
          <a:xfrm>
            <a:off x="685801" y="1795955"/>
            <a:ext cx="1831086" cy="1234857"/>
          </a:xfrm>
          <a:solidFill>
            <a:schemeClr val="accent1">
              <a:alpha val="80000"/>
            </a:schemeClr>
          </a:solidFill>
        </p:spPr>
        <p:txBody>
          <a:bodyPr lIns="290236" tIns="145113" rIns="290236" bIns="145113" anchor="b" anchorCtr="0">
            <a:spAutoFit/>
          </a:bodyPr>
          <a:lstStyle>
            <a:lvl1pPr marL="0" indent="0">
              <a:buNone/>
              <a:defRPr sz="1600">
                <a:solidFill>
                  <a:srgbClr val="FFFFFF"/>
                </a:solidFill>
              </a:defRPr>
            </a:lvl1pPr>
            <a:lvl2pPr marL="0" indent="0">
              <a:buFont typeface="Arial" panose="020B0604020202020204" pitchFamily="34" charset="0"/>
              <a:buNone/>
              <a:defRPr sz="1100">
                <a:solidFill>
                  <a:srgbClr val="FFFFFF"/>
                </a:solidFill>
              </a:defRPr>
            </a:lvl2pPr>
            <a:lvl3pPr marL="257067" indent="-128534">
              <a:defRPr sz="1100">
                <a:solidFill>
                  <a:srgbClr val="FFFFFF"/>
                </a:solidFill>
              </a:defRPr>
            </a:lvl3pPr>
            <a:lvl4pPr marL="385605" indent="-128534">
              <a:defRPr sz="1100">
                <a:solidFill>
                  <a:srgbClr val="FFFFFF"/>
                </a:solidFill>
              </a:defRPr>
            </a:lvl4pPr>
            <a:lvl5pPr marL="556993" indent="-171379">
              <a:defRPr sz="11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1795955"/>
            <a:ext cx="1831086" cy="1234857"/>
          </a:xfrm>
          <a:solidFill>
            <a:schemeClr val="accent3">
              <a:alpha val="80000"/>
            </a:schemeClr>
          </a:solidFill>
        </p:spPr>
        <p:txBody>
          <a:bodyPr lIns="290236" tIns="145113" rIns="290236" bIns="145113" anchor="b" anchorCtr="0">
            <a:spAutoFit/>
          </a:bodyPr>
          <a:lstStyle>
            <a:lvl1pPr marL="0" indent="0">
              <a:buNone/>
              <a:defRPr sz="1600">
                <a:solidFill>
                  <a:srgbClr val="FFFFFF"/>
                </a:solidFill>
              </a:defRPr>
            </a:lvl1pPr>
            <a:lvl2pPr marL="0" indent="0">
              <a:buFont typeface="Arial" panose="020B0604020202020204" pitchFamily="34" charset="0"/>
              <a:buNone/>
              <a:defRPr sz="1100">
                <a:solidFill>
                  <a:srgbClr val="FFFFFF"/>
                </a:solidFill>
              </a:defRPr>
            </a:lvl2pPr>
            <a:lvl3pPr marL="257067" indent="-128534">
              <a:defRPr sz="1100">
                <a:solidFill>
                  <a:srgbClr val="FFFFFF"/>
                </a:solidFill>
              </a:defRPr>
            </a:lvl3pPr>
            <a:lvl4pPr marL="385605" indent="-128534">
              <a:defRPr sz="1100">
                <a:solidFill>
                  <a:srgbClr val="FFFFFF"/>
                </a:solidFill>
              </a:defRPr>
            </a:lvl4pPr>
            <a:lvl5pPr marL="556993" indent="-171379">
              <a:defRPr sz="11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1795955"/>
            <a:ext cx="1831086" cy="1234857"/>
          </a:xfrm>
          <a:solidFill>
            <a:schemeClr val="accent5">
              <a:alpha val="80000"/>
            </a:schemeClr>
          </a:solidFill>
        </p:spPr>
        <p:txBody>
          <a:bodyPr lIns="290236" tIns="145113" rIns="290236" bIns="145113" anchor="b" anchorCtr="0">
            <a:spAutoFit/>
          </a:bodyPr>
          <a:lstStyle>
            <a:lvl1pPr marL="0" indent="0">
              <a:buNone/>
              <a:defRPr sz="1600">
                <a:solidFill>
                  <a:srgbClr val="FFFFFF"/>
                </a:solidFill>
              </a:defRPr>
            </a:lvl1pPr>
            <a:lvl2pPr marL="0" indent="0">
              <a:buFont typeface="Arial" panose="020B0604020202020204" pitchFamily="34" charset="0"/>
              <a:buNone/>
              <a:defRPr sz="1100">
                <a:solidFill>
                  <a:srgbClr val="FFFFFF"/>
                </a:solidFill>
              </a:defRPr>
            </a:lvl2pPr>
            <a:lvl3pPr marL="257067" indent="-128534">
              <a:defRPr sz="1100">
                <a:solidFill>
                  <a:srgbClr val="FFFFFF"/>
                </a:solidFill>
              </a:defRPr>
            </a:lvl3pPr>
            <a:lvl4pPr marL="385605" indent="-128534">
              <a:defRPr sz="1100">
                <a:solidFill>
                  <a:srgbClr val="FFFFFF"/>
                </a:solidFill>
              </a:defRPr>
            </a:lvl4pPr>
            <a:lvl5pPr marL="556993" indent="-171379">
              <a:defRPr sz="11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1795955"/>
            <a:ext cx="1831086" cy="1234857"/>
          </a:xfrm>
          <a:solidFill>
            <a:schemeClr val="bg2">
              <a:alpha val="80000"/>
            </a:schemeClr>
          </a:solidFill>
        </p:spPr>
        <p:txBody>
          <a:bodyPr lIns="290236" tIns="145113" rIns="290236" bIns="145113" anchor="b" anchorCtr="0">
            <a:spAutoFit/>
          </a:bodyPr>
          <a:lstStyle>
            <a:lvl1pPr marL="0" indent="0">
              <a:buNone/>
              <a:defRPr sz="1600">
                <a:solidFill>
                  <a:srgbClr val="FFFFFF"/>
                </a:solidFill>
              </a:defRPr>
            </a:lvl1pPr>
            <a:lvl2pPr marL="0" indent="0">
              <a:buFont typeface="Arial" panose="020B0604020202020204" pitchFamily="34" charset="0"/>
              <a:buNone/>
              <a:defRPr sz="1100">
                <a:solidFill>
                  <a:srgbClr val="FFFFFF"/>
                </a:solidFill>
              </a:defRPr>
            </a:lvl2pPr>
            <a:lvl3pPr marL="257067" indent="-128534">
              <a:defRPr sz="1100">
                <a:solidFill>
                  <a:srgbClr val="FFFFFF"/>
                </a:solidFill>
              </a:defRPr>
            </a:lvl3pPr>
            <a:lvl4pPr marL="385605" indent="-128534">
              <a:defRPr sz="1100">
                <a:solidFill>
                  <a:srgbClr val="FFFFFF"/>
                </a:solidFill>
              </a:defRPr>
            </a:lvl4pPr>
            <a:lvl5pPr marL="556993" indent="-171379">
              <a:defRPr sz="11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685801" y="3159233"/>
            <a:ext cx="1831086" cy="1285169"/>
          </a:xfrm>
        </p:spPr>
        <p:txBody>
          <a:bodyPr/>
          <a:lstStyle>
            <a:lvl1pPr marL="0" indent="0">
              <a:buNone/>
              <a:defRPr sz="11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2666239" y="3159233"/>
            <a:ext cx="1831086" cy="1285169"/>
          </a:xfrm>
        </p:spPr>
        <p:txBody>
          <a:bodyPr/>
          <a:lstStyle>
            <a:lvl1pPr marL="0" indent="0">
              <a:buNone/>
              <a:defRPr sz="11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4646675" y="3159233"/>
            <a:ext cx="1831086" cy="1285169"/>
          </a:xfrm>
        </p:spPr>
        <p:txBody>
          <a:bodyPr/>
          <a:lstStyle>
            <a:lvl1pPr marL="0" indent="0">
              <a:buNone/>
              <a:defRPr sz="11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6627113" y="3159233"/>
            <a:ext cx="1831086" cy="1285169"/>
          </a:xfrm>
        </p:spPr>
        <p:txBody>
          <a:bodyPr/>
          <a:lstStyle>
            <a:lvl1pPr marL="0" indent="0">
              <a:buNone/>
              <a:defRPr sz="11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p:nvPr>
        </p:nvSpPr>
        <p:spPr>
          <a:xfrm>
            <a:off x="685812" y="700091"/>
            <a:ext cx="7772401" cy="304800"/>
          </a:xfrm>
        </p:spPr>
        <p:txBody>
          <a:bodyPr/>
          <a:lstStyle>
            <a:lvl1pPr marL="0" indent="0" algn="ctr">
              <a:lnSpc>
                <a:spcPct val="86000"/>
              </a:lnSpc>
              <a:spcBef>
                <a:spcPts val="0"/>
              </a:spcBef>
              <a:buNone/>
              <a:defRPr sz="1300" baseline="0"/>
            </a:lvl1pPr>
          </a:lstStyle>
          <a:p>
            <a:pPr lvl="0"/>
            <a:r>
              <a:rPr lang="ru-RU"/>
              <a:t>Образец текста</a:t>
            </a:r>
          </a:p>
        </p:txBody>
      </p:sp>
    </p:spTree>
    <p:extLst>
      <p:ext uri="{BB962C8B-B14F-4D97-AF65-F5344CB8AC3E}">
        <p14:creationId xmlns:p14="http://schemas.microsoft.com/office/powerpoint/2010/main" val="353731248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12"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2"/>
            <a:ext cx="2496312" cy="1983051"/>
          </a:xfrm>
          <a:solidFill>
            <a:schemeClr val="bg1">
              <a:lumMod val="95000"/>
            </a:schemeClr>
          </a:solidFill>
        </p:spPr>
        <p:txBody>
          <a:bodyPr anchor="ctr"/>
          <a:lstStyle>
            <a:lvl1pPr>
              <a:defRPr lang="en-US" sz="1100" dirty="0"/>
            </a:lvl1pPr>
          </a:lstStyle>
          <a:p>
            <a:pPr lvl="0"/>
            <a:endParaRPr lang="en-US" noProof="0" dirty="0"/>
          </a:p>
        </p:txBody>
      </p:sp>
      <p:sp>
        <p:nvSpPr>
          <p:cNvPr id="5" name="Picture Placeholder 3"/>
          <p:cNvSpPr>
            <a:spLocks noGrp="1"/>
          </p:cNvSpPr>
          <p:nvPr>
            <p:ph type="pic" sz="quarter" idx="11"/>
          </p:nvPr>
        </p:nvSpPr>
        <p:spPr>
          <a:xfrm>
            <a:off x="3323844" y="1047752"/>
            <a:ext cx="2496312" cy="1983051"/>
          </a:xfrm>
          <a:solidFill>
            <a:schemeClr val="bg1">
              <a:lumMod val="95000"/>
            </a:schemeClr>
          </a:solidFill>
        </p:spPr>
        <p:txBody>
          <a:bodyPr anchor="ctr"/>
          <a:lstStyle>
            <a:lvl1pPr>
              <a:defRPr lang="en-US" sz="1100"/>
            </a:lvl1pPr>
          </a:lstStyle>
          <a:p>
            <a:pPr lvl="0"/>
            <a:endParaRPr lang="en-US" noProof="0"/>
          </a:p>
        </p:txBody>
      </p:sp>
      <p:sp>
        <p:nvSpPr>
          <p:cNvPr id="6" name="Picture Placeholder 3"/>
          <p:cNvSpPr>
            <a:spLocks noGrp="1"/>
          </p:cNvSpPr>
          <p:nvPr>
            <p:ph type="pic" sz="quarter" idx="12"/>
          </p:nvPr>
        </p:nvSpPr>
        <p:spPr>
          <a:xfrm>
            <a:off x="5961887" y="1047752"/>
            <a:ext cx="2496312" cy="1983051"/>
          </a:xfrm>
          <a:solidFill>
            <a:schemeClr val="bg1">
              <a:lumMod val="95000"/>
            </a:schemeClr>
          </a:solidFill>
        </p:spPr>
        <p:txBody>
          <a:bodyPr anchor="ctr"/>
          <a:lstStyle>
            <a:lvl1pPr>
              <a:defRPr lang="en-US" sz="1100"/>
            </a:lvl1pPr>
          </a:lstStyle>
          <a:p>
            <a:pPr lvl="0"/>
            <a:endParaRPr lang="en-US" noProof="0"/>
          </a:p>
        </p:txBody>
      </p:sp>
      <p:sp>
        <p:nvSpPr>
          <p:cNvPr id="9" name="Text Placeholder 7"/>
          <p:cNvSpPr>
            <a:spLocks noGrp="1"/>
          </p:cNvSpPr>
          <p:nvPr>
            <p:ph type="body" sz="quarter" idx="21"/>
          </p:nvPr>
        </p:nvSpPr>
        <p:spPr>
          <a:xfrm>
            <a:off x="685801" y="2042175"/>
            <a:ext cx="2496312" cy="988635"/>
          </a:xfrm>
          <a:solidFill>
            <a:schemeClr val="accent1">
              <a:alpha val="80000"/>
            </a:schemeClr>
          </a:solidFill>
        </p:spPr>
        <p:txBody>
          <a:bodyPr lIns="290236" tIns="145113" rIns="290236" bIns="145113" anchor="b" anchorCtr="0">
            <a:spAutoFit/>
          </a:bodyPr>
          <a:lstStyle>
            <a:lvl1pPr marL="0" indent="0">
              <a:buNone/>
              <a:defRPr sz="1600">
                <a:solidFill>
                  <a:srgbClr val="FFFFFF"/>
                </a:solidFill>
              </a:defRPr>
            </a:lvl1pPr>
            <a:lvl2pPr marL="0" indent="0">
              <a:buFont typeface="Arial" panose="020B0604020202020204" pitchFamily="34" charset="0"/>
              <a:buNone/>
              <a:defRPr sz="1100">
                <a:solidFill>
                  <a:srgbClr val="FFFFFF"/>
                </a:solidFill>
              </a:defRPr>
            </a:lvl2pPr>
            <a:lvl3pPr marL="257067" indent="-128534">
              <a:defRPr sz="1100">
                <a:solidFill>
                  <a:srgbClr val="FFFFFF"/>
                </a:solidFill>
              </a:defRPr>
            </a:lvl3pPr>
            <a:lvl4pPr marL="385605" indent="-128534">
              <a:defRPr sz="1100">
                <a:solidFill>
                  <a:srgbClr val="FFFFFF"/>
                </a:solidFill>
              </a:defRPr>
            </a:lvl4pPr>
            <a:lvl5pPr marL="556993" indent="-171379">
              <a:defRPr sz="11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2042175"/>
            <a:ext cx="2496312" cy="988635"/>
          </a:xfrm>
          <a:solidFill>
            <a:schemeClr val="accent4">
              <a:alpha val="80000"/>
            </a:schemeClr>
          </a:solidFill>
        </p:spPr>
        <p:txBody>
          <a:bodyPr lIns="290236" tIns="145113" rIns="290236" bIns="145113" anchor="b" anchorCtr="0">
            <a:spAutoFit/>
          </a:bodyPr>
          <a:lstStyle>
            <a:lvl1pPr marL="0" indent="0">
              <a:buNone/>
              <a:defRPr sz="1600">
                <a:solidFill>
                  <a:srgbClr val="FFFFFF"/>
                </a:solidFill>
              </a:defRPr>
            </a:lvl1pPr>
            <a:lvl2pPr marL="0" indent="0">
              <a:buFont typeface="Arial" panose="020B0604020202020204" pitchFamily="34" charset="0"/>
              <a:buNone/>
              <a:defRPr sz="1100">
                <a:solidFill>
                  <a:srgbClr val="FFFFFF"/>
                </a:solidFill>
              </a:defRPr>
            </a:lvl2pPr>
            <a:lvl3pPr marL="257067" indent="-128534">
              <a:defRPr sz="1100">
                <a:solidFill>
                  <a:srgbClr val="FFFFFF"/>
                </a:solidFill>
              </a:defRPr>
            </a:lvl3pPr>
            <a:lvl4pPr marL="385605" indent="-128534">
              <a:defRPr sz="1100">
                <a:solidFill>
                  <a:srgbClr val="FFFFFF"/>
                </a:solidFill>
              </a:defRPr>
            </a:lvl4pPr>
            <a:lvl5pPr marL="556993" indent="-171379">
              <a:defRPr sz="11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2042175"/>
            <a:ext cx="2496312" cy="988635"/>
          </a:xfrm>
          <a:solidFill>
            <a:schemeClr val="bg2">
              <a:alpha val="80000"/>
            </a:schemeClr>
          </a:solidFill>
        </p:spPr>
        <p:txBody>
          <a:bodyPr lIns="290236" tIns="145113" rIns="290236" bIns="145113" anchor="b" anchorCtr="0">
            <a:spAutoFit/>
          </a:bodyPr>
          <a:lstStyle>
            <a:lvl1pPr marL="0" indent="0">
              <a:buNone/>
              <a:defRPr sz="1600">
                <a:solidFill>
                  <a:srgbClr val="FFFFFF"/>
                </a:solidFill>
              </a:defRPr>
            </a:lvl1pPr>
            <a:lvl2pPr marL="0" indent="0">
              <a:buFont typeface="Arial" panose="020B0604020202020204" pitchFamily="34" charset="0"/>
              <a:buNone/>
              <a:defRPr sz="1100">
                <a:solidFill>
                  <a:srgbClr val="FFFFFF"/>
                </a:solidFill>
              </a:defRPr>
            </a:lvl2pPr>
            <a:lvl3pPr marL="257067" indent="-128534">
              <a:defRPr sz="1100">
                <a:solidFill>
                  <a:srgbClr val="FFFFFF"/>
                </a:solidFill>
              </a:defRPr>
            </a:lvl3pPr>
            <a:lvl4pPr marL="385605" indent="-128534">
              <a:defRPr sz="1100">
                <a:solidFill>
                  <a:srgbClr val="FFFFFF"/>
                </a:solidFill>
              </a:defRPr>
            </a:lvl4pPr>
            <a:lvl5pPr marL="556993" indent="-171379">
              <a:defRPr sz="11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685801" y="3159230"/>
            <a:ext cx="2496312" cy="1313019"/>
          </a:xfrm>
        </p:spPr>
        <p:txBody>
          <a:bodyPr/>
          <a:lstStyle>
            <a:lvl1pPr marL="0" indent="0">
              <a:buNone/>
              <a:defRPr sz="16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323844" y="3159230"/>
            <a:ext cx="2496312" cy="1313019"/>
          </a:xfrm>
        </p:spPr>
        <p:txBody>
          <a:bodyPr/>
          <a:lstStyle>
            <a:lvl1pPr marL="0" indent="0">
              <a:buNone/>
              <a:defRPr sz="16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5961887" y="3159230"/>
            <a:ext cx="2496312" cy="1313019"/>
          </a:xfrm>
        </p:spPr>
        <p:txBody>
          <a:bodyPr/>
          <a:lstStyle>
            <a:lvl1pPr marL="0" indent="0">
              <a:buNone/>
              <a:defRPr sz="16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p:nvPr>
        </p:nvSpPr>
        <p:spPr>
          <a:xfrm>
            <a:off x="685812" y="700091"/>
            <a:ext cx="7772401" cy="304800"/>
          </a:xfrm>
        </p:spPr>
        <p:txBody>
          <a:bodyPr/>
          <a:lstStyle>
            <a:lvl1pPr marL="0" indent="0" algn="ctr">
              <a:lnSpc>
                <a:spcPct val="86000"/>
              </a:lnSpc>
              <a:spcBef>
                <a:spcPts val="0"/>
              </a:spcBef>
              <a:buNone/>
              <a:defRPr sz="1300" baseline="0"/>
            </a:lvl1pPr>
          </a:lstStyle>
          <a:p>
            <a:pPr lvl="0"/>
            <a:r>
              <a:rPr lang="ru-RU"/>
              <a:t>Образец текста</a:t>
            </a:r>
          </a:p>
        </p:txBody>
      </p:sp>
    </p:spTree>
    <p:extLst>
      <p:ext uri="{BB962C8B-B14F-4D97-AF65-F5344CB8AC3E}">
        <p14:creationId xmlns:p14="http://schemas.microsoft.com/office/powerpoint/2010/main" val="406449759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12"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2"/>
            <a:ext cx="2496312" cy="1983051"/>
          </a:xfrm>
          <a:solidFill>
            <a:schemeClr val="bg1">
              <a:lumMod val="95000"/>
            </a:schemeClr>
          </a:solidFill>
        </p:spPr>
        <p:txBody>
          <a:bodyPr anchor="ctr"/>
          <a:lstStyle>
            <a:lvl1pPr>
              <a:defRPr lang="en-US" sz="1100" dirty="0"/>
            </a:lvl1pPr>
          </a:lstStyle>
          <a:p>
            <a:pPr lvl="0"/>
            <a:endParaRPr lang="en-US" noProof="0" dirty="0"/>
          </a:p>
        </p:txBody>
      </p:sp>
      <p:sp>
        <p:nvSpPr>
          <p:cNvPr id="5" name="Picture Placeholder 3"/>
          <p:cNvSpPr>
            <a:spLocks noGrp="1"/>
          </p:cNvSpPr>
          <p:nvPr>
            <p:ph type="pic" sz="quarter" idx="11"/>
          </p:nvPr>
        </p:nvSpPr>
        <p:spPr>
          <a:xfrm>
            <a:off x="3323844" y="1047752"/>
            <a:ext cx="2496312" cy="1983051"/>
          </a:xfrm>
          <a:solidFill>
            <a:schemeClr val="bg1">
              <a:lumMod val="95000"/>
            </a:schemeClr>
          </a:solidFill>
        </p:spPr>
        <p:txBody>
          <a:bodyPr anchor="ctr"/>
          <a:lstStyle>
            <a:lvl1pPr>
              <a:defRPr lang="en-US" sz="1100"/>
            </a:lvl1pPr>
          </a:lstStyle>
          <a:p>
            <a:pPr lvl="0"/>
            <a:endParaRPr lang="en-US" noProof="0"/>
          </a:p>
        </p:txBody>
      </p:sp>
      <p:sp>
        <p:nvSpPr>
          <p:cNvPr id="6" name="Picture Placeholder 3"/>
          <p:cNvSpPr>
            <a:spLocks noGrp="1"/>
          </p:cNvSpPr>
          <p:nvPr>
            <p:ph type="pic" sz="quarter" idx="12"/>
          </p:nvPr>
        </p:nvSpPr>
        <p:spPr>
          <a:xfrm>
            <a:off x="5961887" y="1047752"/>
            <a:ext cx="2496312" cy="1983051"/>
          </a:xfrm>
          <a:solidFill>
            <a:schemeClr val="bg1">
              <a:lumMod val="95000"/>
            </a:schemeClr>
          </a:solidFill>
        </p:spPr>
        <p:txBody>
          <a:bodyPr anchor="ctr"/>
          <a:lstStyle>
            <a:lvl1pPr>
              <a:defRPr lang="en-US" sz="1100"/>
            </a:lvl1pPr>
          </a:lstStyle>
          <a:p>
            <a:pPr lvl="0"/>
            <a:endParaRPr lang="en-US" noProof="0"/>
          </a:p>
        </p:txBody>
      </p:sp>
      <p:sp>
        <p:nvSpPr>
          <p:cNvPr id="9" name="Text Placeholder 7"/>
          <p:cNvSpPr>
            <a:spLocks noGrp="1"/>
          </p:cNvSpPr>
          <p:nvPr>
            <p:ph type="body" sz="quarter" idx="21"/>
          </p:nvPr>
        </p:nvSpPr>
        <p:spPr>
          <a:xfrm>
            <a:off x="685801" y="2042175"/>
            <a:ext cx="2496312" cy="988635"/>
          </a:xfrm>
          <a:solidFill>
            <a:schemeClr val="accent1">
              <a:alpha val="80000"/>
            </a:schemeClr>
          </a:solidFill>
        </p:spPr>
        <p:txBody>
          <a:bodyPr lIns="290236" tIns="145113" rIns="290236" bIns="145113" anchor="b" anchorCtr="0">
            <a:spAutoFit/>
          </a:bodyPr>
          <a:lstStyle>
            <a:lvl1pPr marL="0" indent="0">
              <a:buNone/>
              <a:defRPr sz="1600">
                <a:solidFill>
                  <a:srgbClr val="FFFFFF"/>
                </a:solidFill>
              </a:defRPr>
            </a:lvl1pPr>
            <a:lvl2pPr marL="0" indent="0">
              <a:buFont typeface="Arial" panose="020B0604020202020204" pitchFamily="34" charset="0"/>
              <a:buNone/>
              <a:defRPr sz="1100">
                <a:solidFill>
                  <a:srgbClr val="FFFFFF"/>
                </a:solidFill>
              </a:defRPr>
            </a:lvl2pPr>
            <a:lvl3pPr marL="257067" indent="-128534">
              <a:defRPr sz="1100">
                <a:solidFill>
                  <a:srgbClr val="FFFFFF"/>
                </a:solidFill>
              </a:defRPr>
            </a:lvl3pPr>
            <a:lvl4pPr marL="385605" indent="-128534">
              <a:defRPr sz="1100">
                <a:solidFill>
                  <a:srgbClr val="FFFFFF"/>
                </a:solidFill>
              </a:defRPr>
            </a:lvl4pPr>
            <a:lvl5pPr marL="556993" indent="-171379">
              <a:defRPr sz="11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2042175"/>
            <a:ext cx="2496312" cy="988635"/>
          </a:xfrm>
          <a:solidFill>
            <a:schemeClr val="accent4">
              <a:alpha val="80000"/>
            </a:schemeClr>
          </a:solidFill>
        </p:spPr>
        <p:txBody>
          <a:bodyPr lIns="290236" tIns="145113" rIns="290236" bIns="145113" anchor="b" anchorCtr="0">
            <a:spAutoFit/>
          </a:bodyPr>
          <a:lstStyle>
            <a:lvl1pPr marL="0" indent="0">
              <a:buNone/>
              <a:defRPr sz="1600">
                <a:solidFill>
                  <a:srgbClr val="FFFFFF"/>
                </a:solidFill>
              </a:defRPr>
            </a:lvl1pPr>
            <a:lvl2pPr marL="0" indent="0">
              <a:buFont typeface="Arial" panose="020B0604020202020204" pitchFamily="34" charset="0"/>
              <a:buNone/>
              <a:defRPr sz="1100">
                <a:solidFill>
                  <a:srgbClr val="FFFFFF"/>
                </a:solidFill>
              </a:defRPr>
            </a:lvl2pPr>
            <a:lvl3pPr marL="257067" indent="-128534">
              <a:defRPr sz="1100">
                <a:solidFill>
                  <a:srgbClr val="FFFFFF"/>
                </a:solidFill>
              </a:defRPr>
            </a:lvl3pPr>
            <a:lvl4pPr marL="385605" indent="-128534">
              <a:defRPr sz="1100">
                <a:solidFill>
                  <a:srgbClr val="FFFFFF"/>
                </a:solidFill>
              </a:defRPr>
            </a:lvl4pPr>
            <a:lvl5pPr marL="556993" indent="-171379">
              <a:defRPr sz="11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2042175"/>
            <a:ext cx="2496312" cy="988635"/>
          </a:xfrm>
          <a:solidFill>
            <a:schemeClr val="bg2">
              <a:alpha val="80000"/>
            </a:schemeClr>
          </a:solidFill>
        </p:spPr>
        <p:txBody>
          <a:bodyPr lIns="290236" tIns="145113" rIns="290236" bIns="145113" anchor="b" anchorCtr="0">
            <a:spAutoFit/>
          </a:bodyPr>
          <a:lstStyle>
            <a:lvl1pPr marL="0" indent="0">
              <a:buNone/>
              <a:defRPr sz="1600">
                <a:solidFill>
                  <a:srgbClr val="FFFFFF"/>
                </a:solidFill>
              </a:defRPr>
            </a:lvl1pPr>
            <a:lvl2pPr marL="0" indent="0">
              <a:buFont typeface="Arial" panose="020B0604020202020204" pitchFamily="34" charset="0"/>
              <a:buNone/>
              <a:defRPr sz="1100">
                <a:solidFill>
                  <a:srgbClr val="FFFFFF"/>
                </a:solidFill>
              </a:defRPr>
            </a:lvl2pPr>
            <a:lvl3pPr marL="257067" indent="-128534">
              <a:defRPr sz="1100">
                <a:solidFill>
                  <a:srgbClr val="FFFFFF"/>
                </a:solidFill>
              </a:defRPr>
            </a:lvl3pPr>
            <a:lvl4pPr marL="385605" indent="-128534">
              <a:defRPr sz="1100">
                <a:solidFill>
                  <a:srgbClr val="FFFFFF"/>
                </a:solidFill>
              </a:defRPr>
            </a:lvl4pPr>
            <a:lvl5pPr marL="556993" indent="-171379">
              <a:defRPr sz="11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685801" y="3159230"/>
            <a:ext cx="2496312" cy="1313019"/>
          </a:xfrm>
        </p:spPr>
        <p:txBody>
          <a:bodyPr/>
          <a:lstStyle>
            <a:lvl1pPr marL="0" indent="0">
              <a:buNone/>
              <a:defRPr sz="16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323844" y="3159230"/>
            <a:ext cx="2496312" cy="1313019"/>
          </a:xfrm>
        </p:spPr>
        <p:txBody>
          <a:bodyPr/>
          <a:lstStyle>
            <a:lvl1pPr marL="0" indent="0">
              <a:buNone/>
              <a:defRPr sz="16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5961887" y="3159230"/>
            <a:ext cx="2496312" cy="1313019"/>
          </a:xfrm>
        </p:spPr>
        <p:txBody>
          <a:bodyPr/>
          <a:lstStyle>
            <a:lvl1pPr marL="0" indent="0">
              <a:buNone/>
              <a:defRPr sz="16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7793482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12"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4" y="1047752"/>
            <a:ext cx="3814192" cy="1983051"/>
          </a:xfrm>
          <a:solidFill>
            <a:schemeClr val="bg1">
              <a:lumMod val="95000"/>
            </a:schemeClr>
          </a:solidFill>
        </p:spPr>
        <p:txBody>
          <a:bodyPr anchor="ctr"/>
          <a:lstStyle>
            <a:lvl1pPr>
              <a:defRPr lang="en-US" sz="1100"/>
            </a:lvl1pPr>
          </a:lstStyle>
          <a:p>
            <a:pPr lvl="0"/>
            <a:endParaRPr lang="en-US" noProof="0"/>
          </a:p>
        </p:txBody>
      </p:sp>
      <p:sp>
        <p:nvSpPr>
          <p:cNvPr id="5" name="Picture Placeholder 3"/>
          <p:cNvSpPr>
            <a:spLocks noGrp="1"/>
          </p:cNvSpPr>
          <p:nvPr>
            <p:ph type="pic" sz="quarter" idx="11"/>
          </p:nvPr>
        </p:nvSpPr>
        <p:spPr>
          <a:xfrm>
            <a:off x="4644010" y="1047752"/>
            <a:ext cx="3814192" cy="1983051"/>
          </a:xfrm>
          <a:solidFill>
            <a:schemeClr val="bg1">
              <a:lumMod val="95000"/>
            </a:schemeClr>
          </a:solidFill>
        </p:spPr>
        <p:txBody>
          <a:bodyPr anchor="ctr"/>
          <a:lstStyle>
            <a:lvl1pPr>
              <a:defRPr lang="en-US" sz="1100"/>
            </a:lvl1pPr>
          </a:lstStyle>
          <a:p>
            <a:pPr lvl="0"/>
            <a:endParaRPr lang="en-US" noProof="0"/>
          </a:p>
        </p:txBody>
      </p:sp>
      <p:sp>
        <p:nvSpPr>
          <p:cNvPr id="8" name="Text Placeholder 7"/>
          <p:cNvSpPr>
            <a:spLocks noGrp="1"/>
          </p:cNvSpPr>
          <p:nvPr>
            <p:ph type="body" sz="quarter" idx="21"/>
          </p:nvPr>
        </p:nvSpPr>
        <p:spPr>
          <a:xfrm>
            <a:off x="685820" y="2288393"/>
            <a:ext cx="3813049" cy="742414"/>
          </a:xfrm>
          <a:solidFill>
            <a:schemeClr val="accent1">
              <a:alpha val="80000"/>
            </a:schemeClr>
          </a:solidFill>
        </p:spPr>
        <p:txBody>
          <a:bodyPr lIns="290236" tIns="145113" rIns="290236" bIns="145113" anchor="b" anchorCtr="0">
            <a:spAutoFit/>
          </a:bodyPr>
          <a:lstStyle>
            <a:lvl1pPr marL="0" indent="0">
              <a:buNone/>
              <a:defRPr sz="1600">
                <a:solidFill>
                  <a:srgbClr val="FFFFFF"/>
                </a:solidFill>
              </a:defRPr>
            </a:lvl1pPr>
            <a:lvl2pPr marL="0" indent="0">
              <a:buFont typeface="Arial" panose="020B0604020202020204" pitchFamily="34" charset="0"/>
              <a:buNone/>
              <a:defRPr sz="1100">
                <a:solidFill>
                  <a:srgbClr val="FFFFFF"/>
                </a:solidFill>
              </a:defRPr>
            </a:lvl2pPr>
            <a:lvl3pPr marL="257067" indent="-128534">
              <a:defRPr sz="1100">
                <a:solidFill>
                  <a:srgbClr val="FFFFFF"/>
                </a:solidFill>
              </a:defRPr>
            </a:lvl3pPr>
            <a:lvl4pPr marL="385605" indent="-128534">
              <a:defRPr sz="1100">
                <a:solidFill>
                  <a:srgbClr val="FFFFFF"/>
                </a:solidFill>
              </a:defRPr>
            </a:lvl4pPr>
            <a:lvl5pPr marL="556993" indent="-171379">
              <a:defRPr sz="11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71" y="2288393"/>
            <a:ext cx="3813049" cy="742414"/>
          </a:xfrm>
          <a:solidFill>
            <a:schemeClr val="accent4">
              <a:alpha val="80000"/>
            </a:schemeClr>
          </a:solidFill>
        </p:spPr>
        <p:txBody>
          <a:bodyPr lIns="290236" tIns="145113" rIns="290236" bIns="145113" anchor="b" anchorCtr="0">
            <a:spAutoFit/>
          </a:bodyPr>
          <a:lstStyle>
            <a:lvl1pPr marL="0" indent="0">
              <a:buNone/>
              <a:defRPr sz="1600">
                <a:solidFill>
                  <a:srgbClr val="FFFFFF"/>
                </a:solidFill>
              </a:defRPr>
            </a:lvl1pPr>
            <a:lvl2pPr marL="0" indent="0">
              <a:buFont typeface="Arial" panose="020B0604020202020204" pitchFamily="34" charset="0"/>
              <a:buNone/>
              <a:defRPr sz="1100">
                <a:solidFill>
                  <a:srgbClr val="FFFFFF"/>
                </a:solidFill>
              </a:defRPr>
            </a:lvl2pPr>
            <a:lvl3pPr marL="257067" indent="-128534">
              <a:defRPr sz="1100">
                <a:solidFill>
                  <a:srgbClr val="FFFFFF"/>
                </a:solidFill>
              </a:defRPr>
            </a:lvl3pPr>
            <a:lvl4pPr marL="385605" indent="-128534">
              <a:defRPr sz="1100">
                <a:solidFill>
                  <a:srgbClr val="FFFFFF"/>
                </a:solidFill>
              </a:defRPr>
            </a:lvl4pPr>
            <a:lvl5pPr marL="556993" indent="-171379">
              <a:defRPr sz="11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685820" y="3159229"/>
            <a:ext cx="3813049" cy="1277300"/>
          </a:xfrm>
        </p:spPr>
        <p:txBody>
          <a:bodyPr/>
          <a:lstStyle>
            <a:lvl1pPr marL="0" indent="0">
              <a:buNone/>
              <a:defRPr sz="16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645171" y="3159229"/>
            <a:ext cx="3813049" cy="1277300"/>
          </a:xfrm>
        </p:spPr>
        <p:txBody>
          <a:bodyPr/>
          <a:lstStyle>
            <a:lvl1pPr marL="0" indent="0">
              <a:buNone/>
              <a:defRPr sz="16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572617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12"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4" y="1047752"/>
            <a:ext cx="3814192" cy="1983051"/>
          </a:xfrm>
          <a:solidFill>
            <a:schemeClr val="bg1">
              <a:lumMod val="95000"/>
            </a:schemeClr>
          </a:solidFill>
        </p:spPr>
        <p:txBody>
          <a:bodyPr anchor="ctr"/>
          <a:lstStyle>
            <a:lvl1pPr>
              <a:defRPr lang="en-US" sz="1100"/>
            </a:lvl1pPr>
          </a:lstStyle>
          <a:p>
            <a:pPr lvl="0"/>
            <a:endParaRPr lang="en-US" noProof="0"/>
          </a:p>
        </p:txBody>
      </p:sp>
      <p:sp>
        <p:nvSpPr>
          <p:cNvPr id="5" name="Picture Placeholder 3"/>
          <p:cNvSpPr>
            <a:spLocks noGrp="1"/>
          </p:cNvSpPr>
          <p:nvPr>
            <p:ph type="pic" sz="quarter" idx="11"/>
          </p:nvPr>
        </p:nvSpPr>
        <p:spPr>
          <a:xfrm>
            <a:off x="4644010" y="1047752"/>
            <a:ext cx="3814192" cy="1983051"/>
          </a:xfrm>
          <a:solidFill>
            <a:schemeClr val="bg1">
              <a:lumMod val="95000"/>
            </a:schemeClr>
          </a:solidFill>
        </p:spPr>
        <p:txBody>
          <a:bodyPr anchor="ctr"/>
          <a:lstStyle>
            <a:lvl1pPr>
              <a:defRPr lang="en-US" sz="1100"/>
            </a:lvl1pPr>
          </a:lstStyle>
          <a:p>
            <a:pPr lvl="0"/>
            <a:endParaRPr lang="en-US" noProof="0"/>
          </a:p>
        </p:txBody>
      </p:sp>
      <p:sp>
        <p:nvSpPr>
          <p:cNvPr id="8" name="Text Placeholder 7"/>
          <p:cNvSpPr>
            <a:spLocks noGrp="1"/>
          </p:cNvSpPr>
          <p:nvPr>
            <p:ph type="body" sz="quarter" idx="21"/>
          </p:nvPr>
        </p:nvSpPr>
        <p:spPr>
          <a:xfrm>
            <a:off x="685820" y="2288393"/>
            <a:ext cx="3813049" cy="742414"/>
          </a:xfrm>
          <a:solidFill>
            <a:schemeClr val="accent1">
              <a:alpha val="80000"/>
            </a:schemeClr>
          </a:solidFill>
        </p:spPr>
        <p:txBody>
          <a:bodyPr lIns="290236" tIns="145113" rIns="290236" bIns="145113" anchor="b" anchorCtr="0">
            <a:spAutoFit/>
          </a:bodyPr>
          <a:lstStyle>
            <a:lvl1pPr marL="0" indent="0">
              <a:buNone/>
              <a:defRPr sz="1600">
                <a:solidFill>
                  <a:srgbClr val="FFFFFF"/>
                </a:solidFill>
              </a:defRPr>
            </a:lvl1pPr>
            <a:lvl2pPr marL="0" indent="0">
              <a:buFont typeface="Arial" panose="020B0604020202020204" pitchFamily="34" charset="0"/>
              <a:buNone/>
              <a:defRPr sz="1100">
                <a:solidFill>
                  <a:srgbClr val="FFFFFF"/>
                </a:solidFill>
              </a:defRPr>
            </a:lvl2pPr>
            <a:lvl3pPr marL="257067" indent="-128534">
              <a:defRPr sz="1100">
                <a:solidFill>
                  <a:srgbClr val="FFFFFF"/>
                </a:solidFill>
              </a:defRPr>
            </a:lvl3pPr>
            <a:lvl4pPr marL="385605" indent="-128534">
              <a:defRPr sz="1100">
                <a:solidFill>
                  <a:srgbClr val="FFFFFF"/>
                </a:solidFill>
              </a:defRPr>
            </a:lvl4pPr>
            <a:lvl5pPr marL="556993" indent="-171379">
              <a:defRPr sz="11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71" y="2288393"/>
            <a:ext cx="3813049" cy="742414"/>
          </a:xfrm>
          <a:solidFill>
            <a:schemeClr val="accent4">
              <a:alpha val="80000"/>
            </a:schemeClr>
          </a:solidFill>
        </p:spPr>
        <p:txBody>
          <a:bodyPr lIns="290236" tIns="145113" rIns="290236" bIns="145113" anchor="b" anchorCtr="0">
            <a:spAutoFit/>
          </a:bodyPr>
          <a:lstStyle>
            <a:lvl1pPr marL="0" indent="0">
              <a:buNone/>
              <a:defRPr sz="1600">
                <a:solidFill>
                  <a:srgbClr val="FFFFFF"/>
                </a:solidFill>
              </a:defRPr>
            </a:lvl1pPr>
            <a:lvl2pPr marL="0" indent="0">
              <a:buFont typeface="Arial" panose="020B0604020202020204" pitchFamily="34" charset="0"/>
              <a:buNone/>
              <a:defRPr sz="1100">
                <a:solidFill>
                  <a:srgbClr val="FFFFFF"/>
                </a:solidFill>
              </a:defRPr>
            </a:lvl2pPr>
            <a:lvl3pPr marL="257067" indent="-128534">
              <a:defRPr sz="1100">
                <a:solidFill>
                  <a:srgbClr val="FFFFFF"/>
                </a:solidFill>
              </a:defRPr>
            </a:lvl3pPr>
            <a:lvl4pPr marL="385605" indent="-128534">
              <a:defRPr sz="1100">
                <a:solidFill>
                  <a:srgbClr val="FFFFFF"/>
                </a:solidFill>
              </a:defRPr>
            </a:lvl4pPr>
            <a:lvl5pPr marL="556993" indent="-171379">
              <a:defRPr sz="11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685820" y="3159229"/>
            <a:ext cx="3813049" cy="1277300"/>
          </a:xfrm>
        </p:spPr>
        <p:txBody>
          <a:bodyPr/>
          <a:lstStyle>
            <a:lvl1pPr marL="0" indent="0">
              <a:buNone/>
              <a:defRPr sz="16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645171" y="3159229"/>
            <a:ext cx="3813049" cy="1277300"/>
          </a:xfrm>
        </p:spPr>
        <p:txBody>
          <a:bodyPr/>
          <a:lstStyle>
            <a:lvl1pPr marL="0" indent="0">
              <a:buNone/>
              <a:defRPr sz="1600"/>
            </a:lvl1pPr>
            <a:lvl2pPr marL="128534" indent="-128534">
              <a:buFont typeface="Arial" panose="020B0604020202020204" pitchFamily="34" charset="0"/>
              <a:buChar char="•"/>
              <a:defRPr sz="1100"/>
            </a:lvl2pPr>
            <a:lvl3pPr marL="257067" indent="-128534">
              <a:defRPr sz="1100"/>
            </a:lvl3pPr>
            <a:lvl4pPr marL="385605" indent="-128534">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p:nvPr>
        </p:nvSpPr>
        <p:spPr>
          <a:xfrm>
            <a:off x="685812" y="700091"/>
            <a:ext cx="7772401" cy="304800"/>
          </a:xfrm>
        </p:spPr>
        <p:txBody>
          <a:bodyPr/>
          <a:lstStyle>
            <a:lvl1pPr marL="0" indent="0" algn="ctr">
              <a:lnSpc>
                <a:spcPct val="86000"/>
              </a:lnSpc>
              <a:spcBef>
                <a:spcPts val="0"/>
              </a:spcBef>
              <a:buNone/>
              <a:defRPr sz="1300" baseline="0"/>
            </a:lvl1pPr>
          </a:lstStyle>
          <a:p>
            <a:pPr lvl="0"/>
            <a:r>
              <a:rPr lang="ru-RU"/>
              <a:t>Образец текста</a:t>
            </a:r>
          </a:p>
        </p:txBody>
      </p:sp>
    </p:spTree>
    <p:extLst>
      <p:ext uri="{BB962C8B-B14F-4D97-AF65-F5344CB8AC3E}">
        <p14:creationId xmlns:p14="http://schemas.microsoft.com/office/powerpoint/2010/main" val="1339453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11"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sz="1049"/>
            </a:lvl1pPr>
          </a:lstStyle>
          <a:p>
            <a:pPr lvl="0"/>
            <a:endParaRPr lang="en-US" noProof="0"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lstStyle>
            <a:lvl1pPr marL="0" indent="0" algn="ctr">
              <a:buNone/>
              <a:defRPr sz="1049"/>
            </a:lvl1pPr>
          </a:lstStyle>
          <a:p>
            <a:pPr lvl="0"/>
            <a:endParaRPr lang="en-US" noProof="0"/>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lstStyle>
            <a:lvl1pPr marL="0" indent="0" algn="ctr">
              <a:buNone/>
              <a:defRPr sz="1049"/>
            </a:lvl1pPr>
          </a:lstStyle>
          <a:p>
            <a:pPr lvl="0"/>
            <a:endParaRPr lang="en-US" noProof="0"/>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sz="1049"/>
            </a:lvl1pPr>
          </a:lstStyle>
          <a:p>
            <a:pPr lvl="0"/>
            <a:endParaRPr lang="en-US" noProof="0"/>
          </a:p>
        </p:txBody>
      </p:sp>
      <p:sp>
        <p:nvSpPr>
          <p:cNvPr id="14" name="Content Placeholder 13"/>
          <p:cNvSpPr>
            <a:spLocks noGrp="1"/>
          </p:cNvSpPr>
          <p:nvPr>
            <p:ph sz="quarter" idx="18"/>
          </p:nvPr>
        </p:nvSpPr>
        <p:spPr>
          <a:xfrm>
            <a:off x="685801" y="2291465"/>
            <a:ext cx="1831086"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6239" y="2291465"/>
            <a:ext cx="1831086"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6675" y="2291465"/>
            <a:ext cx="1831086"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7113" y="2291465"/>
            <a:ext cx="1831086"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1332997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12"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800"/>
            </a:lvl1pPr>
          </a:lstStyle>
          <a:p>
            <a:pPr lvl="0"/>
            <a:endParaRPr lang="en-US" noProof="0" dirty="0"/>
          </a:p>
        </p:txBody>
      </p:sp>
      <p:sp>
        <p:nvSpPr>
          <p:cNvPr id="14" name="Content Placeholder 13"/>
          <p:cNvSpPr>
            <a:spLocks noGrp="1"/>
          </p:cNvSpPr>
          <p:nvPr>
            <p:ph sz="quarter" idx="18"/>
          </p:nvPr>
        </p:nvSpPr>
        <p:spPr>
          <a:xfrm>
            <a:off x="1228436" y="1229857"/>
            <a:ext cx="1034422" cy="733807"/>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27" name="Picture Placeholder 3"/>
          <p:cNvSpPr>
            <a:spLocks noGrp="1"/>
          </p:cNvSpPr>
          <p:nvPr>
            <p:ph type="pic" sz="quarter" idx="19"/>
          </p:nvPr>
        </p:nvSpPr>
        <p:spPr>
          <a:xfrm>
            <a:off x="2612788"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800"/>
            </a:lvl1pPr>
          </a:lstStyle>
          <a:p>
            <a:pPr lvl="0"/>
            <a:endParaRPr lang="en-US" noProof="0" dirty="0"/>
          </a:p>
        </p:txBody>
      </p:sp>
      <p:sp>
        <p:nvSpPr>
          <p:cNvPr id="28" name="Content Placeholder 13"/>
          <p:cNvSpPr>
            <a:spLocks noGrp="1"/>
          </p:cNvSpPr>
          <p:nvPr>
            <p:ph sz="quarter" idx="20"/>
          </p:nvPr>
        </p:nvSpPr>
        <p:spPr>
          <a:xfrm>
            <a:off x="3409679" y="1229857"/>
            <a:ext cx="1034422" cy="733807"/>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29" name="Picture Placeholder 3"/>
          <p:cNvSpPr>
            <a:spLocks noGrp="1"/>
          </p:cNvSpPr>
          <p:nvPr>
            <p:ph type="pic" sz="quarter" idx="21"/>
          </p:nvPr>
        </p:nvSpPr>
        <p:spPr>
          <a:xfrm>
            <a:off x="4794029"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800"/>
            </a:lvl1pPr>
          </a:lstStyle>
          <a:p>
            <a:pPr lvl="0"/>
            <a:endParaRPr lang="en-US" noProof="0" dirty="0"/>
          </a:p>
        </p:txBody>
      </p:sp>
      <p:sp>
        <p:nvSpPr>
          <p:cNvPr id="30" name="Content Placeholder 13"/>
          <p:cNvSpPr>
            <a:spLocks noGrp="1"/>
          </p:cNvSpPr>
          <p:nvPr>
            <p:ph sz="quarter" idx="22"/>
          </p:nvPr>
        </p:nvSpPr>
        <p:spPr>
          <a:xfrm>
            <a:off x="5590921" y="1229857"/>
            <a:ext cx="1034422" cy="733807"/>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31" name="Picture Placeholder 3"/>
          <p:cNvSpPr>
            <a:spLocks noGrp="1"/>
          </p:cNvSpPr>
          <p:nvPr>
            <p:ph type="pic" sz="quarter" idx="23"/>
          </p:nvPr>
        </p:nvSpPr>
        <p:spPr>
          <a:xfrm>
            <a:off x="6975270"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lstStyle>
            <a:lvl1pPr marL="0" indent="0" algn="ctr">
              <a:buNone/>
              <a:defRPr sz="800"/>
            </a:lvl1pPr>
          </a:lstStyle>
          <a:p>
            <a:pPr lvl="0"/>
            <a:endParaRPr lang="en-US" noProof="0" dirty="0"/>
          </a:p>
        </p:txBody>
      </p:sp>
      <p:sp>
        <p:nvSpPr>
          <p:cNvPr id="32" name="Content Placeholder 13"/>
          <p:cNvSpPr>
            <a:spLocks noGrp="1"/>
          </p:cNvSpPr>
          <p:nvPr>
            <p:ph sz="quarter" idx="24"/>
          </p:nvPr>
        </p:nvSpPr>
        <p:spPr>
          <a:xfrm>
            <a:off x="7772162" y="1229857"/>
            <a:ext cx="1034422" cy="733807"/>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33" name="Picture Placeholder 3"/>
          <p:cNvSpPr>
            <a:spLocks noGrp="1"/>
          </p:cNvSpPr>
          <p:nvPr>
            <p:ph type="pic" sz="quarter" idx="25"/>
          </p:nvPr>
        </p:nvSpPr>
        <p:spPr>
          <a:xfrm>
            <a:off x="431542"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800"/>
            </a:lvl1pPr>
          </a:lstStyle>
          <a:p>
            <a:pPr lvl="0"/>
            <a:endParaRPr lang="en-US" noProof="0" dirty="0"/>
          </a:p>
        </p:txBody>
      </p:sp>
      <p:sp>
        <p:nvSpPr>
          <p:cNvPr id="34" name="Content Placeholder 13"/>
          <p:cNvSpPr>
            <a:spLocks noGrp="1"/>
          </p:cNvSpPr>
          <p:nvPr>
            <p:ph sz="quarter" idx="26"/>
          </p:nvPr>
        </p:nvSpPr>
        <p:spPr>
          <a:xfrm>
            <a:off x="1228436" y="2365176"/>
            <a:ext cx="1034422" cy="733807"/>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35" name="Picture Placeholder 3"/>
          <p:cNvSpPr>
            <a:spLocks noGrp="1"/>
          </p:cNvSpPr>
          <p:nvPr>
            <p:ph type="pic" sz="quarter" idx="27"/>
          </p:nvPr>
        </p:nvSpPr>
        <p:spPr>
          <a:xfrm>
            <a:off x="2612788"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800"/>
            </a:lvl1pPr>
          </a:lstStyle>
          <a:p>
            <a:pPr lvl="0"/>
            <a:endParaRPr lang="en-US" noProof="0" dirty="0"/>
          </a:p>
        </p:txBody>
      </p:sp>
      <p:sp>
        <p:nvSpPr>
          <p:cNvPr id="36" name="Content Placeholder 13"/>
          <p:cNvSpPr>
            <a:spLocks noGrp="1"/>
          </p:cNvSpPr>
          <p:nvPr>
            <p:ph sz="quarter" idx="28"/>
          </p:nvPr>
        </p:nvSpPr>
        <p:spPr>
          <a:xfrm>
            <a:off x="3409679" y="2365176"/>
            <a:ext cx="1034422" cy="733807"/>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37" name="Picture Placeholder 3"/>
          <p:cNvSpPr>
            <a:spLocks noGrp="1"/>
          </p:cNvSpPr>
          <p:nvPr>
            <p:ph type="pic" sz="quarter" idx="29"/>
          </p:nvPr>
        </p:nvSpPr>
        <p:spPr>
          <a:xfrm>
            <a:off x="4794029"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800"/>
            </a:lvl1pPr>
          </a:lstStyle>
          <a:p>
            <a:pPr lvl="0"/>
            <a:endParaRPr lang="en-US" noProof="0" dirty="0"/>
          </a:p>
        </p:txBody>
      </p:sp>
      <p:sp>
        <p:nvSpPr>
          <p:cNvPr id="38" name="Content Placeholder 13"/>
          <p:cNvSpPr>
            <a:spLocks noGrp="1"/>
          </p:cNvSpPr>
          <p:nvPr>
            <p:ph sz="quarter" idx="30"/>
          </p:nvPr>
        </p:nvSpPr>
        <p:spPr>
          <a:xfrm>
            <a:off x="5590921" y="2365176"/>
            <a:ext cx="1034422" cy="733807"/>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39" name="Picture Placeholder 3"/>
          <p:cNvSpPr>
            <a:spLocks noGrp="1"/>
          </p:cNvSpPr>
          <p:nvPr>
            <p:ph type="pic" sz="quarter" idx="31"/>
          </p:nvPr>
        </p:nvSpPr>
        <p:spPr>
          <a:xfrm>
            <a:off x="6975270"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lstStyle>
            <a:lvl1pPr marL="0" indent="0" algn="ctr">
              <a:buNone/>
              <a:defRPr sz="800"/>
            </a:lvl1pPr>
          </a:lstStyle>
          <a:p>
            <a:pPr lvl="0"/>
            <a:endParaRPr lang="en-US" noProof="0" dirty="0"/>
          </a:p>
        </p:txBody>
      </p:sp>
      <p:sp>
        <p:nvSpPr>
          <p:cNvPr id="40" name="Content Placeholder 13"/>
          <p:cNvSpPr>
            <a:spLocks noGrp="1"/>
          </p:cNvSpPr>
          <p:nvPr>
            <p:ph sz="quarter" idx="32"/>
          </p:nvPr>
        </p:nvSpPr>
        <p:spPr>
          <a:xfrm>
            <a:off x="7772162" y="2365176"/>
            <a:ext cx="1034422" cy="733807"/>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41" name="Picture Placeholder 3"/>
          <p:cNvSpPr>
            <a:spLocks noGrp="1"/>
          </p:cNvSpPr>
          <p:nvPr>
            <p:ph type="pic" sz="quarter" idx="33"/>
          </p:nvPr>
        </p:nvSpPr>
        <p:spPr>
          <a:xfrm>
            <a:off x="431542"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800"/>
            </a:lvl1pPr>
          </a:lstStyle>
          <a:p>
            <a:pPr lvl="0"/>
            <a:endParaRPr lang="en-US" noProof="0" dirty="0"/>
          </a:p>
        </p:txBody>
      </p:sp>
      <p:sp>
        <p:nvSpPr>
          <p:cNvPr id="42" name="Content Placeholder 13"/>
          <p:cNvSpPr>
            <a:spLocks noGrp="1"/>
          </p:cNvSpPr>
          <p:nvPr>
            <p:ph sz="quarter" idx="34"/>
          </p:nvPr>
        </p:nvSpPr>
        <p:spPr>
          <a:xfrm>
            <a:off x="1228436" y="3500493"/>
            <a:ext cx="1034422" cy="733807"/>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43" name="Picture Placeholder 3"/>
          <p:cNvSpPr>
            <a:spLocks noGrp="1"/>
          </p:cNvSpPr>
          <p:nvPr>
            <p:ph type="pic" sz="quarter" idx="35"/>
          </p:nvPr>
        </p:nvSpPr>
        <p:spPr>
          <a:xfrm>
            <a:off x="2612788"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800"/>
            </a:lvl1pPr>
          </a:lstStyle>
          <a:p>
            <a:pPr lvl="0"/>
            <a:endParaRPr lang="en-US" noProof="0" dirty="0"/>
          </a:p>
        </p:txBody>
      </p:sp>
      <p:sp>
        <p:nvSpPr>
          <p:cNvPr id="44" name="Content Placeholder 13"/>
          <p:cNvSpPr>
            <a:spLocks noGrp="1"/>
          </p:cNvSpPr>
          <p:nvPr>
            <p:ph sz="quarter" idx="36"/>
          </p:nvPr>
        </p:nvSpPr>
        <p:spPr>
          <a:xfrm>
            <a:off x="3409679" y="3500493"/>
            <a:ext cx="1034422" cy="733807"/>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45" name="Picture Placeholder 3"/>
          <p:cNvSpPr>
            <a:spLocks noGrp="1"/>
          </p:cNvSpPr>
          <p:nvPr>
            <p:ph type="pic" sz="quarter" idx="37"/>
          </p:nvPr>
        </p:nvSpPr>
        <p:spPr>
          <a:xfrm>
            <a:off x="4794029"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800"/>
            </a:lvl1pPr>
          </a:lstStyle>
          <a:p>
            <a:pPr lvl="0"/>
            <a:endParaRPr lang="en-US" noProof="0" dirty="0"/>
          </a:p>
        </p:txBody>
      </p:sp>
      <p:sp>
        <p:nvSpPr>
          <p:cNvPr id="46" name="Content Placeholder 13"/>
          <p:cNvSpPr>
            <a:spLocks noGrp="1"/>
          </p:cNvSpPr>
          <p:nvPr>
            <p:ph sz="quarter" idx="38"/>
          </p:nvPr>
        </p:nvSpPr>
        <p:spPr>
          <a:xfrm>
            <a:off x="5590921" y="3500493"/>
            <a:ext cx="1034422" cy="733807"/>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47" name="Picture Placeholder 3"/>
          <p:cNvSpPr>
            <a:spLocks noGrp="1"/>
          </p:cNvSpPr>
          <p:nvPr>
            <p:ph type="pic" sz="quarter" idx="39"/>
          </p:nvPr>
        </p:nvSpPr>
        <p:spPr>
          <a:xfrm>
            <a:off x="6975270"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lstStyle>
            <a:lvl1pPr marL="0" indent="0" algn="ctr">
              <a:buNone/>
              <a:defRPr sz="800"/>
            </a:lvl1pPr>
          </a:lstStyle>
          <a:p>
            <a:pPr lvl="0"/>
            <a:endParaRPr lang="en-US" noProof="0" dirty="0"/>
          </a:p>
        </p:txBody>
      </p:sp>
      <p:sp>
        <p:nvSpPr>
          <p:cNvPr id="48" name="Content Placeholder 13"/>
          <p:cNvSpPr>
            <a:spLocks noGrp="1"/>
          </p:cNvSpPr>
          <p:nvPr>
            <p:ph sz="quarter" idx="40"/>
          </p:nvPr>
        </p:nvSpPr>
        <p:spPr>
          <a:xfrm>
            <a:off x="7772162" y="3500493"/>
            <a:ext cx="1034422" cy="733807"/>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Tree>
    <p:extLst>
      <p:ext uri="{BB962C8B-B14F-4D97-AF65-F5344CB8AC3E}">
        <p14:creationId xmlns:p14="http://schemas.microsoft.com/office/powerpoint/2010/main" val="126930279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12"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800"/>
            </a:lvl1pPr>
          </a:lstStyle>
          <a:p>
            <a:pPr lvl="0"/>
            <a:endParaRPr lang="en-US" noProof="0" dirty="0"/>
          </a:p>
        </p:txBody>
      </p:sp>
      <p:sp>
        <p:nvSpPr>
          <p:cNvPr id="14" name="Content Placeholder 13"/>
          <p:cNvSpPr>
            <a:spLocks noGrp="1"/>
          </p:cNvSpPr>
          <p:nvPr>
            <p:ph sz="quarter" idx="18"/>
          </p:nvPr>
        </p:nvSpPr>
        <p:spPr>
          <a:xfrm>
            <a:off x="1228436" y="1229857"/>
            <a:ext cx="1034422" cy="733807"/>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27" name="Picture Placeholder 3"/>
          <p:cNvSpPr>
            <a:spLocks noGrp="1"/>
          </p:cNvSpPr>
          <p:nvPr>
            <p:ph type="pic" sz="quarter" idx="19"/>
          </p:nvPr>
        </p:nvSpPr>
        <p:spPr>
          <a:xfrm>
            <a:off x="2612788"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800"/>
            </a:lvl1pPr>
          </a:lstStyle>
          <a:p>
            <a:pPr lvl="0"/>
            <a:endParaRPr lang="en-US" noProof="0" dirty="0"/>
          </a:p>
        </p:txBody>
      </p:sp>
      <p:sp>
        <p:nvSpPr>
          <p:cNvPr id="28" name="Content Placeholder 13"/>
          <p:cNvSpPr>
            <a:spLocks noGrp="1"/>
          </p:cNvSpPr>
          <p:nvPr>
            <p:ph sz="quarter" idx="20"/>
          </p:nvPr>
        </p:nvSpPr>
        <p:spPr>
          <a:xfrm>
            <a:off x="3409679" y="1229857"/>
            <a:ext cx="1034422" cy="733807"/>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29" name="Picture Placeholder 3"/>
          <p:cNvSpPr>
            <a:spLocks noGrp="1"/>
          </p:cNvSpPr>
          <p:nvPr>
            <p:ph type="pic" sz="quarter" idx="21"/>
          </p:nvPr>
        </p:nvSpPr>
        <p:spPr>
          <a:xfrm>
            <a:off x="4794029"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800"/>
            </a:lvl1pPr>
          </a:lstStyle>
          <a:p>
            <a:pPr lvl="0"/>
            <a:endParaRPr lang="en-US" noProof="0" dirty="0"/>
          </a:p>
        </p:txBody>
      </p:sp>
      <p:sp>
        <p:nvSpPr>
          <p:cNvPr id="30" name="Content Placeholder 13"/>
          <p:cNvSpPr>
            <a:spLocks noGrp="1"/>
          </p:cNvSpPr>
          <p:nvPr>
            <p:ph sz="quarter" idx="22"/>
          </p:nvPr>
        </p:nvSpPr>
        <p:spPr>
          <a:xfrm>
            <a:off x="5590921" y="1229857"/>
            <a:ext cx="1034422" cy="733807"/>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31" name="Picture Placeholder 3"/>
          <p:cNvSpPr>
            <a:spLocks noGrp="1"/>
          </p:cNvSpPr>
          <p:nvPr>
            <p:ph type="pic" sz="quarter" idx="23"/>
          </p:nvPr>
        </p:nvSpPr>
        <p:spPr>
          <a:xfrm>
            <a:off x="6975270"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lstStyle>
            <a:lvl1pPr marL="0" indent="0" algn="ctr">
              <a:buNone/>
              <a:defRPr sz="800"/>
            </a:lvl1pPr>
          </a:lstStyle>
          <a:p>
            <a:pPr lvl="0"/>
            <a:endParaRPr lang="en-US" noProof="0" dirty="0"/>
          </a:p>
        </p:txBody>
      </p:sp>
      <p:sp>
        <p:nvSpPr>
          <p:cNvPr id="32" name="Content Placeholder 13"/>
          <p:cNvSpPr>
            <a:spLocks noGrp="1"/>
          </p:cNvSpPr>
          <p:nvPr>
            <p:ph sz="quarter" idx="24"/>
          </p:nvPr>
        </p:nvSpPr>
        <p:spPr>
          <a:xfrm>
            <a:off x="7772162" y="1229857"/>
            <a:ext cx="1034422" cy="733807"/>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33" name="Picture Placeholder 3"/>
          <p:cNvSpPr>
            <a:spLocks noGrp="1"/>
          </p:cNvSpPr>
          <p:nvPr>
            <p:ph type="pic" sz="quarter" idx="25"/>
          </p:nvPr>
        </p:nvSpPr>
        <p:spPr>
          <a:xfrm>
            <a:off x="431542"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800"/>
            </a:lvl1pPr>
          </a:lstStyle>
          <a:p>
            <a:pPr lvl="0"/>
            <a:endParaRPr lang="en-US" noProof="0" dirty="0"/>
          </a:p>
        </p:txBody>
      </p:sp>
      <p:sp>
        <p:nvSpPr>
          <p:cNvPr id="34" name="Content Placeholder 13"/>
          <p:cNvSpPr>
            <a:spLocks noGrp="1"/>
          </p:cNvSpPr>
          <p:nvPr>
            <p:ph sz="quarter" idx="26"/>
          </p:nvPr>
        </p:nvSpPr>
        <p:spPr>
          <a:xfrm>
            <a:off x="1228436" y="2365176"/>
            <a:ext cx="1034422" cy="733807"/>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35" name="Picture Placeholder 3"/>
          <p:cNvSpPr>
            <a:spLocks noGrp="1"/>
          </p:cNvSpPr>
          <p:nvPr>
            <p:ph type="pic" sz="quarter" idx="27"/>
          </p:nvPr>
        </p:nvSpPr>
        <p:spPr>
          <a:xfrm>
            <a:off x="2612788"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800"/>
            </a:lvl1pPr>
          </a:lstStyle>
          <a:p>
            <a:pPr lvl="0"/>
            <a:endParaRPr lang="en-US" noProof="0" dirty="0"/>
          </a:p>
        </p:txBody>
      </p:sp>
      <p:sp>
        <p:nvSpPr>
          <p:cNvPr id="36" name="Content Placeholder 13"/>
          <p:cNvSpPr>
            <a:spLocks noGrp="1"/>
          </p:cNvSpPr>
          <p:nvPr>
            <p:ph sz="quarter" idx="28"/>
          </p:nvPr>
        </p:nvSpPr>
        <p:spPr>
          <a:xfrm>
            <a:off x="3409679" y="2365176"/>
            <a:ext cx="1034422" cy="733807"/>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37" name="Picture Placeholder 3"/>
          <p:cNvSpPr>
            <a:spLocks noGrp="1"/>
          </p:cNvSpPr>
          <p:nvPr>
            <p:ph type="pic" sz="quarter" idx="29"/>
          </p:nvPr>
        </p:nvSpPr>
        <p:spPr>
          <a:xfrm>
            <a:off x="4794029"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800"/>
            </a:lvl1pPr>
          </a:lstStyle>
          <a:p>
            <a:pPr lvl="0"/>
            <a:endParaRPr lang="en-US" noProof="0" dirty="0"/>
          </a:p>
        </p:txBody>
      </p:sp>
      <p:sp>
        <p:nvSpPr>
          <p:cNvPr id="38" name="Content Placeholder 13"/>
          <p:cNvSpPr>
            <a:spLocks noGrp="1"/>
          </p:cNvSpPr>
          <p:nvPr>
            <p:ph sz="quarter" idx="30"/>
          </p:nvPr>
        </p:nvSpPr>
        <p:spPr>
          <a:xfrm>
            <a:off x="5590921" y="2365176"/>
            <a:ext cx="1034422" cy="733807"/>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39" name="Picture Placeholder 3"/>
          <p:cNvSpPr>
            <a:spLocks noGrp="1"/>
          </p:cNvSpPr>
          <p:nvPr>
            <p:ph type="pic" sz="quarter" idx="31"/>
          </p:nvPr>
        </p:nvSpPr>
        <p:spPr>
          <a:xfrm>
            <a:off x="6975270"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lstStyle>
            <a:lvl1pPr marL="0" indent="0" algn="ctr">
              <a:buNone/>
              <a:defRPr sz="800"/>
            </a:lvl1pPr>
          </a:lstStyle>
          <a:p>
            <a:pPr lvl="0"/>
            <a:endParaRPr lang="en-US" noProof="0" dirty="0"/>
          </a:p>
        </p:txBody>
      </p:sp>
      <p:sp>
        <p:nvSpPr>
          <p:cNvPr id="40" name="Content Placeholder 13"/>
          <p:cNvSpPr>
            <a:spLocks noGrp="1"/>
          </p:cNvSpPr>
          <p:nvPr>
            <p:ph sz="quarter" idx="32"/>
          </p:nvPr>
        </p:nvSpPr>
        <p:spPr>
          <a:xfrm>
            <a:off x="7772162" y="2365176"/>
            <a:ext cx="1034422" cy="733807"/>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41" name="Picture Placeholder 3"/>
          <p:cNvSpPr>
            <a:spLocks noGrp="1"/>
          </p:cNvSpPr>
          <p:nvPr>
            <p:ph type="pic" sz="quarter" idx="33"/>
          </p:nvPr>
        </p:nvSpPr>
        <p:spPr>
          <a:xfrm>
            <a:off x="431542"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800"/>
            </a:lvl1pPr>
          </a:lstStyle>
          <a:p>
            <a:pPr lvl="0"/>
            <a:endParaRPr lang="en-US" noProof="0" dirty="0"/>
          </a:p>
        </p:txBody>
      </p:sp>
      <p:sp>
        <p:nvSpPr>
          <p:cNvPr id="42" name="Content Placeholder 13"/>
          <p:cNvSpPr>
            <a:spLocks noGrp="1"/>
          </p:cNvSpPr>
          <p:nvPr>
            <p:ph sz="quarter" idx="34"/>
          </p:nvPr>
        </p:nvSpPr>
        <p:spPr>
          <a:xfrm>
            <a:off x="1228436" y="3500493"/>
            <a:ext cx="1034422" cy="733807"/>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43" name="Picture Placeholder 3"/>
          <p:cNvSpPr>
            <a:spLocks noGrp="1"/>
          </p:cNvSpPr>
          <p:nvPr>
            <p:ph type="pic" sz="quarter" idx="35"/>
          </p:nvPr>
        </p:nvSpPr>
        <p:spPr>
          <a:xfrm>
            <a:off x="2612788"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800"/>
            </a:lvl1pPr>
          </a:lstStyle>
          <a:p>
            <a:pPr lvl="0"/>
            <a:endParaRPr lang="en-US" noProof="0" dirty="0"/>
          </a:p>
        </p:txBody>
      </p:sp>
      <p:sp>
        <p:nvSpPr>
          <p:cNvPr id="44" name="Content Placeholder 13"/>
          <p:cNvSpPr>
            <a:spLocks noGrp="1"/>
          </p:cNvSpPr>
          <p:nvPr>
            <p:ph sz="quarter" idx="36"/>
          </p:nvPr>
        </p:nvSpPr>
        <p:spPr>
          <a:xfrm>
            <a:off x="3409679" y="3500493"/>
            <a:ext cx="1034422" cy="733807"/>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45" name="Picture Placeholder 3"/>
          <p:cNvSpPr>
            <a:spLocks noGrp="1"/>
          </p:cNvSpPr>
          <p:nvPr>
            <p:ph type="pic" sz="quarter" idx="37"/>
          </p:nvPr>
        </p:nvSpPr>
        <p:spPr>
          <a:xfrm>
            <a:off x="4794029"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800"/>
            </a:lvl1pPr>
          </a:lstStyle>
          <a:p>
            <a:pPr lvl="0"/>
            <a:endParaRPr lang="en-US" noProof="0" dirty="0"/>
          </a:p>
        </p:txBody>
      </p:sp>
      <p:sp>
        <p:nvSpPr>
          <p:cNvPr id="46" name="Content Placeholder 13"/>
          <p:cNvSpPr>
            <a:spLocks noGrp="1"/>
          </p:cNvSpPr>
          <p:nvPr>
            <p:ph sz="quarter" idx="38"/>
          </p:nvPr>
        </p:nvSpPr>
        <p:spPr>
          <a:xfrm>
            <a:off x="5590921" y="3500493"/>
            <a:ext cx="1034422" cy="733807"/>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47" name="Picture Placeholder 3"/>
          <p:cNvSpPr>
            <a:spLocks noGrp="1"/>
          </p:cNvSpPr>
          <p:nvPr>
            <p:ph type="pic" sz="quarter" idx="39"/>
          </p:nvPr>
        </p:nvSpPr>
        <p:spPr>
          <a:xfrm>
            <a:off x="6975270"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lstStyle>
            <a:lvl1pPr marL="0" indent="0" algn="ctr">
              <a:buNone/>
              <a:defRPr sz="800"/>
            </a:lvl1pPr>
          </a:lstStyle>
          <a:p>
            <a:pPr lvl="0"/>
            <a:endParaRPr lang="en-US" noProof="0" dirty="0"/>
          </a:p>
        </p:txBody>
      </p:sp>
      <p:sp>
        <p:nvSpPr>
          <p:cNvPr id="48" name="Content Placeholder 13"/>
          <p:cNvSpPr>
            <a:spLocks noGrp="1"/>
          </p:cNvSpPr>
          <p:nvPr>
            <p:ph sz="quarter" idx="40"/>
          </p:nvPr>
        </p:nvSpPr>
        <p:spPr>
          <a:xfrm>
            <a:off x="7772162" y="3500493"/>
            <a:ext cx="1034422" cy="733807"/>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49" name="Text Placeholder 4"/>
          <p:cNvSpPr>
            <a:spLocks noGrp="1"/>
          </p:cNvSpPr>
          <p:nvPr>
            <p:ph type="body" sz="quarter" idx="41"/>
          </p:nvPr>
        </p:nvSpPr>
        <p:spPr>
          <a:xfrm>
            <a:off x="685812" y="700091"/>
            <a:ext cx="7772401" cy="304800"/>
          </a:xfrm>
        </p:spPr>
        <p:txBody>
          <a:bodyPr/>
          <a:lstStyle>
            <a:lvl1pPr marL="0" indent="0" algn="ctr">
              <a:lnSpc>
                <a:spcPct val="86000"/>
              </a:lnSpc>
              <a:spcBef>
                <a:spcPts val="0"/>
              </a:spcBef>
              <a:buNone/>
              <a:defRPr sz="1300" baseline="0"/>
            </a:lvl1pPr>
          </a:lstStyle>
          <a:p>
            <a:pPr lvl="0"/>
            <a:r>
              <a:rPr lang="ru-RU"/>
              <a:t>Образец текста</a:t>
            </a:r>
          </a:p>
        </p:txBody>
      </p:sp>
    </p:spTree>
    <p:extLst>
      <p:ext uri="{BB962C8B-B14F-4D97-AF65-F5344CB8AC3E}">
        <p14:creationId xmlns:p14="http://schemas.microsoft.com/office/powerpoint/2010/main" val="207982543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12"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800"/>
            </a:lvl1pPr>
          </a:lstStyle>
          <a:p>
            <a:pPr lvl="0"/>
            <a:endParaRPr lang="en-US" noProof="0" dirty="0"/>
          </a:p>
        </p:txBody>
      </p:sp>
      <p:sp>
        <p:nvSpPr>
          <p:cNvPr id="14" name="Content Placeholder 13"/>
          <p:cNvSpPr>
            <a:spLocks noGrp="1"/>
          </p:cNvSpPr>
          <p:nvPr>
            <p:ph sz="quarter" idx="18"/>
          </p:nvPr>
        </p:nvSpPr>
        <p:spPr>
          <a:xfrm>
            <a:off x="1228440" y="1229857"/>
            <a:ext cx="1735806" cy="733807"/>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27" name="Picture Placeholder 3"/>
          <p:cNvSpPr>
            <a:spLocks noGrp="1"/>
          </p:cNvSpPr>
          <p:nvPr>
            <p:ph type="pic" sz="quarter" idx="19"/>
          </p:nvPr>
        </p:nvSpPr>
        <p:spPr>
          <a:xfrm>
            <a:off x="327024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800"/>
            </a:lvl1pPr>
          </a:lstStyle>
          <a:p>
            <a:pPr lvl="0"/>
            <a:endParaRPr lang="en-US" noProof="0" dirty="0"/>
          </a:p>
        </p:txBody>
      </p:sp>
      <p:sp>
        <p:nvSpPr>
          <p:cNvPr id="28" name="Content Placeholder 13"/>
          <p:cNvSpPr>
            <a:spLocks noGrp="1"/>
          </p:cNvSpPr>
          <p:nvPr>
            <p:ph sz="quarter" idx="20"/>
          </p:nvPr>
        </p:nvSpPr>
        <p:spPr>
          <a:xfrm>
            <a:off x="4069979" y="1229857"/>
            <a:ext cx="1735806" cy="733807"/>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29" name="Picture Placeholder 3"/>
          <p:cNvSpPr>
            <a:spLocks noGrp="1"/>
          </p:cNvSpPr>
          <p:nvPr>
            <p:ph type="pic" sz="quarter" idx="21"/>
          </p:nvPr>
        </p:nvSpPr>
        <p:spPr>
          <a:xfrm>
            <a:off x="6108949"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800"/>
            </a:lvl1pPr>
          </a:lstStyle>
          <a:p>
            <a:pPr lvl="0"/>
            <a:endParaRPr lang="en-US" noProof="0" dirty="0"/>
          </a:p>
        </p:txBody>
      </p:sp>
      <p:sp>
        <p:nvSpPr>
          <p:cNvPr id="30" name="Content Placeholder 13"/>
          <p:cNvSpPr>
            <a:spLocks noGrp="1"/>
          </p:cNvSpPr>
          <p:nvPr>
            <p:ph sz="quarter" idx="22"/>
          </p:nvPr>
        </p:nvSpPr>
        <p:spPr>
          <a:xfrm>
            <a:off x="6911515" y="1229857"/>
            <a:ext cx="1735806" cy="733807"/>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33" name="Picture Placeholder 3"/>
          <p:cNvSpPr>
            <a:spLocks noGrp="1"/>
          </p:cNvSpPr>
          <p:nvPr>
            <p:ph type="pic" sz="quarter" idx="25"/>
          </p:nvPr>
        </p:nvSpPr>
        <p:spPr>
          <a:xfrm>
            <a:off x="431542"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800"/>
            </a:lvl1pPr>
          </a:lstStyle>
          <a:p>
            <a:pPr lvl="0"/>
            <a:endParaRPr lang="en-US" noProof="0" dirty="0"/>
          </a:p>
        </p:txBody>
      </p:sp>
      <p:sp>
        <p:nvSpPr>
          <p:cNvPr id="34" name="Content Placeholder 13"/>
          <p:cNvSpPr>
            <a:spLocks noGrp="1"/>
          </p:cNvSpPr>
          <p:nvPr>
            <p:ph sz="quarter" idx="26"/>
          </p:nvPr>
        </p:nvSpPr>
        <p:spPr>
          <a:xfrm>
            <a:off x="1228440" y="2365176"/>
            <a:ext cx="1735806" cy="733807"/>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35" name="Picture Placeholder 3"/>
          <p:cNvSpPr>
            <a:spLocks noGrp="1"/>
          </p:cNvSpPr>
          <p:nvPr>
            <p:ph type="pic" sz="quarter" idx="27"/>
          </p:nvPr>
        </p:nvSpPr>
        <p:spPr>
          <a:xfrm>
            <a:off x="327024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800"/>
            </a:lvl1pPr>
          </a:lstStyle>
          <a:p>
            <a:pPr lvl="0"/>
            <a:endParaRPr lang="en-US" noProof="0" dirty="0"/>
          </a:p>
        </p:txBody>
      </p:sp>
      <p:sp>
        <p:nvSpPr>
          <p:cNvPr id="36" name="Content Placeholder 13"/>
          <p:cNvSpPr>
            <a:spLocks noGrp="1"/>
          </p:cNvSpPr>
          <p:nvPr>
            <p:ph sz="quarter" idx="28"/>
          </p:nvPr>
        </p:nvSpPr>
        <p:spPr>
          <a:xfrm>
            <a:off x="4069979" y="2365176"/>
            <a:ext cx="1735806" cy="733807"/>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37" name="Picture Placeholder 3"/>
          <p:cNvSpPr>
            <a:spLocks noGrp="1"/>
          </p:cNvSpPr>
          <p:nvPr>
            <p:ph type="pic" sz="quarter" idx="29"/>
          </p:nvPr>
        </p:nvSpPr>
        <p:spPr>
          <a:xfrm>
            <a:off x="6108949"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800"/>
            </a:lvl1pPr>
          </a:lstStyle>
          <a:p>
            <a:pPr lvl="0"/>
            <a:endParaRPr lang="en-US" noProof="0" dirty="0"/>
          </a:p>
        </p:txBody>
      </p:sp>
      <p:sp>
        <p:nvSpPr>
          <p:cNvPr id="38" name="Content Placeholder 13"/>
          <p:cNvSpPr>
            <a:spLocks noGrp="1"/>
          </p:cNvSpPr>
          <p:nvPr>
            <p:ph sz="quarter" idx="30"/>
          </p:nvPr>
        </p:nvSpPr>
        <p:spPr>
          <a:xfrm>
            <a:off x="6911515" y="2365176"/>
            <a:ext cx="1735806" cy="733807"/>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41" name="Picture Placeholder 3"/>
          <p:cNvSpPr>
            <a:spLocks noGrp="1"/>
          </p:cNvSpPr>
          <p:nvPr>
            <p:ph type="pic" sz="quarter" idx="33"/>
          </p:nvPr>
        </p:nvSpPr>
        <p:spPr>
          <a:xfrm>
            <a:off x="431542"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800"/>
            </a:lvl1pPr>
          </a:lstStyle>
          <a:p>
            <a:pPr lvl="0"/>
            <a:endParaRPr lang="en-US" noProof="0" dirty="0"/>
          </a:p>
        </p:txBody>
      </p:sp>
      <p:sp>
        <p:nvSpPr>
          <p:cNvPr id="42" name="Content Placeholder 13"/>
          <p:cNvSpPr>
            <a:spLocks noGrp="1"/>
          </p:cNvSpPr>
          <p:nvPr>
            <p:ph sz="quarter" idx="34"/>
          </p:nvPr>
        </p:nvSpPr>
        <p:spPr>
          <a:xfrm>
            <a:off x="1228440" y="3500493"/>
            <a:ext cx="1735806" cy="733807"/>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43" name="Picture Placeholder 3"/>
          <p:cNvSpPr>
            <a:spLocks noGrp="1"/>
          </p:cNvSpPr>
          <p:nvPr>
            <p:ph type="pic" sz="quarter" idx="35"/>
          </p:nvPr>
        </p:nvSpPr>
        <p:spPr>
          <a:xfrm>
            <a:off x="327024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800"/>
            </a:lvl1pPr>
          </a:lstStyle>
          <a:p>
            <a:pPr lvl="0"/>
            <a:endParaRPr lang="en-US" noProof="0" dirty="0"/>
          </a:p>
        </p:txBody>
      </p:sp>
      <p:sp>
        <p:nvSpPr>
          <p:cNvPr id="44" name="Content Placeholder 13"/>
          <p:cNvSpPr>
            <a:spLocks noGrp="1"/>
          </p:cNvSpPr>
          <p:nvPr>
            <p:ph sz="quarter" idx="36"/>
          </p:nvPr>
        </p:nvSpPr>
        <p:spPr>
          <a:xfrm>
            <a:off x="4069979" y="3500493"/>
            <a:ext cx="1735806" cy="733807"/>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45" name="Picture Placeholder 3"/>
          <p:cNvSpPr>
            <a:spLocks noGrp="1"/>
          </p:cNvSpPr>
          <p:nvPr>
            <p:ph type="pic" sz="quarter" idx="37"/>
          </p:nvPr>
        </p:nvSpPr>
        <p:spPr>
          <a:xfrm>
            <a:off x="6108949"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800"/>
            </a:lvl1pPr>
          </a:lstStyle>
          <a:p>
            <a:pPr lvl="0"/>
            <a:endParaRPr lang="en-US" noProof="0" dirty="0"/>
          </a:p>
        </p:txBody>
      </p:sp>
      <p:sp>
        <p:nvSpPr>
          <p:cNvPr id="46" name="Content Placeholder 13"/>
          <p:cNvSpPr>
            <a:spLocks noGrp="1"/>
          </p:cNvSpPr>
          <p:nvPr>
            <p:ph sz="quarter" idx="38"/>
          </p:nvPr>
        </p:nvSpPr>
        <p:spPr>
          <a:xfrm>
            <a:off x="6911515" y="3500493"/>
            <a:ext cx="1735806" cy="733807"/>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49" name="Text Placeholder 4"/>
          <p:cNvSpPr>
            <a:spLocks noGrp="1"/>
          </p:cNvSpPr>
          <p:nvPr>
            <p:ph type="body" sz="quarter" idx="41"/>
          </p:nvPr>
        </p:nvSpPr>
        <p:spPr>
          <a:xfrm>
            <a:off x="685812" y="700091"/>
            <a:ext cx="7772401" cy="304800"/>
          </a:xfrm>
        </p:spPr>
        <p:txBody>
          <a:bodyPr/>
          <a:lstStyle>
            <a:lvl1pPr marL="0" indent="0" algn="ctr">
              <a:lnSpc>
                <a:spcPct val="86000"/>
              </a:lnSpc>
              <a:spcBef>
                <a:spcPts val="0"/>
              </a:spcBef>
              <a:buNone/>
              <a:defRPr sz="1300" baseline="0"/>
            </a:lvl1pPr>
          </a:lstStyle>
          <a:p>
            <a:pPr lvl="0"/>
            <a:r>
              <a:rPr lang="ru-RU"/>
              <a:t>Образец текста</a:t>
            </a:r>
          </a:p>
        </p:txBody>
      </p:sp>
    </p:spTree>
    <p:extLst>
      <p:ext uri="{BB962C8B-B14F-4D97-AF65-F5344CB8AC3E}">
        <p14:creationId xmlns:p14="http://schemas.microsoft.com/office/powerpoint/2010/main" val="221014696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12"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800"/>
            </a:lvl1pPr>
          </a:lstStyle>
          <a:p>
            <a:pPr lvl="0"/>
            <a:endParaRPr lang="en-US" noProof="0" dirty="0"/>
          </a:p>
        </p:txBody>
      </p:sp>
      <p:sp>
        <p:nvSpPr>
          <p:cNvPr id="14" name="Content Placeholder 13"/>
          <p:cNvSpPr>
            <a:spLocks noGrp="1"/>
          </p:cNvSpPr>
          <p:nvPr>
            <p:ph sz="quarter" idx="18"/>
          </p:nvPr>
        </p:nvSpPr>
        <p:spPr>
          <a:xfrm>
            <a:off x="1228440" y="1229857"/>
            <a:ext cx="1735806" cy="733807"/>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27" name="Picture Placeholder 3"/>
          <p:cNvSpPr>
            <a:spLocks noGrp="1"/>
          </p:cNvSpPr>
          <p:nvPr>
            <p:ph type="pic" sz="quarter" idx="19"/>
          </p:nvPr>
        </p:nvSpPr>
        <p:spPr>
          <a:xfrm>
            <a:off x="327024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800"/>
            </a:lvl1pPr>
          </a:lstStyle>
          <a:p>
            <a:pPr lvl="0"/>
            <a:endParaRPr lang="en-US" noProof="0" dirty="0"/>
          </a:p>
        </p:txBody>
      </p:sp>
      <p:sp>
        <p:nvSpPr>
          <p:cNvPr id="28" name="Content Placeholder 13"/>
          <p:cNvSpPr>
            <a:spLocks noGrp="1"/>
          </p:cNvSpPr>
          <p:nvPr>
            <p:ph sz="quarter" idx="20"/>
          </p:nvPr>
        </p:nvSpPr>
        <p:spPr>
          <a:xfrm>
            <a:off x="4069979" y="1229857"/>
            <a:ext cx="1735806" cy="733807"/>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29" name="Picture Placeholder 3"/>
          <p:cNvSpPr>
            <a:spLocks noGrp="1"/>
          </p:cNvSpPr>
          <p:nvPr>
            <p:ph type="pic" sz="quarter" idx="21"/>
          </p:nvPr>
        </p:nvSpPr>
        <p:spPr>
          <a:xfrm>
            <a:off x="6108949"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800"/>
            </a:lvl1pPr>
          </a:lstStyle>
          <a:p>
            <a:pPr lvl="0"/>
            <a:endParaRPr lang="en-US" noProof="0" dirty="0"/>
          </a:p>
        </p:txBody>
      </p:sp>
      <p:sp>
        <p:nvSpPr>
          <p:cNvPr id="30" name="Content Placeholder 13"/>
          <p:cNvSpPr>
            <a:spLocks noGrp="1"/>
          </p:cNvSpPr>
          <p:nvPr>
            <p:ph sz="quarter" idx="22"/>
          </p:nvPr>
        </p:nvSpPr>
        <p:spPr>
          <a:xfrm>
            <a:off x="6911515" y="1229857"/>
            <a:ext cx="1735806" cy="733807"/>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33" name="Picture Placeholder 3"/>
          <p:cNvSpPr>
            <a:spLocks noGrp="1"/>
          </p:cNvSpPr>
          <p:nvPr>
            <p:ph type="pic" sz="quarter" idx="25"/>
          </p:nvPr>
        </p:nvSpPr>
        <p:spPr>
          <a:xfrm>
            <a:off x="431542"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800"/>
            </a:lvl1pPr>
          </a:lstStyle>
          <a:p>
            <a:pPr lvl="0"/>
            <a:endParaRPr lang="en-US" noProof="0" dirty="0"/>
          </a:p>
        </p:txBody>
      </p:sp>
      <p:sp>
        <p:nvSpPr>
          <p:cNvPr id="34" name="Content Placeholder 13"/>
          <p:cNvSpPr>
            <a:spLocks noGrp="1"/>
          </p:cNvSpPr>
          <p:nvPr>
            <p:ph sz="quarter" idx="26"/>
          </p:nvPr>
        </p:nvSpPr>
        <p:spPr>
          <a:xfrm>
            <a:off x="1228440" y="2365176"/>
            <a:ext cx="1735806" cy="733807"/>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35" name="Picture Placeholder 3"/>
          <p:cNvSpPr>
            <a:spLocks noGrp="1"/>
          </p:cNvSpPr>
          <p:nvPr>
            <p:ph type="pic" sz="quarter" idx="27"/>
          </p:nvPr>
        </p:nvSpPr>
        <p:spPr>
          <a:xfrm>
            <a:off x="327024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800"/>
            </a:lvl1pPr>
          </a:lstStyle>
          <a:p>
            <a:pPr lvl="0"/>
            <a:endParaRPr lang="en-US" noProof="0" dirty="0"/>
          </a:p>
        </p:txBody>
      </p:sp>
      <p:sp>
        <p:nvSpPr>
          <p:cNvPr id="36" name="Content Placeholder 13"/>
          <p:cNvSpPr>
            <a:spLocks noGrp="1"/>
          </p:cNvSpPr>
          <p:nvPr>
            <p:ph sz="quarter" idx="28"/>
          </p:nvPr>
        </p:nvSpPr>
        <p:spPr>
          <a:xfrm>
            <a:off x="4069979" y="2365176"/>
            <a:ext cx="1735806" cy="733807"/>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37" name="Picture Placeholder 3"/>
          <p:cNvSpPr>
            <a:spLocks noGrp="1"/>
          </p:cNvSpPr>
          <p:nvPr>
            <p:ph type="pic" sz="quarter" idx="29"/>
          </p:nvPr>
        </p:nvSpPr>
        <p:spPr>
          <a:xfrm>
            <a:off x="6108949"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800"/>
            </a:lvl1pPr>
          </a:lstStyle>
          <a:p>
            <a:pPr lvl="0"/>
            <a:endParaRPr lang="en-US" noProof="0" dirty="0"/>
          </a:p>
        </p:txBody>
      </p:sp>
      <p:sp>
        <p:nvSpPr>
          <p:cNvPr id="38" name="Content Placeholder 13"/>
          <p:cNvSpPr>
            <a:spLocks noGrp="1"/>
          </p:cNvSpPr>
          <p:nvPr>
            <p:ph sz="quarter" idx="30"/>
          </p:nvPr>
        </p:nvSpPr>
        <p:spPr>
          <a:xfrm>
            <a:off x="6911515" y="2365176"/>
            <a:ext cx="1735806" cy="733807"/>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41" name="Picture Placeholder 3"/>
          <p:cNvSpPr>
            <a:spLocks noGrp="1"/>
          </p:cNvSpPr>
          <p:nvPr>
            <p:ph type="pic" sz="quarter" idx="33"/>
          </p:nvPr>
        </p:nvSpPr>
        <p:spPr>
          <a:xfrm>
            <a:off x="431542"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800"/>
            </a:lvl1pPr>
          </a:lstStyle>
          <a:p>
            <a:pPr lvl="0"/>
            <a:endParaRPr lang="en-US" noProof="0" dirty="0"/>
          </a:p>
        </p:txBody>
      </p:sp>
      <p:sp>
        <p:nvSpPr>
          <p:cNvPr id="42" name="Content Placeholder 13"/>
          <p:cNvSpPr>
            <a:spLocks noGrp="1"/>
          </p:cNvSpPr>
          <p:nvPr>
            <p:ph sz="quarter" idx="34"/>
          </p:nvPr>
        </p:nvSpPr>
        <p:spPr>
          <a:xfrm>
            <a:off x="1228440" y="3500493"/>
            <a:ext cx="1735806" cy="733807"/>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43" name="Picture Placeholder 3"/>
          <p:cNvSpPr>
            <a:spLocks noGrp="1"/>
          </p:cNvSpPr>
          <p:nvPr>
            <p:ph type="pic" sz="quarter" idx="35"/>
          </p:nvPr>
        </p:nvSpPr>
        <p:spPr>
          <a:xfrm>
            <a:off x="327024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800"/>
            </a:lvl1pPr>
          </a:lstStyle>
          <a:p>
            <a:pPr lvl="0"/>
            <a:endParaRPr lang="en-US" noProof="0" dirty="0"/>
          </a:p>
        </p:txBody>
      </p:sp>
      <p:sp>
        <p:nvSpPr>
          <p:cNvPr id="44" name="Content Placeholder 13"/>
          <p:cNvSpPr>
            <a:spLocks noGrp="1"/>
          </p:cNvSpPr>
          <p:nvPr>
            <p:ph sz="quarter" idx="36"/>
          </p:nvPr>
        </p:nvSpPr>
        <p:spPr>
          <a:xfrm>
            <a:off x="4069979" y="3500493"/>
            <a:ext cx="1735806" cy="733807"/>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45" name="Picture Placeholder 3"/>
          <p:cNvSpPr>
            <a:spLocks noGrp="1"/>
          </p:cNvSpPr>
          <p:nvPr>
            <p:ph type="pic" sz="quarter" idx="37"/>
          </p:nvPr>
        </p:nvSpPr>
        <p:spPr>
          <a:xfrm>
            <a:off x="6108949"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800"/>
            </a:lvl1pPr>
          </a:lstStyle>
          <a:p>
            <a:pPr lvl="0"/>
            <a:endParaRPr lang="en-US" noProof="0" dirty="0"/>
          </a:p>
        </p:txBody>
      </p:sp>
      <p:sp>
        <p:nvSpPr>
          <p:cNvPr id="46" name="Content Placeholder 13"/>
          <p:cNvSpPr>
            <a:spLocks noGrp="1"/>
          </p:cNvSpPr>
          <p:nvPr>
            <p:ph sz="quarter" idx="38"/>
          </p:nvPr>
        </p:nvSpPr>
        <p:spPr>
          <a:xfrm>
            <a:off x="6911515" y="3500493"/>
            <a:ext cx="1735806" cy="733807"/>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Tree>
    <p:extLst>
      <p:ext uri="{BB962C8B-B14F-4D97-AF65-F5344CB8AC3E}">
        <p14:creationId xmlns:p14="http://schemas.microsoft.com/office/powerpoint/2010/main" val="176083468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12"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800"/>
            </a:lvl1pPr>
          </a:lstStyle>
          <a:p>
            <a:pPr lvl="0"/>
            <a:endParaRPr lang="en-US" noProof="0" dirty="0"/>
          </a:p>
        </p:txBody>
      </p:sp>
      <p:sp>
        <p:nvSpPr>
          <p:cNvPr id="14" name="Content Placeholder 13"/>
          <p:cNvSpPr>
            <a:spLocks noGrp="1"/>
          </p:cNvSpPr>
          <p:nvPr>
            <p:ph sz="quarter" idx="18"/>
          </p:nvPr>
        </p:nvSpPr>
        <p:spPr>
          <a:xfrm>
            <a:off x="1228440" y="1229857"/>
            <a:ext cx="1735806" cy="1456681"/>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27" name="Picture Placeholder 3"/>
          <p:cNvSpPr>
            <a:spLocks noGrp="1"/>
          </p:cNvSpPr>
          <p:nvPr>
            <p:ph type="pic" sz="quarter" idx="19"/>
          </p:nvPr>
        </p:nvSpPr>
        <p:spPr>
          <a:xfrm>
            <a:off x="327024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800"/>
            </a:lvl1pPr>
          </a:lstStyle>
          <a:p>
            <a:pPr lvl="0"/>
            <a:endParaRPr lang="en-US" noProof="0" dirty="0"/>
          </a:p>
        </p:txBody>
      </p:sp>
      <p:sp>
        <p:nvSpPr>
          <p:cNvPr id="28" name="Content Placeholder 13"/>
          <p:cNvSpPr>
            <a:spLocks noGrp="1"/>
          </p:cNvSpPr>
          <p:nvPr>
            <p:ph sz="quarter" idx="20"/>
          </p:nvPr>
        </p:nvSpPr>
        <p:spPr>
          <a:xfrm>
            <a:off x="4069979" y="1229857"/>
            <a:ext cx="1735806" cy="1456681"/>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29" name="Picture Placeholder 3"/>
          <p:cNvSpPr>
            <a:spLocks noGrp="1"/>
          </p:cNvSpPr>
          <p:nvPr>
            <p:ph type="pic" sz="quarter" idx="21"/>
          </p:nvPr>
        </p:nvSpPr>
        <p:spPr>
          <a:xfrm>
            <a:off x="6108949"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800"/>
            </a:lvl1pPr>
          </a:lstStyle>
          <a:p>
            <a:pPr lvl="0"/>
            <a:endParaRPr lang="en-US" noProof="0" dirty="0"/>
          </a:p>
        </p:txBody>
      </p:sp>
      <p:sp>
        <p:nvSpPr>
          <p:cNvPr id="30" name="Content Placeholder 13"/>
          <p:cNvSpPr>
            <a:spLocks noGrp="1"/>
          </p:cNvSpPr>
          <p:nvPr>
            <p:ph sz="quarter" idx="22"/>
          </p:nvPr>
        </p:nvSpPr>
        <p:spPr>
          <a:xfrm>
            <a:off x="6911515" y="1229857"/>
            <a:ext cx="1735806" cy="1456681"/>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33" name="Picture Placeholder 3"/>
          <p:cNvSpPr>
            <a:spLocks noGrp="1"/>
          </p:cNvSpPr>
          <p:nvPr>
            <p:ph type="pic" sz="quarter" idx="25"/>
          </p:nvPr>
        </p:nvSpPr>
        <p:spPr>
          <a:xfrm>
            <a:off x="431542"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800"/>
            </a:lvl1pPr>
          </a:lstStyle>
          <a:p>
            <a:pPr lvl="0"/>
            <a:endParaRPr lang="en-US" noProof="0" dirty="0"/>
          </a:p>
        </p:txBody>
      </p:sp>
      <p:sp>
        <p:nvSpPr>
          <p:cNvPr id="34" name="Content Placeholder 13"/>
          <p:cNvSpPr>
            <a:spLocks noGrp="1"/>
          </p:cNvSpPr>
          <p:nvPr>
            <p:ph sz="quarter" idx="26"/>
          </p:nvPr>
        </p:nvSpPr>
        <p:spPr>
          <a:xfrm>
            <a:off x="1228440" y="2914947"/>
            <a:ext cx="1735806" cy="1456681"/>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35" name="Picture Placeholder 3"/>
          <p:cNvSpPr>
            <a:spLocks noGrp="1"/>
          </p:cNvSpPr>
          <p:nvPr>
            <p:ph type="pic" sz="quarter" idx="27"/>
          </p:nvPr>
        </p:nvSpPr>
        <p:spPr>
          <a:xfrm>
            <a:off x="3270247"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800"/>
            </a:lvl1pPr>
          </a:lstStyle>
          <a:p>
            <a:pPr lvl="0"/>
            <a:endParaRPr lang="en-US" noProof="0" dirty="0"/>
          </a:p>
        </p:txBody>
      </p:sp>
      <p:sp>
        <p:nvSpPr>
          <p:cNvPr id="36" name="Content Placeholder 13"/>
          <p:cNvSpPr>
            <a:spLocks noGrp="1"/>
          </p:cNvSpPr>
          <p:nvPr>
            <p:ph sz="quarter" idx="28"/>
          </p:nvPr>
        </p:nvSpPr>
        <p:spPr>
          <a:xfrm>
            <a:off x="4069979" y="2914947"/>
            <a:ext cx="1735806" cy="1456681"/>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37" name="Picture Placeholder 3"/>
          <p:cNvSpPr>
            <a:spLocks noGrp="1"/>
          </p:cNvSpPr>
          <p:nvPr>
            <p:ph type="pic" sz="quarter" idx="29"/>
          </p:nvPr>
        </p:nvSpPr>
        <p:spPr>
          <a:xfrm>
            <a:off x="6108949"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800"/>
            </a:lvl1pPr>
          </a:lstStyle>
          <a:p>
            <a:pPr lvl="0"/>
            <a:endParaRPr lang="en-US" noProof="0" dirty="0"/>
          </a:p>
        </p:txBody>
      </p:sp>
      <p:sp>
        <p:nvSpPr>
          <p:cNvPr id="38" name="Content Placeholder 13"/>
          <p:cNvSpPr>
            <a:spLocks noGrp="1"/>
          </p:cNvSpPr>
          <p:nvPr>
            <p:ph sz="quarter" idx="30"/>
          </p:nvPr>
        </p:nvSpPr>
        <p:spPr>
          <a:xfrm>
            <a:off x="6911515" y="2914947"/>
            <a:ext cx="1735806" cy="1456681"/>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49" name="Text Placeholder 4"/>
          <p:cNvSpPr>
            <a:spLocks noGrp="1"/>
          </p:cNvSpPr>
          <p:nvPr>
            <p:ph type="body" sz="quarter" idx="41"/>
          </p:nvPr>
        </p:nvSpPr>
        <p:spPr>
          <a:xfrm>
            <a:off x="685812" y="700091"/>
            <a:ext cx="7772401" cy="304800"/>
          </a:xfrm>
        </p:spPr>
        <p:txBody>
          <a:bodyPr/>
          <a:lstStyle>
            <a:lvl1pPr marL="0" indent="0" algn="ctr">
              <a:lnSpc>
                <a:spcPct val="86000"/>
              </a:lnSpc>
              <a:spcBef>
                <a:spcPts val="0"/>
              </a:spcBef>
              <a:buNone/>
              <a:defRPr sz="1300" baseline="0"/>
            </a:lvl1pPr>
          </a:lstStyle>
          <a:p>
            <a:pPr lvl="0"/>
            <a:r>
              <a:rPr lang="ru-RU"/>
              <a:t>Образец текста</a:t>
            </a:r>
          </a:p>
        </p:txBody>
      </p:sp>
    </p:spTree>
    <p:extLst>
      <p:ext uri="{BB962C8B-B14F-4D97-AF65-F5344CB8AC3E}">
        <p14:creationId xmlns:p14="http://schemas.microsoft.com/office/powerpoint/2010/main" val="308405943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12"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800"/>
            </a:lvl1pPr>
          </a:lstStyle>
          <a:p>
            <a:pPr lvl="0"/>
            <a:endParaRPr lang="en-US" noProof="0" dirty="0"/>
          </a:p>
        </p:txBody>
      </p:sp>
      <p:sp>
        <p:nvSpPr>
          <p:cNvPr id="14" name="Content Placeholder 13"/>
          <p:cNvSpPr>
            <a:spLocks noGrp="1"/>
          </p:cNvSpPr>
          <p:nvPr>
            <p:ph sz="quarter" idx="18"/>
          </p:nvPr>
        </p:nvSpPr>
        <p:spPr>
          <a:xfrm>
            <a:off x="1228440" y="1229857"/>
            <a:ext cx="1735806" cy="1456681"/>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27" name="Picture Placeholder 3"/>
          <p:cNvSpPr>
            <a:spLocks noGrp="1"/>
          </p:cNvSpPr>
          <p:nvPr>
            <p:ph type="pic" sz="quarter" idx="19"/>
          </p:nvPr>
        </p:nvSpPr>
        <p:spPr>
          <a:xfrm>
            <a:off x="327024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800"/>
            </a:lvl1pPr>
          </a:lstStyle>
          <a:p>
            <a:pPr lvl="0"/>
            <a:endParaRPr lang="en-US" noProof="0" dirty="0"/>
          </a:p>
        </p:txBody>
      </p:sp>
      <p:sp>
        <p:nvSpPr>
          <p:cNvPr id="28" name="Content Placeholder 13"/>
          <p:cNvSpPr>
            <a:spLocks noGrp="1"/>
          </p:cNvSpPr>
          <p:nvPr>
            <p:ph sz="quarter" idx="20"/>
          </p:nvPr>
        </p:nvSpPr>
        <p:spPr>
          <a:xfrm>
            <a:off x="4069979" y="1229857"/>
            <a:ext cx="1735806" cy="1456681"/>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29" name="Picture Placeholder 3"/>
          <p:cNvSpPr>
            <a:spLocks noGrp="1"/>
          </p:cNvSpPr>
          <p:nvPr>
            <p:ph type="pic" sz="quarter" idx="21"/>
          </p:nvPr>
        </p:nvSpPr>
        <p:spPr>
          <a:xfrm>
            <a:off x="6108949"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800"/>
            </a:lvl1pPr>
          </a:lstStyle>
          <a:p>
            <a:pPr lvl="0"/>
            <a:endParaRPr lang="en-US" noProof="0" dirty="0"/>
          </a:p>
        </p:txBody>
      </p:sp>
      <p:sp>
        <p:nvSpPr>
          <p:cNvPr id="30" name="Content Placeholder 13"/>
          <p:cNvSpPr>
            <a:spLocks noGrp="1"/>
          </p:cNvSpPr>
          <p:nvPr>
            <p:ph sz="quarter" idx="22"/>
          </p:nvPr>
        </p:nvSpPr>
        <p:spPr>
          <a:xfrm>
            <a:off x="6911515" y="1229857"/>
            <a:ext cx="1735806" cy="1456681"/>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33" name="Picture Placeholder 3"/>
          <p:cNvSpPr>
            <a:spLocks noGrp="1"/>
          </p:cNvSpPr>
          <p:nvPr>
            <p:ph type="pic" sz="quarter" idx="25"/>
          </p:nvPr>
        </p:nvSpPr>
        <p:spPr>
          <a:xfrm>
            <a:off x="431542"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800"/>
            </a:lvl1pPr>
          </a:lstStyle>
          <a:p>
            <a:pPr lvl="0"/>
            <a:endParaRPr lang="en-US" noProof="0" dirty="0"/>
          </a:p>
        </p:txBody>
      </p:sp>
      <p:sp>
        <p:nvSpPr>
          <p:cNvPr id="34" name="Content Placeholder 13"/>
          <p:cNvSpPr>
            <a:spLocks noGrp="1"/>
          </p:cNvSpPr>
          <p:nvPr>
            <p:ph sz="quarter" idx="26"/>
          </p:nvPr>
        </p:nvSpPr>
        <p:spPr>
          <a:xfrm>
            <a:off x="1228440" y="2914947"/>
            <a:ext cx="1735806" cy="1456681"/>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35" name="Picture Placeholder 3"/>
          <p:cNvSpPr>
            <a:spLocks noGrp="1"/>
          </p:cNvSpPr>
          <p:nvPr>
            <p:ph type="pic" sz="quarter" idx="27"/>
          </p:nvPr>
        </p:nvSpPr>
        <p:spPr>
          <a:xfrm>
            <a:off x="3270247"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800"/>
            </a:lvl1pPr>
          </a:lstStyle>
          <a:p>
            <a:pPr lvl="0"/>
            <a:endParaRPr lang="en-US" noProof="0" dirty="0"/>
          </a:p>
        </p:txBody>
      </p:sp>
      <p:sp>
        <p:nvSpPr>
          <p:cNvPr id="36" name="Content Placeholder 13"/>
          <p:cNvSpPr>
            <a:spLocks noGrp="1"/>
          </p:cNvSpPr>
          <p:nvPr>
            <p:ph sz="quarter" idx="28"/>
          </p:nvPr>
        </p:nvSpPr>
        <p:spPr>
          <a:xfrm>
            <a:off x="4069979" y="2914947"/>
            <a:ext cx="1735806" cy="1456681"/>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37" name="Picture Placeholder 3"/>
          <p:cNvSpPr>
            <a:spLocks noGrp="1"/>
          </p:cNvSpPr>
          <p:nvPr>
            <p:ph type="pic" sz="quarter" idx="29"/>
          </p:nvPr>
        </p:nvSpPr>
        <p:spPr>
          <a:xfrm>
            <a:off x="6108949"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800"/>
            </a:lvl1pPr>
          </a:lstStyle>
          <a:p>
            <a:pPr lvl="0"/>
            <a:endParaRPr lang="en-US" noProof="0" dirty="0"/>
          </a:p>
        </p:txBody>
      </p:sp>
      <p:sp>
        <p:nvSpPr>
          <p:cNvPr id="38" name="Content Placeholder 13"/>
          <p:cNvSpPr>
            <a:spLocks noGrp="1"/>
          </p:cNvSpPr>
          <p:nvPr>
            <p:ph sz="quarter" idx="30"/>
          </p:nvPr>
        </p:nvSpPr>
        <p:spPr>
          <a:xfrm>
            <a:off x="6911515" y="2914947"/>
            <a:ext cx="1735806" cy="1456681"/>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Tree>
    <p:extLst>
      <p:ext uri="{BB962C8B-B14F-4D97-AF65-F5344CB8AC3E}">
        <p14:creationId xmlns:p14="http://schemas.microsoft.com/office/powerpoint/2010/main" val="123394758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12"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39" y="1229845"/>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800"/>
            </a:lvl1pPr>
          </a:lstStyle>
          <a:p>
            <a:pPr lvl="0"/>
            <a:endParaRPr lang="en-US" noProof="0" dirty="0"/>
          </a:p>
        </p:txBody>
      </p:sp>
      <p:sp>
        <p:nvSpPr>
          <p:cNvPr id="14" name="Content Placeholder 13"/>
          <p:cNvSpPr>
            <a:spLocks noGrp="1"/>
          </p:cNvSpPr>
          <p:nvPr>
            <p:ph sz="quarter" idx="18"/>
          </p:nvPr>
        </p:nvSpPr>
        <p:spPr>
          <a:xfrm>
            <a:off x="1721550" y="1229857"/>
            <a:ext cx="2669009" cy="1456681"/>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27" name="Picture Placeholder 3"/>
          <p:cNvSpPr>
            <a:spLocks noGrp="1"/>
          </p:cNvSpPr>
          <p:nvPr>
            <p:ph type="pic" sz="quarter" idx="19"/>
          </p:nvPr>
        </p:nvSpPr>
        <p:spPr>
          <a:xfrm>
            <a:off x="4709852" y="1229845"/>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800"/>
            </a:lvl1pPr>
          </a:lstStyle>
          <a:p>
            <a:pPr lvl="0"/>
            <a:endParaRPr lang="en-US" noProof="0" dirty="0"/>
          </a:p>
        </p:txBody>
      </p:sp>
      <p:sp>
        <p:nvSpPr>
          <p:cNvPr id="28" name="Content Placeholder 13"/>
          <p:cNvSpPr>
            <a:spLocks noGrp="1"/>
          </p:cNvSpPr>
          <p:nvPr>
            <p:ph sz="quarter" idx="20"/>
          </p:nvPr>
        </p:nvSpPr>
        <p:spPr>
          <a:xfrm>
            <a:off x="6002688" y="1229857"/>
            <a:ext cx="2669009" cy="1456681"/>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800"/>
            </a:lvl1pPr>
          </a:lstStyle>
          <a:p>
            <a:pPr lvl="0"/>
            <a:endParaRPr lang="en-US" noProof="0" dirty="0"/>
          </a:p>
        </p:txBody>
      </p:sp>
      <p:sp>
        <p:nvSpPr>
          <p:cNvPr id="34" name="Content Placeholder 13"/>
          <p:cNvSpPr>
            <a:spLocks noGrp="1"/>
          </p:cNvSpPr>
          <p:nvPr>
            <p:ph sz="quarter" idx="26"/>
          </p:nvPr>
        </p:nvSpPr>
        <p:spPr>
          <a:xfrm>
            <a:off x="1721550" y="2914947"/>
            <a:ext cx="2669009" cy="1456681"/>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800"/>
            </a:lvl1pPr>
          </a:lstStyle>
          <a:p>
            <a:pPr lvl="0"/>
            <a:endParaRPr lang="en-US" noProof="0" dirty="0"/>
          </a:p>
        </p:txBody>
      </p:sp>
      <p:sp>
        <p:nvSpPr>
          <p:cNvPr id="36" name="Content Placeholder 13"/>
          <p:cNvSpPr>
            <a:spLocks noGrp="1"/>
          </p:cNvSpPr>
          <p:nvPr>
            <p:ph sz="quarter" idx="28"/>
          </p:nvPr>
        </p:nvSpPr>
        <p:spPr>
          <a:xfrm>
            <a:off x="6002688" y="2914947"/>
            <a:ext cx="2669009" cy="1456681"/>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49" name="Text Placeholder 4"/>
          <p:cNvSpPr>
            <a:spLocks noGrp="1"/>
          </p:cNvSpPr>
          <p:nvPr>
            <p:ph type="body" sz="quarter" idx="41"/>
          </p:nvPr>
        </p:nvSpPr>
        <p:spPr>
          <a:xfrm>
            <a:off x="685812" y="700091"/>
            <a:ext cx="7772401" cy="304800"/>
          </a:xfrm>
        </p:spPr>
        <p:txBody>
          <a:bodyPr/>
          <a:lstStyle>
            <a:lvl1pPr marL="0" indent="0" algn="ctr">
              <a:lnSpc>
                <a:spcPct val="86000"/>
              </a:lnSpc>
              <a:spcBef>
                <a:spcPts val="0"/>
              </a:spcBef>
              <a:buNone/>
              <a:defRPr sz="1300" baseline="0"/>
            </a:lvl1pPr>
          </a:lstStyle>
          <a:p>
            <a:pPr lvl="0"/>
            <a:r>
              <a:rPr lang="ru-RU"/>
              <a:t>Образец текста</a:t>
            </a:r>
          </a:p>
        </p:txBody>
      </p:sp>
    </p:spTree>
    <p:extLst>
      <p:ext uri="{BB962C8B-B14F-4D97-AF65-F5344CB8AC3E}">
        <p14:creationId xmlns:p14="http://schemas.microsoft.com/office/powerpoint/2010/main" val="216891611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12"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39" y="1229845"/>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800"/>
            </a:lvl1pPr>
          </a:lstStyle>
          <a:p>
            <a:pPr lvl="0"/>
            <a:endParaRPr lang="en-US" noProof="0" dirty="0"/>
          </a:p>
        </p:txBody>
      </p:sp>
      <p:sp>
        <p:nvSpPr>
          <p:cNvPr id="14" name="Content Placeholder 13"/>
          <p:cNvSpPr>
            <a:spLocks noGrp="1"/>
          </p:cNvSpPr>
          <p:nvPr>
            <p:ph sz="quarter" idx="18"/>
          </p:nvPr>
        </p:nvSpPr>
        <p:spPr>
          <a:xfrm>
            <a:off x="1721550" y="1229857"/>
            <a:ext cx="2669009" cy="1456681"/>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27" name="Picture Placeholder 3"/>
          <p:cNvSpPr>
            <a:spLocks noGrp="1"/>
          </p:cNvSpPr>
          <p:nvPr>
            <p:ph type="pic" sz="quarter" idx="19"/>
          </p:nvPr>
        </p:nvSpPr>
        <p:spPr>
          <a:xfrm>
            <a:off x="4709852" y="1229845"/>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800"/>
            </a:lvl1pPr>
          </a:lstStyle>
          <a:p>
            <a:pPr lvl="0"/>
            <a:endParaRPr lang="en-US" noProof="0" dirty="0"/>
          </a:p>
        </p:txBody>
      </p:sp>
      <p:sp>
        <p:nvSpPr>
          <p:cNvPr id="28" name="Content Placeholder 13"/>
          <p:cNvSpPr>
            <a:spLocks noGrp="1"/>
          </p:cNvSpPr>
          <p:nvPr>
            <p:ph sz="quarter" idx="20"/>
          </p:nvPr>
        </p:nvSpPr>
        <p:spPr>
          <a:xfrm>
            <a:off x="6002688" y="1229857"/>
            <a:ext cx="2669009" cy="1456681"/>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800"/>
            </a:lvl1pPr>
          </a:lstStyle>
          <a:p>
            <a:pPr lvl="0"/>
            <a:endParaRPr lang="en-US" noProof="0" dirty="0"/>
          </a:p>
        </p:txBody>
      </p:sp>
      <p:sp>
        <p:nvSpPr>
          <p:cNvPr id="34" name="Content Placeholder 13"/>
          <p:cNvSpPr>
            <a:spLocks noGrp="1"/>
          </p:cNvSpPr>
          <p:nvPr>
            <p:ph sz="quarter" idx="26"/>
          </p:nvPr>
        </p:nvSpPr>
        <p:spPr>
          <a:xfrm>
            <a:off x="1721550" y="2914947"/>
            <a:ext cx="2669009" cy="1456681"/>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800"/>
            </a:lvl1pPr>
          </a:lstStyle>
          <a:p>
            <a:pPr lvl="0"/>
            <a:endParaRPr lang="en-US" noProof="0" dirty="0"/>
          </a:p>
        </p:txBody>
      </p:sp>
      <p:sp>
        <p:nvSpPr>
          <p:cNvPr id="36" name="Content Placeholder 13"/>
          <p:cNvSpPr>
            <a:spLocks noGrp="1"/>
          </p:cNvSpPr>
          <p:nvPr>
            <p:ph sz="quarter" idx="28"/>
          </p:nvPr>
        </p:nvSpPr>
        <p:spPr>
          <a:xfrm>
            <a:off x="6002688" y="2914947"/>
            <a:ext cx="2669009" cy="1456681"/>
          </a:xfrm>
        </p:spPr>
        <p:txBody>
          <a:bodyPr/>
          <a:lstStyle>
            <a:lvl1pPr marL="0" indent="0">
              <a:lnSpc>
                <a:spcPct val="80000"/>
              </a:lnSpc>
              <a:buNone/>
              <a:defRPr sz="11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000" i="1"/>
            </a:lvl2pPr>
            <a:lvl3pPr marL="0" indent="0">
              <a:buNone/>
              <a:defRPr sz="10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Tree>
    <p:extLst>
      <p:ext uri="{BB962C8B-B14F-4D97-AF65-F5344CB8AC3E}">
        <p14:creationId xmlns:p14="http://schemas.microsoft.com/office/powerpoint/2010/main" val="95886411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12"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1173170" y="1229844"/>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800"/>
            </a:lvl1pPr>
          </a:lstStyle>
          <a:p>
            <a:pPr lvl="0"/>
            <a:endParaRPr lang="en-US" noProof="0" dirty="0"/>
          </a:p>
        </p:txBody>
      </p:sp>
      <p:sp>
        <p:nvSpPr>
          <p:cNvPr id="14" name="Content Placeholder 13"/>
          <p:cNvSpPr>
            <a:spLocks noGrp="1"/>
          </p:cNvSpPr>
          <p:nvPr>
            <p:ph sz="quarter" idx="18"/>
          </p:nvPr>
        </p:nvSpPr>
        <p:spPr>
          <a:xfrm>
            <a:off x="431557" y="2442744"/>
            <a:ext cx="2532703" cy="1802414"/>
          </a:xfrm>
        </p:spPr>
        <p:txBody>
          <a:bodyPr/>
          <a:lstStyle>
            <a:lvl1pPr marL="0" indent="0" algn="ctr">
              <a:lnSpc>
                <a:spcPct val="80000"/>
              </a:lnSpc>
              <a:buNone/>
              <a:defRPr sz="16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100" i="1"/>
            </a:lvl2pPr>
            <a:lvl3pPr marL="0" indent="0" algn="ctr">
              <a:buNone/>
              <a:defRPr sz="11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27" name="Picture Placeholder 3"/>
          <p:cNvSpPr>
            <a:spLocks noGrp="1"/>
          </p:cNvSpPr>
          <p:nvPr>
            <p:ph type="pic" sz="quarter" idx="19"/>
          </p:nvPr>
        </p:nvSpPr>
        <p:spPr>
          <a:xfrm>
            <a:off x="4011877" y="1229844"/>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800"/>
            </a:lvl1pPr>
          </a:lstStyle>
          <a:p>
            <a:pPr lvl="0"/>
            <a:endParaRPr lang="en-US" noProof="0" dirty="0"/>
          </a:p>
        </p:txBody>
      </p:sp>
      <p:sp>
        <p:nvSpPr>
          <p:cNvPr id="28" name="Content Placeholder 13"/>
          <p:cNvSpPr>
            <a:spLocks noGrp="1"/>
          </p:cNvSpPr>
          <p:nvPr>
            <p:ph sz="quarter" idx="20"/>
          </p:nvPr>
        </p:nvSpPr>
        <p:spPr>
          <a:xfrm>
            <a:off x="3270265" y="2442744"/>
            <a:ext cx="2532703" cy="1802414"/>
          </a:xfrm>
        </p:spPr>
        <p:txBody>
          <a:bodyPr/>
          <a:lstStyle>
            <a:lvl1pPr marL="0" indent="0" algn="ctr">
              <a:lnSpc>
                <a:spcPct val="80000"/>
              </a:lnSpc>
              <a:buNone/>
              <a:defRPr sz="16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100" i="1"/>
            </a:lvl2pPr>
            <a:lvl3pPr marL="0" indent="0" algn="ctr">
              <a:buNone/>
              <a:defRPr sz="11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29" name="Picture Placeholder 3"/>
          <p:cNvSpPr>
            <a:spLocks noGrp="1"/>
          </p:cNvSpPr>
          <p:nvPr>
            <p:ph type="pic" sz="quarter" idx="21"/>
          </p:nvPr>
        </p:nvSpPr>
        <p:spPr>
          <a:xfrm>
            <a:off x="6850579"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800"/>
            </a:lvl1pPr>
          </a:lstStyle>
          <a:p>
            <a:pPr lvl="0"/>
            <a:endParaRPr lang="en-US" noProof="0" dirty="0"/>
          </a:p>
        </p:txBody>
      </p:sp>
      <p:sp>
        <p:nvSpPr>
          <p:cNvPr id="30" name="Content Placeholder 13"/>
          <p:cNvSpPr>
            <a:spLocks noGrp="1"/>
          </p:cNvSpPr>
          <p:nvPr>
            <p:ph sz="quarter" idx="22"/>
          </p:nvPr>
        </p:nvSpPr>
        <p:spPr>
          <a:xfrm>
            <a:off x="6108967" y="2442744"/>
            <a:ext cx="2532703" cy="1802414"/>
          </a:xfrm>
        </p:spPr>
        <p:txBody>
          <a:bodyPr/>
          <a:lstStyle>
            <a:lvl1pPr marL="0" indent="0" algn="ctr">
              <a:lnSpc>
                <a:spcPct val="80000"/>
              </a:lnSpc>
              <a:buNone/>
              <a:defRPr sz="16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100" i="1"/>
            </a:lvl2pPr>
            <a:lvl3pPr marL="0" indent="0" algn="ctr">
              <a:buNone/>
              <a:defRPr sz="11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49" name="Text Placeholder 4"/>
          <p:cNvSpPr>
            <a:spLocks noGrp="1"/>
          </p:cNvSpPr>
          <p:nvPr>
            <p:ph type="body" sz="quarter" idx="41"/>
          </p:nvPr>
        </p:nvSpPr>
        <p:spPr>
          <a:xfrm>
            <a:off x="685812" y="700091"/>
            <a:ext cx="7772401" cy="304800"/>
          </a:xfrm>
        </p:spPr>
        <p:txBody>
          <a:bodyPr/>
          <a:lstStyle>
            <a:lvl1pPr marL="0" indent="0" algn="ctr">
              <a:lnSpc>
                <a:spcPct val="86000"/>
              </a:lnSpc>
              <a:spcBef>
                <a:spcPts val="0"/>
              </a:spcBef>
              <a:buNone/>
              <a:defRPr sz="1300" baseline="0"/>
            </a:lvl1pPr>
          </a:lstStyle>
          <a:p>
            <a:pPr lvl="0"/>
            <a:r>
              <a:rPr lang="ru-RU"/>
              <a:t>Образец текста</a:t>
            </a:r>
          </a:p>
        </p:txBody>
      </p:sp>
    </p:spTree>
    <p:extLst>
      <p:ext uri="{BB962C8B-B14F-4D97-AF65-F5344CB8AC3E}">
        <p14:creationId xmlns:p14="http://schemas.microsoft.com/office/powerpoint/2010/main" val="294464510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12"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1173170" y="1229844"/>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800"/>
            </a:lvl1pPr>
          </a:lstStyle>
          <a:p>
            <a:pPr lvl="0"/>
            <a:endParaRPr lang="en-US" noProof="0" dirty="0"/>
          </a:p>
        </p:txBody>
      </p:sp>
      <p:sp>
        <p:nvSpPr>
          <p:cNvPr id="14" name="Content Placeholder 13"/>
          <p:cNvSpPr>
            <a:spLocks noGrp="1"/>
          </p:cNvSpPr>
          <p:nvPr>
            <p:ph sz="quarter" idx="18"/>
          </p:nvPr>
        </p:nvSpPr>
        <p:spPr>
          <a:xfrm>
            <a:off x="431557" y="2442744"/>
            <a:ext cx="2532703" cy="1802414"/>
          </a:xfrm>
        </p:spPr>
        <p:txBody>
          <a:bodyPr/>
          <a:lstStyle>
            <a:lvl1pPr marL="0" indent="0" algn="ctr">
              <a:lnSpc>
                <a:spcPct val="80000"/>
              </a:lnSpc>
              <a:buNone/>
              <a:defRPr sz="16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100" i="1"/>
            </a:lvl2pPr>
            <a:lvl3pPr marL="0" indent="0" algn="ctr">
              <a:buNone/>
              <a:defRPr sz="11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27" name="Picture Placeholder 3"/>
          <p:cNvSpPr>
            <a:spLocks noGrp="1"/>
          </p:cNvSpPr>
          <p:nvPr>
            <p:ph type="pic" sz="quarter" idx="19"/>
          </p:nvPr>
        </p:nvSpPr>
        <p:spPr>
          <a:xfrm>
            <a:off x="4011877" y="1229844"/>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800"/>
            </a:lvl1pPr>
          </a:lstStyle>
          <a:p>
            <a:pPr lvl="0"/>
            <a:endParaRPr lang="en-US" noProof="0" dirty="0"/>
          </a:p>
        </p:txBody>
      </p:sp>
      <p:sp>
        <p:nvSpPr>
          <p:cNvPr id="28" name="Content Placeholder 13"/>
          <p:cNvSpPr>
            <a:spLocks noGrp="1"/>
          </p:cNvSpPr>
          <p:nvPr>
            <p:ph sz="quarter" idx="20"/>
          </p:nvPr>
        </p:nvSpPr>
        <p:spPr>
          <a:xfrm>
            <a:off x="3270265" y="2442744"/>
            <a:ext cx="2532703" cy="1802414"/>
          </a:xfrm>
        </p:spPr>
        <p:txBody>
          <a:bodyPr/>
          <a:lstStyle>
            <a:lvl1pPr marL="0" indent="0" algn="ctr">
              <a:lnSpc>
                <a:spcPct val="80000"/>
              </a:lnSpc>
              <a:buNone/>
              <a:defRPr sz="16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100" i="1"/>
            </a:lvl2pPr>
            <a:lvl3pPr marL="0" indent="0" algn="ctr">
              <a:buNone/>
              <a:defRPr sz="11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29" name="Picture Placeholder 3"/>
          <p:cNvSpPr>
            <a:spLocks noGrp="1"/>
          </p:cNvSpPr>
          <p:nvPr>
            <p:ph type="pic" sz="quarter" idx="21"/>
          </p:nvPr>
        </p:nvSpPr>
        <p:spPr>
          <a:xfrm>
            <a:off x="6850579"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800"/>
            </a:lvl1pPr>
          </a:lstStyle>
          <a:p>
            <a:pPr lvl="0"/>
            <a:endParaRPr lang="en-US" noProof="0" dirty="0"/>
          </a:p>
        </p:txBody>
      </p:sp>
      <p:sp>
        <p:nvSpPr>
          <p:cNvPr id="30" name="Content Placeholder 13"/>
          <p:cNvSpPr>
            <a:spLocks noGrp="1"/>
          </p:cNvSpPr>
          <p:nvPr>
            <p:ph sz="quarter" idx="22"/>
          </p:nvPr>
        </p:nvSpPr>
        <p:spPr>
          <a:xfrm>
            <a:off x="6108967" y="2442744"/>
            <a:ext cx="2532703" cy="1802414"/>
          </a:xfrm>
        </p:spPr>
        <p:txBody>
          <a:bodyPr/>
          <a:lstStyle>
            <a:lvl1pPr marL="0" indent="0" algn="ctr">
              <a:lnSpc>
                <a:spcPct val="80000"/>
              </a:lnSpc>
              <a:buNone/>
              <a:defRPr sz="16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100" i="1"/>
            </a:lvl2pPr>
            <a:lvl3pPr marL="0" indent="0" algn="ctr">
              <a:buNone/>
              <a:defRPr sz="11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Tree>
    <p:extLst>
      <p:ext uri="{BB962C8B-B14F-4D97-AF65-F5344CB8AC3E}">
        <p14:creationId xmlns:p14="http://schemas.microsoft.com/office/powerpoint/2010/main" val="23950870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11"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sz="1049"/>
            </a:lvl1pPr>
          </a:lstStyle>
          <a:p>
            <a:pPr lvl="0"/>
            <a:endParaRPr lang="en-US" noProof="0"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lstStyle>
            <a:lvl1pPr marL="0" indent="0" algn="ctr">
              <a:buNone/>
              <a:defRPr sz="1049"/>
            </a:lvl1pPr>
          </a:lstStyle>
          <a:p>
            <a:pPr lvl="0"/>
            <a:endParaRPr lang="en-US" noProof="0"/>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lstStyle>
            <a:lvl1pPr marL="0" indent="0" algn="ctr">
              <a:buNone/>
              <a:defRPr sz="1049"/>
            </a:lvl1pPr>
          </a:lstStyle>
          <a:p>
            <a:pPr lvl="0"/>
            <a:endParaRPr lang="en-US" noProof="0"/>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sz="1049"/>
            </a:lvl1pPr>
          </a:lstStyle>
          <a:p>
            <a:pPr lvl="0"/>
            <a:endParaRPr lang="en-US" noProof="0"/>
          </a:p>
        </p:txBody>
      </p:sp>
      <p:sp>
        <p:nvSpPr>
          <p:cNvPr id="14" name="Content Placeholder 13"/>
          <p:cNvSpPr>
            <a:spLocks noGrp="1"/>
          </p:cNvSpPr>
          <p:nvPr>
            <p:ph sz="quarter" idx="18"/>
          </p:nvPr>
        </p:nvSpPr>
        <p:spPr>
          <a:xfrm>
            <a:off x="685801" y="2291465"/>
            <a:ext cx="1831086"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6239" y="2291465"/>
            <a:ext cx="1831086"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6675" y="2291465"/>
            <a:ext cx="1831086"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7113" y="2291465"/>
            <a:ext cx="1831086"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p:nvPr>
        </p:nvSpPr>
        <p:spPr>
          <a:xfrm>
            <a:off x="685811" y="700090"/>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281393124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12"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916204" y="1229844"/>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800"/>
            </a:lvl1pPr>
          </a:lstStyle>
          <a:p>
            <a:pPr lvl="0"/>
            <a:endParaRPr lang="en-US" noProof="0" dirty="0"/>
          </a:p>
        </p:txBody>
      </p:sp>
      <p:sp>
        <p:nvSpPr>
          <p:cNvPr id="14" name="Content Placeholder 13"/>
          <p:cNvSpPr>
            <a:spLocks noGrp="1"/>
          </p:cNvSpPr>
          <p:nvPr>
            <p:ph sz="quarter" idx="18"/>
          </p:nvPr>
        </p:nvSpPr>
        <p:spPr>
          <a:xfrm>
            <a:off x="539452" y="2442744"/>
            <a:ext cx="1802967" cy="1802414"/>
          </a:xfrm>
        </p:spPr>
        <p:txBody>
          <a:bodyPr/>
          <a:lstStyle>
            <a:lvl1pPr marL="0" indent="0" algn="ctr">
              <a:lnSpc>
                <a:spcPct val="80000"/>
              </a:lnSpc>
              <a:buNone/>
              <a:defRPr sz="16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100" i="1"/>
            </a:lvl2pPr>
            <a:lvl3pPr marL="0" indent="0" algn="ctr">
              <a:buNone/>
              <a:defRPr sz="11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27" name="Picture Placeholder 3"/>
          <p:cNvSpPr>
            <a:spLocks noGrp="1"/>
          </p:cNvSpPr>
          <p:nvPr>
            <p:ph type="pic" sz="quarter" idx="19"/>
          </p:nvPr>
        </p:nvSpPr>
        <p:spPr>
          <a:xfrm>
            <a:off x="3019101" y="1229844"/>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800"/>
            </a:lvl1pPr>
          </a:lstStyle>
          <a:p>
            <a:pPr lvl="0"/>
            <a:endParaRPr lang="en-US" noProof="0" dirty="0"/>
          </a:p>
        </p:txBody>
      </p:sp>
      <p:sp>
        <p:nvSpPr>
          <p:cNvPr id="28" name="Content Placeholder 13"/>
          <p:cNvSpPr>
            <a:spLocks noGrp="1"/>
          </p:cNvSpPr>
          <p:nvPr>
            <p:ph sz="quarter" idx="20"/>
          </p:nvPr>
        </p:nvSpPr>
        <p:spPr>
          <a:xfrm>
            <a:off x="2642357" y="2442744"/>
            <a:ext cx="1802967" cy="1802414"/>
          </a:xfrm>
        </p:spPr>
        <p:txBody>
          <a:bodyPr/>
          <a:lstStyle>
            <a:lvl1pPr marL="0" indent="0" algn="ctr">
              <a:lnSpc>
                <a:spcPct val="80000"/>
              </a:lnSpc>
              <a:buNone/>
              <a:defRPr sz="16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100" i="1"/>
            </a:lvl2pPr>
            <a:lvl3pPr marL="0" indent="0" algn="ctr">
              <a:buNone/>
              <a:defRPr sz="11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29" name="Picture Placeholder 3"/>
          <p:cNvSpPr>
            <a:spLocks noGrp="1"/>
          </p:cNvSpPr>
          <p:nvPr>
            <p:ph type="pic" sz="quarter" idx="21"/>
          </p:nvPr>
        </p:nvSpPr>
        <p:spPr>
          <a:xfrm>
            <a:off x="5121996" y="1229844"/>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800"/>
            </a:lvl1pPr>
          </a:lstStyle>
          <a:p>
            <a:pPr lvl="0"/>
            <a:endParaRPr lang="en-US" noProof="0" dirty="0"/>
          </a:p>
        </p:txBody>
      </p:sp>
      <p:sp>
        <p:nvSpPr>
          <p:cNvPr id="30" name="Content Placeholder 13"/>
          <p:cNvSpPr>
            <a:spLocks noGrp="1"/>
          </p:cNvSpPr>
          <p:nvPr>
            <p:ph sz="quarter" idx="22"/>
          </p:nvPr>
        </p:nvSpPr>
        <p:spPr>
          <a:xfrm>
            <a:off x="4745250" y="2442744"/>
            <a:ext cx="1802967" cy="1802414"/>
          </a:xfrm>
        </p:spPr>
        <p:txBody>
          <a:bodyPr/>
          <a:lstStyle>
            <a:lvl1pPr marL="0" indent="0" algn="ctr">
              <a:lnSpc>
                <a:spcPct val="80000"/>
              </a:lnSpc>
              <a:buNone/>
              <a:defRPr sz="16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100" i="1"/>
            </a:lvl2pPr>
            <a:lvl3pPr marL="0" indent="0" algn="ctr">
              <a:buNone/>
              <a:defRPr sz="11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49" name="Text Placeholder 4"/>
          <p:cNvSpPr>
            <a:spLocks noGrp="1"/>
          </p:cNvSpPr>
          <p:nvPr>
            <p:ph type="body" sz="quarter" idx="41"/>
          </p:nvPr>
        </p:nvSpPr>
        <p:spPr>
          <a:xfrm>
            <a:off x="685812" y="700091"/>
            <a:ext cx="7772401" cy="304800"/>
          </a:xfrm>
        </p:spPr>
        <p:txBody>
          <a:bodyPr/>
          <a:lstStyle>
            <a:lvl1pPr marL="0" indent="0" algn="ctr">
              <a:lnSpc>
                <a:spcPct val="86000"/>
              </a:lnSpc>
              <a:spcBef>
                <a:spcPts val="0"/>
              </a:spcBef>
              <a:buNone/>
              <a:defRPr sz="1300" baseline="0"/>
            </a:lvl1pPr>
          </a:lstStyle>
          <a:p>
            <a:pPr lvl="0"/>
            <a:r>
              <a:rPr lang="ru-RU"/>
              <a:t>Образец текста</a:t>
            </a:r>
          </a:p>
        </p:txBody>
      </p:sp>
      <p:sp>
        <p:nvSpPr>
          <p:cNvPr id="10" name="Picture Placeholder 3"/>
          <p:cNvSpPr>
            <a:spLocks noGrp="1"/>
          </p:cNvSpPr>
          <p:nvPr>
            <p:ph type="pic" sz="quarter" idx="42"/>
          </p:nvPr>
        </p:nvSpPr>
        <p:spPr>
          <a:xfrm>
            <a:off x="7224893"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lstStyle>
            <a:lvl1pPr marL="0" indent="0" algn="ctr">
              <a:buNone/>
              <a:defRPr sz="800"/>
            </a:lvl1pPr>
          </a:lstStyle>
          <a:p>
            <a:pPr lvl="0"/>
            <a:endParaRPr lang="en-US" noProof="0" dirty="0"/>
          </a:p>
        </p:txBody>
      </p:sp>
      <p:sp>
        <p:nvSpPr>
          <p:cNvPr id="11" name="Content Placeholder 13"/>
          <p:cNvSpPr>
            <a:spLocks noGrp="1"/>
          </p:cNvSpPr>
          <p:nvPr>
            <p:ph sz="quarter" idx="43"/>
          </p:nvPr>
        </p:nvSpPr>
        <p:spPr>
          <a:xfrm>
            <a:off x="6848150" y="2442744"/>
            <a:ext cx="1802967" cy="1802414"/>
          </a:xfrm>
        </p:spPr>
        <p:txBody>
          <a:bodyPr/>
          <a:lstStyle>
            <a:lvl1pPr marL="0" indent="0" algn="ctr">
              <a:lnSpc>
                <a:spcPct val="80000"/>
              </a:lnSpc>
              <a:buNone/>
              <a:defRPr sz="16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100" i="1"/>
            </a:lvl2pPr>
            <a:lvl3pPr marL="0" indent="0" algn="ctr">
              <a:buNone/>
              <a:defRPr sz="11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Tree>
    <p:extLst>
      <p:ext uri="{BB962C8B-B14F-4D97-AF65-F5344CB8AC3E}">
        <p14:creationId xmlns:p14="http://schemas.microsoft.com/office/powerpoint/2010/main" val="255408998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12"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916204" y="1229844"/>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800"/>
            </a:lvl1pPr>
          </a:lstStyle>
          <a:p>
            <a:pPr lvl="0"/>
            <a:endParaRPr lang="en-US" noProof="0" dirty="0"/>
          </a:p>
        </p:txBody>
      </p:sp>
      <p:sp>
        <p:nvSpPr>
          <p:cNvPr id="14" name="Content Placeholder 13"/>
          <p:cNvSpPr>
            <a:spLocks noGrp="1"/>
          </p:cNvSpPr>
          <p:nvPr>
            <p:ph sz="quarter" idx="18"/>
          </p:nvPr>
        </p:nvSpPr>
        <p:spPr>
          <a:xfrm>
            <a:off x="539452" y="2442744"/>
            <a:ext cx="1802967" cy="1802414"/>
          </a:xfrm>
        </p:spPr>
        <p:txBody>
          <a:bodyPr/>
          <a:lstStyle>
            <a:lvl1pPr marL="0" indent="0" algn="ctr">
              <a:lnSpc>
                <a:spcPct val="80000"/>
              </a:lnSpc>
              <a:buNone/>
              <a:defRPr sz="16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100" i="1"/>
            </a:lvl2pPr>
            <a:lvl3pPr marL="0" indent="0" algn="ctr">
              <a:buNone/>
              <a:defRPr sz="11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27" name="Picture Placeholder 3"/>
          <p:cNvSpPr>
            <a:spLocks noGrp="1"/>
          </p:cNvSpPr>
          <p:nvPr>
            <p:ph type="pic" sz="quarter" idx="19"/>
          </p:nvPr>
        </p:nvSpPr>
        <p:spPr>
          <a:xfrm>
            <a:off x="3019101" y="1229844"/>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800"/>
            </a:lvl1pPr>
          </a:lstStyle>
          <a:p>
            <a:pPr lvl="0"/>
            <a:endParaRPr lang="en-US" noProof="0" dirty="0"/>
          </a:p>
        </p:txBody>
      </p:sp>
      <p:sp>
        <p:nvSpPr>
          <p:cNvPr id="28" name="Content Placeholder 13"/>
          <p:cNvSpPr>
            <a:spLocks noGrp="1"/>
          </p:cNvSpPr>
          <p:nvPr>
            <p:ph sz="quarter" idx="20"/>
          </p:nvPr>
        </p:nvSpPr>
        <p:spPr>
          <a:xfrm>
            <a:off x="2642357" y="2442744"/>
            <a:ext cx="1802967" cy="1802414"/>
          </a:xfrm>
        </p:spPr>
        <p:txBody>
          <a:bodyPr/>
          <a:lstStyle>
            <a:lvl1pPr marL="0" indent="0" algn="ctr">
              <a:lnSpc>
                <a:spcPct val="80000"/>
              </a:lnSpc>
              <a:buNone/>
              <a:defRPr sz="16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100" i="1"/>
            </a:lvl2pPr>
            <a:lvl3pPr marL="0" indent="0" algn="ctr">
              <a:buNone/>
              <a:defRPr sz="11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29" name="Picture Placeholder 3"/>
          <p:cNvSpPr>
            <a:spLocks noGrp="1"/>
          </p:cNvSpPr>
          <p:nvPr>
            <p:ph type="pic" sz="quarter" idx="21"/>
          </p:nvPr>
        </p:nvSpPr>
        <p:spPr>
          <a:xfrm>
            <a:off x="5121996" y="1229844"/>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800"/>
            </a:lvl1pPr>
          </a:lstStyle>
          <a:p>
            <a:pPr lvl="0"/>
            <a:endParaRPr lang="en-US" noProof="0" dirty="0"/>
          </a:p>
        </p:txBody>
      </p:sp>
      <p:sp>
        <p:nvSpPr>
          <p:cNvPr id="30" name="Content Placeholder 13"/>
          <p:cNvSpPr>
            <a:spLocks noGrp="1"/>
          </p:cNvSpPr>
          <p:nvPr>
            <p:ph sz="quarter" idx="22"/>
          </p:nvPr>
        </p:nvSpPr>
        <p:spPr>
          <a:xfrm>
            <a:off x="4745250" y="2442744"/>
            <a:ext cx="1802967" cy="1802414"/>
          </a:xfrm>
        </p:spPr>
        <p:txBody>
          <a:bodyPr/>
          <a:lstStyle>
            <a:lvl1pPr marL="0" indent="0" algn="ctr">
              <a:lnSpc>
                <a:spcPct val="80000"/>
              </a:lnSpc>
              <a:buNone/>
              <a:defRPr sz="16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100" i="1"/>
            </a:lvl2pPr>
            <a:lvl3pPr marL="0" indent="0" algn="ctr">
              <a:buNone/>
              <a:defRPr sz="11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
        <p:nvSpPr>
          <p:cNvPr id="10" name="Picture Placeholder 3"/>
          <p:cNvSpPr>
            <a:spLocks noGrp="1"/>
          </p:cNvSpPr>
          <p:nvPr>
            <p:ph type="pic" sz="quarter" idx="42"/>
          </p:nvPr>
        </p:nvSpPr>
        <p:spPr>
          <a:xfrm>
            <a:off x="7224893"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lstStyle>
            <a:lvl1pPr marL="0" indent="0" algn="ctr">
              <a:buNone/>
              <a:defRPr sz="800"/>
            </a:lvl1pPr>
          </a:lstStyle>
          <a:p>
            <a:pPr lvl="0"/>
            <a:endParaRPr lang="en-US" noProof="0" dirty="0"/>
          </a:p>
        </p:txBody>
      </p:sp>
      <p:sp>
        <p:nvSpPr>
          <p:cNvPr id="11" name="Content Placeholder 13"/>
          <p:cNvSpPr>
            <a:spLocks noGrp="1"/>
          </p:cNvSpPr>
          <p:nvPr>
            <p:ph sz="quarter" idx="43"/>
          </p:nvPr>
        </p:nvSpPr>
        <p:spPr>
          <a:xfrm>
            <a:off x="6848150" y="2442744"/>
            <a:ext cx="1802967" cy="1802414"/>
          </a:xfrm>
        </p:spPr>
        <p:txBody>
          <a:bodyPr/>
          <a:lstStyle>
            <a:lvl1pPr marL="0" indent="0" algn="ctr">
              <a:lnSpc>
                <a:spcPct val="80000"/>
              </a:lnSpc>
              <a:buNone/>
              <a:defRPr sz="16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100" i="1"/>
            </a:lvl2pPr>
            <a:lvl3pPr marL="0" indent="0" algn="ctr">
              <a:buNone/>
              <a:defRPr sz="1100"/>
            </a:lvl3pPr>
            <a:lvl4pPr marL="385605" indent="-128534">
              <a:defRPr sz="1000"/>
            </a:lvl4pPr>
            <a:lvl5pPr>
              <a:defRPr sz="1000"/>
            </a:lvl5pPr>
          </a:lstStyle>
          <a:p>
            <a:pPr lvl="0"/>
            <a:r>
              <a:rPr lang="ru-RU"/>
              <a:t>Образец текста</a:t>
            </a:r>
          </a:p>
          <a:p>
            <a:pPr lvl="1"/>
            <a:r>
              <a:rPr lang="ru-RU"/>
              <a:t>Второй уровень</a:t>
            </a:r>
          </a:p>
          <a:p>
            <a:pPr lvl="2"/>
            <a:r>
              <a:rPr lang="ru-RU"/>
              <a:t>Третий уровень</a:t>
            </a:r>
          </a:p>
        </p:txBody>
      </p:sp>
    </p:spTree>
    <p:extLst>
      <p:ext uri="{BB962C8B-B14F-4D97-AF65-F5344CB8AC3E}">
        <p14:creationId xmlns:p14="http://schemas.microsoft.com/office/powerpoint/2010/main" val="28613467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1" y="3737615"/>
            <a:ext cx="8183880" cy="788669"/>
          </a:xfrm>
        </p:spPr>
        <p:txBody>
          <a:bodyPr/>
          <a:lstStyle/>
          <a:p>
            <a:r>
              <a:rPr lang="ru-RU"/>
              <a:t>Образец заголовка</a:t>
            </a:r>
            <a:endParaRPr lang="en-US"/>
          </a:p>
        </p:txBody>
      </p:sp>
      <p:sp>
        <p:nvSpPr>
          <p:cNvPr id="3" name="Содержимое 2"/>
          <p:cNvSpPr>
            <a:spLocks noGrp="1"/>
          </p:cNvSpPr>
          <p:nvPr>
            <p:ph idx="1"/>
          </p:nvPr>
        </p:nvSpPr>
        <p:spPr>
          <a:xfrm>
            <a:off x="502921" y="397765"/>
            <a:ext cx="8183880" cy="314096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a:extLst>
              <a:ext uri="{FF2B5EF4-FFF2-40B4-BE49-F238E27FC236}">
                <a16:creationId xmlns:a16="http://schemas.microsoft.com/office/drawing/2014/main" id="{8893393B-3538-4C28-B4B6-A68C92EF8907}"/>
              </a:ext>
            </a:extLst>
          </p:cNvPr>
          <p:cNvSpPr>
            <a:spLocks noGrp="1"/>
          </p:cNvSpPr>
          <p:nvPr>
            <p:ph type="dt" sz="half" idx="10"/>
          </p:nvPr>
        </p:nvSpPr>
        <p:spPr>
          <a:xfrm>
            <a:off x="3776663" y="4584700"/>
            <a:ext cx="2286000" cy="273050"/>
          </a:xfrm>
          <a:prstGeom prst="rect">
            <a:avLst/>
          </a:prstGeom>
        </p:spPr>
        <p:txBody>
          <a:bodyPr lIns="81639" tIns="40819" rIns="81639" bIns="40819"/>
          <a:lstStyle>
            <a:lvl1pPr defTabSz="913941" eaLnBrk="1" fontAlgn="auto" hangingPunct="1">
              <a:spcBef>
                <a:spcPts val="0"/>
              </a:spcBef>
              <a:spcAft>
                <a:spcPts val="0"/>
              </a:spcAft>
              <a:defRPr>
                <a:solidFill>
                  <a:srgbClr val="57565A"/>
                </a:solidFill>
              </a:defRPr>
            </a:lvl1pPr>
            <a:extLst/>
          </a:lstStyle>
          <a:p>
            <a:pPr>
              <a:defRPr/>
            </a:pPr>
            <a:fld id="{ABB99436-3204-47DC-9699-1392DE68B94D}" type="datetimeFigureOut">
              <a:rPr lang="ru-RU"/>
              <a:pPr>
                <a:defRPr/>
              </a:pPr>
              <a:t>14.01.2021</a:t>
            </a:fld>
            <a:endParaRPr lang="ru-RU"/>
          </a:p>
        </p:txBody>
      </p:sp>
      <p:sp>
        <p:nvSpPr>
          <p:cNvPr id="5" name="Нижний колонтитул 4">
            <a:extLst>
              <a:ext uri="{FF2B5EF4-FFF2-40B4-BE49-F238E27FC236}">
                <a16:creationId xmlns:a16="http://schemas.microsoft.com/office/drawing/2014/main" id="{1D8F6CA8-EEDF-4681-885A-3E835B206CFC}"/>
              </a:ext>
            </a:extLst>
          </p:cNvPr>
          <p:cNvSpPr>
            <a:spLocks noGrp="1"/>
          </p:cNvSpPr>
          <p:nvPr>
            <p:ph type="ftr" sz="quarter" idx="11"/>
          </p:nvPr>
        </p:nvSpPr>
        <p:spPr>
          <a:xfrm>
            <a:off x="6062663" y="4584700"/>
            <a:ext cx="2286000" cy="273050"/>
          </a:xfrm>
          <a:prstGeom prst="rect">
            <a:avLst/>
          </a:prstGeom>
        </p:spPr>
        <p:txBody>
          <a:bodyPr lIns="81639" tIns="40819" rIns="81639" bIns="40819"/>
          <a:lstStyle>
            <a:lvl1pPr defTabSz="913941" eaLnBrk="1" fontAlgn="auto" hangingPunct="1">
              <a:spcBef>
                <a:spcPts val="0"/>
              </a:spcBef>
              <a:spcAft>
                <a:spcPts val="0"/>
              </a:spcAft>
              <a:defRPr>
                <a:solidFill>
                  <a:srgbClr val="57565A"/>
                </a:solidFill>
              </a:defRPr>
            </a:lvl1pPr>
            <a:extLst/>
          </a:lstStyle>
          <a:p>
            <a:pPr>
              <a:defRPr/>
            </a:pPr>
            <a:endParaRPr lang="ru-RU"/>
          </a:p>
        </p:txBody>
      </p:sp>
      <p:sp>
        <p:nvSpPr>
          <p:cNvPr id="6" name="Номер слайда 5">
            <a:extLst>
              <a:ext uri="{FF2B5EF4-FFF2-40B4-BE49-F238E27FC236}">
                <a16:creationId xmlns:a16="http://schemas.microsoft.com/office/drawing/2014/main" id="{6B77C727-3E9B-474D-AC85-5B6F70BF1F1A}"/>
              </a:ext>
            </a:extLst>
          </p:cNvPr>
          <p:cNvSpPr>
            <a:spLocks noGrp="1"/>
          </p:cNvSpPr>
          <p:nvPr>
            <p:ph type="sldNum" sz="quarter" idx="12"/>
          </p:nvPr>
        </p:nvSpPr>
        <p:spPr>
          <a:xfrm>
            <a:off x="8348663" y="4584700"/>
            <a:ext cx="457200" cy="273050"/>
          </a:xfrm>
          <a:prstGeom prst="rect">
            <a:avLst/>
          </a:prstGeom>
        </p:spPr>
        <p:txBody>
          <a:bodyPr vert="horz" wrap="square" lIns="81639" tIns="40819" rIns="81639" bIns="40819" numCol="1" anchor="t" anchorCtr="0" compatLnSpc="1">
            <a:prstTxWarp prst="textNoShape">
              <a:avLst/>
            </a:prstTxWarp>
          </a:bodyPr>
          <a:lstStyle>
            <a:lvl1pPr defTabSz="912813" eaLnBrk="1" hangingPunct="1">
              <a:defRPr>
                <a:solidFill>
                  <a:srgbClr val="57565A"/>
                </a:solidFill>
              </a:defRPr>
            </a:lvl1pPr>
          </a:lstStyle>
          <a:p>
            <a:fld id="{77706620-528D-47B3-BF82-ABE8DF2AC5BE}" type="slidenum">
              <a:rPr lang="ru-RU" altLang="en-US"/>
              <a:pPr/>
              <a:t>‹#›</a:t>
            </a:fld>
            <a:endParaRPr lang="ru-RU" altLang="en-US"/>
          </a:p>
        </p:txBody>
      </p:sp>
    </p:spTree>
    <p:extLst>
      <p:ext uri="{BB962C8B-B14F-4D97-AF65-F5344CB8AC3E}">
        <p14:creationId xmlns:p14="http://schemas.microsoft.com/office/powerpoint/2010/main" val="28657180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11"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049"/>
            </a:lvl1pPr>
          </a:lstStyle>
          <a:p>
            <a:pPr lvl="0"/>
            <a:endParaRPr lang="en-US" noProof="0"/>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anchor="ctr"/>
          <a:lstStyle>
            <a:lvl1pPr marL="0" indent="0" algn="ctr">
              <a:buNone/>
              <a:defRPr lang="en-US" sz="1049"/>
            </a:lvl1pPr>
          </a:lstStyle>
          <a:p>
            <a:pPr lvl="0"/>
            <a:endParaRPr lang="en-US" noProof="0"/>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049"/>
            </a:lvl1pPr>
          </a:lstStyle>
          <a:p>
            <a:pPr lvl="0"/>
            <a:endParaRPr lang="en-US" noProof="0"/>
          </a:p>
        </p:txBody>
      </p:sp>
      <p:sp>
        <p:nvSpPr>
          <p:cNvPr id="11" name="Content Placeholder 13"/>
          <p:cNvSpPr>
            <a:spLocks noGrp="1"/>
          </p:cNvSpPr>
          <p:nvPr>
            <p:ph sz="quarter" idx="18"/>
          </p:nvPr>
        </p:nvSpPr>
        <p:spPr>
          <a:xfrm>
            <a:off x="685801" y="2291465"/>
            <a:ext cx="2496312"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2291465"/>
            <a:ext cx="2496312"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2291465"/>
            <a:ext cx="2496312"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05954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11"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049"/>
            </a:lvl1pPr>
          </a:lstStyle>
          <a:p>
            <a:pPr lvl="0"/>
            <a:endParaRPr lang="en-US" noProof="0"/>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anchor="ctr"/>
          <a:lstStyle>
            <a:lvl1pPr marL="0" indent="0" algn="ctr">
              <a:buNone/>
              <a:defRPr lang="en-US" sz="1049"/>
            </a:lvl1pPr>
          </a:lstStyle>
          <a:p>
            <a:pPr lvl="0"/>
            <a:endParaRPr lang="en-US" noProof="0"/>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049"/>
            </a:lvl1pPr>
          </a:lstStyle>
          <a:p>
            <a:pPr lvl="0"/>
            <a:endParaRPr lang="en-US" noProof="0"/>
          </a:p>
        </p:txBody>
      </p:sp>
      <p:sp>
        <p:nvSpPr>
          <p:cNvPr id="11" name="Content Placeholder 13"/>
          <p:cNvSpPr>
            <a:spLocks noGrp="1"/>
          </p:cNvSpPr>
          <p:nvPr>
            <p:ph sz="quarter" idx="18"/>
          </p:nvPr>
        </p:nvSpPr>
        <p:spPr>
          <a:xfrm>
            <a:off x="685801" y="2291465"/>
            <a:ext cx="2496312"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2291465"/>
            <a:ext cx="2496312"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2291465"/>
            <a:ext cx="2496312"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p:nvPr>
        </p:nvSpPr>
        <p:spPr>
          <a:xfrm>
            <a:off x="685811" y="700090"/>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26676996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11"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049"/>
            </a:lvl1pPr>
          </a:lstStyle>
          <a:p>
            <a:pPr lvl="0"/>
            <a:endParaRPr lang="en-US" noProof="0"/>
          </a:p>
        </p:txBody>
      </p:sp>
      <p:sp>
        <p:nvSpPr>
          <p:cNvPr id="5" name="Picture Placeholder 3"/>
          <p:cNvSpPr>
            <a:spLocks noGrp="1"/>
          </p:cNvSpPr>
          <p:nvPr>
            <p:ph type="pic" sz="quarter" idx="11"/>
          </p:nvPr>
        </p:nvSpPr>
        <p:spPr>
          <a:xfrm>
            <a:off x="4644010"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049"/>
            </a:lvl1pPr>
          </a:lstStyle>
          <a:p>
            <a:pPr lvl="0"/>
            <a:endParaRPr lang="en-US" noProof="0"/>
          </a:p>
        </p:txBody>
      </p:sp>
      <p:sp>
        <p:nvSpPr>
          <p:cNvPr id="7" name="Content Placeholder 13"/>
          <p:cNvSpPr>
            <a:spLocks noGrp="1"/>
          </p:cNvSpPr>
          <p:nvPr>
            <p:ph sz="quarter" idx="18"/>
          </p:nvPr>
        </p:nvSpPr>
        <p:spPr>
          <a:xfrm>
            <a:off x="685811" y="2291465"/>
            <a:ext cx="3813049"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4" y="2291465"/>
            <a:ext cx="3813049"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502370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11"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049"/>
            </a:lvl1pPr>
          </a:lstStyle>
          <a:p>
            <a:pPr lvl="0"/>
            <a:endParaRPr lang="en-US" noProof="0"/>
          </a:p>
        </p:txBody>
      </p:sp>
      <p:sp>
        <p:nvSpPr>
          <p:cNvPr id="5" name="Picture Placeholder 3"/>
          <p:cNvSpPr>
            <a:spLocks noGrp="1"/>
          </p:cNvSpPr>
          <p:nvPr>
            <p:ph type="pic" sz="quarter" idx="11"/>
          </p:nvPr>
        </p:nvSpPr>
        <p:spPr>
          <a:xfrm>
            <a:off x="4644010"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049"/>
            </a:lvl1pPr>
          </a:lstStyle>
          <a:p>
            <a:pPr lvl="0"/>
            <a:endParaRPr lang="en-US" noProof="0"/>
          </a:p>
        </p:txBody>
      </p:sp>
      <p:sp>
        <p:nvSpPr>
          <p:cNvPr id="7" name="Content Placeholder 13"/>
          <p:cNvSpPr>
            <a:spLocks noGrp="1"/>
          </p:cNvSpPr>
          <p:nvPr>
            <p:ph sz="quarter" idx="18"/>
          </p:nvPr>
        </p:nvSpPr>
        <p:spPr>
          <a:xfrm>
            <a:off x="685811" y="2291465"/>
            <a:ext cx="3813049"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4" y="2291465"/>
            <a:ext cx="3813049"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p:nvPr>
        </p:nvSpPr>
        <p:spPr>
          <a:xfrm>
            <a:off x="685811" y="700090"/>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4759228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11"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anchor="ctr"/>
          <a:lstStyle>
            <a:lvl1pPr>
              <a:defRPr lang="en-US" sz="1049" dirty="0"/>
            </a:lvl1pPr>
          </a:lstStyle>
          <a:p>
            <a:pPr lvl="0"/>
            <a:endParaRPr lang="en-US" noProof="0"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anchor="ctr"/>
          <a:lstStyle>
            <a:lvl1pPr>
              <a:defRPr lang="en-US" sz="1049"/>
            </a:lvl1pPr>
          </a:lstStyle>
          <a:p>
            <a:pPr lvl="0"/>
            <a:endParaRPr lang="en-US" noProof="0"/>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anchor="ctr"/>
          <a:lstStyle>
            <a:lvl1pPr>
              <a:defRPr lang="en-US" sz="1049"/>
            </a:lvl1pPr>
          </a:lstStyle>
          <a:p>
            <a:pPr lvl="0"/>
            <a:endParaRPr lang="en-US" noProof="0"/>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anchor="ctr"/>
          <a:lstStyle>
            <a:lvl1pPr>
              <a:defRPr lang="en-US" sz="1049"/>
            </a:lvl1pPr>
          </a:lstStyle>
          <a:p>
            <a:pPr lvl="0"/>
            <a:endParaRPr lang="en-US" noProof="0"/>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49"/>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5477" y="3537756"/>
            <a:ext cx="1831086" cy="994954"/>
          </a:xfrm>
        </p:spPr>
        <p:txBody>
          <a:bodyPr/>
          <a:lstStyle>
            <a:lvl1pPr marL="0" indent="0">
              <a:buNone/>
              <a:defRPr sz="1049"/>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5913" y="3537756"/>
            <a:ext cx="1831086" cy="994954"/>
          </a:xfrm>
        </p:spPr>
        <p:txBody>
          <a:bodyPr/>
          <a:lstStyle>
            <a:lvl1pPr marL="0" indent="0">
              <a:buNone/>
              <a:defRPr sz="1049"/>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6351" y="3537756"/>
            <a:ext cx="1831086" cy="994954"/>
          </a:xfrm>
        </p:spPr>
        <p:txBody>
          <a:bodyPr/>
          <a:lstStyle>
            <a:lvl1pPr marL="0" indent="0">
              <a:buNone/>
              <a:defRPr sz="1049"/>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anchor="ctr"/>
          <a:lstStyle>
            <a:lvl1pPr>
              <a:defRPr lang="en-US" sz="1049" dirty="0"/>
            </a:lvl1pPr>
          </a:lstStyle>
          <a:p>
            <a:pPr lvl="0"/>
            <a:endParaRPr lang="en-US" noProof="0"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anchor="ctr"/>
          <a:lstStyle>
            <a:lvl1pPr>
              <a:defRPr lang="en-US" sz="1049"/>
            </a:lvl1pPr>
          </a:lstStyle>
          <a:p>
            <a:pPr lvl="0"/>
            <a:endParaRPr lang="en-US" noProof="0"/>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anchor="ctr"/>
          <a:lstStyle>
            <a:lvl1pPr>
              <a:defRPr lang="en-US" sz="1049"/>
            </a:lvl1pPr>
          </a:lstStyle>
          <a:p>
            <a:pPr lvl="0"/>
            <a:endParaRPr lang="en-US" noProof="0"/>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anchor="ctr"/>
          <a:lstStyle>
            <a:lvl1pPr>
              <a:defRPr lang="en-US" sz="1049"/>
            </a:lvl1pPr>
          </a:lstStyle>
          <a:p>
            <a:pPr lvl="0"/>
            <a:endParaRPr lang="en-US" noProof="0"/>
          </a:p>
        </p:txBody>
      </p:sp>
    </p:spTree>
    <p:extLst>
      <p:ext uri="{BB962C8B-B14F-4D97-AF65-F5344CB8AC3E}">
        <p14:creationId xmlns:p14="http://schemas.microsoft.com/office/powerpoint/2010/main" val="13558497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11"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anchor="ctr"/>
          <a:lstStyle>
            <a:lvl1pPr>
              <a:defRPr lang="en-US" sz="1049" dirty="0"/>
            </a:lvl1pPr>
          </a:lstStyle>
          <a:p>
            <a:pPr lvl="0"/>
            <a:endParaRPr lang="en-US" noProof="0"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anchor="ctr"/>
          <a:lstStyle>
            <a:lvl1pPr>
              <a:defRPr lang="en-US" sz="1049"/>
            </a:lvl1pPr>
          </a:lstStyle>
          <a:p>
            <a:pPr lvl="0"/>
            <a:endParaRPr lang="en-US" noProof="0"/>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anchor="ctr"/>
          <a:lstStyle>
            <a:lvl1pPr>
              <a:defRPr lang="en-US" sz="1049"/>
            </a:lvl1pPr>
          </a:lstStyle>
          <a:p>
            <a:pPr lvl="0"/>
            <a:endParaRPr lang="en-US" noProof="0"/>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anchor="ctr"/>
          <a:lstStyle>
            <a:lvl1pPr>
              <a:defRPr lang="en-US" sz="1049"/>
            </a:lvl1pPr>
          </a:lstStyle>
          <a:p>
            <a:pPr lvl="0"/>
            <a:endParaRPr lang="en-US" noProof="0"/>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49"/>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5477" y="3537756"/>
            <a:ext cx="1831086" cy="994954"/>
          </a:xfrm>
        </p:spPr>
        <p:txBody>
          <a:bodyPr/>
          <a:lstStyle>
            <a:lvl1pPr marL="0" indent="0">
              <a:buNone/>
              <a:defRPr sz="1049"/>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5913" y="3537756"/>
            <a:ext cx="1831086" cy="994954"/>
          </a:xfrm>
        </p:spPr>
        <p:txBody>
          <a:bodyPr/>
          <a:lstStyle>
            <a:lvl1pPr marL="0" indent="0">
              <a:buNone/>
              <a:defRPr sz="1049"/>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6351" y="3537756"/>
            <a:ext cx="1831086" cy="994954"/>
          </a:xfrm>
        </p:spPr>
        <p:txBody>
          <a:bodyPr/>
          <a:lstStyle>
            <a:lvl1pPr marL="0" indent="0">
              <a:buNone/>
              <a:defRPr sz="1049"/>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anchor="ctr"/>
          <a:lstStyle>
            <a:lvl1pPr>
              <a:defRPr lang="en-US" sz="1049" dirty="0"/>
            </a:lvl1pPr>
          </a:lstStyle>
          <a:p>
            <a:pPr lvl="0"/>
            <a:endParaRPr lang="en-US" noProof="0"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anchor="ctr"/>
          <a:lstStyle>
            <a:lvl1pPr>
              <a:defRPr lang="en-US" sz="1049"/>
            </a:lvl1pPr>
          </a:lstStyle>
          <a:p>
            <a:pPr lvl="0"/>
            <a:endParaRPr lang="en-US" noProof="0"/>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anchor="ctr"/>
          <a:lstStyle>
            <a:lvl1pPr>
              <a:defRPr lang="en-US" sz="1049"/>
            </a:lvl1pPr>
          </a:lstStyle>
          <a:p>
            <a:pPr lvl="0"/>
            <a:endParaRPr lang="en-US" noProof="0"/>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anchor="ctr"/>
          <a:lstStyle>
            <a:lvl1pPr>
              <a:defRPr lang="en-US" sz="1049"/>
            </a:lvl1pPr>
          </a:lstStyle>
          <a:p>
            <a:pPr lvl="0"/>
            <a:endParaRPr lang="en-US" noProof="0"/>
          </a:p>
        </p:txBody>
      </p:sp>
      <p:sp>
        <p:nvSpPr>
          <p:cNvPr id="17" name="Text Placeholder 4"/>
          <p:cNvSpPr>
            <a:spLocks noGrp="1"/>
          </p:cNvSpPr>
          <p:nvPr>
            <p:ph type="body" sz="quarter" idx="26"/>
          </p:nvPr>
        </p:nvSpPr>
        <p:spPr>
          <a:xfrm>
            <a:off x="685811" y="700090"/>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3231972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11"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p:nvPr>
        </p:nvSpPr>
        <p:spPr>
          <a:xfrm>
            <a:off x="685811" y="700090"/>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18231724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11"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anchor="ctr"/>
          <a:lstStyle>
            <a:lvl1pPr>
              <a:defRPr lang="en-US" sz="1049"/>
            </a:lvl1pPr>
          </a:lstStyle>
          <a:p>
            <a:pPr lvl="0"/>
            <a:endParaRPr lang="en-US" noProof="0"/>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anchor="ctr"/>
          <a:lstStyle>
            <a:lvl1pPr>
              <a:defRPr lang="en-US" sz="1049"/>
            </a:lvl1pPr>
          </a:lstStyle>
          <a:p>
            <a:pPr lvl="0"/>
            <a:endParaRPr lang="en-US" noProof="0"/>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anchor="ctr"/>
          <a:lstStyle>
            <a:lvl1pPr>
              <a:defRPr lang="en-US" sz="1049"/>
            </a:lvl1pPr>
          </a:lstStyle>
          <a:p>
            <a:pPr lvl="0"/>
            <a:endParaRPr lang="en-US" noProof="0"/>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anchor="ctr"/>
          <a:lstStyle>
            <a:lvl1pPr>
              <a:defRPr lang="en-US" sz="1049"/>
            </a:lvl1pPr>
          </a:lstStyle>
          <a:p>
            <a:pPr lvl="0"/>
            <a:endParaRPr lang="en-US" noProof="0"/>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anchor="ctr"/>
          <a:lstStyle>
            <a:lvl1pPr>
              <a:defRPr lang="en-US" sz="1049"/>
            </a:lvl1pPr>
          </a:lstStyle>
          <a:p>
            <a:pPr lvl="0"/>
            <a:endParaRPr lang="en-US" noProof="0"/>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anchor="ctr"/>
          <a:lstStyle>
            <a:lvl1pPr>
              <a:defRPr lang="en-US" sz="1049"/>
            </a:lvl1pPr>
          </a:lstStyle>
          <a:p>
            <a:pPr lvl="0"/>
            <a:endParaRPr lang="en-US" noProof="0"/>
          </a:p>
        </p:txBody>
      </p:sp>
    </p:spTree>
    <p:extLst>
      <p:ext uri="{BB962C8B-B14F-4D97-AF65-F5344CB8AC3E}">
        <p14:creationId xmlns:p14="http://schemas.microsoft.com/office/powerpoint/2010/main" val="12387627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11"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anchor="ctr"/>
          <a:lstStyle>
            <a:lvl1pPr>
              <a:defRPr lang="en-US" sz="1049"/>
            </a:lvl1pPr>
          </a:lstStyle>
          <a:p>
            <a:pPr lvl="0"/>
            <a:endParaRPr lang="en-US" noProof="0"/>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anchor="ctr"/>
          <a:lstStyle>
            <a:lvl1pPr>
              <a:defRPr lang="en-US" sz="1049"/>
            </a:lvl1pPr>
          </a:lstStyle>
          <a:p>
            <a:pPr lvl="0"/>
            <a:endParaRPr lang="en-US" noProof="0"/>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anchor="ctr"/>
          <a:lstStyle>
            <a:lvl1pPr>
              <a:defRPr lang="en-US" sz="1049"/>
            </a:lvl1pPr>
          </a:lstStyle>
          <a:p>
            <a:pPr lvl="0"/>
            <a:endParaRPr lang="en-US" noProof="0"/>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anchor="ctr"/>
          <a:lstStyle>
            <a:lvl1pPr>
              <a:defRPr lang="en-US" sz="1049"/>
            </a:lvl1pPr>
          </a:lstStyle>
          <a:p>
            <a:pPr lvl="0"/>
            <a:endParaRPr lang="en-US" noProof="0"/>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anchor="ctr"/>
          <a:lstStyle>
            <a:lvl1pPr>
              <a:defRPr lang="en-US" sz="1049"/>
            </a:lvl1pPr>
          </a:lstStyle>
          <a:p>
            <a:pPr lvl="0"/>
            <a:endParaRPr lang="en-US" noProof="0"/>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anchor="ctr"/>
          <a:lstStyle>
            <a:lvl1pPr>
              <a:defRPr lang="en-US" sz="1049"/>
            </a:lvl1pPr>
          </a:lstStyle>
          <a:p>
            <a:pPr lvl="0"/>
            <a:endParaRPr lang="en-US" noProof="0"/>
          </a:p>
        </p:txBody>
      </p:sp>
      <p:sp>
        <p:nvSpPr>
          <p:cNvPr id="17" name="Text Placeholder 4"/>
          <p:cNvSpPr>
            <a:spLocks noGrp="1"/>
          </p:cNvSpPr>
          <p:nvPr>
            <p:ph type="body" sz="quarter" idx="26"/>
          </p:nvPr>
        </p:nvSpPr>
        <p:spPr>
          <a:xfrm>
            <a:off x="685811" y="700090"/>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42725665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11"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6946" y="1047751"/>
            <a:ext cx="3814192" cy="1104138"/>
          </a:xfrm>
          <a:solidFill>
            <a:schemeClr val="bg1">
              <a:lumMod val="95000"/>
            </a:schemeClr>
          </a:solidFill>
        </p:spPr>
        <p:txBody>
          <a:bodyPr anchor="ctr"/>
          <a:lstStyle>
            <a:lvl1pPr>
              <a:defRPr lang="en-US" sz="1049"/>
            </a:lvl1pPr>
          </a:lstStyle>
          <a:p>
            <a:pPr lvl="0"/>
            <a:endParaRPr lang="en-US" noProof="0"/>
          </a:p>
        </p:txBody>
      </p:sp>
      <p:sp>
        <p:nvSpPr>
          <p:cNvPr id="5" name="Picture Placeholder 3"/>
          <p:cNvSpPr>
            <a:spLocks noGrp="1"/>
          </p:cNvSpPr>
          <p:nvPr>
            <p:ph type="pic" sz="quarter" idx="11"/>
          </p:nvPr>
        </p:nvSpPr>
        <p:spPr>
          <a:xfrm>
            <a:off x="4645155" y="1047751"/>
            <a:ext cx="3814192" cy="1104138"/>
          </a:xfrm>
          <a:solidFill>
            <a:schemeClr val="bg1">
              <a:lumMod val="95000"/>
            </a:schemeClr>
          </a:solidFill>
        </p:spPr>
        <p:txBody>
          <a:bodyPr anchor="ctr"/>
          <a:lstStyle>
            <a:lvl1pPr>
              <a:defRPr lang="en-US" sz="1049"/>
            </a:lvl1pPr>
          </a:lstStyle>
          <a:p>
            <a:pPr lvl="0"/>
            <a:endParaRPr lang="en-US" noProof="0"/>
          </a:p>
        </p:txBody>
      </p:sp>
      <p:sp>
        <p:nvSpPr>
          <p:cNvPr id="7" name="Content Placeholder 13"/>
          <p:cNvSpPr>
            <a:spLocks noGrp="1"/>
          </p:cNvSpPr>
          <p:nvPr>
            <p:ph sz="quarter" idx="18"/>
          </p:nvPr>
        </p:nvSpPr>
        <p:spPr>
          <a:xfrm>
            <a:off x="685811" y="3528308"/>
            <a:ext cx="3813049" cy="1004405"/>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4" y="3528308"/>
            <a:ext cx="3813049" cy="1004405"/>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686946" y="2295740"/>
            <a:ext cx="3814192" cy="1104138"/>
          </a:xfrm>
          <a:solidFill>
            <a:schemeClr val="bg1">
              <a:lumMod val="95000"/>
            </a:schemeClr>
          </a:solidFill>
        </p:spPr>
        <p:txBody>
          <a:bodyPr anchor="ctr"/>
          <a:lstStyle>
            <a:lvl1pPr>
              <a:defRPr lang="en-US" sz="1049"/>
            </a:lvl1pPr>
          </a:lstStyle>
          <a:p>
            <a:pPr lvl="0"/>
            <a:endParaRPr lang="en-US" noProof="0"/>
          </a:p>
        </p:txBody>
      </p:sp>
      <p:sp>
        <p:nvSpPr>
          <p:cNvPr id="11" name="Picture Placeholder 3"/>
          <p:cNvSpPr>
            <a:spLocks noGrp="1"/>
          </p:cNvSpPr>
          <p:nvPr>
            <p:ph type="pic" sz="quarter" idx="25"/>
          </p:nvPr>
        </p:nvSpPr>
        <p:spPr>
          <a:xfrm>
            <a:off x="4645155" y="2295740"/>
            <a:ext cx="3814192" cy="1104138"/>
          </a:xfrm>
          <a:solidFill>
            <a:schemeClr val="bg1">
              <a:lumMod val="95000"/>
            </a:schemeClr>
          </a:solidFill>
        </p:spPr>
        <p:txBody>
          <a:bodyPr anchor="ctr"/>
          <a:lstStyle>
            <a:lvl1pPr>
              <a:defRPr lang="en-US" sz="1049"/>
            </a:lvl1pPr>
          </a:lstStyle>
          <a:p>
            <a:pPr lvl="0"/>
            <a:endParaRPr lang="en-US" noProof="0"/>
          </a:p>
        </p:txBody>
      </p:sp>
    </p:spTree>
    <p:extLst>
      <p:ext uri="{BB962C8B-B14F-4D97-AF65-F5344CB8AC3E}">
        <p14:creationId xmlns:p14="http://schemas.microsoft.com/office/powerpoint/2010/main" val="40289189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11"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6946" y="1047751"/>
            <a:ext cx="3814192" cy="1104138"/>
          </a:xfrm>
          <a:solidFill>
            <a:schemeClr val="bg1">
              <a:lumMod val="95000"/>
            </a:schemeClr>
          </a:solidFill>
        </p:spPr>
        <p:txBody>
          <a:bodyPr anchor="ctr"/>
          <a:lstStyle>
            <a:lvl1pPr>
              <a:defRPr lang="en-US" sz="1049"/>
            </a:lvl1pPr>
          </a:lstStyle>
          <a:p>
            <a:pPr lvl="0"/>
            <a:endParaRPr lang="en-US" noProof="0"/>
          </a:p>
        </p:txBody>
      </p:sp>
      <p:sp>
        <p:nvSpPr>
          <p:cNvPr id="5" name="Picture Placeholder 3"/>
          <p:cNvSpPr>
            <a:spLocks noGrp="1"/>
          </p:cNvSpPr>
          <p:nvPr>
            <p:ph type="pic" sz="quarter" idx="11"/>
          </p:nvPr>
        </p:nvSpPr>
        <p:spPr>
          <a:xfrm>
            <a:off x="4645155" y="1047751"/>
            <a:ext cx="3814192" cy="1104138"/>
          </a:xfrm>
          <a:solidFill>
            <a:schemeClr val="bg1">
              <a:lumMod val="95000"/>
            </a:schemeClr>
          </a:solidFill>
        </p:spPr>
        <p:txBody>
          <a:bodyPr anchor="ctr"/>
          <a:lstStyle>
            <a:lvl1pPr>
              <a:defRPr lang="en-US" sz="1049"/>
            </a:lvl1pPr>
          </a:lstStyle>
          <a:p>
            <a:pPr lvl="0"/>
            <a:endParaRPr lang="en-US" noProof="0"/>
          </a:p>
        </p:txBody>
      </p:sp>
      <p:sp>
        <p:nvSpPr>
          <p:cNvPr id="7" name="Content Placeholder 13"/>
          <p:cNvSpPr>
            <a:spLocks noGrp="1"/>
          </p:cNvSpPr>
          <p:nvPr>
            <p:ph sz="quarter" idx="18"/>
          </p:nvPr>
        </p:nvSpPr>
        <p:spPr>
          <a:xfrm>
            <a:off x="685811" y="3528308"/>
            <a:ext cx="3813049" cy="1004405"/>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4" y="3528308"/>
            <a:ext cx="3813049" cy="1004405"/>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686946" y="2295740"/>
            <a:ext cx="3814192" cy="1104138"/>
          </a:xfrm>
          <a:solidFill>
            <a:schemeClr val="bg1">
              <a:lumMod val="95000"/>
            </a:schemeClr>
          </a:solidFill>
        </p:spPr>
        <p:txBody>
          <a:bodyPr anchor="ctr"/>
          <a:lstStyle>
            <a:lvl1pPr>
              <a:defRPr lang="en-US" sz="1049"/>
            </a:lvl1pPr>
          </a:lstStyle>
          <a:p>
            <a:pPr lvl="0"/>
            <a:endParaRPr lang="en-US" noProof="0"/>
          </a:p>
        </p:txBody>
      </p:sp>
      <p:sp>
        <p:nvSpPr>
          <p:cNvPr id="11" name="Picture Placeholder 3"/>
          <p:cNvSpPr>
            <a:spLocks noGrp="1"/>
          </p:cNvSpPr>
          <p:nvPr>
            <p:ph type="pic" sz="quarter" idx="25"/>
          </p:nvPr>
        </p:nvSpPr>
        <p:spPr>
          <a:xfrm>
            <a:off x="4645155" y="2295740"/>
            <a:ext cx="3814192" cy="1104138"/>
          </a:xfrm>
          <a:solidFill>
            <a:schemeClr val="bg1">
              <a:lumMod val="95000"/>
            </a:schemeClr>
          </a:solidFill>
        </p:spPr>
        <p:txBody>
          <a:bodyPr anchor="ctr"/>
          <a:lstStyle>
            <a:lvl1pPr>
              <a:defRPr lang="en-US" sz="1049"/>
            </a:lvl1pPr>
          </a:lstStyle>
          <a:p>
            <a:pPr lvl="0"/>
            <a:endParaRPr lang="en-US" noProof="0"/>
          </a:p>
        </p:txBody>
      </p:sp>
      <p:sp>
        <p:nvSpPr>
          <p:cNvPr id="12" name="Text Placeholder 4"/>
          <p:cNvSpPr>
            <a:spLocks noGrp="1"/>
          </p:cNvSpPr>
          <p:nvPr>
            <p:ph type="body" sz="quarter" idx="26"/>
          </p:nvPr>
        </p:nvSpPr>
        <p:spPr>
          <a:xfrm>
            <a:off x="685811" y="700090"/>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6624801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11"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2"/>
            <a:ext cx="1828800" cy="3199581"/>
          </a:xfrm>
          <a:solidFill>
            <a:schemeClr val="bg1">
              <a:lumMod val="95000"/>
            </a:schemeClr>
          </a:solidFill>
        </p:spPr>
        <p:txBody>
          <a:bodyPr anchor="ctr"/>
          <a:lstStyle>
            <a:lvl1pPr>
              <a:defRPr lang="en-US" sz="1049" dirty="0"/>
            </a:lvl1pPr>
          </a:lstStyle>
          <a:p>
            <a:pPr lvl="0"/>
            <a:endParaRPr lang="en-US" noProof="0" dirty="0"/>
          </a:p>
        </p:txBody>
      </p:sp>
      <p:sp>
        <p:nvSpPr>
          <p:cNvPr id="5" name="Picture Placeholder 3"/>
          <p:cNvSpPr>
            <a:spLocks noGrp="1"/>
          </p:cNvSpPr>
          <p:nvPr>
            <p:ph type="pic" sz="quarter" idx="11"/>
          </p:nvPr>
        </p:nvSpPr>
        <p:spPr>
          <a:xfrm>
            <a:off x="2667001" y="1047752"/>
            <a:ext cx="1828800" cy="3199581"/>
          </a:xfrm>
          <a:solidFill>
            <a:schemeClr val="bg1">
              <a:lumMod val="95000"/>
            </a:schemeClr>
          </a:solidFill>
        </p:spPr>
        <p:txBody>
          <a:bodyPr anchor="ctr"/>
          <a:lstStyle>
            <a:lvl1pPr>
              <a:defRPr lang="en-US" sz="1049"/>
            </a:lvl1pPr>
          </a:lstStyle>
          <a:p>
            <a:pPr lvl="0"/>
            <a:endParaRPr lang="en-US" noProof="0"/>
          </a:p>
        </p:txBody>
      </p:sp>
      <p:sp>
        <p:nvSpPr>
          <p:cNvPr id="6" name="Picture Placeholder 3"/>
          <p:cNvSpPr>
            <a:spLocks noGrp="1"/>
          </p:cNvSpPr>
          <p:nvPr>
            <p:ph type="pic" sz="quarter" idx="12"/>
          </p:nvPr>
        </p:nvSpPr>
        <p:spPr>
          <a:xfrm>
            <a:off x="4648199" y="1047752"/>
            <a:ext cx="1828800" cy="3199581"/>
          </a:xfrm>
          <a:solidFill>
            <a:schemeClr val="bg1">
              <a:lumMod val="95000"/>
            </a:schemeClr>
          </a:solidFill>
        </p:spPr>
        <p:txBody>
          <a:bodyPr anchor="ctr"/>
          <a:lstStyle>
            <a:lvl1pPr>
              <a:defRPr lang="en-US" sz="1049"/>
            </a:lvl1pPr>
          </a:lstStyle>
          <a:p>
            <a:pPr lvl="0"/>
            <a:endParaRPr lang="en-US" noProof="0"/>
          </a:p>
        </p:txBody>
      </p:sp>
      <p:sp>
        <p:nvSpPr>
          <p:cNvPr id="7" name="Picture Placeholder 3"/>
          <p:cNvSpPr>
            <a:spLocks noGrp="1"/>
          </p:cNvSpPr>
          <p:nvPr>
            <p:ph type="pic" sz="quarter" idx="13"/>
          </p:nvPr>
        </p:nvSpPr>
        <p:spPr>
          <a:xfrm>
            <a:off x="6629400" y="1047752"/>
            <a:ext cx="1828800" cy="3199581"/>
          </a:xfrm>
          <a:solidFill>
            <a:schemeClr val="bg1">
              <a:lumMod val="95000"/>
            </a:schemeClr>
          </a:solidFill>
        </p:spPr>
        <p:txBody>
          <a:bodyPr anchor="ctr"/>
          <a:lstStyle>
            <a:lvl1pPr>
              <a:defRPr lang="en-US" sz="1049"/>
            </a:lvl1pPr>
          </a:lstStyle>
          <a:p>
            <a:pPr lvl="0"/>
            <a:endParaRPr lang="en-US" noProof="0"/>
          </a:p>
        </p:txBody>
      </p:sp>
      <p:sp>
        <p:nvSpPr>
          <p:cNvPr id="8" name="Text Placeholder 7"/>
          <p:cNvSpPr>
            <a:spLocks noGrp="1"/>
          </p:cNvSpPr>
          <p:nvPr>
            <p:ph type="body" sz="quarter" idx="19"/>
          </p:nvPr>
        </p:nvSpPr>
        <p:spPr>
          <a:xfrm>
            <a:off x="685801" y="3407233"/>
            <a:ext cx="1831086" cy="84010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3407233"/>
            <a:ext cx="1831086" cy="840102"/>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3407233"/>
            <a:ext cx="1831086" cy="840102"/>
          </a:xfrm>
          <a:solidFill>
            <a:schemeClr val="accent5">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3407233"/>
            <a:ext cx="1831086" cy="84010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2760785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11"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2"/>
            <a:ext cx="1828800" cy="3199581"/>
          </a:xfrm>
          <a:solidFill>
            <a:schemeClr val="bg1">
              <a:lumMod val="95000"/>
            </a:schemeClr>
          </a:solidFill>
        </p:spPr>
        <p:txBody>
          <a:bodyPr anchor="ctr"/>
          <a:lstStyle>
            <a:lvl1pPr>
              <a:defRPr lang="en-US" sz="1049" dirty="0"/>
            </a:lvl1pPr>
          </a:lstStyle>
          <a:p>
            <a:pPr lvl="0"/>
            <a:endParaRPr lang="en-US" noProof="0" dirty="0"/>
          </a:p>
        </p:txBody>
      </p:sp>
      <p:sp>
        <p:nvSpPr>
          <p:cNvPr id="5" name="Picture Placeholder 3"/>
          <p:cNvSpPr>
            <a:spLocks noGrp="1"/>
          </p:cNvSpPr>
          <p:nvPr>
            <p:ph type="pic" sz="quarter" idx="11"/>
          </p:nvPr>
        </p:nvSpPr>
        <p:spPr>
          <a:xfrm>
            <a:off x="2667001" y="1047752"/>
            <a:ext cx="1828800" cy="3199581"/>
          </a:xfrm>
          <a:solidFill>
            <a:schemeClr val="bg1">
              <a:lumMod val="95000"/>
            </a:schemeClr>
          </a:solidFill>
        </p:spPr>
        <p:txBody>
          <a:bodyPr anchor="ctr"/>
          <a:lstStyle>
            <a:lvl1pPr>
              <a:defRPr lang="en-US" sz="1049"/>
            </a:lvl1pPr>
          </a:lstStyle>
          <a:p>
            <a:pPr lvl="0"/>
            <a:endParaRPr lang="en-US" noProof="0"/>
          </a:p>
        </p:txBody>
      </p:sp>
      <p:sp>
        <p:nvSpPr>
          <p:cNvPr id="6" name="Picture Placeholder 3"/>
          <p:cNvSpPr>
            <a:spLocks noGrp="1"/>
          </p:cNvSpPr>
          <p:nvPr>
            <p:ph type="pic" sz="quarter" idx="12"/>
          </p:nvPr>
        </p:nvSpPr>
        <p:spPr>
          <a:xfrm>
            <a:off x="4648199" y="1047752"/>
            <a:ext cx="1828800" cy="3199581"/>
          </a:xfrm>
          <a:solidFill>
            <a:schemeClr val="bg1">
              <a:lumMod val="95000"/>
            </a:schemeClr>
          </a:solidFill>
        </p:spPr>
        <p:txBody>
          <a:bodyPr anchor="ctr"/>
          <a:lstStyle>
            <a:lvl1pPr>
              <a:defRPr lang="en-US" sz="1049"/>
            </a:lvl1pPr>
          </a:lstStyle>
          <a:p>
            <a:pPr lvl="0"/>
            <a:endParaRPr lang="en-US" noProof="0"/>
          </a:p>
        </p:txBody>
      </p:sp>
      <p:sp>
        <p:nvSpPr>
          <p:cNvPr id="7" name="Picture Placeholder 3"/>
          <p:cNvSpPr>
            <a:spLocks noGrp="1"/>
          </p:cNvSpPr>
          <p:nvPr>
            <p:ph type="pic" sz="quarter" idx="13"/>
          </p:nvPr>
        </p:nvSpPr>
        <p:spPr>
          <a:xfrm>
            <a:off x="6629400" y="1047752"/>
            <a:ext cx="1828800" cy="3199581"/>
          </a:xfrm>
          <a:solidFill>
            <a:schemeClr val="bg1">
              <a:lumMod val="95000"/>
            </a:schemeClr>
          </a:solidFill>
        </p:spPr>
        <p:txBody>
          <a:bodyPr anchor="ctr"/>
          <a:lstStyle>
            <a:lvl1pPr>
              <a:defRPr lang="en-US" sz="1049"/>
            </a:lvl1pPr>
          </a:lstStyle>
          <a:p>
            <a:pPr lvl="0"/>
            <a:endParaRPr lang="en-US" noProof="0"/>
          </a:p>
        </p:txBody>
      </p:sp>
      <p:sp>
        <p:nvSpPr>
          <p:cNvPr id="8" name="Text Placeholder 7"/>
          <p:cNvSpPr>
            <a:spLocks noGrp="1"/>
          </p:cNvSpPr>
          <p:nvPr>
            <p:ph type="body" sz="quarter" idx="19"/>
          </p:nvPr>
        </p:nvSpPr>
        <p:spPr>
          <a:xfrm>
            <a:off x="685801" y="3407233"/>
            <a:ext cx="1831086" cy="84010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3407233"/>
            <a:ext cx="1831086" cy="840102"/>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3407233"/>
            <a:ext cx="1831086" cy="840102"/>
          </a:xfrm>
          <a:solidFill>
            <a:schemeClr val="accent5">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3407233"/>
            <a:ext cx="1831086" cy="84010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p:nvPr>
        </p:nvSpPr>
        <p:spPr>
          <a:xfrm>
            <a:off x="685811" y="700090"/>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16173680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11"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2"/>
            <a:ext cx="2496312" cy="3199581"/>
          </a:xfrm>
          <a:solidFill>
            <a:schemeClr val="bg1">
              <a:lumMod val="95000"/>
            </a:schemeClr>
          </a:solidFill>
        </p:spPr>
        <p:txBody>
          <a:bodyPr anchor="ctr"/>
          <a:lstStyle>
            <a:lvl1pPr>
              <a:defRPr lang="en-US" sz="1049" dirty="0"/>
            </a:lvl1pPr>
          </a:lstStyle>
          <a:p>
            <a:pPr lvl="0"/>
            <a:endParaRPr lang="en-US" noProof="0" dirty="0"/>
          </a:p>
        </p:txBody>
      </p:sp>
      <p:sp>
        <p:nvSpPr>
          <p:cNvPr id="5" name="Picture Placeholder 3"/>
          <p:cNvSpPr>
            <a:spLocks noGrp="1"/>
          </p:cNvSpPr>
          <p:nvPr>
            <p:ph type="pic" sz="quarter" idx="11"/>
          </p:nvPr>
        </p:nvSpPr>
        <p:spPr>
          <a:xfrm>
            <a:off x="3323844" y="1047752"/>
            <a:ext cx="2496312" cy="3199581"/>
          </a:xfrm>
          <a:solidFill>
            <a:schemeClr val="bg1">
              <a:lumMod val="95000"/>
            </a:schemeClr>
          </a:solidFill>
        </p:spPr>
        <p:txBody>
          <a:bodyPr anchor="ctr"/>
          <a:lstStyle>
            <a:lvl1pPr>
              <a:defRPr lang="en-US" sz="1049"/>
            </a:lvl1pPr>
          </a:lstStyle>
          <a:p>
            <a:pPr lvl="0"/>
            <a:endParaRPr lang="en-US" noProof="0"/>
          </a:p>
        </p:txBody>
      </p:sp>
      <p:sp>
        <p:nvSpPr>
          <p:cNvPr id="6" name="Picture Placeholder 3"/>
          <p:cNvSpPr>
            <a:spLocks noGrp="1"/>
          </p:cNvSpPr>
          <p:nvPr>
            <p:ph type="pic" sz="quarter" idx="12"/>
          </p:nvPr>
        </p:nvSpPr>
        <p:spPr>
          <a:xfrm>
            <a:off x="5961887" y="1047752"/>
            <a:ext cx="2496312" cy="3199581"/>
          </a:xfrm>
          <a:solidFill>
            <a:schemeClr val="bg1">
              <a:lumMod val="95000"/>
            </a:schemeClr>
          </a:solidFill>
        </p:spPr>
        <p:txBody>
          <a:bodyPr anchor="ctr"/>
          <a:lstStyle>
            <a:lvl1pPr>
              <a:defRPr lang="en-US" sz="1049"/>
            </a:lvl1pPr>
          </a:lstStyle>
          <a:p>
            <a:pPr lvl="0"/>
            <a:endParaRPr lang="en-US" noProof="0"/>
          </a:p>
        </p:txBody>
      </p:sp>
      <p:sp>
        <p:nvSpPr>
          <p:cNvPr id="9" name="Text Placeholder 7"/>
          <p:cNvSpPr>
            <a:spLocks noGrp="1"/>
          </p:cNvSpPr>
          <p:nvPr>
            <p:ph type="body" sz="quarter" idx="21"/>
          </p:nvPr>
        </p:nvSpPr>
        <p:spPr>
          <a:xfrm>
            <a:off x="685801" y="3407233"/>
            <a:ext cx="2496312" cy="84010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3407233"/>
            <a:ext cx="2496312" cy="840102"/>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3407233"/>
            <a:ext cx="2496312" cy="84010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5634970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11"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2"/>
            <a:ext cx="2496312" cy="3199581"/>
          </a:xfrm>
          <a:solidFill>
            <a:schemeClr val="bg1">
              <a:lumMod val="95000"/>
            </a:schemeClr>
          </a:solidFill>
        </p:spPr>
        <p:txBody>
          <a:bodyPr anchor="ctr"/>
          <a:lstStyle>
            <a:lvl1pPr>
              <a:defRPr lang="en-US" sz="1049" dirty="0"/>
            </a:lvl1pPr>
          </a:lstStyle>
          <a:p>
            <a:pPr lvl="0"/>
            <a:endParaRPr lang="en-US" noProof="0" dirty="0"/>
          </a:p>
        </p:txBody>
      </p:sp>
      <p:sp>
        <p:nvSpPr>
          <p:cNvPr id="5" name="Picture Placeholder 3"/>
          <p:cNvSpPr>
            <a:spLocks noGrp="1"/>
          </p:cNvSpPr>
          <p:nvPr>
            <p:ph type="pic" sz="quarter" idx="11"/>
          </p:nvPr>
        </p:nvSpPr>
        <p:spPr>
          <a:xfrm>
            <a:off x="3323844" y="1047752"/>
            <a:ext cx="2496312" cy="3199581"/>
          </a:xfrm>
          <a:solidFill>
            <a:schemeClr val="bg1">
              <a:lumMod val="95000"/>
            </a:schemeClr>
          </a:solidFill>
        </p:spPr>
        <p:txBody>
          <a:bodyPr anchor="ctr"/>
          <a:lstStyle>
            <a:lvl1pPr>
              <a:defRPr lang="en-US" sz="1049"/>
            </a:lvl1pPr>
          </a:lstStyle>
          <a:p>
            <a:pPr lvl="0"/>
            <a:endParaRPr lang="en-US" noProof="0"/>
          </a:p>
        </p:txBody>
      </p:sp>
      <p:sp>
        <p:nvSpPr>
          <p:cNvPr id="6" name="Picture Placeholder 3"/>
          <p:cNvSpPr>
            <a:spLocks noGrp="1"/>
          </p:cNvSpPr>
          <p:nvPr>
            <p:ph type="pic" sz="quarter" idx="12"/>
          </p:nvPr>
        </p:nvSpPr>
        <p:spPr>
          <a:xfrm>
            <a:off x="5961887" y="1047752"/>
            <a:ext cx="2496312" cy="3199581"/>
          </a:xfrm>
          <a:solidFill>
            <a:schemeClr val="bg1">
              <a:lumMod val="95000"/>
            </a:schemeClr>
          </a:solidFill>
        </p:spPr>
        <p:txBody>
          <a:bodyPr anchor="ctr"/>
          <a:lstStyle>
            <a:lvl1pPr>
              <a:defRPr lang="en-US" sz="1049"/>
            </a:lvl1pPr>
          </a:lstStyle>
          <a:p>
            <a:pPr lvl="0"/>
            <a:endParaRPr lang="en-US" noProof="0"/>
          </a:p>
        </p:txBody>
      </p:sp>
      <p:sp>
        <p:nvSpPr>
          <p:cNvPr id="9" name="Text Placeholder 7"/>
          <p:cNvSpPr>
            <a:spLocks noGrp="1"/>
          </p:cNvSpPr>
          <p:nvPr>
            <p:ph type="body" sz="quarter" idx="21"/>
          </p:nvPr>
        </p:nvSpPr>
        <p:spPr>
          <a:xfrm>
            <a:off x="685801" y="3407233"/>
            <a:ext cx="2496312" cy="84010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3407233"/>
            <a:ext cx="2496312" cy="840102"/>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3407233"/>
            <a:ext cx="2496312" cy="84010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p:nvPr>
        </p:nvSpPr>
        <p:spPr>
          <a:xfrm>
            <a:off x="685811" y="700090"/>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42212763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11"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2"/>
            <a:ext cx="3814192" cy="3199581"/>
          </a:xfrm>
          <a:solidFill>
            <a:schemeClr val="bg1">
              <a:lumMod val="95000"/>
            </a:schemeClr>
          </a:solidFill>
        </p:spPr>
        <p:txBody>
          <a:bodyPr anchor="ctr"/>
          <a:lstStyle>
            <a:lvl1pPr>
              <a:defRPr lang="en-US" sz="1049"/>
            </a:lvl1pPr>
          </a:lstStyle>
          <a:p>
            <a:pPr lvl="0"/>
            <a:endParaRPr lang="en-US" noProof="0"/>
          </a:p>
        </p:txBody>
      </p:sp>
      <p:sp>
        <p:nvSpPr>
          <p:cNvPr id="5" name="Picture Placeholder 3"/>
          <p:cNvSpPr>
            <a:spLocks noGrp="1"/>
          </p:cNvSpPr>
          <p:nvPr>
            <p:ph type="pic" sz="quarter" idx="11"/>
          </p:nvPr>
        </p:nvSpPr>
        <p:spPr>
          <a:xfrm>
            <a:off x="4644010" y="1047752"/>
            <a:ext cx="3814192" cy="3199581"/>
          </a:xfrm>
          <a:solidFill>
            <a:schemeClr val="bg1">
              <a:lumMod val="95000"/>
            </a:schemeClr>
          </a:solidFill>
        </p:spPr>
        <p:txBody>
          <a:bodyPr anchor="ctr"/>
          <a:lstStyle>
            <a:lvl1pPr>
              <a:defRPr lang="en-US" sz="1049"/>
            </a:lvl1pPr>
          </a:lstStyle>
          <a:p>
            <a:pPr lvl="0"/>
            <a:endParaRPr lang="en-US" noProof="0"/>
          </a:p>
        </p:txBody>
      </p:sp>
      <p:sp>
        <p:nvSpPr>
          <p:cNvPr id="8" name="Text Placeholder 7"/>
          <p:cNvSpPr>
            <a:spLocks noGrp="1"/>
          </p:cNvSpPr>
          <p:nvPr>
            <p:ph type="body" sz="quarter" idx="21"/>
          </p:nvPr>
        </p:nvSpPr>
        <p:spPr>
          <a:xfrm>
            <a:off x="685811" y="3638070"/>
            <a:ext cx="3813049" cy="609269"/>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4" y="3638070"/>
            <a:ext cx="3813049" cy="609269"/>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p:nvPr>
        </p:nvSpPr>
        <p:spPr>
          <a:xfrm>
            <a:off x="685811" y="700090"/>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37720509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11"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2"/>
            <a:ext cx="3814192" cy="3199581"/>
          </a:xfrm>
          <a:solidFill>
            <a:schemeClr val="bg1">
              <a:lumMod val="95000"/>
            </a:schemeClr>
          </a:solidFill>
        </p:spPr>
        <p:txBody>
          <a:bodyPr anchor="ctr"/>
          <a:lstStyle>
            <a:lvl1pPr>
              <a:defRPr lang="en-US" sz="1049"/>
            </a:lvl1pPr>
          </a:lstStyle>
          <a:p>
            <a:pPr lvl="0"/>
            <a:endParaRPr lang="en-US" noProof="0"/>
          </a:p>
        </p:txBody>
      </p:sp>
      <p:sp>
        <p:nvSpPr>
          <p:cNvPr id="5" name="Picture Placeholder 3"/>
          <p:cNvSpPr>
            <a:spLocks noGrp="1"/>
          </p:cNvSpPr>
          <p:nvPr>
            <p:ph type="pic" sz="quarter" idx="11"/>
          </p:nvPr>
        </p:nvSpPr>
        <p:spPr>
          <a:xfrm>
            <a:off x="4644010" y="1047752"/>
            <a:ext cx="3814192" cy="3199581"/>
          </a:xfrm>
          <a:solidFill>
            <a:schemeClr val="bg1">
              <a:lumMod val="95000"/>
            </a:schemeClr>
          </a:solidFill>
        </p:spPr>
        <p:txBody>
          <a:bodyPr anchor="ctr"/>
          <a:lstStyle>
            <a:lvl1pPr>
              <a:defRPr lang="en-US" sz="1049"/>
            </a:lvl1pPr>
          </a:lstStyle>
          <a:p>
            <a:pPr lvl="0"/>
            <a:endParaRPr lang="en-US" noProof="0"/>
          </a:p>
        </p:txBody>
      </p:sp>
      <p:sp>
        <p:nvSpPr>
          <p:cNvPr id="8" name="Text Placeholder 7"/>
          <p:cNvSpPr>
            <a:spLocks noGrp="1"/>
          </p:cNvSpPr>
          <p:nvPr>
            <p:ph type="body" sz="quarter" idx="21"/>
          </p:nvPr>
        </p:nvSpPr>
        <p:spPr>
          <a:xfrm>
            <a:off x="685811" y="3638070"/>
            <a:ext cx="3813049" cy="609269"/>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4" y="3638070"/>
            <a:ext cx="3813049" cy="609269"/>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425988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52996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11"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2"/>
            <a:ext cx="1828800" cy="1983051"/>
          </a:xfrm>
          <a:solidFill>
            <a:schemeClr val="bg1">
              <a:lumMod val="95000"/>
            </a:schemeClr>
          </a:solidFill>
        </p:spPr>
        <p:txBody>
          <a:bodyPr anchor="ctr"/>
          <a:lstStyle>
            <a:lvl1pPr>
              <a:defRPr lang="en-US" sz="1049" dirty="0"/>
            </a:lvl1pPr>
          </a:lstStyle>
          <a:p>
            <a:pPr lvl="0"/>
            <a:endParaRPr lang="en-US" noProof="0" dirty="0"/>
          </a:p>
        </p:txBody>
      </p:sp>
      <p:sp>
        <p:nvSpPr>
          <p:cNvPr id="5" name="Picture Placeholder 3"/>
          <p:cNvSpPr>
            <a:spLocks noGrp="1"/>
          </p:cNvSpPr>
          <p:nvPr>
            <p:ph type="pic" sz="quarter" idx="11"/>
          </p:nvPr>
        </p:nvSpPr>
        <p:spPr>
          <a:xfrm>
            <a:off x="2667001" y="1047752"/>
            <a:ext cx="1828800" cy="1983051"/>
          </a:xfrm>
          <a:solidFill>
            <a:schemeClr val="bg1">
              <a:lumMod val="95000"/>
            </a:schemeClr>
          </a:solidFill>
        </p:spPr>
        <p:txBody>
          <a:bodyPr anchor="ctr"/>
          <a:lstStyle>
            <a:lvl1pPr>
              <a:defRPr lang="en-US" sz="1049"/>
            </a:lvl1pPr>
          </a:lstStyle>
          <a:p>
            <a:pPr lvl="0"/>
            <a:endParaRPr lang="en-US" noProof="0"/>
          </a:p>
        </p:txBody>
      </p:sp>
      <p:sp>
        <p:nvSpPr>
          <p:cNvPr id="6" name="Picture Placeholder 3"/>
          <p:cNvSpPr>
            <a:spLocks noGrp="1"/>
          </p:cNvSpPr>
          <p:nvPr>
            <p:ph type="pic" sz="quarter" idx="12"/>
          </p:nvPr>
        </p:nvSpPr>
        <p:spPr>
          <a:xfrm>
            <a:off x="4648199" y="1047752"/>
            <a:ext cx="1828800" cy="1983051"/>
          </a:xfrm>
          <a:solidFill>
            <a:schemeClr val="bg1">
              <a:lumMod val="95000"/>
            </a:schemeClr>
          </a:solidFill>
        </p:spPr>
        <p:txBody>
          <a:bodyPr anchor="ctr"/>
          <a:lstStyle>
            <a:lvl1pPr>
              <a:defRPr lang="en-US" sz="1049"/>
            </a:lvl1pPr>
          </a:lstStyle>
          <a:p>
            <a:pPr lvl="0"/>
            <a:endParaRPr lang="en-US" noProof="0"/>
          </a:p>
        </p:txBody>
      </p:sp>
      <p:sp>
        <p:nvSpPr>
          <p:cNvPr id="7" name="Picture Placeholder 3"/>
          <p:cNvSpPr>
            <a:spLocks noGrp="1"/>
          </p:cNvSpPr>
          <p:nvPr>
            <p:ph type="pic" sz="quarter" idx="13"/>
          </p:nvPr>
        </p:nvSpPr>
        <p:spPr>
          <a:xfrm>
            <a:off x="6629400" y="1047752"/>
            <a:ext cx="1828800" cy="1983051"/>
          </a:xfrm>
          <a:solidFill>
            <a:schemeClr val="bg1">
              <a:lumMod val="95000"/>
            </a:schemeClr>
          </a:solidFill>
        </p:spPr>
        <p:txBody>
          <a:bodyPr anchor="ctr"/>
          <a:lstStyle>
            <a:lvl1pPr>
              <a:defRPr lang="en-US" sz="1049"/>
            </a:lvl1pPr>
          </a:lstStyle>
          <a:p>
            <a:pPr lvl="0"/>
            <a:endParaRPr lang="en-US" noProof="0"/>
          </a:p>
        </p:txBody>
      </p:sp>
      <p:sp>
        <p:nvSpPr>
          <p:cNvPr id="8" name="Text Placeholder 7"/>
          <p:cNvSpPr>
            <a:spLocks noGrp="1"/>
          </p:cNvSpPr>
          <p:nvPr>
            <p:ph type="body" sz="quarter" idx="19"/>
          </p:nvPr>
        </p:nvSpPr>
        <p:spPr>
          <a:xfrm>
            <a:off x="685801" y="2190702"/>
            <a:ext cx="1831086" cy="84010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2190702"/>
            <a:ext cx="1831086" cy="840102"/>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2190702"/>
            <a:ext cx="1831086" cy="840102"/>
          </a:xfrm>
          <a:solidFill>
            <a:schemeClr val="accent5">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2190702"/>
            <a:ext cx="1831086" cy="84010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685801" y="3159233"/>
            <a:ext cx="1831086" cy="1285169"/>
          </a:xfrm>
        </p:spPr>
        <p:txBody>
          <a:bodyPr/>
          <a:lstStyle>
            <a:lvl1pPr marL="0" indent="0">
              <a:buNone/>
              <a:defRPr sz="1049"/>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2666239" y="3159233"/>
            <a:ext cx="1831086" cy="1285169"/>
          </a:xfrm>
        </p:spPr>
        <p:txBody>
          <a:bodyPr/>
          <a:lstStyle>
            <a:lvl1pPr marL="0" indent="0">
              <a:buNone/>
              <a:defRPr sz="1049"/>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4646675" y="3159233"/>
            <a:ext cx="1831086" cy="1285169"/>
          </a:xfrm>
        </p:spPr>
        <p:txBody>
          <a:bodyPr/>
          <a:lstStyle>
            <a:lvl1pPr marL="0" indent="0">
              <a:buNone/>
              <a:defRPr sz="1049"/>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6627113" y="3159233"/>
            <a:ext cx="1831086" cy="1285169"/>
          </a:xfrm>
        </p:spPr>
        <p:txBody>
          <a:bodyPr/>
          <a:lstStyle>
            <a:lvl1pPr marL="0" indent="0">
              <a:buNone/>
              <a:defRPr sz="1049"/>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92155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11"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2"/>
            <a:ext cx="1828800" cy="1983051"/>
          </a:xfrm>
          <a:solidFill>
            <a:schemeClr val="bg1">
              <a:lumMod val="95000"/>
            </a:schemeClr>
          </a:solidFill>
        </p:spPr>
        <p:txBody>
          <a:bodyPr anchor="ctr"/>
          <a:lstStyle>
            <a:lvl1pPr>
              <a:defRPr lang="en-US" sz="1049" dirty="0"/>
            </a:lvl1pPr>
          </a:lstStyle>
          <a:p>
            <a:pPr lvl="0"/>
            <a:endParaRPr lang="en-US" noProof="0" dirty="0"/>
          </a:p>
        </p:txBody>
      </p:sp>
      <p:sp>
        <p:nvSpPr>
          <p:cNvPr id="5" name="Picture Placeholder 3"/>
          <p:cNvSpPr>
            <a:spLocks noGrp="1"/>
          </p:cNvSpPr>
          <p:nvPr>
            <p:ph type="pic" sz="quarter" idx="11"/>
          </p:nvPr>
        </p:nvSpPr>
        <p:spPr>
          <a:xfrm>
            <a:off x="2667001" y="1047752"/>
            <a:ext cx="1828800" cy="1983051"/>
          </a:xfrm>
          <a:solidFill>
            <a:schemeClr val="bg1">
              <a:lumMod val="95000"/>
            </a:schemeClr>
          </a:solidFill>
        </p:spPr>
        <p:txBody>
          <a:bodyPr anchor="ctr"/>
          <a:lstStyle>
            <a:lvl1pPr>
              <a:defRPr lang="en-US" sz="1049"/>
            </a:lvl1pPr>
          </a:lstStyle>
          <a:p>
            <a:pPr lvl="0"/>
            <a:endParaRPr lang="en-US" noProof="0"/>
          </a:p>
        </p:txBody>
      </p:sp>
      <p:sp>
        <p:nvSpPr>
          <p:cNvPr id="6" name="Picture Placeholder 3"/>
          <p:cNvSpPr>
            <a:spLocks noGrp="1"/>
          </p:cNvSpPr>
          <p:nvPr>
            <p:ph type="pic" sz="quarter" idx="12"/>
          </p:nvPr>
        </p:nvSpPr>
        <p:spPr>
          <a:xfrm>
            <a:off x="4648199" y="1047752"/>
            <a:ext cx="1828800" cy="1983051"/>
          </a:xfrm>
          <a:solidFill>
            <a:schemeClr val="bg1">
              <a:lumMod val="95000"/>
            </a:schemeClr>
          </a:solidFill>
        </p:spPr>
        <p:txBody>
          <a:bodyPr anchor="ctr"/>
          <a:lstStyle>
            <a:lvl1pPr>
              <a:defRPr lang="en-US" sz="1049"/>
            </a:lvl1pPr>
          </a:lstStyle>
          <a:p>
            <a:pPr lvl="0"/>
            <a:endParaRPr lang="en-US" noProof="0"/>
          </a:p>
        </p:txBody>
      </p:sp>
      <p:sp>
        <p:nvSpPr>
          <p:cNvPr id="7" name="Picture Placeholder 3"/>
          <p:cNvSpPr>
            <a:spLocks noGrp="1"/>
          </p:cNvSpPr>
          <p:nvPr>
            <p:ph type="pic" sz="quarter" idx="13"/>
          </p:nvPr>
        </p:nvSpPr>
        <p:spPr>
          <a:xfrm>
            <a:off x="6629400" y="1047752"/>
            <a:ext cx="1828800" cy="1983051"/>
          </a:xfrm>
          <a:solidFill>
            <a:schemeClr val="bg1">
              <a:lumMod val="95000"/>
            </a:schemeClr>
          </a:solidFill>
        </p:spPr>
        <p:txBody>
          <a:bodyPr anchor="ctr"/>
          <a:lstStyle>
            <a:lvl1pPr>
              <a:defRPr lang="en-US" sz="1049"/>
            </a:lvl1pPr>
          </a:lstStyle>
          <a:p>
            <a:pPr lvl="0"/>
            <a:endParaRPr lang="en-US" noProof="0"/>
          </a:p>
        </p:txBody>
      </p:sp>
      <p:sp>
        <p:nvSpPr>
          <p:cNvPr id="8" name="Text Placeholder 7"/>
          <p:cNvSpPr>
            <a:spLocks noGrp="1"/>
          </p:cNvSpPr>
          <p:nvPr>
            <p:ph type="body" sz="quarter" idx="19"/>
          </p:nvPr>
        </p:nvSpPr>
        <p:spPr>
          <a:xfrm>
            <a:off x="685801" y="2190702"/>
            <a:ext cx="1831086" cy="84010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2190702"/>
            <a:ext cx="1831086" cy="840102"/>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2190702"/>
            <a:ext cx="1831086" cy="840102"/>
          </a:xfrm>
          <a:solidFill>
            <a:schemeClr val="accent5">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2190702"/>
            <a:ext cx="1831086" cy="84010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685801" y="3159233"/>
            <a:ext cx="1831086" cy="1285169"/>
          </a:xfrm>
        </p:spPr>
        <p:txBody>
          <a:bodyPr/>
          <a:lstStyle>
            <a:lvl1pPr marL="0" indent="0">
              <a:buNone/>
              <a:defRPr sz="1049"/>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2666239" y="3159233"/>
            <a:ext cx="1831086" cy="1285169"/>
          </a:xfrm>
        </p:spPr>
        <p:txBody>
          <a:bodyPr/>
          <a:lstStyle>
            <a:lvl1pPr marL="0" indent="0">
              <a:buNone/>
              <a:defRPr sz="1049"/>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4646675" y="3159233"/>
            <a:ext cx="1831086" cy="1285169"/>
          </a:xfrm>
        </p:spPr>
        <p:txBody>
          <a:bodyPr/>
          <a:lstStyle>
            <a:lvl1pPr marL="0" indent="0">
              <a:buNone/>
              <a:defRPr sz="1049"/>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6627113" y="3159233"/>
            <a:ext cx="1831086" cy="1285169"/>
          </a:xfrm>
        </p:spPr>
        <p:txBody>
          <a:bodyPr/>
          <a:lstStyle>
            <a:lvl1pPr marL="0" indent="0">
              <a:buNone/>
              <a:defRPr sz="1049"/>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p:nvPr>
        </p:nvSpPr>
        <p:spPr>
          <a:xfrm>
            <a:off x="685811" y="700090"/>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32008736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11"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2"/>
            <a:ext cx="2496312" cy="1983051"/>
          </a:xfrm>
          <a:solidFill>
            <a:schemeClr val="bg1">
              <a:lumMod val="95000"/>
            </a:schemeClr>
          </a:solidFill>
        </p:spPr>
        <p:txBody>
          <a:bodyPr anchor="ctr"/>
          <a:lstStyle>
            <a:lvl1pPr>
              <a:defRPr lang="en-US" sz="1049" dirty="0"/>
            </a:lvl1pPr>
          </a:lstStyle>
          <a:p>
            <a:pPr lvl="0"/>
            <a:endParaRPr lang="en-US" noProof="0" dirty="0"/>
          </a:p>
        </p:txBody>
      </p:sp>
      <p:sp>
        <p:nvSpPr>
          <p:cNvPr id="5" name="Picture Placeholder 3"/>
          <p:cNvSpPr>
            <a:spLocks noGrp="1"/>
          </p:cNvSpPr>
          <p:nvPr>
            <p:ph type="pic" sz="quarter" idx="11"/>
          </p:nvPr>
        </p:nvSpPr>
        <p:spPr>
          <a:xfrm>
            <a:off x="3323844" y="1047752"/>
            <a:ext cx="2496312" cy="1983051"/>
          </a:xfrm>
          <a:solidFill>
            <a:schemeClr val="bg1">
              <a:lumMod val="95000"/>
            </a:schemeClr>
          </a:solidFill>
        </p:spPr>
        <p:txBody>
          <a:bodyPr anchor="ctr"/>
          <a:lstStyle>
            <a:lvl1pPr>
              <a:defRPr lang="en-US" sz="1049"/>
            </a:lvl1pPr>
          </a:lstStyle>
          <a:p>
            <a:pPr lvl="0"/>
            <a:endParaRPr lang="en-US" noProof="0"/>
          </a:p>
        </p:txBody>
      </p:sp>
      <p:sp>
        <p:nvSpPr>
          <p:cNvPr id="6" name="Picture Placeholder 3"/>
          <p:cNvSpPr>
            <a:spLocks noGrp="1"/>
          </p:cNvSpPr>
          <p:nvPr>
            <p:ph type="pic" sz="quarter" idx="12"/>
          </p:nvPr>
        </p:nvSpPr>
        <p:spPr>
          <a:xfrm>
            <a:off x="5961887" y="1047752"/>
            <a:ext cx="2496312" cy="1983051"/>
          </a:xfrm>
          <a:solidFill>
            <a:schemeClr val="bg1">
              <a:lumMod val="95000"/>
            </a:schemeClr>
          </a:solidFill>
        </p:spPr>
        <p:txBody>
          <a:bodyPr anchor="ctr"/>
          <a:lstStyle>
            <a:lvl1pPr>
              <a:defRPr lang="en-US" sz="1049"/>
            </a:lvl1pPr>
          </a:lstStyle>
          <a:p>
            <a:pPr lvl="0"/>
            <a:endParaRPr lang="en-US" noProof="0"/>
          </a:p>
        </p:txBody>
      </p:sp>
      <p:sp>
        <p:nvSpPr>
          <p:cNvPr id="9" name="Text Placeholder 7"/>
          <p:cNvSpPr>
            <a:spLocks noGrp="1"/>
          </p:cNvSpPr>
          <p:nvPr>
            <p:ph type="body" sz="quarter" idx="21"/>
          </p:nvPr>
        </p:nvSpPr>
        <p:spPr>
          <a:xfrm>
            <a:off x="685801" y="2190702"/>
            <a:ext cx="2496312" cy="84010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2190702"/>
            <a:ext cx="2496312" cy="840102"/>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2190702"/>
            <a:ext cx="2496312" cy="84010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685801" y="3159230"/>
            <a:ext cx="2496312" cy="131301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323844" y="3159230"/>
            <a:ext cx="2496312" cy="131301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5961887" y="3159230"/>
            <a:ext cx="2496312" cy="131301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p:nvPr>
        </p:nvSpPr>
        <p:spPr>
          <a:xfrm>
            <a:off x="685811" y="700090"/>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22227436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11"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2"/>
            <a:ext cx="2496312" cy="1983051"/>
          </a:xfrm>
          <a:solidFill>
            <a:schemeClr val="bg1">
              <a:lumMod val="95000"/>
            </a:schemeClr>
          </a:solidFill>
        </p:spPr>
        <p:txBody>
          <a:bodyPr anchor="ctr"/>
          <a:lstStyle>
            <a:lvl1pPr>
              <a:defRPr lang="en-US" sz="1049" dirty="0"/>
            </a:lvl1pPr>
          </a:lstStyle>
          <a:p>
            <a:pPr lvl="0"/>
            <a:endParaRPr lang="en-US" noProof="0" dirty="0"/>
          </a:p>
        </p:txBody>
      </p:sp>
      <p:sp>
        <p:nvSpPr>
          <p:cNvPr id="5" name="Picture Placeholder 3"/>
          <p:cNvSpPr>
            <a:spLocks noGrp="1"/>
          </p:cNvSpPr>
          <p:nvPr>
            <p:ph type="pic" sz="quarter" idx="11"/>
          </p:nvPr>
        </p:nvSpPr>
        <p:spPr>
          <a:xfrm>
            <a:off x="3323844" y="1047752"/>
            <a:ext cx="2496312" cy="1983051"/>
          </a:xfrm>
          <a:solidFill>
            <a:schemeClr val="bg1">
              <a:lumMod val="95000"/>
            </a:schemeClr>
          </a:solidFill>
        </p:spPr>
        <p:txBody>
          <a:bodyPr anchor="ctr"/>
          <a:lstStyle>
            <a:lvl1pPr>
              <a:defRPr lang="en-US" sz="1049"/>
            </a:lvl1pPr>
          </a:lstStyle>
          <a:p>
            <a:pPr lvl="0"/>
            <a:endParaRPr lang="en-US" noProof="0"/>
          </a:p>
        </p:txBody>
      </p:sp>
      <p:sp>
        <p:nvSpPr>
          <p:cNvPr id="6" name="Picture Placeholder 3"/>
          <p:cNvSpPr>
            <a:spLocks noGrp="1"/>
          </p:cNvSpPr>
          <p:nvPr>
            <p:ph type="pic" sz="quarter" idx="12"/>
          </p:nvPr>
        </p:nvSpPr>
        <p:spPr>
          <a:xfrm>
            <a:off x="5961887" y="1047752"/>
            <a:ext cx="2496312" cy="1983051"/>
          </a:xfrm>
          <a:solidFill>
            <a:schemeClr val="bg1">
              <a:lumMod val="95000"/>
            </a:schemeClr>
          </a:solidFill>
        </p:spPr>
        <p:txBody>
          <a:bodyPr anchor="ctr"/>
          <a:lstStyle>
            <a:lvl1pPr>
              <a:defRPr lang="en-US" sz="1049"/>
            </a:lvl1pPr>
          </a:lstStyle>
          <a:p>
            <a:pPr lvl="0"/>
            <a:endParaRPr lang="en-US" noProof="0"/>
          </a:p>
        </p:txBody>
      </p:sp>
      <p:sp>
        <p:nvSpPr>
          <p:cNvPr id="9" name="Text Placeholder 7"/>
          <p:cNvSpPr>
            <a:spLocks noGrp="1"/>
          </p:cNvSpPr>
          <p:nvPr>
            <p:ph type="body" sz="quarter" idx="21"/>
          </p:nvPr>
        </p:nvSpPr>
        <p:spPr>
          <a:xfrm>
            <a:off x="685801" y="2190702"/>
            <a:ext cx="2496312" cy="84010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2190702"/>
            <a:ext cx="2496312" cy="840102"/>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2190702"/>
            <a:ext cx="2496312" cy="84010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685801" y="3159230"/>
            <a:ext cx="2496312" cy="131301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323844" y="3159230"/>
            <a:ext cx="2496312" cy="131301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5961887" y="3159230"/>
            <a:ext cx="2496312" cy="131301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9177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11"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2"/>
            <a:ext cx="3814192" cy="1983051"/>
          </a:xfrm>
          <a:solidFill>
            <a:schemeClr val="bg1">
              <a:lumMod val="95000"/>
            </a:schemeClr>
          </a:solidFill>
        </p:spPr>
        <p:txBody>
          <a:bodyPr anchor="ctr"/>
          <a:lstStyle>
            <a:lvl1pPr>
              <a:defRPr lang="en-US" sz="1049"/>
            </a:lvl1pPr>
          </a:lstStyle>
          <a:p>
            <a:pPr lvl="0"/>
            <a:endParaRPr lang="en-US" noProof="0"/>
          </a:p>
        </p:txBody>
      </p:sp>
      <p:sp>
        <p:nvSpPr>
          <p:cNvPr id="5" name="Picture Placeholder 3"/>
          <p:cNvSpPr>
            <a:spLocks noGrp="1"/>
          </p:cNvSpPr>
          <p:nvPr>
            <p:ph type="pic" sz="quarter" idx="11"/>
          </p:nvPr>
        </p:nvSpPr>
        <p:spPr>
          <a:xfrm>
            <a:off x="4644010" y="1047752"/>
            <a:ext cx="3814192" cy="1983051"/>
          </a:xfrm>
          <a:solidFill>
            <a:schemeClr val="bg1">
              <a:lumMod val="95000"/>
            </a:schemeClr>
          </a:solidFill>
        </p:spPr>
        <p:txBody>
          <a:bodyPr anchor="ctr"/>
          <a:lstStyle>
            <a:lvl1pPr>
              <a:defRPr lang="en-US" sz="1049"/>
            </a:lvl1pPr>
          </a:lstStyle>
          <a:p>
            <a:pPr lvl="0"/>
            <a:endParaRPr lang="en-US" noProof="0"/>
          </a:p>
        </p:txBody>
      </p:sp>
      <p:sp>
        <p:nvSpPr>
          <p:cNvPr id="8" name="Text Placeholder 7"/>
          <p:cNvSpPr>
            <a:spLocks noGrp="1"/>
          </p:cNvSpPr>
          <p:nvPr>
            <p:ph type="body" sz="quarter" idx="21"/>
          </p:nvPr>
        </p:nvSpPr>
        <p:spPr>
          <a:xfrm>
            <a:off x="685811" y="2421540"/>
            <a:ext cx="3813049" cy="609269"/>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4" y="2421540"/>
            <a:ext cx="3813049" cy="609269"/>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685811" y="3159229"/>
            <a:ext cx="3813049" cy="1277300"/>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645154" y="3159229"/>
            <a:ext cx="3813049" cy="1277300"/>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76951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11"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2"/>
            <a:ext cx="3814192" cy="1983051"/>
          </a:xfrm>
          <a:solidFill>
            <a:schemeClr val="bg1">
              <a:lumMod val="95000"/>
            </a:schemeClr>
          </a:solidFill>
        </p:spPr>
        <p:txBody>
          <a:bodyPr anchor="ctr"/>
          <a:lstStyle>
            <a:lvl1pPr>
              <a:defRPr lang="en-US" sz="1049"/>
            </a:lvl1pPr>
          </a:lstStyle>
          <a:p>
            <a:pPr lvl="0"/>
            <a:endParaRPr lang="en-US" noProof="0"/>
          </a:p>
        </p:txBody>
      </p:sp>
      <p:sp>
        <p:nvSpPr>
          <p:cNvPr id="5" name="Picture Placeholder 3"/>
          <p:cNvSpPr>
            <a:spLocks noGrp="1"/>
          </p:cNvSpPr>
          <p:nvPr>
            <p:ph type="pic" sz="quarter" idx="11"/>
          </p:nvPr>
        </p:nvSpPr>
        <p:spPr>
          <a:xfrm>
            <a:off x="4644010" y="1047752"/>
            <a:ext cx="3814192" cy="1983051"/>
          </a:xfrm>
          <a:solidFill>
            <a:schemeClr val="bg1">
              <a:lumMod val="95000"/>
            </a:schemeClr>
          </a:solidFill>
        </p:spPr>
        <p:txBody>
          <a:bodyPr anchor="ctr"/>
          <a:lstStyle>
            <a:lvl1pPr>
              <a:defRPr lang="en-US" sz="1049"/>
            </a:lvl1pPr>
          </a:lstStyle>
          <a:p>
            <a:pPr lvl="0"/>
            <a:endParaRPr lang="en-US" noProof="0"/>
          </a:p>
        </p:txBody>
      </p:sp>
      <p:sp>
        <p:nvSpPr>
          <p:cNvPr id="8" name="Text Placeholder 7"/>
          <p:cNvSpPr>
            <a:spLocks noGrp="1"/>
          </p:cNvSpPr>
          <p:nvPr>
            <p:ph type="body" sz="quarter" idx="21"/>
          </p:nvPr>
        </p:nvSpPr>
        <p:spPr>
          <a:xfrm>
            <a:off x="685811" y="2421540"/>
            <a:ext cx="3813049" cy="609269"/>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4" y="2421540"/>
            <a:ext cx="3813049" cy="609269"/>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685811" y="3159229"/>
            <a:ext cx="3813049" cy="1277300"/>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645154" y="3159229"/>
            <a:ext cx="3813049" cy="1277300"/>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p:nvPr>
        </p:nvSpPr>
        <p:spPr>
          <a:xfrm>
            <a:off x="685811" y="700090"/>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14474074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11"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14" name="Content Placeholder 13"/>
          <p:cNvSpPr>
            <a:spLocks noGrp="1"/>
          </p:cNvSpPr>
          <p:nvPr>
            <p:ph sz="quarter" idx="18"/>
          </p:nvPr>
        </p:nvSpPr>
        <p:spPr>
          <a:xfrm>
            <a:off x="1228436" y="1229847"/>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7" name="Picture Placeholder 3"/>
          <p:cNvSpPr>
            <a:spLocks noGrp="1"/>
          </p:cNvSpPr>
          <p:nvPr>
            <p:ph type="pic" sz="quarter" idx="19"/>
          </p:nvPr>
        </p:nvSpPr>
        <p:spPr>
          <a:xfrm>
            <a:off x="2612785"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28" name="Content Placeholder 13"/>
          <p:cNvSpPr>
            <a:spLocks noGrp="1"/>
          </p:cNvSpPr>
          <p:nvPr>
            <p:ph sz="quarter" idx="20"/>
          </p:nvPr>
        </p:nvSpPr>
        <p:spPr>
          <a:xfrm>
            <a:off x="3409679" y="1229847"/>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9" name="Picture Placeholder 3"/>
          <p:cNvSpPr>
            <a:spLocks noGrp="1"/>
          </p:cNvSpPr>
          <p:nvPr>
            <p:ph type="pic" sz="quarter" idx="21"/>
          </p:nvPr>
        </p:nvSpPr>
        <p:spPr>
          <a:xfrm>
            <a:off x="4794028"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30" name="Content Placeholder 13"/>
          <p:cNvSpPr>
            <a:spLocks noGrp="1"/>
          </p:cNvSpPr>
          <p:nvPr>
            <p:ph sz="quarter" idx="22"/>
          </p:nvPr>
        </p:nvSpPr>
        <p:spPr>
          <a:xfrm>
            <a:off x="5590921" y="1229847"/>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1" name="Picture Placeholder 3"/>
          <p:cNvSpPr>
            <a:spLocks noGrp="1"/>
          </p:cNvSpPr>
          <p:nvPr>
            <p:ph type="pic" sz="quarter" idx="23"/>
          </p:nvPr>
        </p:nvSpPr>
        <p:spPr>
          <a:xfrm>
            <a:off x="6975269"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lstStyle>
            <a:lvl1pPr marL="0" indent="0" algn="ctr">
              <a:buNone/>
              <a:defRPr sz="787"/>
            </a:lvl1pPr>
          </a:lstStyle>
          <a:p>
            <a:pPr lvl="0"/>
            <a:endParaRPr lang="en-US" noProof="0" dirty="0"/>
          </a:p>
        </p:txBody>
      </p:sp>
      <p:sp>
        <p:nvSpPr>
          <p:cNvPr id="32" name="Content Placeholder 13"/>
          <p:cNvSpPr>
            <a:spLocks noGrp="1"/>
          </p:cNvSpPr>
          <p:nvPr>
            <p:ph sz="quarter" idx="24"/>
          </p:nvPr>
        </p:nvSpPr>
        <p:spPr>
          <a:xfrm>
            <a:off x="7772162" y="1229847"/>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3" name="Picture Placeholder 3"/>
          <p:cNvSpPr>
            <a:spLocks noGrp="1"/>
          </p:cNvSpPr>
          <p:nvPr>
            <p:ph type="pic" sz="quarter" idx="25"/>
          </p:nvPr>
        </p:nvSpPr>
        <p:spPr>
          <a:xfrm>
            <a:off x="431542"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34" name="Content Placeholder 13"/>
          <p:cNvSpPr>
            <a:spLocks noGrp="1"/>
          </p:cNvSpPr>
          <p:nvPr>
            <p:ph sz="quarter" idx="26"/>
          </p:nvPr>
        </p:nvSpPr>
        <p:spPr>
          <a:xfrm>
            <a:off x="1228436" y="2365163"/>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5" name="Picture Placeholder 3"/>
          <p:cNvSpPr>
            <a:spLocks noGrp="1"/>
          </p:cNvSpPr>
          <p:nvPr>
            <p:ph type="pic" sz="quarter" idx="27"/>
          </p:nvPr>
        </p:nvSpPr>
        <p:spPr>
          <a:xfrm>
            <a:off x="2612785"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36" name="Content Placeholder 13"/>
          <p:cNvSpPr>
            <a:spLocks noGrp="1"/>
          </p:cNvSpPr>
          <p:nvPr>
            <p:ph sz="quarter" idx="28"/>
          </p:nvPr>
        </p:nvSpPr>
        <p:spPr>
          <a:xfrm>
            <a:off x="3409679" y="2365163"/>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7" name="Picture Placeholder 3"/>
          <p:cNvSpPr>
            <a:spLocks noGrp="1"/>
          </p:cNvSpPr>
          <p:nvPr>
            <p:ph type="pic" sz="quarter" idx="29"/>
          </p:nvPr>
        </p:nvSpPr>
        <p:spPr>
          <a:xfrm>
            <a:off x="4794028"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38" name="Content Placeholder 13"/>
          <p:cNvSpPr>
            <a:spLocks noGrp="1"/>
          </p:cNvSpPr>
          <p:nvPr>
            <p:ph sz="quarter" idx="30"/>
          </p:nvPr>
        </p:nvSpPr>
        <p:spPr>
          <a:xfrm>
            <a:off x="5590921" y="2365163"/>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9" name="Picture Placeholder 3"/>
          <p:cNvSpPr>
            <a:spLocks noGrp="1"/>
          </p:cNvSpPr>
          <p:nvPr>
            <p:ph type="pic" sz="quarter" idx="31"/>
          </p:nvPr>
        </p:nvSpPr>
        <p:spPr>
          <a:xfrm>
            <a:off x="6975269"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lstStyle>
            <a:lvl1pPr marL="0" indent="0" algn="ctr">
              <a:buNone/>
              <a:defRPr sz="787"/>
            </a:lvl1pPr>
          </a:lstStyle>
          <a:p>
            <a:pPr lvl="0"/>
            <a:endParaRPr lang="en-US" noProof="0" dirty="0"/>
          </a:p>
        </p:txBody>
      </p:sp>
      <p:sp>
        <p:nvSpPr>
          <p:cNvPr id="40" name="Content Placeholder 13"/>
          <p:cNvSpPr>
            <a:spLocks noGrp="1"/>
          </p:cNvSpPr>
          <p:nvPr>
            <p:ph sz="quarter" idx="32"/>
          </p:nvPr>
        </p:nvSpPr>
        <p:spPr>
          <a:xfrm>
            <a:off x="7772162" y="2365163"/>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1" name="Picture Placeholder 3"/>
          <p:cNvSpPr>
            <a:spLocks noGrp="1"/>
          </p:cNvSpPr>
          <p:nvPr>
            <p:ph type="pic" sz="quarter" idx="33"/>
          </p:nvPr>
        </p:nvSpPr>
        <p:spPr>
          <a:xfrm>
            <a:off x="431542"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42" name="Content Placeholder 13"/>
          <p:cNvSpPr>
            <a:spLocks noGrp="1"/>
          </p:cNvSpPr>
          <p:nvPr>
            <p:ph sz="quarter" idx="34"/>
          </p:nvPr>
        </p:nvSpPr>
        <p:spPr>
          <a:xfrm>
            <a:off x="1228436" y="3500484"/>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3" name="Picture Placeholder 3"/>
          <p:cNvSpPr>
            <a:spLocks noGrp="1"/>
          </p:cNvSpPr>
          <p:nvPr>
            <p:ph type="pic" sz="quarter" idx="35"/>
          </p:nvPr>
        </p:nvSpPr>
        <p:spPr>
          <a:xfrm>
            <a:off x="2612785"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44" name="Content Placeholder 13"/>
          <p:cNvSpPr>
            <a:spLocks noGrp="1"/>
          </p:cNvSpPr>
          <p:nvPr>
            <p:ph sz="quarter" idx="36"/>
          </p:nvPr>
        </p:nvSpPr>
        <p:spPr>
          <a:xfrm>
            <a:off x="3409679" y="3500484"/>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5" name="Picture Placeholder 3"/>
          <p:cNvSpPr>
            <a:spLocks noGrp="1"/>
          </p:cNvSpPr>
          <p:nvPr>
            <p:ph type="pic" sz="quarter" idx="37"/>
          </p:nvPr>
        </p:nvSpPr>
        <p:spPr>
          <a:xfrm>
            <a:off x="4794028"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46" name="Content Placeholder 13"/>
          <p:cNvSpPr>
            <a:spLocks noGrp="1"/>
          </p:cNvSpPr>
          <p:nvPr>
            <p:ph sz="quarter" idx="38"/>
          </p:nvPr>
        </p:nvSpPr>
        <p:spPr>
          <a:xfrm>
            <a:off x="5590921" y="3500484"/>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7" name="Picture Placeholder 3"/>
          <p:cNvSpPr>
            <a:spLocks noGrp="1"/>
          </p:cNvSpPr>
          <p:nvPr>
            <p:ph type="pic" sz="quarter" idx="39"/>
          </p:nvPr>
        </p:nvSpPr>
        <p:spPr>
          <a:xfrm>
            <a:off x="6975269"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lstStyle>
            <a:lvl1pPr marL="0" indent="0" algn="ctr">
              <a:buNone/>
              <a:defRPr sz="787"/>
            </a:lvl1pPr>
          </a:lstStyle>
          <a:p>
            <a:pPr lvl="0"/>
            <a:endParaRPr lang="en-US" noProof="0" dirty="0"/>
          </a:p>
        </p:txBody>
      </p:sp>
      <p:sp>
        <p:nvSpPr>
          <p:cNvPr id="48" name="Content Placeholder 13"/>
          <p:cNvSpPr>
            <a:spLocks noGrp="1"/>
          </p:cNvSpPr>
          <p:nvPr>
            <p:ph sz="quarter" idx="40"/>
          </p:nvPr>
        </p:nvSpPr>
        <p:spPr>
          <a:xfrm>
            <a:off x="7772162" y="3500484"/>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Tree>
    <p:extLst>
      <p:ext uri="{BB962C8B-B14F-4D97-AF65-F5344CB8AC3E}">
        <p14:creationId xmlns:p14="http://schemas.microsoft.com/office/powerpoint/2010/main" val="6119911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11"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14" name="Content Placeholder 13"/>
          <p:cNvSpPr>
            <a:spLocks noGrp="1"/>
          </p:cNvSpPr>
          <p:nvPr>
            <p:ph sz="quarter" idx="18"/>
          </p:nvPr>
        </p:nvSpPr>
        <p:spPr>
          <a:xfrm>
            <a:off x="1228436" y="1229847"/>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7" name="Picture Placeholder 3"/>
          <p:cNvSpPr>
            <a:spLocks noGrp="1"/>
          </p:cNvSpPr>
          <p:nvPr>
            <p:ph type="pic" sz="quarter" idx="19"/>
          </p:nvPr>
        </p:nvSpPr>
        <p:spPr>
          <a:xfrm>
            <a:off x="2612785"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28" name="Content Placeholder 13"/>
          <p:cNvSpPr>
            <a:spLocks noGrp="1"/>
          </p:cNvSpPr>
          <p:nvPr>
            <p:ph sz="quarter" idx="20"/>
          </p:nvPr>
        </p:nvSpPr>
        <p:spPr>
          <a:xfrm>
            <a:off x="3409679" y="1229847"/>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9" name="Picture Placeholder 3"/>
          <p:cNvSpPr>
            <a:spLocks noGrp="1"/>
          </p:cNvSpPr>
          <p:nvPr>
            <p:ph type="pic" sz="quarter" idx="21"/>
          </p:nvPr>
        </p:nvSpPr>
        <p:spPr>
          <a:xfrm>
            <a:off x="4794028"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30" name="Content Placeholder 13"/>
          <p:cNvSpPr>
            <a:spLocks noGrp="1"/>
          </p:cNvSpPr>
          <p:nvPr>
            <p:ph sz="quarter" idx="22"/>
          </p:nvPr>
        </p:nvSpPr>
        <p:spPr>
          <a:xfrm>
            <a:off x="5590921" y="1229847"/>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1" name="Picture Placeholder 3"/>
          <p:cNvSpPr>
            <a:spLocks noGrp="1"/>
          </p:cNvSpPr>
          <p:nvPr>
            <p:ph type="pic" sz="quarter" idx="23"/>
          </p:nvPr>
        </p:nvSpPr>
        <p:spPr>
          <a:xfrm>
            <a:off x="6975269"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lstStyle>
            <a:lvl1pPr marL="0" indent="0" algn="ctr">
              <a:buNone/>
              <a:defRPr sz="787"/>
            </a:lvl1pPr>
          </a:lstStyle>
          <a:p>
            <a:pPr lvl="0"/>
            <a:endParaRPr lang="en-US" noProof="0" dirty="0"/>
          </a:p>
        </p:txBody>
      </p:sp>
      <p:sp>
        <p:nvSpPr>
          <p:cNvPr id="32" name="Content Placeholder 13"/>
          <p:cNvSpPr>
            <a:spLocks noGrp="1"/>
          </p:cNvSpPr>
          <p:nvPr>
            <p:ph sz="quarter" idx="24"/>
          </p:nvPr>
        </p:nvSpPr>
        <p:spPr>
          <a:xfrm>
            <a:off x="7772162" y="1229847"/>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3" name="Picture Placeholder 3"/>
          <p:cNvSpPr>
            <a:spLocks noGrp="1"/>
          </p:cNvSpPr>
          <p:nvPr>
            <p:ph type="pic" sz="quarter" idx="25"/>
          </p:nvPr>
        </p:nvSpPr>
        <p:spPr>
          <a:xfrm>
            <a:off x="431542"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34" name="Content Placeholder 13"/>
          <p:cNvSpPr>
            <a:spLocks noGrp="1"/>
          </p:cNvSpPr>
          <p:nvPr>
            <p:ph sz="quarter" idx="26"/>
          </p:nvPr>
        </p:nvSpPr>
        <p:spPr>
          <a:xfrm>
            <a:off x="1228436" y="2365163"/>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5" name="Picture Placeholder 3"/>
          <p:cNvSpPr>
            <a:spLocks noGrp="1"/>
          </p:cNvSpPr>
          <p:nvPr>
            <p:ph type="pic" sz="quarter" idx="27"/>
          </p:nvPr>
        </p:nvSpPr>
        <p:spPr>
          <a:xfrm>
            <a:off x="2612785"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36" name="Content Placeholder 13"/>
          <p:cNvSpPr>
            <a:spLocks noGrp="1"/>
          </p:cNvSpPr>
          <p:nvPr>
            <p:ph sz="quarter" idx="28"/>
          </p:nvPr>
        </p:nvSpPr>
        <p:spPr>
          <a:xfrm>
            <a:off x="3409679" y="2365163"/>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7" name="Picture Placeholder 3"/>
          <p:cNvSpPr>
            <a:spLocks noGrp="1"/>
          </p:cNvSpPr>
          <p:nvPr>
            <p:ph type="pic" sz="quarter" idx="29"/>
          </p:nvPr>
        </p:nvSpPr>
        <p:spPr>
          <a:xfrm>
            <a:off x="4794028"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38" name="Content Placeholder 13"/>
          <p:cNvSpPr>
            <a:spLocks noGrp="1"/>
          </p:cNvSpPr>
          <p:nvPr>
            <p:ph sz="quarter" idx="30"/>
          </p:nvPr>
        </p:nvSpPr>
        <p:spPr>
          <a:xfrm>
            <a:off x="5590921" y="2365163"/>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9" name="Picture Placeholder 3"/>
          <p:cNvSpPr>
            <a:spLocks noGrp="1"/>
          </p:cNvSpPr>
          <p:nvPr>
            <p:ph type="pic" sz="quarter" idx="31"/>
          </p:nvPr>
        </p:nvSpPr>
        <p:spPr>
          <a:xfrm>
            <a:off x="6975269"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lstStyle>
            <a:lvl1pPr marL="0" indent="0" algn="ctr">
              <a:buNone/>
              <a:defRPr sz="787"/>
            </a:lvl1pPr>
          </a:lstStyle>
          <a:p>
            <a:pPr lvl="0"/>
            <a:endParaRPr lang="en-US" noProof="0" dirty="0"/>
          </a:p>
        </p:txBody>
      </p:sp>
      <p:sp>
        <p:nvSpPr>
          <p:cNvPr id="40" name="Content Placeholder 13"/>
          <p:cNvSpPr>
            <a:spLocks noGrp="1"/>
          </p:cNvSpPr>
          <p:nvPr>
            <p:ph sz="quarter" idx="32"/>
          </p:nvPr>
        </p:nvSpPr>
        <p:spPr>
          <a:xfrm>
            <a:off x="7772162" y="2365163"/>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1" name="Picture Placeholder 3"/>
          <p:cNvSpPr>
            <a:spLocks noGrp="1"/>
          </p:cNvSpPr>
          <p:nvPr>
            <p:ph type="pic" sz="quarter" idx="33"/>
          </p:nvPr>
        </p:nvSpPr>
        <p:spPr>
          <a:xfrm>
            <a:off x="431542"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42" name="Content Placeholder 13"/>
          <p:cNvSpPr>
            <a:spLocks noGrp="1"/>
          </p:cNvSpPr>
          <p:nvPr>
            <p:ph sz="quarter" idx="34"/>
          </p:nvPr>
        </p:nvSpPr>
        <p:spPr>
          <a:xfrm>
            <a:off x="1228436" y="3500484"/>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3" name="Picture Placeholder 3"/>
          <p:cNvSpPr>
            <a:spLocks noGrp="1"/>
          </p:cNvSpPr>
          <p:nvPr>
            <p:ph type="pic" sz="quarter" idx="35"/>
          </p:nvPr>
        </p:nvSpPr>
        <p:spPr>
          <a:xfrm>
            <a:off x="2612785"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44" name="Content Placeholder 13"/>
          <p:cNvSpPr>
            <a:spLocks noGrp="1"/>
          </p:cNvSpPr>
          <p:nvPr>
            <p:ph sz="quarter" idx="36"/>
          </p:nvPr>
        </p:nvSpPr>
        <p:spPr>
          <a:xfrm>
            <a:off x="3409679" y="3500484"/>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5" name="Picture Placeholder 3"/>
          <p:cNvSpPr>
            <a:spLocks noGrp="1"/>
          </p:cNvSpPr>
          <p:nvPr>
            <p:ph type="pic" sz="quarter" idx="37"/>
          </p:nvPr>
        </p:nvSpPr>
        <p:spPr>
          <a:xfrm>
            <a:off x="4794028"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46" name="Content Placeholder 13"/>
          <p:cNvSpPr>
            <a:spLocks noGrp="1"/>
          </p:cNvSpPr>
          <p:nvPr>
            <p:ph sz="quarter" idx="38"/>
          </p:nvPr>
        </p:nvSpPr>
        <p:spPr>
          <a:xfrm>
            <a:off x="5590921" y="3500484"/>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7" name="Picture Placeholder 3"/>
          <p:cNvSpPr>
            <a:spLocks noGrp="1"/>
          </p:cNvSpPr>
          <p:nvPr>
            <p:ph type="pic" sz="quarter" idx="39"/>
          </p:nvPr>
        </p:nvSpPr>
        <p:spPr>
          <a:xfrm>
            <a:off x="6975269"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lstStyle>
            <a:lvl1pPr marL="0" indent="0" algn="ctr">
              <a:buNone/>
              <a:defRPr sz="787"/>
            </a:lvl1pPr>
          </a:lstStyle>
          <a:p>
            <a:pPr lvl="0"/>
            <a:endParaRPr lang="en-US" noProof="0" dirty="0"/>
          </a:p>
        </p:txBody>
      </p:sp>
      <p:sp>
        <p:nvSpPr>
          <p:cNvPr id="48" name="Content Placeholder 13"/>
          <p:cNvSpPr>
            <a:spLocks noGrp="1"/>
          </p:cNvSpPr>
          <p:nvPr>
            <p:ph sz="quarter" idx="40"/>
          </p:nvPr>
        </p:nvSpPr>
        <p:spPr>
          <a:xfrm>
            <a:off x="7772162" y="3500484"/>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9" name="Text Placeholder 4"/>
          <p:cNvSpPr>
            <a:spLocks noGrp="1"/>
          </p:cNvSpPr>
          <p:nvPr>
            <p:ph type="body" sz="quarter" idx="41"/>
          </p:nvPr>
        </p:nvSpPr>
        <p:spPr>
          <a:xfrm>
            <a:off x="685811" y="700090"/>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33411503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11"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14" name="Content Placeholder 13"/>
          <p:cNvSpPr>
            <a:spLocks noGrp="1"/>
          </p:cNvSpPr>
          <p:nvPr>
            <p:ph sz="quarter" idx="18"/>
          </p:nvPr>
        </p:nvSpPr>
        <p:spPr>
          <a:xfrm>
            <a:off x="1228440" y="1229847"/>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7" name="Picture Placeholder 3"/>
          <p:cNvSpPr>
            <a:spLocks noGrp="1"/>
          </p:cNvSpPr>
          <p:nvPr>
            <p:ph type="pic" sz="quarter" idx="19"/>
          </p:nvPr>
        </p:nvSpPr>
        <p:spPr>
          <a:xfrm>
            <a:off x="327024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28" name="Content Placeholder 13"/>
          <p:cNvSpPr>
            <a:spLocks noGrp="1"/>
          </p:cNvSpPr>
          <p:nvPr>
            <p:ph sz="quarter" idx="20"/>
          </p:nvPr>
        </p:nvSpPr>
        <p:spPr>
          <a:xfrm>
            <a:off x="4069978" y="1229847"/>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9" name="Picture Placeholder 3"/>
          <p:cNvSpPr>
            <a:spLocks noGrp="1"/>
          </p:cNvSpPr>
          <p:nvPr>
            <p:ph type="pic" sz="quarter" idx="21"/>
          </p:nvPr>
        </p:nvSpPr>
        <p:spPr>
          <a:xfrm>
            <a:off x="6108949"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30" name="Content Placeholder 13"/>
          <p:cNvSpPr>
            <a:spLocks noGrp="1"/>
          </p:cNvSpPr>
          <p:nvPr>
            <p:ph sz="quarter" idx="22"/>
          </p:nvPr>
        </p:nvSpPr>
        <p:spPr>
          <a:xfrm>
            <a:off x="6911514" y="1229847"/>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3" name="Picture Placeholder 3"/>
          <p:cNvSpPr>
            <a:spLocks noGrp="1"/>
          </p:cNvSpPr>
          <p:nvPr>
            <p:ph type="pic" sz="quarter" idx="25"/>
          </p:nvPr>
        </p:nvSpPr>
        <p:spPr>
          <a:xfrm>
            <a:off x="431542"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34" name="Content Placeholder 13"/>
          <p:cNvSpPr>
            <a:spLocks noGrp="1"/>
          </p:cNvSpPr>
          <p:nvPr>
            <p:ph sz="quarter" idx="26"/>
          </p:nvPr>
        </p:nvSpPr>
        <p:spPr>
          <a:xfrm>
            <a:off x="1228440" y="2365163"/>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5" name="Picture Placeholder 3"/>
          <p:cNvSpPr>
            <a:spLocks noGrp="1"/>
          </p:cNvSpPr>
          <p:nvPr>
            <p:ph type="pic" sz="quarter" idx="27"/>
          </p:nvPr>
        </p:nvSpPr>
        <p:spPr>
          <a:xfrm>
            <a:off x="327024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36" name="Content Placeholder 13"/>
          <p:cNvSpPr>
            <a:spLocks noGrp="1"/>
          </p:cNvSpPr>
          <p:nvPr>
            <p:ph sz="quarter" idx="28"/>
          </p:nvPr>
        </p:nvSpPr>
        <p:spPr>
          <a:xfrm>
            <a:off x="4069978" y="2365163"/>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7" name="Picture Placeholder 3"/>
          <p:cNvSpPr>
            <a:spLocks noGrp="1"/>
          </p:cNvSpPr>
          <p:nvPr>
            <p:ph type="pic" sz="quarter" idx="29"/>
          </p:nvPr>
        </p:nvSpPr>
        <p:spPr>
          <a:xfrm>
            <a:off x="6108949"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38" name="Content Placeholder 13"/>
          <p:cNvSpPr>
            <a:spLocks noGrp="1"/>
          </p:cNvSpPr>
          <p:nvPr>
            <p:ph sz="quarter" idx="30"/>
          </p:nvPr>
        </p:nvSpPr>
        <p:spPr>
          <a:xfrm>
            <a:off x="6911514" y="2365163"/>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1" name="Picture Placeholder 3"/>
          <p:cNvSpPr>
            <a:spLocks noGrp="1"/>
          </p:cNvSpPr>
          <p:nvPr>
            <p:ph type="pic" sz="quarter" idx="33"/>
          </p:nvPr>
        </p:nvSpPr>
        <p:spPr>
          <a:xfrm>
            <a:off x="431542"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42" name="Content Placeholder 13"/>
          <p:cNvSpPr>
            <a:spLocks noGrp="1"/>
          </p:cNvSpPr>
          <p:nvPr>
            <p:ph sz="quarter" idx="34"/>
          </p:nvPr>
        </p:nvSpPr>
        <p:spPr>
          <a:xfrm>
            <a:off x="1228440" y="3500484"/>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3" name="Picture Placeholder 3"/>
          <p:cNvSpPr>
            <a:spLocks noGrp="1"/>
          </p:cNvSpPr>
          <p:nvPr>
            <p:ph type="pic" sz="quarter" idx="35"/>
          </p:nvPr>
        </p:nvSpPr>
        <p:spPr>
          <a:xfrm>
            <a:off x="327024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44" name="Content Placeholder 13"/>
          <p:cNvSpPr>
            <a:spLocks noGrp="1"/>
          </p:cNvSpPr>
          <p:nvPr>
            <p:ph sz="quarter" idx="36"/>
          </p:nvPr>
        </p:nvSpPr>
        <p:spPr>
          <a:xfrm>
            <a:off x="4069978" y="3500484"/>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5" name="Picture Placeholder 3"/>
          <p:cNvSpPr>
            <a:spLocks noGrp="1"/>
          </p:cNvSpPr>
          <p:nvPr>
            <p:ph type="pic" sz="quarter" idx="37"/>
          </p:nvPr>
        </p:nvSpPr>
        <p:spPr>
          <a:xfrm>
            <a:off x="6108949"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46" name="Content Placeholder 13"/>
          <p:cNvSpPr>
            <a:spLocks noGrp="1"/>
          </p:cNvSpPr>
          <p:nvPr>
            <p:ph sz="quarter" idx="38"/>
          </p:nvPr>
        </p:nvSpPr>
        <p:spPr>
          <a:xfrm>
            <a:off x="6911514" y="3500484"/>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9" name="Text Placeholder 4"/>
          <p:cNvSpPr>
            <a:spLocks noGrp="1"/>
          </p:cNvSpPr>
          <p:nvPr>
            <p:ph type="body" sz="quarter" idx="41"/>
          </p:nvPr>
        </p:nvSpPr>
        <p:spPr>
          <a:xfrm>
            <a:off x="685811" y="700090"/>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18744335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11"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14" name="Content Placeholder 13"/>
          <p:cNvSpPr>
            <a:spLocks noGrp="1"/>
          </p:cNvSpPr>
          <p:nvPr>
            <p:ph sz="quarter" idx="18"/>
          </p:nvPr>
        </p:nvSpPr>
        <p:spPr>
          <a:xfrm>
            <a:off x="1228440" y="1229847"/>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7" name="Picture Placeholder 3"/>
          <p:cNvSpPr>
            <a:spLocks noGrp="1"/>
          </p:cNvSpPr>
          <p:nvPr>
            <p:ph type="pic" sz="quarter" idx="19"/>
          </p:nvPr>
        </p:nvSpPr>
        <p:spPr>
          <a:xfrm>
            <a:off x="327024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28" name="Content Placeholder 13"/>
          <p:cNvSpPr>
            <a:spLocks noGrp="1"/>
          </p:cNvSpPr>
          <p:nvPr>
            <p:ph sz="quarter" idx="20"/>
          </p:nvPr>
        </p:nvSpPr>
        <p:spPr>
          <a:xfrm>
            <a:off x="4069978" y="1229847"/>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9" name="Picture Placeholder 3"/>
          <p:cNvSpPr>
            <a:spLocks noGrp="1"/>
          </p:cNvSpPr>
          <p:nvPr>
            <p:ph type="pic" sz="quarter" idx="21"/>
          </p:nvPr>
        </p:nvSpPr>
        <p:spPr>
          <a:xfrm>
            <a:off x="6108949"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30" name="Content Placeholder 13"/>
          <p:cNvSpPr>
            <a:spLocks noGrp="1"/>
          </p:cNvSpPr>
          <p:nvPr>
            <p:ph sz="quarter" idx="22"/>
          </p:nvPr>
        </p:nvSpPr>
        <p:spPr>
          <a:xfrm>
            <a:off x="6911514" y="1229847"/>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3" name="Picture Placeholder 3"/>
          <p:cNvSpPr>
            <a:spLocks noGrp="1"/>
          </p:cNvSpPr>
          <p:nvPr>
            <p:ph type="pic" sz="quarter" idx="25"/>
          </p:nvPr>
        </p:nvSpPr>
        <p:spPr>
          <a:xfrm>
            <a:off x="431542"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34" name="Content Placeholder 13"/>
          <p:cNvSpPr>
            <a:spLocks noGrp="1"/>
          </p:cNvSpPr>
          <p:nvPr>
            <p:ph sz="quarter" idx="26"/>
          </p:nvPr>
        </p:nvSpPr>
        <p:spPr>
          <a:xfrm>
            <a:off x="1228440" y="2365163"/>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5" name="Picture Placeholder 3"/>
          <p:cNvSpPr>
            <a:spLocks noGrp="1"/>
          </p:cNvSpPr>
          <p:nvPr>
            <p:ph type="pic" sz="quarter" idx="27"/>
          </p:nvPr>
        </p:nvSpPr>
        <p:spPr>
          <a:xfrm>
            <a:off x="327024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36" name="Content Placeholder 13"/>
          <p:cNvSpPr>
            <a:spLocks noGrp="1"/>
          </p:cNvSpPr>
          <p:nvPr>
            <p:ph sz="quarter" idx="28"/>
          </p:nvPr>
        </p:nvSpPr>
        <p:spPr>
          <a:xfrm>
            <a:off x="4069978" y="2365163"/>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7" name="Picture Placeholder 3"/>
          <p:cNvSpPr>
            <a:spLocks noGrp="1"/>
          </p:cNvSpPr>
          <p:nvPr>
            <p:ph type="pic" sz="quarter" idx="29"/>
          </p:nvPr>
        </p:nvSpPr>
        <p:spPr>
          <a:xfrm>
            <a:off x="6108949"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38" name="Content Placeholder 13"/>
          <p:cNvSpPr>
            <a:spLocks noGrp="1"/>
          </p:cNvSpPr>
          <p:nvPr>
            <p:ph sz="quarter" idx="30"/>
          </p:nvPr>
        </p:nvSpPr>
        <p:spPr>
          <a:xfrm>
            <a:off x="6911514" y="2365163"/>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1" name="Picture Placeholder 3"/>
          <p:cNvSpPr>
            <a:spLocks noGrp="1"/>
          </p:cNvSpPr>
          <p:nvPr>
            <p:ph type="pic" sz="quarter" idx="33"/>
          </p:nvPr>
        </p:nvSpPr>
        <p:spPr>
          <a:xfrm>
            <a:off x="431542"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42" name="Content Placeholder 13"/>
          <p:cNvSpPr>
            <a:spLocks noGrp="1"/>
          </p:cNvSpPr>
          <p:nvPr>
            <p:ph sz="quarter" idx="34"/>
          </p:nvPr>
        </p:nvSpPr>
        <p:spPr>
          <a:xfrm>
            <a:off x="1228440" y="3500484"/>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3" name="Picture Placeholder 3"/>
          <p:cNvSpPr>
            <a:spLocks noGrp="1"/>
          </p:cNvSpPr>
          <p:nvPr>
            <p:ph type="pic" sz="quarter" idx="35"/>
          </p:nvPr>
        </p:nvSpPr>
        <p:spPr>
          <a:xfrm>
            <a:off x="327024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44" name="Content Placeholder 13"/>
          <p:cNvSpPr>
            <a:spLocks noGrp="1"/>
          </p:cNvSpPr>
          <p:nvPr>
            <p:ph sz="quarter" idx="36"/>
          </p:nvPr>
        </p:nvSpPr>
        <p:spPr>
          <a:xfrm>
            <a:off x="4069978" y="3500484"/>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5" name="Picture Placeholder 3"/>
          <p:cNvSpPr>
            <a:spLocks noGrp="1"/>
          </p:cNvSpPr>
          <p:nvPr>
            <p:ph type="pic" sz="quarter" idx="37"/>
          </p:nvPr>
        </p:nvSpPr>
        <p:spPr>
          <a:xfrm>
            <a:off x="6108949"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46" name="Content Placeholder 13"/>
          <p:cNvSpPr>
            <a:spLocks noGrp="1"/>
          </p:cNvSpPr>
          <p:nvPr>
            <p:ph sz="quarter" idx="38"/>
          </p:nvPr>
        </p:nvSpPr>
        <p:spPr>
          <a:xfrm>
            <a:off x="6911514" y="3500484"/>
            <a:ext cx="1735806"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Tree>
    <p:extLst>
      <p:ext uri="{BB962C8B-B14F-4D97-AF65-F5344CB8AC3E}">
        <p14:creationId xmlns:p14="http://schemas.microsoft.com/office/powerpoint/2010/main" val="2776406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11" y="1089314"/>
            <a:ext cx="7772401" cy="3470673"/>
          </a:xfrm>
        </p:spPr>
        <p:txBody>
          <a:bodyPr numCol="2" spcCol="274320"/>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p:nvPr>
        </p:nvSpPr>
        <p:spPr>
          <a:xfrm>
            <a:off x="685811" y="700090"/>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29941531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11"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14" name="Content Placeholder 13"/>
          <p:cNvSpPr>
            <a:spLocks noGrp="1"/>
          </p:cNvSpPr>
          <p:nvPr>
            <p:ph sz="quarter" idx="18"/>
          </p:nvPr>
        </p:nvSpPr>
        <p:spPr>
          <a:xfrm>
            <a:off x="1228440" y="1229847"/>
            <a:ext cx="1735806"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7" name="Picture Placeholder 3"/>
          <p:cNvSpPr>
            <a:spLocks noGrp="1"/>
          </p:cNvSpPr>
          <p:nvPr>
            <p:ph type="pic" sz="quarter" idx="19"/>
          </p:nvPr>
        </p:nvSpPr>
        <p:spPr>
          <a:xfrm>
            <a:off x="327024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28" name="Content Placeholder 13"/>
          <p:cNvSpPr>
            <a:spLocks noGrp="1"/>
          </p:cNvSpPr>
          <p:nvPr>
            <p:ph sz="quarter" idx="20"/>
          </p:nvPr>
        </p:nvSpPr>
        <p:spPr>
          <a:xfrm>
            <a:off x="4069978" y="1229847"/>
            <a:ext cx="1735806"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9" name="Picture Placeholder 3"/>
          <p:cNvSpPr>
            <a:spLocks noGrp="1"/>
          </p:cNvSpPr>
          <p:nvPr>
            <p:ph type="pic" sz="quarter" idx="21"/>
          </p:nvPr>
        </p:nvSpPr>
        <p:spPr>
          <a:xfrm>
            <a:off x="6108949"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30" name="Content Placeholder 13"/>
          <p:cNvSpPr>
            <a:spLocks noGrp="1"/>
          </p:cNvSpPr>
          <p:nvPr>
            <p:ph sz="quarter" idx="22"/>
          </p:nvPr>
        </p:nvSpPr>
        <p:spPr>
          <a:xfrm>
            <a:off x="6911514" y="1229847"/>
            <a:ext cx="1735806"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3" name="Picture Placeholder 3"/>
          <p:cNvSpPr>
            <a:spLocks noGrp="1"/>
          </p:cNvSpPr>
          <p:nvPr>
            <p:ph type="pic" sz="quarter" idx="25"/>
          </p:nvPr>
        </p:nvSpPr>
        <p:spPr>
          <a:xfrm>
            <a:off x="431542"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34" name="Content Placeholder 13"/>
          <p:cNvSpPr>
            <a:spLocks noGrp="1"/>
          </p:cNvSpPr>
          <p:nvPr>
            <p:ph sz="quarter" idx="26"/>
          </p:nvPr>
        </p:nvSpPr>
        <p:spPr>
          <a:xfrm>
            <a:off x="1228440" y="2914937"/>
            <a:ext cx="1735806"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5" name="Picture Placeholder 3"/>
          <p:cNvSpPr>
            <a:spLocks noGrp="1"/>
          </p:cNvSpPr>
          <p:nvPr>
            <p:ph type="pic" sz="quarter" idx="27"/>
          </p:nvPr>
        </p:nvSpPr>
        <p:spPr>
          <a:xfrm>
            <a:off x="3270246"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36" name="Content Placeholder 13"/>
          <p:cNvSpPr>
            <a:spLocks noGrp="1"/>
          </p:cNvSpPr>
          <p:nvPr>
            <p:ph sz="quarter" idx="28"/>
          </p:nvPr>
        </p:nvSpPr>
        <p:spPr>
          <a:xfrm>
            <a:off x="4069978" y="2914937"/>
            <a:ext cx="1735806"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7" name="Picture Placeholder 3"/>
          <p:cNvSpPr>
            <a:spLocks noGrp="1"/>
          </p:cNvSpPr>
          <p:nvPr>
            <p:ph type="pic" sz="quarter" idx="29"/>
          </p:nvPr>
        </p:nvSpPr>
        <p:spPr>
          <a:xfrm>
            <a:off x="6108949"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38" name="Content Placeholder 13"/>
          <p:cNvSpPr>
            <a:spLocks noGrp="1"/>
          </p:cNvSpPr>
          <p:nvPr>
            <p:ph sz="quarter" idx="30"/>
          </p:nvPr>
        </p:nvSpPr>
        <p:spPr>
          <a:xfrm>
            <a:off x="6911514" y="2914937"/>
            <a:ext cx="1735806"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9" name="Text Placeholder 4"/>
          <p:cNvSpPr>
            <a:spLocks noGrp="1"/>
          </p:cNvSpPr>
          <p:nvPr>
            <p:ph type="body" sz="quarter" idx="41"/>
          </p:nvPr>
        </p:nvSpPr>
        <p:spPr>
          <a:xfrm>
            <a:off x="685811" y="700090"/>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40754366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11"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14" name="Content Placeholder 13"/>
          <p:cNvSpPr>
            <a:spLocks noGrp="1"/>
          </p:cNvSpPr>
          <p:nvPr>
            <p:ph sz="quarter" idx="18"/>
          </p:nvPr>
        </p:nvSpPr>
        <p:spPr>
          <a:xfrm>
            <a:off x="1228440" y="1229847"/>
            <a:ext cx="1735806"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7" name="Picture Placeholder 3"/>
          <p:cNvSpPr>
            <a:spLocks noGrp="1"/>
          </p:cNvSpPr>
          <p:nvPr>
            <p:ph type="pic" sz="quarter" idx="19"/>
          </p:nvPr>
        </p:nvSpPr>
        <p:spPr>
          <a:xfrm>
            <a:off x="327024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28" name="Content Placeholder 13"/>
          <p:cNvSpPr>
            <a:spLocks noGrp="1"/>
          </p:cNvSpPr>
          <p:nvPr>
            <p:ph sz="quarter" idx="20"/>
          </p:nvPr>
        </p:nvSpPr>
        <p:spPr>
          <a:xfrm>
            <a:off x="4069978" y="1229847"/>
            <a:ext cx="1735806"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9" name="Picture Placeholder 3"/>
          <p:cNvSpPr>
            <a:spLocks noGrp="1"/>
          </p:cNvSpPr>
          <p:nvPr>
            <p:ph type="pic" sz="quarter" idx="21"/>
          </p:nvPr>
        </p:nvSpPr>
        <p:spPr>
          <a:xfrm>
            <a:off x="6108949"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30" name="Content Placeholder 13"/>
          <p:cNvSpPr>
            <a:spLocks noGrp="1"/>
          </p:cNvSpPr>
          <p:nvPr>
            <p:ph sz="quarter" idx="22"/>
          </p:nvPr>
        </p:nvSpPr>
        <p:spPr>
          <a:xfrm>
            <a:off x="6911514" y="1229847"/>
            <a:ext cx="1735806"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3" name="Picture Placeholder 3"/>
          <p:cNvSpPr>
            <a:spLocks noGrp="1"/>
          </p:cNvSpPr>
          <p:nvPr>
            <p:ph type="pic" sz="quarter" idx="25"/>
          </p:nvPr>
        </p:nvSpPr>
        <p:spPr>
          <a:xfrm>
            <a:off x="431542"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34" name="Content Placeholder 13"/>
          <p:cNvSpPr>
            <a:spLocks noGrp="1"/>
          </p:cNvSpPr>
          <p:nvPr>
            <p:ph sz="quarter" idx="26"/>
          </p:nvPr>
        </p:nvSpPr>
        <p:spPr>
          <a:xfrm>
            <a:off x="1228440" y="2914937"/>
            <a:ext cx="1735806"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5" name="Picture Placeholder 3"/>
          <p:cNvSpPr>
            <a:spLocks noGrp="1"/>
          </p:cNvSpPr>
          <p:nvPr>
            <p:ph type="pic" sz="quarter" idx="27"/>
          </p:nvPr>
        </p:nvSpPr>
        <p:spPr>
          <a:xfrm>
            <a:off x="3270246"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36" name="Content Placeholder 13"/>
          <p:cNvSpPr>
            <a:spLocks noGrp="1"/>
          </p:cNvSpPr>
          <p:nvPr>
            <p:ph sz="quarter" idx="28"/>
          </p:nvPr>
        </p:nvSpPr>
        <p:spPr>
          <a:xfrm>
            <a:off x="4069978" y="2914937"/>
            <a:ext cx="1735806"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7" name="Picture Placeholder 3"/>
          <p:cNvSpPr>
            <a:spLocks noGrp="1"/>
          </p:cNvSpPr>
          <p:nvPr>
            <p:ph type="pic" sz="quarter" idx="29"/>
          </p:nvPr>
        </p:nvSpPr>
        <p:spPr>
          <a:xfrm>
            <a:off x="6108949"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38" name="Content Placeholder 13"/>
          <p:cNvSpPr>
            <a:spLocks noGrp="1"/>
          </p:cNvSpPr>
          <p:nvPr>
            <p:ph sz="quarter" idx="30"/>
          </p:nvPr>
        </p:nvSpPr>
        <p:spPr>
          <a:xfrm>
            <a:off x="6911514" y="2914937"/>
            <a:ext cx="1735806"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Tree>
    <p:extLst>
      <p:ext uri="{BB962C8B-B14F-4D97-AF65-F5344CB8AC3E}">
        <p14:creationId xmlns:p14="http://schemas.microsoft.com/office/powerpoint/2010/main" val="42270590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11"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39" y="1229845"/>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14" name="Content Placeholder 13"/>
          <p:cNvSpPr>
            <a:spLocks noGrp="1"/>
          </p:cNvSpPr>
          <p:nvPr>
            <p:ph sz="quarter" idx="18"/>
          </p:nvPr>
        </p:nvSpPr>
        <p:spPr>
          <a:xfrm>
            <a:off x="1721538" y="1229847"/>
            <a:ext cx="2669009"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7" name="Picture Placeholder 3"/>
          <p:cNvSpPr>
            <a:spLocks noGrp="1"/>
          </p:cNvSpPr>
          <p:nvPr>
            <p:ph type="pic" sz="quarter" idx="19"/>
          </p:nvPr>
        </p:nvSpPr>
        <p:spPr>
          <a:xfrm>
            <a:off x="4709852" y="1229845"/>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28" name="Content Placeholder 13"/>
          <p:cNvSpPr>
            <a:spLocks noGrp="1"/>
          </p:cNvSpPr>
          <p:nvPr>
            <p:ph sz="quarter" idx="20"/>
          </p:nvPr>
        </p:nvSpPr>
        <p:spPr>
          <a:xfrm>
            <a:off x="6002681" y="1229847"/>
            <a:ext cx="2669009"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34" name="Content Placeholder 13"/>
          <p:cNvSpPr>
            <a:spLocks noGrp="1"/>
          </p:cNvSpPr>
          <p:nvPr>
            <p:ph sz="quarter" idx="26"/>
          </p:nvPr>
        </p:nvSpPr>
        <p:spPr>
          <a:xfrm>
            <a:off x="1721538" y="2914937"/>
            <a:ext cx="2669009"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36" name="Content Placeholder 13"/>
          <p:cNvSpPr>
            <a:spLocks noGrp="1"/>
          </p:cNvSpPr>
          <p:nvPr>
            <p:ph sz="quarter" idx="28"/>
          </p:nvPr>
        </p:nvSpPr>
        <p:spPr>
          <a:xfrm>
            <a:off x="6002681" y="2914937"/>
            <a:ext cx="2669009"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9" name="Text Placeholder 4"/>
          <p:cNvSpPr>
            <a:spLocks noGrp="1"/>
          </p:cNvSpPr>
          <p:nvPr>
            <p:ph type="body" sz="quarter" idx="41"/>
          </p:nvPr>
        </p:nvSpPr>
        <p:spPr>
          <a:xfrm>
            <a:off x="685811" y="700090"/>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11815887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11"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39" y="1229845"/>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14" name="Content Placeholder 13"/>
          <p:cNvSpPr>
            <a:spLocks noGrp="1"/>
          </p:cNvSpPr>
          <p:nvPr>
            <p:ph sz="quarter" idx="18"/>
          </p:nvPr>
        </p:nvSpPr>
        <p:spPr>
          <a:xfrm>
            <a:off x="1721538" y="1229847"/>
            <a:ext cx="2669009"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7" name="Picture Placeholder 3"/>
          <p:cNvSpPr>
            <a:spLocks noGrp="1"/>
          </p:cNvSpPr>
          <p:nvPr>
            <p:ph type="pic" sz="quarter" idx="19"/>
          </p:nvPr>
        </p:nvSpPr>
        <p:spPr>
          <a:xfrm>
            <a:off x="4709852" y="1229845"/>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28" name="Content Placeholder 13"/>
          <p:cNvSpPr>
            <a:spLocks noGrp="1"/>
          </p:cNvSpPr>
          <p:nvPr>
            <p:ph sz="quarter" idx="20"/>
          </p:nvPr>
        </p:nvSpPr>
        <p:spPr>
          <a:xfrm>
            <a:off x="6002681" y="1229847"/>
            <a:ext cx="2669009"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34" name="Content Placeholder 13"/>
          <p:cNvSpPr>
            <a:spLocks noGrp="1"/>
          </p:cNvSpPr>
          <p:nvPr>
            <p:ph sz="quarter" idx="26"/>
          </p:nvPr>
        </p:nvSpPr>
        <p:spPr>
          <a:xfrm>
            <a:off x="1721538" y="2914937"/>
            <a:ext cx="2669009"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36" name="Content Placeholder 13"/>
          <p:cNvSpPr>
            <a:spLocks noGrp="1"/>
          </p:cNvSpPr>
          <p:nvPr>
            <p:ph sz="quarter" idx="28"/>
          </p:nvPr>
        </p:nvSpPr>
        <p:spPr>
          <a:xfrm>
            <a:off x="6002681" y="2914937"/>
            <a:ext cx="2669009"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Tree>
    <p:extLst>
      <p:ext uri="{BB962C8B-B14F-4D97-AF65-F5344CB8AC3E}">
        <p14:creationId xmlns:p14="http://schemas.microsoft.com/office/powerpoint/2010/main" val="11908665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11"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1173170" y="1229844"/>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14" name="Content Placeholder 13"/>
          <p:cNvSpPr>
            <a:spLocks noGrp="1"/>
          </p:cNvSpPr>
          <p:nvPr>
            <p:ph sz="quarter" idx="18"/>
          </p:nvPr>
        </p:nvSpPr>
        <p:spPr>
          <a:xfrm>
            <a:off x="431551" y="2442744"/>
            <a:ext cx="2532703"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7" name="Picture Placeholder 3"/>
          <p:cNvSpPr>
            <a:spLocks noGrp="1"/>
          </p:cNvSpPr>
          <p:nvPr>
            <p:ph type="pic" sz="quarter" idx="19"/>
          </p:nvPr>
        </p:nvSpPr>
        <p:spPr>
          <a:xfrm>
            <a:off x="4011874" y="1229844"/>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28" name="Content Placeholder 13"/>
          <p:cNvSpPr>
            <a:spLocks noGrp="1"/>
          </p:cNvSpPr>
          <p:nvPr>
            <p:ph sz="quarter" idx="20"/>
          </p:nvPr>
        </p:nvSpPr>
        <p:spPr>
          <a:xfrm>
            <a:off x="3270255" y="2442744"/>
            <a:ext cx="2532703"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9" name="Picture Placeholder 3"/>
          <p:cNvSpPr>
            <a:spLocks noGrp="1"/>
          </p:cNvSpPr>
          <p:nvPr>
            <p:ph type="pic" sz="quarter" idx="21"/>
          </p:nvPr>
        </p:nvSpPr>
        <p:spPr>
          <a:xfrm>
            <a:off x="6850578"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30" name="Content Placeholder 13"/>
          <p:cNvSpPr>
            <a:spLocks noGrp="1"/>
          </p:cNvSpPr>
          <p:nvPr>
            <p:ph sz="quarter" idx="22"/>
          </p:nvPr>
        </p:nvSpPr>
        <p:spPr>
          <a:xfrm>
            <a:off x="6108957" y="2442744"/>
            <a:ext cx="2532703"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9" name="Text Placeholder 4"/>
          <p:cNvSpPr>
            <a:spLocks noGrp="1"/>
          </p:cNvSpPr>
          <p:nvPr>
            <p:ph type="body" sz="quarter" idx="41"/>
          </p:nvPr>
        </p:nvSpPr>
        <p:spPr>
          <a:xfrm>
            <a:off x="685811" y="700090"/>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41690186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11"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1173170" y="1229844"/>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14" name="Content Placeholder 13"/>
          <p:cNvSpPr>
            <a:spLocks noGrp="1"/>
          </p:cNvSpPr>
          <p:nvPr>
            <p:ph sz="quarter" idx="18"/>
          </p:nvPr>
        </p:nvSpPr>
        <p:spPr>
          <a:xfrm>
            <a:off x="431551" y="2442744"/>
            <a:ext cx="2532703"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7" name="Picture Placeholder 3"/>
          <p:cNvSpPr>
            <a:spLocks noGrp="1"/>
          </p:cNvSpPr>
          <p:nvPr>
            <p:ph type="pic" sz="quarter" idx="19"/>
          </p:nvPr>
        </p:nvSpPr>
        <p:spPr>
          <a:xfrm>
            <a:off x="4011874" y="1229844"/>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28" name="Content Placeholder 13"/>
          <p:cNvSpPr>
            <a:spLocks noGrp="1"/>
          </p:cNvSpPr>
          <p:nvPr>
            <p:ph sz="quarter" idx="20"/>
          </p:nvPr>
        </p:nvSpPr>
        <p:spPr>
          <a:xfrm>
            <a:off x="3270255" y="2442744"/>
            <a:ext cx="2532703"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9" name="Picture Placeholder 3"/>
          <p:cNvSpPr>
            <a:spLocks noGrp="1"/>
          </p:cNvSpPr>
          <p:nvPr>
            <p:ph type="pic" sz="quarter" idx="21"/>
          </p:nvPr>
        </p:nvSpPr>
        <p:spPr>
          <a:xfrm>
            <a:off x="6850578"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30" name="Content Placeholder 13"/>
          <p:cNvSpPr>
            <a:spLocks noGrp="1"/>
          </p:cNvSpPr>
          <p:nvPr>
            <p:ph sz="quarter" idx="22"/>
          </p:nvPr>
        </p:nvSpPr>
        <p:spPr>
          <a:xfrm>
            <a:off x="6108957" y="2442744"/>
            <a:ext cx="2532703"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Tree>
    <p:extLst>
      <p:ext uri="{BB962C8B-B14F-4D97-AF65-F5344CB8AC3E}">
        <p14:creationId xmlns:p14="http://schemas.microsoft.com/office/powerpoint/2010/main" val="12247429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11"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916203" y="1229844"/>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14" name="Content Placeholder 13"/>
          <p:cNvSpPr>
            <a:spLocks noGrp="1"/>
          </p:cNvSpPr>
          <p:nvPr>
            <p:ph sz="quarter" idx="18"/>
          </p:nvPr>
        </p:nvSpPr>
        <p:spPr>
          <a:xfrm>
            <a:off x="539449" y="2442744"/>
            <a:ext cx="1802967"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7" name="Picture Placeholder 3"/>
          <p:cNvSpPr>
            <a:spLocks noGrp="1"/>
          </p:cNvSpPr>
          <p:nvPr>
            <p:ph type="pic" sz="quarter" idx="19"/>
          </p:nvPr>
        </p:nvSpPr>
        <p:spPr>
          <a:xfrm>
            <a:off x="3019100" y="1229844"/>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28" name="Content Placeholder 13"/>
          <p:cNvSpPr>
            <a:spLocks noGrp="1"/>
          </p:cNvSpPr>
          <p:nvPr>
            <p:ph sz="quarter" idx="20"/>
          </p:nvPr>
        </p:nvSpPr>
        <p:spPr>
          <a:xfrm>
            <a:off x="2642347" y="2442744"/>
            <a:ext cx="1802967"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9" name="Picture Placeholder 3"/>
          <p:cNvSpPr>
            <a:spLocks noGrp="1"/>
          </p:cNvSpPr>
          <p:nvPr>
            <p:ph type="pic" sz="quarter" idx="21"/>
          </p:nvPr>
        </p:nvSpPr>
        <p:spPr>
          <a:xfrm>
            <a:off x="5121996" y="1229844"/>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30" name="Content Placeholder 13"/>
          <p:cNvSpPr>
            <a:spLocks noGrp="1"/>
          </p:cNvSpPr>
          <p:nvPr>
            <p:ph sz="quarter" idx="22"/>
          </p:nvPr>
        </p:nvSpPr>
        <p:spPr>
          <a:xfrm>
            <a:off x="4745242" y="2442744"/>
            <a:ext cx="1802967"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49" name="Text Placeholder 4"/>
          <p:cNvSpPr>
            <a:spLocks noGrp="1"/>
          </p:cNvSpPr>
          <p:nvPr>
            <p:ph type="body" sz="quarter" idx="41"/>
          </p:nvPr>
        </p:nvSpPr>
        <p:spPr>
          <a:xfrm>
            <a:off x="685811" y="700090"/>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
        <p:nvSpPr>
          <p:cNvPr id="10" name="Picture Placeholder 3"/>
          <p:cNvSpPr>
            <a:spLocks noGrp="1"/>
          </p:cNvSpPr>
          <p:nvPr>
            <p:ph type="pic" sz="quarter" idx="42"/>
          </p:nvPr>
        </p:nvSpPr>
        <p:spPr>
          <a:xfrm>
            <a:off x="7224893"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lstStyle>
            <a:lvl1pPr marL="0" indent="0" algn="ctr">
              <a:buNone/>
              <a:defRPr sz="787"/>
            </a:lvl1pPr>
          </a:lstStyle>
          <a:p>
            <a:pPr lvl="0"/>
            <a:endParaRPr lang="en-US" noProof="0" dirty="0"/>
          </a:p>
        </p:txBody>
      </p:sp>
      <p:sp>
        <p:nvSpPr>
          <p:cNvPr id="11" name="Content Placeholder 13"/>
          <p:cNvSpPr>
            <a:spLocks noGrp="1"/>
          </p:cNvSpPr>
          <p:nvPr>
            <p:ph sz="quarter" idx="43"/>
          </p:nvPr>
        </p:nvSpPr>
        <p:spPr>
          <a:xfrm>
            <a:off x="6848141" y="2442744"/>
            <a:ext cx="1802967"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Tree>
    <p:extLst>
      <p:ext uri="{BB962C8B-B14F-4D97-AF65-F5344CB8AC3E}">
        <p14:creationId xmlns:p14="http://schemas.microsoft.com/office/powerpoint/2010/main" val="5630516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11"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916203" y="1229844"/>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7"/>
            </a:lvl1pPr>
          </a:lstStyle>
          <a:p>
            <a:pPr lvl="0"/>
            <a:endParaRPr lang="en-US" noProof="0" dirty="0"/>
          </a:p>
        </p:txBody>
      </p:sp>
      <p:sp>
        <p:nvSpPr>
          <p:cNvPr id="14" name="Content Placeholder 13"/>
          <p:cNvSpPr>
            <a:spLocks noGrp="1"/>
          </p:cNvSpPr>
          <p:nvPr>
            <p:ph sz="quarter" idx="18"/>
          </p:nvPr>
        </p:nvSpPr>
        <p:spPr>
          <a:xfrm>
            <a:off x="539449" y="2442744"/>
            <a:ext cx="1802967"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7" name="Picture Placeholder 3"/>
          <p:cNvSpPr>
            <a:spLocks noGrp="1"/>
          </p:cNvSpPr>
          <p:nvPr>
            <p:ph type="pic" sz="quarter" idx="19"/>
          </p:nvPr>
        </p:nvSpPr>
        <p:spPr>
          <a:xfrm>
            <a:off x="3019100" y="1229844"/>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7"/>
            </a:lvl1pPr>
          </a:lstStyle>
          <a:p>
            <a:pPr lvl="0"/>
            <a:endParaRPr lang="en-US" noProof="0" dirty="0"/>
          </a:p>
        </p:txBody>
      </p:sp>
      <p:sp>
        <p:nvSpPr>
          <p:cNvPr id="28" name="Content Placeholder 13"/>
          <p:cNvSpPr>
            <a:spLocks noGrp="1"/>
          </p:cNvSpPr>
          <p:nvPr>
            <p:ph sz="quarter" idx="20"/>
          </p:nvPr>
        </p:nvSpPr>
        <p:spPr>
          <a:xfrm>
            <a:off x="2642347" y="2442744"/>
            <a:ext cx="1802967"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29" name="Picture Placeholder 3"/>
          <p:cNvSpPr>
            <a:spLocks noGrp="1"/>
          </p:cNvSpPr>
          <p:nvPr>
            <p:ph type="pic" sz="quarter" idx="21"/>
          </p:nvPr>
        </p:nvSpPr>
        <p:spPr>
          <a:xfrm>
            <a:off x="5121996" y="1229844"/>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7"/>
            </a:lvl1pPr>
          </a:lstStyle>
          <a:p>
            <a:pPr lvl="0"/>
            <a:endParaRPr lang="en-US" noProof="0" dirty="0"/>
          </a:p>
        </p:txBody>
      </p:sp>
      <p:sp>
        <p:nvSpPr>
          <p:cNvPr id="30" name="Content Placeholder 13"/>
          <p:cNvSpPr>
            <a:spLocks noGrp="1"/>
          </p:cNvSpPr>
          <p:nvPr>
            <p:ph sz="quarter" idx="22"/>
          </p:nvPr>
        </p:nvSpPr>
        <p:spPr>
          <a:xfrm>
            <a:off x="4745242" y="2442744"/>
            <a:ext cx="1802967"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
        <p:nvSpPr>
          <p:cNvPr id="10" name="Picture Placeholder 3"/>
          <p:cNvSpPr>
            <a:spLocks noGrp="1"/>
          </p:cNvSpPr>
          <p:nvPr>
            <p:ph type="pic" sz="quarter" idx="42"/>
          </p:nvPr>
        </p:nvSpPr>
        <p:spPr>
          <a:xfrm>
            <a:off x="7224893"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lstStyle>
            <a:lvl1pPr marL="0" indent="0" algn="ctr">
              <a:buNone/>
              <a:defRPr sz="787"/>
            </a:lvl1pPr>
          </a:lstStyle>
          <a:p>
            <a:pPr lvl="0"/>
            <a:endParaRPr lang="en-US" noProof="0" dirty="0"/>
          </a:p>
        </p:txBody>
      </p:sp>
      <p:sp>
        <p:nvSpPr>
          <p:cNvPr id="11" name="Content Placeholder 13"/>
          <p:cNvSpPr>
            <a:spLocks noGrp="1"/>
          </p:cNvSpPr>
          <p:nvPr>
            <p:ph sz="quarter" idx="43"/>
          </p:nvPr>
        </p:nvSpPr>
        <p:spPr>
          <a:xfrm>
            <a:off x="6848141" y="2442744"/>
            <a:ext cx="1802967"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29" indent="-128576">
              <a:defRPr sz="900"/>
            </a:lvl4pPr>
            <a:lvl5pPr>
              <a:defRPr sz="900"/>
            </a:lvl5pPr>
          </a:lstStyle>
          <a:p>
            <a:pPr lvl="0"/>
            <a:r>
              <a:rPr lang="ru-RU"/>
              <a:t>Образец текста</a:t>
            </a:r>
          </a:p>
          <a:p>
            <a:pPr lvl="1"/>
            <a:r>
              <a:rPr lang="ru-RU"/>
              <a:t>Второй уровень</a:t>
            </a:r>
          </a:p>
          <a:p>
            <a:pPr lvl="2"/>
            <a:r>
              <a:rPr lang="ru-RU"/>
              <a:t>Третий уровень</a:t>
            </a:r>
          </a:p>
        </p:txBody>
      </p:sp>
    </p:spTree>
    <p:extLst>
      <p:ext uri="{BB962C8B-B14F-4D97-AF65-F5344CB8AC3E}">
        <p14:creationId xmlns:p14="http://schemas.microsoft.com/office/powerpoint/2010/main" val="36275418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cSld name="Two Content">
    <p:spTree>
      <p:nvGrpSpPr>
        <p:cNvPr id="1" name=""/>
        <p:cNvGrpSpPr/>
        <p:nvPr/>
      </p:nvGrpSpPr>
      <p:grpSpPr>
        <a:xfrm>
          <a:off x="0" y="0"/>
          <a:ext cx="0" cy="0"/>
          <a:chOff x="0" y="0"/>
          <a:chExt cx="0" cy="0"/>
        </a:xfrm>
      </p:grpSpPr>
      <p:sp>
        <p:nvSpPr>
          <p:cNvPr id="5" name="bg object 16">
            <a:extLst>
              <a:ext uri="{FF2B5EF4-FFF2-40B4-BE49-F238E27FC236}">
                <a16:creationId xmlns:a16="http://schemas.microsoft.com/office/drawing/2014/main" id="{7591540B-C6C6-4433-B0C4-AFBC8FD8846A}"/>
              </a:ext>
            </a:extLst>
          </p:cNvPr>
          <p:cNvSpPr/>
          <p:nvPr/>
        </p:nvSpPr>
        <p:spPr>
          <a:xfrm>
            <a:off x="106363" y="849313"/>
            <a:ext cx="8961437" cy="4200525"/>
          </a:xfrm>
          <a:custGeom>
            <a:avLst/>
            <a:gdLst/>
            <a:ahLst/>
            <a:cxnLst/>
            <a:rect l="l" t="t" r="r" b="b"/>
            <a:pathLst>
              <a:path w="5650865" h="2649220">
                <a:moveTo>
                  <a:pt x="5650712" y="24434"/>
                </a:moveTo>
                <a:lnTo>
                  <a:pt x="5626341" y="24434"/>
                </a:lnTo>
                <a:lnTo>
                  <a:pt x="5626341" y="2624975"/>
                </a:lnTo>
                <a:lnTo>
                  <a:pt x="5650712" y="2624975"/>
                </a:lnTo>
                <a:lnTo>
                  <a:pt x="5650712" y="24434"/>
                </a:lnTo>
                <a:close/>
              </a:path>
              <a:path w="5650865" h="2649220">
                <a:moveTo>
                  <a:pt x="5650712" y="0"/>
                </a:moveTo>
                <a:lnTo>
                  <a:pt x="0" y="0"/>
                </a:lnTo>
                <a:lnTo>
                  <a:pt x="0" y="24130"/>
                </a:lnTo>
                <a:lnTo>
                  <a:pt x="0" y="2625090"/>
                </a:lnTo>
                <a:lnTo>
                  <a:pt x="0" y="2649220"/>
                </a:lnTo>
                <a:lnTo>
                  <a:pt x="5650712" y="2649220"/>
                </a:lnTo>
                <a:lnTo>
                  <a:pt x="5650712" y="2625090"/>
                </a:lnTo>
                <a:lnTo>
                  <a:pt x="24384" y="2625090"/>
                </a:lnTo>
                <a:lnTo>
                  <a:pt x="24384" y="24130"/>
                </a:lnTo>
                <a:lnTo>
                  <a:pt x="5650712" y="24130"/>
                </a:lnTo>
                <a:lnTo>
                  <a:pt x="5650712" y="0"/>
                </a:lnTo>
                <a:close/>
              </a:path>
            </a:pathLst>
          </a:custGeom>
          <a:solidFill>
            <a:srgbClr val="00A859"/>
          </a:solidFill>
        </p:spPr>
        <p:txBody>
          <a:bodyPr lIns="0" tIns="0" rIns="0" bIns="0"/>
          <a:lstStyle/>
          <a:p>
            <a:pPr defTabSz="914233" eaLnBrk="1" fontAlgn="auto" hangingPunct="1">
              <a:spcBef>
                <a:spcPts val="0"/>
              </a:spcBef>
              <a:spcAft>
                <a:spcPts val="0"/>
              </a:spcAft>
              <a:defRPr/>
            </a:pPr>
            <a:endParaRPr sz="1797">
              <a:latin typeface="+mn-lt"/>
            </a:endParaRPr>
          </a:p>
        </p:txBody>
      </p:sp>
      <p:sp>
        <p:nvSpPr>
          <p:cNvPr id="6" name="bg object 17">
            <a:extLst>
              <a:ext uri="{FF2B5EF4-FFF2-40B4-BE49-F238E27FC236}">
                <a16:creationId xmlns:a16="http://schemas.microsoft.com/office/drawing/2014/main" id="{51C7DA3E-193D-4BF2-909F-6EA8D377BEF1}"/>
              </a:ext>
            </a:extLst>
          </p:cNvPr>
          <p:cNvSpPr/>
          <p:nvPr/>
        </p:nvSpPr>
        <p:spPr>
          <a:xfrm>
            <a:off x="106363" y="112713"/>
            <a:ext cx="8961437" cy="681037"/>
          </a:xfrm>
          <a:custGeom>
            <a:avLst/>
            <a:gdLst/>
            <a:ahLst/>
            <a:cxnLst/>
            <a:rect l="l" t="t" r="r" b="b"/>
            <a:pathLst>
              <a:path w="5650865" h="429259">
                <a:moveTo>
                  <a:pt x="5650703" y="0"/>
                </a:moveTo>
                <a:lnTo>
                  <a:pt x="0" y="0"/>
                </a:lnTo>
                <a:lnTo>
                  <a:pt x="0" y="428878"/>
                </a:lnTo>
                <a:lnTo>
                  <a:pt x="5650703" y="428878"/>
                </a:lnTo>
                <a:lnTo>
                  <a:pt x="5650703" y="0"/>
                </a:lnTo>
                <a:close/>
              </a:path>
            </a:pathLst>
          </a:custGeom>
          <a:solidFill>
            <a:srgbClr val="2365C7"/>
          </a:solidFill>
        </p:spPr>
        <p:txBody>
          <a:bodyPr lIns="0" tIns="0" rIns="0" bIns="0"/>
          <a:lstStyle/>
          <a:p>
            <a:pPr defTabSz="914233" eaLnBrk="1" fontAlgn="auto" hangingPunct="1">
              <a:spcBef>
                <a:spcPts val="0"/>
              </a:spcBef>
              <a:spcAft>
                <a:spcPts val="0"/>
              </a:spcAft>
              <a:defRPr/>
            </a:pPr>
            <a:endParaRPr sz="1797">
              <a:latin typeface="+mn-lt"/>
            </a:endParaRPr>
          </a:p>
        </p:txBody>
      </p:sp>
      <p:sp>
        <p:nvSpPr>
          <p:cNvPr id="2" name="Holder 2"/>
          <p:cNvSpPr>
            <a:spLocks noGrp="1"/>
          </p:cNvSpPr>
          <p:nvPr>
            <p:ph type="title"/>
          </p:nvPr>
        </p:nvSpPr>
        <p:spPr/>
        <p:txBody>
          <a:bodyPr/>
          <a:lstStyle>
            <a:lvl1pPr>
              <a:defRPr sz="4201" b="1" i="0">
                <a:solidFill>
                  <a:srgbClr val="FEFEFE"/>
                </a:solidFill>
                <a:latin typeface="Arial"/>
                <a:cs typeface="Arial"/>
              </a:defRPr>
            </a:lvl1pPr>
          </a:lstStyle>
          <a:p>
            <a:endParaRPr/>
          </a:p>
        </p:txBody>
      </p:sp>
      <p:sp>
        <p:nvSpPr>
          <p:cNvPr id="3" name="Holder 3"/>
          <p:cNvSpPr>
            <a:spLocks noGrp="1"/>
          </p:cNvSpPr>
          <p:nvPr>
            <p:ph sz="half" idx="2"/>
          </p:nvPr>
        </p:nvSpPr>
        <p:spPr>
          <a:xfrm>
            <a:off x="393488" y="1142502"/>
            <a:ext cx="2893251" cy="341504"/>
          </a:xfrm>
          <a:prstGeom prst="rect">
            <a:avLst/>
          </a:prstGeom>
        </p:spPr>
        <p:txBody>
          <a:bodyPr wrap="square">
            <a:spAutoFit/>
          </a:bodyPr>
          <a:lstStyle>
            <a:lvl1pPr>
              <a:defRPr sz="2219" b="0" i="0">
                <a:solidFill>
                  <a:srgbClr val="FEFEFE"/>
                </a:solidFill>
                <a:latin typeface="Arial"/>
                <a:cs typeface="Arial"/>
              </a:defRPr>
            </a:lvl1pPr>
          </a:lstStyle>
          <a:p>
            <a:endParaRPr/>
          </a:p>
        </p:txBody>
      </p:sp>
      <p:sp>
        <p:nvSpPr>
          <p:cNvPr id="4" name="Holder 4"/>
          <p:cNvSpPr>
            <a:spLocks noGrp="1"/>
          </p:cNvSpPr>
          <p:nvPr>
            <p:ph sz="half" idx="3"/>
          </p:nvPr>
        </p:nvSpPr>
        <p:spPr>
          <a:xfrm>
            <a:off x="4709161" y="1183005"/>
            <a:ext cx="3977640" cy="215444"/>
          </a:xfrm>
          <a:prstGeom prst="rect">
            <a:avLst/>
          </a:prstGeom>
        </p:spPr>
        <p:txBody>
          <a:bodyPr wrap="square">
            <a:spAutoFit/>
          </a:bodyPr>
          <a:lstStyle>
            <a:lvl1pPr>
              <a:defRPr/>
            </a:lvl1pPr>
          </a:lstStyle>
          <a:p>
            <a:endParaRPr/>
          </a:p>
        </p:txBody>
      </p:sp>
      <p:sp>
        <p:nvSpPr>
          <p:cNvPr id="7" name="Holder 5">
            <a:extLst>
              <a:ext uri="{FF2B5EF4-FFF2-40B4-BE49-F238E27FC236}">
                <a16:creationId xmlns:a16="http://schemas.microsoft.com/office/drawing/2014/main" id="{6EA9C199-9D41-430A-8329-EEDA11365835}"/>
              </a:ext>
            </a:extLst>
          </p:cNvPr>
          <p:cNvSpPr>
            <a:spLocks noGrp="1"/>
          </p:cNvSpPr>
          <p:nvPr>
            <p:ph type="ftr" sz="quarter" idx="10"/>
          </p:nvPr>
        </p:nvSpPr>
        <p:spPr>
          <a:xfrm>
            <a:off x="0" y="0"/>
            <a:ext cx="0" cy="0"/>
          </a:xfrm>
        </p:spPr>
        <p:txBody>
          <a:bodyPr lIns="0" tIns="0" rIns="0" bIns="0"/>
          <a:lstStyle>
            <a:lvl1pPr algn="ctr" defTabSz="914233" eaLnBrk="1" fontAlgn="auto" hangingPunct="1">
              <a:spcBef>
                <a:spcPts val="0"/>
              </a:spcBef>
              <a:spcAft>
                <a:spcPts val="0"/>
              </a:spcAft>
              <a:defRPr sz="1800">
                <a:solidFill>
                  <a:schemeClr val="tx1">
                    <a:tint val="75000"/>
                  </a:schemeClr>
                </a:solidFill>
                <a:latin typeface="+mn-lt"/>
              </a:defRPr>
            </a:lvl1pPr>
          </a:lstStyle>
          <a:p>
            <a:pPr>
              <a:defRPr/>
            </a:pPr>
            <a:endParaRPr/>
          </a:p>
        </p:txBody>
      </p:sp>
      <p:sp>
        <p:nvSpPr>
          <p:cNvPr id="8" name="Holder 6">
            <a:extLst>
              <a:ext uri="{FF2B5EF4-FFF2-40B4-BE49-F238E27FC236}">
                <a16:creationId xmlns:a16="http://schemas.microsoft.com/office/drawing/2014/main" id="{AE58CB28-B8E3-497B-BA26-B75BF97D92EA}"/>
              </a:ext>
            </a:extLst>
          </p:cNvPr>
          <p:cNvSpPr>
            <a:spLocks noGrp="1"/>
          </p:cNvSpPr>
          <p:nvPr>
            <p:ph type="dt" sz="half" idx="11"/>
          </p:nvPr>
        </p:nvSpPr>
        <p:spPr>
          <a:xfrm>
            <a:off x="0" y="0"/>
            <a:ext cx="0" cy="0"/>
          </a:xfrm>
        </p:spPr>
        <p:txBody>
          <a:bodyPr lIns="0" tIns="0" rIns="0" bIns="0"/>
          <a:lstStyle>
            <a:lvl1pPr algn="l" defTabSz="914233" eaLnBrk="1" fontAlgn="auto" hangingPunct="1">
              <a:spcBef>
                <a:spcPts val="0"/>
              </a:spcBef>
              <a:spcAft>
                <a:spcPts val="0"/>
              </a:spcAft>
              <a:defRPr sz="1800">
                <a:solidFill>
                  <a:schemeClr val="tx1">
                    <a:tint val="75000"/>
                  </a:schemeClr>
                </a:solidFill>
                <a:latin typeface="+mn-lt"/>
              </a:defRPr>
            </a:lvl1pPr>
          </a:lstStyle>
          <a:p>
            <a:pPr>
              <a:defRPr/>
            </a:pPr>
            <a:fld id="{E5715A3A-D415-4988-A820-50D2B2133DB5}" type="datetimeFigureOut">
              <a:rPr lang="en-US"/>
              <a:pPr>
                <a:defRPr/>
              </a:pPr>
              <a:t>1/14/2021</a:t>
            </a:fld>
            <a:endParaRPr lang="en-US"/>
          </a:p>
        </p:txBody>
      </p:sp>
      <p:sp>
        <p:nvSpPr>
          <p:cNvPr id="9" name="Holder 7">
            <a:extLst>
              <a:ext uri="{FF2B5EF4-FFF2-40B4-BE49-F238E27FC236}">
                <a16:creationId xmlns:a16="http://schemas.microsoft.com/office/drawing/2014/main" id="{CCA9F369-7363-4652-A09C-FF3883711A18}"/>
              </a:ext>
            </a:extLst>
          </p:cNvPr>
          <p:cNvSpPr>
            <a:spLocks noGrp="1"/>
          </p:cNvSpPr>
          <p:nvPr>
            <p:ph type="sldNum" sz="quarter" idx="12"/>
          </p:nvPr>
        </p:nvSpPr>
        <p:spPr>
          <a:xfrm>
            <a:off x="0" y="0"/>
            <a:ext cx="0" cy="0"/>
          </a:xfrm>
        </p:spPr>
        <p:txBody>
          <a:bodyPr vert="horz" wrap="square" lIns="0" tIns="0" rIns="0" bIns="0" numCol="1" anchor="t" anchorCtr="0" compatLnSpc="1">
            <a:prstTxWarp prst="textNoShape">
              <a:avLst/>
            </a:prstTxWarp>
          </a:bodyPr>
          <a:lstStyle>
            <a:lvl1pPr algn="r" defTabSz="912813" eaLnBrk="1" hangingPunct="1">
              <a:defRPr sz="1800">
                <a:solidFill>
                  <a:srgbClr val="9A999B"/>
                </a:solidFill>
              </a:defRPr>
            </a:lvl1pPr>
          </a:lstStyle>
          <a:p>
            <a:fld id="{B7422C69-8801-45A7-BF9F-9D2DF1CACB3C}" type="slidenum">
              <a:rPr lang="ru-RU" altLang="en-US"/>
              <a:pPr/>
              <a:t>‹#›</a:t>
            </a:fld>
            <a:endParaRPr lang="ru-RU" altLang="en-US"/>
          </a:p>
        </p:txBody>
      </p:sp>
    </p:spTree>
    <p:extLst>
      <p:ext uri="{BB962C8B-B14F-4D97-AF65-F5344CB8AC3E}">
        <p14:creationId xmlns:p14="http://schemas.microsoft.com/office/powerpoint/2010/main" val="15295209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9" y="1597825"/>
            <a:ext cx="7772401" cy="1102519"/>
          </a:xfrm>
        </p:spPr>
        <p:txBody>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2" y="2914654"/>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647010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3" y="1089316"/>
            <a:ext cx="3810000" cy="3394472"/>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089316"/>
            <a:ext cx="3810000" cy="3394472"/>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p:nvPr>
        </p:nvSpPr>
        <p:spPr>
          <a:xfrm>
            <a:off x="685811" y="700090"/>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9970337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24228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9"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37834276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37889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9" y="1089314"/>
            <a:ext cx="7772401" cy="3470673"/>
          </a:xfrm>
        </p:spPr>
        <p:txBody>
          <a:bodyPr numCol="2" spcCol="274320"/>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19357603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1" y="1089316"/>
            <a:ext cx="3810000" cy="3394472"/>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089316"/>
            <a:ext cx="3810000" cy="3394472"/>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10358771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1" y="914401"/>
            <a:ext cx="3810000" cy="3394472"/>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14401"/>
            <a:ext cx="3810000" cy="3394472"/>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05628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1" y="914401"/>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1170214"/>
            <a:ext cx="3811588" cy="3424408"/>
          </a:xfrm>
        </p:spPr>
        <p:txBody>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914401"/>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170214"/>
            <a:ext cx="3813174" cy="3424408"/>
          </a:xfrm>
        </p:spPr>
        <p:txBody>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52269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1" y="1096714"/>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1352528"/>
            <a:ext cx="3811588" cy="3276624"/>
          </a:xfrm>
        </p:spPr>
        <p:txBody>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096714"/>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352528"/>
            <a:ext cx="3813174" cy="3276624"/>
          </a:xfrm>
        </p:spPr>
        <p:txBody>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36529680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23006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1834966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3" y="914401"/>
            <a:ext cx="3810000" cy="3394472"/>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14401"/>
            <a:ext cx="3810000" cy="3394472"/>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47340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67756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182880" tIns="91440" rIns="182880" bIns="91440"/>
          <a:lstStyle>
            <a:lvl1pPr marL="0" indent="0">
              <a:buFontTx/>
              <a:buNone/>
              <a:defRPr/>
            </a:lvl1pPr>
          </a:lstStyle>
          <a:p>
            <a:pPr lvl="0"/>
            <a:endParaRPr lang="en-US" noProof="0"/>
          </a:p>
        </p:txBody>
      </p:sp>
      <p:sp>
        <p:nvSpPr>
          <p:cNvPr id="7" name="Picture Placeholder 3"/>
          <p:cNvSpPr>
            <a:spLocks noGrp="1"/>
          </p:cNvSpPr>
          <p:nvPr>
            <p:ph type="pic" sz="quarter" idx="11"/>
          </p:nvPr>
        </p:nvSpPr>
        <p:spPr>
          <a:xfrm>
            <a:off x="2286761" y="0"/>
            <a:ext cx="2297430" cy="2578608"/>
          </a:xfrm>
        </p:spPr>
        <p:txBody>
          <a:bodyPr lIns="182880" tIns="91440" rIns="182880" bIns="91440"/>
          <a:lstStyle>
            <a:lvl1pPr marL="0" indent="0">
              <a:buFontTx/>
              <a:buNone/>
              <a:defRPr/>
            </a:lvl1pPr>
          </a:lstStyle>
          <a:p>
            <a:pPr lvl="0"/>
            <a:endParaRPr lang="en-US" noProof="0"/>
          </a:p>
        </p:txBody>
      </p:sp>
      <p:sp>
        <p:nvSpPr>
          <p:cNvPr id="12" name="Picture Placeholder 3"/>
          <p:cNvSpPr>
            <a:spLocks noGrp="1"/>
          </p:cNvSpPr>
          <p:nvPr>
            <p:ph type="pic" sz="quarter" idx="12"/>
          </p:nvPr>
        </p:nvSpPr>
        <p:spPr>
          <a:xfrm>
            <a:off x="4573524" y="0"/>
            <a:ext cx="2297430" cy="2578608"/>
          </a:xfrm>
        </p:spPr>
        <p:txBody>
          <a:bodyPr lIns="182880" tIns="91440" rIns="182880" bIns="91440"/>
          <a:lstStyle>
            <a:lvl1pPr marL="0" indent="0">
              <a:buFontTx/>
              <a:buNone/>
              <a:defRPr/>
            </a:lvl1pPr>
          </a:lstStyle>
          <a:p>
            <a:pPr lvl="0"/>
            <a:endParaRPr lang="en-US" noProof="0"/>
          </a:p>
        </p:txBody>
      </p:sp>
      <p:sp>
        <p:nvSpPr>
          <p:cNvPr id="13" name="Picture Placeholder 3"/>
          <p:cNvSpPr>
            <a:spLocks noGrp="1"/>
          </p:cNvSpPr>
          <p:nvPr>
            <p:ph type="pic" sz="quarter" idx="13"/>
          </p:nvPr>
        </p:nvSpPr>
        <p:spPr>
          <a:xfrm>
            <a:off x="6860286" y="0"/>
            <a:ext cx="2297430" cy="2578608"/>
          </a:xfrm>
        </p:spPr>
        <p:txBody>
          <a:bodyPr lIns="182880" tIns="91440" rIns="182880" bIns="91440"/>
          <a:lstStyle>
            <a:lvl1pPr marL="0" indent="0">
              <a:buFontTx/>
              <a:buNone/>
              <a:defRPr/>
            </a:lvl1pPr>
          </a:lstStyle>
          <a:p>
            <a:pPr lvl="0"/>
            <a:endParaRPr lang="en-US" noProof="0"/>
          </a:p>
        </p:txBody>
      </p:sp>
      <p:sp>
        <p:nvSpPr>
          <p:cNvPr id="15" name="Picture Placeholder 3"/>
          <p:cNvSpPr>
            <a:spLocks noGrp="1"/>
          </p:cNvSpPr>
          <p:nvPr>
            <p:ph type="pic" sz="quarter" idx="15"/>
          </p:nvPr>
        </p:nvSpPr>
        <p:spPr>
          <a:xfrm>
            <a:off x="0" y="2564892"/>
            <a:ext cx="2297430" cy="2578608"/>
          </a:xfrm>
        </p:spPr>
        <p:txBody>
          <a:bodyPr lIns="182880" tIns="91440" rIns="182880" bIns="91440"/>
          <a:lstStyle>
            <a:lvl1pPr marL="0" indent="0">
              <a:buFontTx/>
              <a:buNone/>
              <a:defRPr/>
            </a:lvl1pPr>
          </a:lstStyle>
          <a:p>
            <a:pPr lvl="0"/>
            <a:endParaRPr lang="en-US" noProof="0"/>
          </a:p>
        </p:txBody>
      </p:sp>
      <p:sp>
        <p:nvSpPr>
          <p:cNvPr id="16" name="Picture Placeholder 3"/>
          <p:cNvSpPr>
            <a:spLocks noGrp="1"/>
          </p:cNvSpPr>
          <p:nvPr>
            <p:ph type="pic" sz="quarter" idx="16"/>
          </p:nvPr>
        </p:nvSpPr>
        <p:spPr>
          <a:xfrm>
            <a:off x="2286761" y="2564892"/>
            <a:ext cx="2297430" cy="2578608"/>
          </a:xfrm>
        </p:spPr>
        <p:txBody>
          <a:bodyPr lIns="182880" tIns="91440" rIns="182880" bIns="91440"/>
          <a:lstStyle>
            <a:lvl1pPr marL="0" indent="0">
              <a:buFontTx/>
              <a:buNone/>
              <a:defRPr/>
            </a:lvl1pPr>
          </a:lstStyle>
          <a:p>
            <a:pPr lvl="0"/>
            <a:endParaRPr lang="en-US" noProof="0"/>
          </a:p>
        </p:txBody>
      </p:sp>
      <p:sp>
        <p:nvSpPr>
          <p:cNvPr id="17" name="Picture Placeholder 3"/>
          <p:cNvSpPr>
            <a:spLocks noGrp="1"/>
          </p:cNvSpPr>
          <p:nvPr>
            <p:ph type="pic" sz="quarter" idx="17"/>
          </p:nvPr>
        </p:nvSpPr>
        <p:spPr>
          <a:xfrm>
            <a:off x="4573524" y="2564892"/>
            <a:ext cx="2297430" cy="2578608"/>
          </a:xfrm>
        </p:spPr>
        <p:txBody>
          <a:bodyPr lIns="182880" tIns="91440" rIns="182880" bIns="91440"/>
          <a:lstStyle>
            <a:lvl1pPr marL="0" indent="0">
              <a:buFontTx/>
              <a:buNone/>
              <a:defRPr/>
            </a:lvl1pPr>
          </a:lstStyle>
          <a:p>
            <a:pPr lvl="0"/>
            <a:endParaRPr lang="en-US" noProof="0"/>
          </a:p>
        </p:txBody>
      </p:sp>
      <p:sp>
        <p:nvSpPr>
          <p:cNvPr id="18" name="Picture Placeholder 3"/>
          <p:cNvSpPr>
            <a:spLocks noGrp="1"/>
          </p:cNvSpPr>
          <p:nvPr>
            <p:ph type="pic" sz="quarter" idx="18"/>
          </p:nvPr>
        </p:nvSpPr>
        <p:spPr>
          <a:xfrm>
            <a:off x="6860286" y="2564892"/>
            <a:ext cx="2297430" cy="2578608"/>
          </a:xfrm>
        </p:spPr>
        <p:txBody>
          <a:bodyPr lIns="182880" tIns="91440" rIns="182880" bIns="91440"/>
          <a:lstStyle>
            <a:lvl1pPr marL="0" indent="0">
              <a:buFontTx/>
              <a:buNone/>
              <a:defRPr/>
            </a:lvl1pPr>
          </a:lstStyle>
          <a:p>
            <a:pPr lvl="0"/>
            <a:endParaRPr lang="en-US" noProof="0"/>
          </a:p>
        </p:txBody>
      </p:sp>
    </p:spTree>
    <p:extLst>
      <p:ext uri="{BB962C8B-B14F-4D97-AF65-F5344CB8AC3E}">
        <p14:creationId xmlns:p14="http://schemas.microsoft.com/office/powerpoint/2010/main" val="12409820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5"/>
            <a:ext cx="1831086" cy="1721357"/>
          </a:xfrm>
        </p:spPr>
        <p:txBody>
          <a:bodyPr lIns="182880" tIns="91440" rIns="182880" bIns="91440"/>
          <a:lstStyle>
            <a:lvl1pPr marL="0" indent="0">
              <a:buFontTx/>
              <a:buNone/>
              <a:defRPr/>
            </a:lvl1pPr>
          </a:lstStyle>
          <a:p>
            <a:pPr lvl="0"/>
            <a:endParaRPr lang="en-US" noProof="0" dirty="0"/>
          </a:p>
        </p:txBody>
      </p:sp>
      <p:sp>
        <p:nvSpPr>
          <p:cNvPr id="7" name="Picture Placeholder 3"/>
          <p:cNvSpPr>
            <a:spLocks noGrp="1"/>
          </p:cNvSpPr>
          <p:nvPr>
            <p:ph type="pic" sz="quarter" idx="11"/>
          </p:nvPr>
        </p:nvSpPr>
        <p:spPr>
          <a:xfrm>
            <a:off x="1828229" y="5"/>
            <a:ext cx="1831086" cy="1721357"/>
          </a:xfrm>
        </p:spPr>
        <p:txBody>
          <a:bodyPr lIns="182880" tIns="91440" rIns="182880" bIns="91440"/>
          <a:lstStyle>
            <a:lvl1pPr marL="0" indent="0">
              <a:buFontTx/>
              <a:buNone/>
              <a:defRPr/>
            </a:lvl1pPr>
          </a:lstStyle>
          <a:p>
            <a:pPr lvl="0"/>
            <a:endParaRPr lang="en-US" noProof="0"/>
          </a:p>
        </p:txBody>
      </p:sp>
      <p:sp>
        <p:nvSpPr>
          <p:cNvPr id="12" name="Picture Placeholder 3"/>
          <p:cNvSpPr>
            <a:spLocks noGrp="1"/>
          </p:cNvSpPr>
          <p:nvPr>
            <p:ph type="pic" sz="quarter" idx="12"/>
          </p:nvPr>
        </p:nvSpPr>
        <p:spPr>
          <a:xfrm>
            <a:off x="3656457" y="5"/>
            <a:ext cx="1831086" cy="1721357"/>
          </a:xfrm>
        </p:spPr>
        <p:txBody>
          <a:bodyPr lIns="182880" tIns="91440" rIns="182880" bIns="91440"/>
          <a:lstStyle>
            <a:lvl1pPr marL="0" indent="0">
              <a:buFontTx/>
              <a:buNone/>
              <a:defRPr/>
            </a:lvl1pPr>
          </a:lstStyle>
          <a:p>
            <a:pPr lvl="0"/>
            <a:endParaRPr lang="en-US" noProof="0"/>
          </a:p>
        </p:txBody>
      </p:sp>
      <p:sp>
        <p:nvSpPr>
          <p:cNvPr id="13" name="Picture Placeholder 3"/>
          <p:cNvSpPr>
            <a:spLocks noGrp="1"/>
          </p:cNvSpPr>
          <p:nvPr>
            <p:ph type="pic" sz="quarter" idx="13"/>
          </p:nvPr>
        </p:nvSpPr>
        <p:spPr>
          <a:xfrm>
            <a:off x="5484685" y="5"/>
            <a:ext cx="1831086" cy="1721357"/>
          </a:xfrm>
        </p:spPr>
        <p:txBody>
          <a:bodyPr lIns="182880" tIns="91440" rIns="182880" bIns="91440"/>
          <a:lstStyle>
            <a:lvl1pPr marL="0" indent="0">
              <a:buFontTx/>
              <a:buNone/>
              <a:defRPr/>
            </a:lvl1pPr>
          </a:lstStyle>
          <a:p>
            <a:pPr lvl="0"/>
            <a:endParaRPr lang="en-US" noProof="0"/>
          </a:p>
        </p:txBody>
      </p:sp>
      <p:sp>
        <p:nvSpPr>
          <p:cNvPr id="14" name="Picture Placeholder 3"/>
          <p:cNvSpPr>
            <a:spLocks noGrp="1"/>
          </p:cNvSpPr>
          <p:nvPr>
            <p:ph type="pic" sz="quarter" idx="14"/>
          </p:nvPr>
        </p:nvSpPr>
        <p:spPr>
          <a:xfrm>
            <a:off x="7312914" y="5"/>
            <a:ext cx="1831086" cy="1721357"/>
          </a:xfrm>
        </p:spPr>
        <p:txBody>
          <a:bodyPr lIns="182880" tIns="91440" rIns="182880" bIns="91440"/>
          <a:lstStyle>
            <a:lvl1pPr marL="0" indent="0">
              <a:buFontTx/>
              <a:buNone/>
              <a:defRPr/>
            </a:lvl1pPr>
          </a:lstStyle>
          <a:p>
            <a:pPr lvl="0"/>
            <a:endParaRPr lang="en-US" noProof="0"/>
          </a:p>
        </p:txBody>
      </p:sp>
      <p:sp>
        <p:nvSpPr>
          <p:cNvPr id="15" name="Picture Placeholder 3"/>
          <p:cNvSpPr>
            <a:spLocks noGrp="1"/>
          </p:cNvSpPr>
          <p:nvPr>
            <p:ph type="pic" sz="quarter" idx="15"/>
          </p:nvPr>
        </p:nvSpPr>
        <p:spPr>
          <a:xfrm>
            <a:off x="0" y="1711077"/>
            <a:ext cx="1831086" cy="1721357"/>
          </a:xfrm>
        </p:spPr>
        <p:txBody>
          <a:bodyPr lIns="182880" tIns="91440" rIns="182880" bIns="91440"/>
          <a:lstStyle>
            <a:lvl1pPr marL="0" indent="0">
              <a:buFontTx/>
              <a:buNone/>
              <a:defRPr/>
            </a:lvl1pPr>
          </a:lstStyle>
          <a:p>
            <a:pPr lvl="0"/>
            <a:endParaRPr lang="en-US" noProof="0" dirty="0"/>
          </a:p>
        </p:txBody>
      </p:sp>
      <p:sp>
        <p:nvSpPr>
          <p:cNvPr id="16" name="Picture Placeholder 3"/>
          <p:cNvSpPr>
            <a:spLocks noGrp="1"/>
          </p:cNvSpPr>
          <p:nvPr>
            <p:ph type="pic" sz="quarter" idx="16"/>
          </p:nvPr>
        </p:nvSpPr>
        <p:spPr>
          <a:xfrm>
            <a:off x="1828229" y="1711077"/>
            <a:ext cx="1831086" cy="1721357"/>
          </a:xfrm>
        </p:spPr>
        <p:txBody>
          <a:bodyPr lIns="182880" tIns="91440" rIns="182880" bIns="91440"/>
          <a:lstStyle>
            <a:lvl1pPr marL="0" indent="0">
              <a:buFontTx/>
              <a:buNone/>
              <a:defRPr/>
            </a:lvl1pPr>
          </a:lstStyle>
          <a:p>
            <a:pPr lvl="0"/>
            <a:endParaRPr lang="en-US" noProof="0"/>
          </a:p>
        </p:txBody>
      </p:sp>
      <p:sp>
        <p:nvSpPr>
          <p:cNvPr id="17" name="Picture Placeholder 3"/>
          <p:cNvSpPr>
            <a:spLocks noGrp="1"/>
          </p:cNvSpPr>
          <p:nvPr>
            <p:ph type="pic" sz="quarter" idx="17"/>
          </p:nvPr>
        </p:nvSpPr>
        <p:spPr>
          <a:xfrm>
            <a:off x="3656457" y="1711077"/>
            <a:ext cx="1831086" cy="1721357"/>
          </a:xfrm>
        </p:spPr>
        <p:txBody>
          <a:bodyPr lIns="182880" tIns="91440" rIns="182880" bIns="91440"/>
          <a:lstStyle>
            <a:lvl1pPr marL="0" indent="0">
              <a:buFontTx/>
              <a:buNone/>
              <a:defRPr/>
            </a:lvl1pPr>
          </a:lstStyle>
          <a:p>
            <a:pPr lvl="0"/>
            <a:endParaRPr lang="en-US" noProof="0"/>
          </a:p>
        </p:txBody>
      </p:sp>
      <p:sp>
        <p:nvSpPr>
          <p:cNvPr id="18" name="Picture Placeholder 3"/>
          <p:cNvSpPr>
            <a:spLocks noGrp="1"/>
          </p:cNvSpPr>
          <p:nvPr>
            <p:ph type="pic" sz="quarter" idx="18"/>
          </p:nvPr>
        </p:nvSpPr>
        <p:spPr>
          <a:xfrm>
            <a:off x="5484685" y="1711077"/>
            <a:ext cx="1831086" cy="1721357"/>
          </a:xfrm>
        </p:spPr>
        <p:txBody>
          <a:bodyPr lIns="182880" tIns="91440" rIns="182880" bIns="91440"/>
          <a:lstStyle>
            <a:lvl1pPr marL="0" indent="0">
              <a:buFontTx/>
              <a:buNone/>
              <a:defRPr/>
            </a:lvl1pPr>
          </a:lstStyle>
          <a:p>
            <a:pPr lvl="0"/>
            <a:endParaRPr lang="en-US" noProof="0"/>
          </a:p>
        </p:txBody>
      </p:sp>
      <p:sp>
        <p:nvSpPr>
          <p:cNvPr id="19" name="Picture Placeholder 3"/>
          <p:cNvSpPr>
            <a:spLocks noGrp="1"/>
          </p:cNvSpPr>
          <p:nvPr>
            <p:ph type="pic" sz="quarter" idx="19"/>
          </p:nvPr>
        </p:nvSpPr>
        <p:spPr>
          <a:xfrm>
            <a:off x="7312914" y="1711077"/>
            <a:ext cx="1831086" cy="1721357"/>
          </a:xfrm>
        </p:spPr>
        <p:txBody>
          <a:bodyPr lIns="182880" tIns="91440" rIns="182880" bIns="91440"/>
          <a:lstStyle>
            <a:lvl1pPr marL="0" indent="0">
              <a:buFontTx/>
              <a:buNone/>
              <a:defRPr/>
            </a:lvl1pPr>
          </a:lstStyle>
          <a:p>
            <a:pPr lvl="0"/>
            <a:endParaRPr lang="en-US" noProof="0"/>
          </a:p>
        </p:txBody>
      </p:sp>
      <p:sp>
        <p:nvSpPr>
          <p:cNvPr id="20" name="Picture Placeholder 3"/>
          <p:cNvSpPr>
            <a:spLocks noGrp="1"/>
          </p:cNvSpPr>
          <p:nvPr>
            <p:ph type="pic" sz="quarter" idx="20"/>
          </p:nvPr>
        </p:nvSpPr>
        <p:spPr>
          <a:xfrm>
            <a:off x="0" y="3422148"/>
            <a:ext cx="1831086" cy="1721357"/>
          </a:xfrm>
        </p:spPr>
        <p:txBody>
          <a:bodyPr lIns="182880" tIns="91440" rIns="182880" bIns="91440"/>
          <a:lstStyle>
            <a:lvl1pPr marL="0" indent="0">
              <a:buFontTx/>
              <a:buNone/>
              <a:defRPr/>
            </a:lvl1pPr>
          </a:lstStyle>
          <a:p>
            <a:pPr lvl="0"/>
            <a:endParaRPr lang="en-US" noProof="0"/>
          </a:p>
        </p:txBody>
      </p:sp>
      <p:sp>
        <p:nvSpPr>
          <p:cNvPr id="21" name="Picture Placeholder 3"/>
          <p:cNvSpPr>
            <a:spLocks noGrp="1"/>
          </p:cNvSpPr>
          <p:nvPr>
            <p:ph type="pic" sz="quarter" idx="21"/>
          </p:nvPr>
        </p:nvSpPr>
        <p:spPr>
          <a:xfrm>
            <a:off x="1828229" y="3422148"/>
            <a:ext cx="1831086" cy="1721357"/>
          </a:xfrm>
        </p:spPr>
        <p:txBody>
          <a:bodyPr lIns="182880" tIns="91440" rIns="182880" bIns="91440"/>
          <a:lstStyle>
            <a:lvl1pPr marL="0" indent="0">
              <a:buFontTx/>
              <a:buNone/>
              <a:defRPr/>
            </a:lvl1pPr>
          </a:lstStyle>
          <a:p>
            <a:pPr lvl="0"/>
            <a:endParaRPr lang="en-US" noProof="0"/>
          </a:p>
        </p:txBody>
      </p:sp>
      <p:sp>
        <p:nvSpPr>
          <p:cNvPr id="22" name="Picture Placeholder 3"/>
          <p:cNvSpPr>
            <a:spLocks noGrp="1"/>
          </p:cNvSpPr>
          <p:nvPr>
            <p:ph type="pic" sz="quarter" idx="22"/>
          </p:nvPr>
        </p:nvSpPr>
        <p:spPr>
          <a:xfrm>
            <a:off x="3656457" y="3422148"/>
            <a:ext cx="1831086" cy="1721357"/>
          </a:xfrm>
        </p:spPr>
        <p:txBody>
          <a:bodyPr lIns="182880" tIns="91440" rIns="182880" bIns="91440"/>
          <a:lstStyle>
            <a:lvl1pPr marL="0" indent="0">
              <a:buFontTx/>
              <a:buNone/>
              <a:defRPr/>
            </a:lvl1pPr>
          </a:lstStyle>
          <a:p>
            <a:pPr lvl="0"/>
            <a:endParaRPr lang="en-US" noProof="0"/>
          </a:p>
        </p:txBody>
      </p:sp>
      <p:sp>
        <p:nvSpPr>
          <p:cNvPr id="23" name="Picture Placeholder 3"/>
          <p:cNvSpPr>
            <a:spLocks noGrp="1"/>
          </p:cNvSpPr>
          <p:nvPr>
            <p:ph type="pic" sz="quarter" idx="23"/>
          </p:nvPr>
        </p:nvSpPr>
        <p:spPr>
          <a:xfrm>
            <a:off x="5484685" y="3422148"/>
            <a:ext cx="1831086" cy="1721357"/>
          </a:xfrm>
        </p:spPr>
        <p:txBody>
          <a:bodyPr lIns="182880" tIns="91440" rIns="182880" bIns="91440"/>
          <a:lstStyle>
            <a:lvl1pPr marL="0" indent="0">
              <a:buFontTx/>
              <a:buNone/>
              <a:defRPr/>
            </a:lvl1pPr>
          </a:lstStyle>
          <a:p>
            <a:pPr lvl="0"/>
            <a:endParaRPr lang="en-US" noProof="0"/>
          </a:p>
        </p:txBody>
      </p:sp>
      <p:sp>
        <p:nvSpPr>
          <p:cNvPr id="24" name="Picture Placeholder 3"/>
          <p:cNvSpPr>
            <a:spLocks noGrp="1"/>
          </p:cNvSpPr>
          <p:nvPr>
            <p:ph type="pic" sz="quarter" idx="24"/>
          </p:nvPr>
        </p:nvSpPr>
        <p:spPr>
          <a:xfrm>
            <a:off x="7312914" y="3422148"/>
            <a:ext cx="1831086" cy="1721357"/>
          </a:xfrm>
        </p:spPr>
        <p:txBody>
          <a:bodyPr lIns="182880" tIns="91440" rIns="182880" bIns="91440"/>
          <a:lstStyle>
            <a:lvl1pPr marL="0" indent="0">
              <a:buFontTx/>
              <a:buNone/>
              <a:defRPr/>
            </a:lvl1pPr>
          </a:lstStyle>
          <a:p>
            <a:pPr lvl="0"/>
            <a:endParaRPr lang="en-US" noProof="0"/>
          </a:p>
        </p:txBody>
      </p:sp>
    </p:spTree>
    <p:extLst>
      <p:ext uri="{BB962C8B-B14F-4D97-AF65-F5344CB8AC3E}">
        <p14:creationId xmlns:p14="http://schemas.microsoft.com/office/powerpoint/2010/main" val="31787593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8" y="0"/>
            <a:ext cx="1536193" cy="1296162"/>
          </a:xfrm>
        </p:spPr>
        <p:txBody>
          <a:bodyPr lIns="182880" tIns="91440" rIns="182880" bIns="91440"/>
          <a:lstStyle>
            <a:lvl1pPr marL="0" indent="0">
              <a:buFontTx/>
              <a:buNone/>
              <a:defRPr/>
            </a:lvl1pPr>
          </a:lstStyle>
          <a:p>
            <a:pPr lvl="0"/>
            <a:endParaRPr lang="en-US" noProof="0"/>
          </a:p>
        </p:txBody>
      </p:sp>
      <p:sp>
        <p:nvSpPr>
          <p:cNvPr id="7" name="Picture Placeholder 3"/>
          <p:cNvSpPr>
            <a:spLocks noGrp="1"/>
          </p:cNvSpPr>
          <p:nvPr>
            <p:ph type="pic" sz="quarter" idx="11"/>
          </p:nvPr>
        </p:nvSpPr>
        <p:spPr>
          <a:xfrm>
            <a:off x="1521569" y="0"/>
            <a:ext cx="1536193" cy="1296162"/>
          </a:xfrm>
        </p:spPr>
        <p:txBody>
          <a:bodyPr lIns="182880" tIns="91440" rIns="182880" bIns="91440"/>
          <a:lstStyle>
            <a:lvl1pPr marL="0" indent="0">
              <a:buFontTx/>
              <a:buNone/>
              <a:defRPr/>
            </a:lvl1pPr>
          </a:lstStyle>
          <a:p>
            <a:pPr lvl="0"/>
            <a:endParaRPr lang="en-US" noProof="0"/>
          </a:p>
        </p:txBody>
      </p:sp>
      <p:sp>
        <p:nvSpPr>
          <p:cNvPr id="12" name="Picture Placeholder 3"/>
          <p:cNvSpPr>
            <a:spLocks noGrp="1"/>
          </p:cNvSpPr>
          <p:nvPr>
            <p:ph type="pic" sz="quarter" idx="12"/>
          </p:nvPr>
        </p:nvSpPr>
        <p:spPr>
          <a:xfrm>
            <a:off x="3043131" y="0"/>
            <a:ext cx="1536193" cy="1296162"/>
          </a:xfrm>
        </p:spPr>
        <p:txBody>
          <a:bodyPr lIns="182880" tIns="91440" rIns="182880" bIns="91440"/>
          <a:lstStyle>
            <a:lvl1pPr marL="0" indent="0">
              <a:buFontTx/>
              <a:buNone/>
              <a:defRPr/>
            </a:lvl1pPr>
          </a:lstStyle>
          <a:p>
            <a:pPr lvl="0"/>
            <a:endParaRPr lang="en-US" noProof="0"/>
          </a:p>
        </p:txBody>
      </p:sp>
      <p:sp>
        <p:nvSpPr>
          <p:cNvPr id="13" name="Picture Placeholder 3"/>
          <p:cNvSpPr>
            <a:spLocks noGrp="1"/>
          </p:cNvSpPr>
          <p:nvPr>
            <p:ph type="pic" sz="quarter" idx="13"/>
          </p:nvPr>
        </p:nvSpPr>
        <p:spPr>
          <a:xfrm>
            <a:off x="4564694" y="0"/>
            <a:ext cx="1536193" cy="1296162"/>
          </a:xfrm>
        </p:spPr>
        <p:txBody>
          <a:bodyPr lIns="182880" tIns="91440" rIns="182880" bIns="91440"/>
          <a:lstStyle>
            <a:lvl1pPr marL="0" indent="0">
              <a:buFontTx/>
              <a:buNone/>
              <a:defRPr/>
            </a:lvl1pPr>
          </a:lstStyle>
          <a:p>
            <a:pPr lvl="0"/>
            <a:endParaRPr lang="en-US" noProof="0"/>
          </a:p>
        </p:txBody>
      </p:sp>
      <p:sp>
        <p:nvSpPr>
          <p:cNvPr id="14" name="Picture Placeholder 3"/>
          <p:cNvSpPr>
            <a:spLocks noGrp="1"/>
          </p:cNvSpPr>
          <p:nvPr>
            <p:ph type="pic" sz="quarter" idx="14"/>
          </p:nvPr>
        </p:nvSpPr>
        <p:spPr>
          <a:xfrm>
            <a:off x="7607815" y="0"/>
            <a:ext cx="1536193" cy="1296162"/>
          </a:xfrm>
        </p:spPr>
        <p:txBody>
          <a:bodyPr lIns="182880" tIns="91440" rIns="182880" bIns="91440"/>
          <a:lstStyle>
            <a:lvl1pPr marL="0" indent="0">
              <a:buFontTx/>
              <a:buNone/>
              <a:defRPr/>
            </a:lvl1pPr>
          </a:lstStyle>
          <a:p>
            <a:pPr lvl="0"/>
            <a:endParaRPr lang="en-US" noProof="0"/>
          </a:p>
        </p:txBody>
      </p:sp>
      <p:sp>
        <p:nvSpPr>
          <p:cNvPr id="25" name="Picture Placeholder 3"/>
          <p:cNvSpPr>
            <a:spLocks noGrp="1"/>
          </p:cNvSpPr>
          <p:nvPr>
            <p:ph type="pic" sz="quarter" idx="25"/>
          </p:nvPr>
        </p:nvSpPr>
        <p:spPr>
          <a:xfrm>
            <a:off x="6086249" y="0"/>
            <a:ext cx="1536193" cy="1296162"/>
          </a:xfrm>
        </p:spPr>
        <p:txBody>
          <a:bodyPr lIns="182880" tIns="91440" rIns="182880" bIns="91440"/>
          <a:lstStyle>
            <a:lvl1pPr marL="0" indent="0">
              <a:buFontTx/>
              <a:buNone/>
              <a:defRPr/>
            </a:lvl1pPr>
          </a:lstStyle>
          <a:p>
            <a:pPr lvl="0"/>
            <a:endParaRPr lang="en-US" noProof="0"/>
          </a:p>
        </p:txBody>
      </p:sp>
      <p:sp>
        <p:nvSpPr>
          <p:cNvPr id="28" name="Picture Placeholder 3"/>
          <p:cNvSpPr>
            <a:spLocks noGrp="1"/>
          </p:cNvSpPr>
          <p:nvPr>
            <p:ph type="pic" sz="quarter" idx="26"/>
          </p:nvPr>
        </p:nvSpPr>
        <p:spPr>
          <a:xfrm>
            <a:off x="8" y="1282446"/>
            <a:ext cx="1536193" cy="1296162"/>
          </a:xfrm>
        </p:spPr>
        <p:txBody>
          <a:bodyPr lIns="182880" tIns="91440" rIns="182880" bIns="91440"/>
          <a:lstStyle>
            <a:lvl1pPr marL="0" indent="0">
              <a:buFontTx/>
              <a:buNone/>
              <a:defRPr/>
            </a:lvl1pPr>
          </a:lstStyle>
          <a:p>
            <a:pPr lvl="0"/>
            <a:endParaRPr lang="en-US" noProof="0"/>
          </a:p>
        </p:txBody>
      </p:sp>
      <p:sp>
        <p:nvSpPr>
          <p:cNvPr id="29" name="Picture Placeholder 3"/>
          <p:cNvSpPr>
            <a:spLocks noGrp="1"/>
          </p:cNvSpPr>
          <p:nvPr>
            <p:ph type="pic" sz="quarter" idx="27"/>
          </p:nvPr>
        </p:nvSpPr>
        <p:spPr>
          <a:xfrm>
            <a:off x="1521569" y="1282446"/>
            <a:ext cx="1536193" cy="1296162"/>
          </a:xfrm>
        </p:spPr>
        <p:txBody>
          <a:bodyPr lIns="182880" tIns="91440" rIns="182880" bIns="91440"/>
          <a:lstStyle>
            <a:lvl1pPr marL="0" indent="0">
              <a:buFontTx/>
              <a:buNone/>
              <a:defRPr/>
            </a:lvl1pPr>
          </a:lstStyle>
          <a:p>
            <a:pPr lvl="0"/>
            <a:endParaRPr lang="en-US" noProof="0"/>
          </a:p>
        </p:txBody>
      </p:sp>
      <p:sp>
        <p:nvSpPr>
          <p:cNvPr id="30" name="Picture Placeholder 3"/>
          <p:cNvSpPr>
            <a:spLocks noGrp="1"/>
          </p:cNvSpPr>
          <p:nvPr>
            <p:ph type="pic" sz="quarter" idx="28"/>
          </p:nvPr>
        </p:nvSpPr>
        <p:spPr>
          <a:xfrm>
            <a:off x="3043131" y="1282446"/>
            <a:ext cx="1536193" cy="1296162"/>
          </a:xfrm>
        </p:spPr>
        <p:txBody>
          <a:bodyPr lIns="182880" tIns="91440" rIns="182880" bIns="91440"/>
          <a:lstStyle>
            <a:lvl1pPr marL="0" indent="0">
              <a:buFontTx/>
              <a:buNone/>
              <a:defRPr/>
            </a:lvl1pPr>
          </a:lstStyle>
          <a:p>
            <a:pPr lvl="0"/>
            <a:endParaRPr lang="en-US" noProof="0"/>
          </a:p>
        </p:txBody>
      </p:sp>
      <p:sp>
        <p:nvSpPr>
          <p:cNvPr id="31" name="Picture Placeholder 3"/>
          <p:cNvSpPr>
            <a:spLocks noGrp="1"/>
          </p:cNvSpPr>
          <p:nvPr>
            <p:ph type="pic" sz="quarter" idx="29"/>
          </p:nvPr>
        </p:nvSpPr>
        <p:spPr>
          <a:xfrm>
            <a:off x="4564694" y="1282446"/>
            <a:ext cx="1536193" cy="1296162"/>
          </a:xfrm>
        </p:spPr>
        <p:txBody>
          <a:bodyPr lIns="182880" tIns="91440" rIns="182880" bIns="91440"/>
          <a:lstStyle>
            <a:lvl1pPr marL="0" indent="0">
              <a:buFontTx/>
              <a:buNone/>
              <a:defRPr/>
            </a:lvl1pPr>
          </a:lstStyle>
          <a:p>
            <a:pPr lvl="0"/>
            <a:endParaRPr lang="en-US" noProof="0"/>
          </a:p>
        </p:txBody>
      </p:sp>
      <p:sp>
        <p:nvSpPr>
          <p:cNvPr id="32" name="Picture Placeholder 3"/>
          <p:cNvSpPr>
            <a:spLocks noGrp="1"/>
          </p:cNvSpPr>
          <p:nvPr>
            <p:ph type="pic" sz="quarter" idx="30"/>
          </p:nvPr>
        </p:nvSpPr>
        <p:spPr>
          <a:xfrm>
            <a:off x="7607815" y="1282446"/>
            <a:ext cx="1536193" cy="1296162"/>
          </a:xfrm>
        </p:spPr>
        <p:txBody>
          <a:bodyPr lIns="182880" tIns="91440" rIns="182880" bIns="91440"/>
          <a:lstStyle>
            <a:lvl1pPr marL="0" indent="0">
              <a:buFontTx/>
              <a:buNone/>
              <a:defRPr/>
            </a:lvl1pPr>
          </a:lstStyle>
          <a:p>
            <a:pPr lvl="0"/>
            <a:endParaRPr lang="en-US" noProof="0"/>
          </a:p>
        </p:txBody>
      </p:sp>
      <p:sp>
        <p:nvSpPr>
          <p:cNvPr id="33" name="Picture Placeholder 3"/>
          <p:cNvSpPr>
            <a:spLocks noGrp="1"/>
          </p:cNvSpPr>
          <p:nvPr>
            <p:ph type="pic" sz="quarter" idx="31"/>
          </p:nvPr>
        </p:nvSpPr>
        <p:spPr>
          <a:xfrm>
            <a:off x="6086249" y="1282446"/>
            <a:ext cx="1536193" cy="1296162"/>
          </a:xfrm>
        </p:spPr>
        <p:txBody>
          <a:bodyPr lIns="182880" tIns="91440" rIns="182880" bIns="91440"/>
          <a:lstStyle>
            <a:lvl1pPr marL="0" indent="0">
              <a:buFontTx/>
              <a:buNone/>
              <a:defRPr/>
            </a:lvl1pPr>
          </a:lstStyle>
          <a:p>
            <a:pPr lvl="0"/>
            <a:endParaRPr lang="en-US" noProof="0"/>
          </a:p>
        </p:txBody>
      </p:sp>
      <p:sp>
        <p:nvSpPr>
          <p:cNvPr id="34" name="Picture Placeholder 3"/>
          <p:cNvSpPr>
            <a:spLocks noGrp="1"/>
          </p:cNvSpPr>
          <p:nvPr>
            <p:ph type="pic" sz="quarter" idx="32"/>
          </p:nvPr>
        </p:nvSpPr>
        <p:spPr>
          <a:xfrm>
            <a:off x="8" y="2564892"/>
            <a:ext cx="1536193" cy="1296162"/>
          </a:xfrm>
        </p:spPr>
        <p:txBody>
          <a:bodyPr lIns="182880" tIns="91440" rIns="182880" bIns="91440"/>
          <a:lstStyle>
            <a:lvl1pPr marL="0" indent="0">
              <a:buFontTx/>
              <a:buNone/>
              <a:defRPr/>
            </a:lvl1pPr>
          </a:lstStyle>
          <a:p>
            <a:pPr lvl="0"/>
            <a:endParaRPr lang="en-US" noProof="0"/>
          </a:p>
        </p:txBody>
      </p:sp>
      <p:sp>
        <p:nvSpPr>
          <p:cNvPr id="35" name="Picture Placeholder 3"/>
          <p:cNvSpPr>
            <a:spLocks noGrp="1"/>
          </p:cNvSpPr>
          <p:nvPr>
            <p:ph type="pic" sz="quarter" idx="33"/>
          </p:nvPr>
        </p:nvSpPr>
        <p:spPr>
          <a:xfrm>
            <a:off x="1521569" y="2564892"/>
            <a:ext cx="1536193" cy="1296162"/>
          </a:xfrm>
        </p:spPr>
        <p:txBody>
          <a:bodyPr lIns="182880" tIns="91440" rIns="182880" bIns="91440"/>
          <a:lstStyle>
            <a:lvl1pPr marL="0" indent="0">
              <a:buFontTx/>
              <a:buNone/>
              <a:defRPr/>
            </a:lvl1pPr>
          </a:lstStyle>
          <a:p>
            <a:pPr lvl="0"/>
            <a:endParaRPr lang="en-US" noProof="0"/>
          </a:p>
        </p:txBody>
      </p:sp>
      <p:sp>
        <p:nvSpPr>
          <p:cNvPr id="36" name="Picture Placeholder 3"/>
          <p:cNvSpPr>
            <a:spLocks noGrp="1"/>
          </p:cNvSpPr>
          <p:nvPr>
            <p:ph type="pic" sz="quarter" idx="34"/>
          </p:nvPr>
        </p:nvSpPr>
        <p:spPr>
          <a:xfrm>
            <a:off x="3043131" y="2564892"/>
            <a:ext cx="1536193" cy="1296162"/>
          </a:xfrm>
        </p:spPr>
        <p:txBody>
          <a:bodyPr lIns="182880" tIns="91440" rIns="182880" bIns="91440"/>
          <a:lstStyle>
            <a:lvl1pPr marL="0" indent="0">
              <a:buFontTx/>
              <a:buNone/>
              <a:defRPr/>
            </a:lvl1pPr>
          </a:lstStyle>
          <a:p>
            <a:pPr lvl="0"/>
            <a:endParaRPr lang="en-US" noProof="0"/>
          </a:p>
        </p:txBody>
      </p:sp>
      <p:sp>
        <p:nvSpPr>
          <p:cNvPr id="37" name="Picture Placeholder 3"/>
          <p:cNvSpPr>
            <a:spLocks noGrp="1"/>
          </p:cNvSpPr>
          <p:nvPr>
            <p:ph type="pic" sz="quarter" idx="35"/>
          </p:nvPr>
        </p:nvSpPr>
        <p:spPr>
          <a:xfrm>
            <a:off x="4564694" y="2564892"/>
            <a:ext cx="1536193" cy="1296162"/>
          </a:xfrm>
        </p:spPr>
        <p:txBody>
          <a:bodyPr lIns="182880" tIns="91440" rIns="182880" bIns="91440"/>
          <a:lstStyle>
            <a:lvl1pPr marL="0" indent="0">
              <a:buFontTx/>
              <a:buNone/>
              <a:defRPr/>
            </a:lvl1pPr>
          </a:lstStyle>
          <a:p>
            <a:pPr lvl="0"/>
            <a:endParaRPr lang="en-US" noProof="0"/>
          </a:p>
        </p:txBody>
      </p:sp>
      <p:sp>
        <p:nvSpPr>
          <p:cNvPr id="38" name="Picture Placeholder 3"/>
          <p:cNvSpPr>
            <a:spLocks noGrp="1"/>
          </p:cNvSpPr>
          <p:nvPr>
            <p:ph type="pic" sz="quarter" idx="36"/>
          </p:nvPr>
        </p:nvSpPr>
        <p:spPr>
          <a:xfrm>
            <a:off x="7607815" y="2564892"/>
            <a:ext cx="1536193" cy="1296162"/>
          </a:xfrm>
        </p:spPr>
        <p:txBody>
          <a:bodyPr lIns="182880" tIns="91440" rIns="182880" bIns="91440"/>
          <a:lstStyle>
            <a:lvl1pPr marL="0" indent="0">
              <a:buFontTx/>
              <a:buNone/>
              <a:defRPr/>
            </a:lvl1pPr>
          </a:lstStyle>
          <a:p>
            <a:pPr lvl="0"/>
            <a:endParaRPr lang="en-US" noProof="0"/>
          </a:p>
        </p:txBody>
      </p:sp>
      <p:sp>
        <p:nvSpPr>
          <p:cNvPr id="39" name="Picture Placeholder 3"/>
          <p:cNvSpPr>
            <a:spLocks noGrp="1"/>
          </p:cNvSpPr>
          <p:nvPr>
            <p:ph type="pic" sz="quarter" idx="37"/>
          </p:nvPr>
        </p:nvSpPr>
        <p:spPr>
          <a:xfrm>
            <a:off x="6086249" y="2564892"/>
            <a:ext cx="1536193" cy="1296162"/>
          </a:xfrm>
        </p:spPr>
        <p:txBody>
          <a:bodyPr lIns="182880" tIns="91440" rIns="182880" bIns="91440"/>
          <a:lstStyle>
            <a:lvl1pPr marL="0" indent="0">
              <a:buFontTx/>
              <a:buNone/>
              <a:defRPr/>
            </a:lvl1pPr>
          </a:lstStyle>
          <a:p>
            <a:pPr lvl="0"/>
            <a:endParaRPr lang="en-US" noProof="0"/>
          </a:p>
        </p:txBody>
      </p:sp>
      <p:sp>
        <p:nvSpPr>
          <p:cNvPr id="40" name="Picture Placeholder 3"/>
          <p:cNvSpPr>
            <a:spLocks noGrp="1"/>
          </p:cNvSpPr>
          <p:nvPr>
            <p:ph type="pic" sz="quarter" idx="38"/>
          </p:nvPr>
        </p:nvSpPr>
        <p:spPr>
          <a:xfrm>
            <a:off x="8" y="3847338"/>
            <a:ext cx="1536193" cy="1296162"/>
          </a:xfrm>
        </p:spPr>
        <p:txBody>
          <a:bodyPr lIns="182880" tIns="91440" rIns="182880" bIns="91440"/>
          <a:lstStyle>
            <a:lvl1pPr marL="0" indent="0">
              <a:buFontTx/>
              <a:buNone/>
              <a:defRPr/>
            </a:lvl1pPr>
          </a:lstStyle>
          <a:p>
            <a:pPr lvl="0"/>
            <a:endParaRPr lang="en-US" noProof="0"/>
          </a:p>
        </p:txBody>
      </p:sp>
      <p:sp>
        <p:nvSpPr>
          <p:cNvPr id="41" name="Picture Placeholder 3"/>
          <p:cNvSpPr>
            <a:spLocks noGrp="1"/>
          </p:cNvSpPr>
          <p:nvPr>
            <p:ph type="pic" sz="quarter" idx="39"/>
          </p:nvPr>
        </p:nvSpPr>
        <p:spPr>
          <a:xfrm>
            <a:off x="1521569" y="3847338"/>
            <a:ext cx="1536193" cy="1296162"/>
          </a:xfrm>
        </p:spPr>
        <p:txBody>
          <a:bodyPr lIns="182880" tIns="91440" rIns="182880" bIns="91440"/>
          <a:lstStyle>
            <a:lvl1pPr marL="0" indent="0">
              <a:buFontTx/>
              <a:buNone/>
              <a:defRPr/>
            </a:lvl1pPr>
          </a:lstStyle>
          <a:p>
            <a:pPr lvl="0"/>
            <a:endParaRPr lang="en-US" noProof="0"/>
          </a:p>
        </p:txBody>
      </p:sp>
      <p:sp>
        <p:nvSpPr>
          <p:cNvPr id="42" name="Picture Placeholder 3"/>
          <p:cNvSpPr>
            <a:spLocks noGrp="1"/>
          </p:cNvSpPr>
          <p:nvPr>
            <p:ph type="pic" sz="quarter" idx="40"/>
          </p:nvPr>
        </p:nvSpPr>
        <p:spPr>
          <a:xfrm>
            <a:off x="3043131" y="3847338"/>
            <a:ext cx="1536193" cy="1296162"/>
          </a:xfrm>
        </p:spPr>
        <p:txBody>
          <a:bodyPr lIns="182880" tIns="91440" rIns="182880" bIns="91440"/>
          <a:lstStyle>
            <a:lvl1pPr marL="0" indent="0">
              <a:buFontTx/>
              <a:buNone/>
              <a:defRPr/>
            </a:lvl1pPr>
          </a:lstStyle>
          <a:p>
            <a:pPr lvl="0"/>
            <a:endParaRPr lang="en-US" noProof="0"/>
          </a:p>
        </p:txBody>
      </p:sp>
      <p:sp>
        <p:nvSpPr>
          <p:cNvPr id="43" name="Picture Placeholder 3"/>
          <p:cNvSpPr>
            <a:spLocks noGrp="1"/>
          </p:cNvSpPr>
          <p:nvPr>
            <p:ph type="pic" sz="quarter" idx="41"/>
          </p:nvPr>
        </p:nvSpPr>
        <p:spPr>
          <a:xfrm>
            <a:off x="4564694" y="3847338"/>
            <a:ext cx="1536193" cy="1296162"/>
          </a:xfrm>
        </p:spPr>
        <p:txBody>
          <a:bodyPr lIns="182880" tIns="91440" rIns="182880" bIns="91440"/>
          <a:lstStyle>
            <a:lvl1pPr marL="0" indent="0">
              <a:buFontTx/>
              <a:buNone/>
              <a:defRPr/>
            </a:lvl1pPr>
          </a:lstStyle>
          <a:p>
            <a:pPr lvl="0"/>
            <a:endParaRPr lang="en-US" noProof="0"/>
          </a:p>
        </p:txBody>
      </p:sp>
      <p:sp>
        <p:nvSpPr>
          <p:cNvPr id="44" name="Picture Placeholder 3"/>
          <p:cNvSpPr>
            <a:spLocks noGrp="1"/>
          </p:cNvSpPr>
          <p:nvPr>
            <p:ph type="pic" sz="quarter" idx="42"/>
          </p:nvPr>
        </p:nvSpPr>
        <p:spPr>
          <a:xfrm>
            <a:off x="7607815" y="3847338"/>
            <a:ext cx="1536193" cy="1296162"/>
          </a:xfrm>
        </p:spPr>
        <p:txBody>
          <a:bodyPr lIns="182880" tIns="91440" rIns="182880" bIns="91440"/>
          <a:lstStyle>
            <a:lvl1pPr marL="0" indent="0">
              <a:buFontTx/>
              <a:buNone/>
              <a:defRPr/>
            </a:lvl1pPr>
          </a:lstStyle>
          <a:p>
            <a:pPr lvl="0"/>
            <a:endParaRPr lang="en-US" noProof="0"/>
          </a:p>
        </p:txBody>
      </p:sp>
      <p:sp>
        <p:nvSpPr>
          <p:cNvPr id="45" name="Picture Placeholder 3"/>
          <p:cNvSpPr>
            <a:spLocks noGrp="1"/>
          </p:cNvSpPr>
          <p:nvPr>
            <p:ph type="pic" sz="quarter" idx="43"/>
          </p:nvPr>
        </p:nvSpPr>
        <p:spPr>
          <a:xfrm>
            <a:off x="6086249" y="3847338"/>
            <a:ext cx="1536193" cy="1296162"/>
          </a:xfrm>
        </p:spPr>
        <p:txBody>
          <a:bodyPr lIns="182880" tIns="91440" rIns="182880" bIns="91440"/>
          <a:lstStyle>
            <a:lvl1pPr marL="0" indent="0">
              <a:buFontTx/>
              <a:buNone/>
              <a:defRPr/>
            </a:lvl1pPr>
          </a:lstStyle>
          <a:p>
            <a:pPr lvl="0"/>
            <a:endParaRPr lang="en-US" noProof="0"/>
          </a:p>
        </p:txBody>
      </p:sp>
    </p:spTree>
    <p:extLst>
      <p:ext uri="{BB962C8B-B14F-4D97-AF65-F5344CB8AC3E}">
        <p14:creationId xmlns:p14="http://schemas.microsoft.com/office/powerpoint/2010/main" val="27629519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5"/>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049"/>
            </a:lvl1pPr>
          </a:lstStyle>
          <a:p>
            <a:pPr lvl="0"/>
            <a:endParaRPr lang="en-US" noProof="0"/>
          </a:p>
        </p:txBody>
      </p:sp>
      <p:sp>
        <p:nvSpPr>
          <p:cNvPr id="5" name="Picture Placeholder 3"/>
          <p:cNvSpPr>
            <a:spLocks noGrp="1"/>
          </p:cNvSpPr>
          <p:nvPr>
            <p:ph type="pic" sz="quarter" idx="11"/>
          </p:nvPr>
        </p:nvSpPr>
        <p:spPr>
          <a:xfrm>
            <a:off x="2667001" y="1047755"/>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lstStyle>
            <a:lvl1pPr marL="0" indent="0" algn="ctr">
              <a:buNone/>
              <a:defRPr lang="en-US" sz="1049"/>
            </a:lvl1pPr>
          </a:lstStyle>
          <a:p>
            <a:pPr lvl="0"/>
            <a:endParaRPr lang="en-US" noProof="0"/>
          </a:p>
        </p:txBody>
      </p:sp>
      <p:sp>
        <p:nvSpPr>
          <p:cNvPr id="6" name="Picture Placeholder 3"/>
          <p:cNvSpPr>
            <a:spLocks noGrp="1"/>
          </p:cNvSpPr>
          <p:nvPr>
            <p:ph type="pic" sz="quarter" idx="12"/>
          </p:nvPr>
        </p:nvSpPr>
        <p:spPr>
          <a:xfrm>
            <a:off x="4648199" y="1047755"/>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lstStyle>
            <a:lvl1pPr marL="0" indent="0" algn="ctr">
              <a:buNone/>
              <a:defRPr lang="en-US" sz="1049"/>
            </a:lvl1pPr>
          </a:lstStyle>
          <a:p>
            <a:pPr lvl="0"/>
            <a:endParaRPr lang="en-US" noProof="0"/>
          </a:p>
        </p:txBody>
      </p:sp>
      <p:sp>
        <p:nvSpPr>
          <p:cNvPr id="7" name="Picture Placeholder 3"/>
          <p:cNvSpPr>
            <a:spLocks noGrp="1"/>
          </p:cNvSpPr>
          <p:nvPr>
            <p:ph type="pic" sz="quarter" idx="13"/>
          </p:nvPr>
        </p:nvSpPr>
        <p:spPr>
          <a:xfrm>
            <a:off x="6629400" y="1047755"/>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049"/>
            </a:lvl1pPr>
          </a:lstStyle>
          <a:p>
            <a:pPr lvl="0"/>
            <a:endParaRPr lang="en-US" noProof="0"/>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402361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5"/>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049"/>
            </a:lvl1pPr>
          </a:lstStyle>
          <a:p>
            <a:pPr lvl="0"/>
            <a:endParaRPr lang="en-US" noProof="0"/>
          </a:p>
        </p:txBody>
      </p:sp>
      <p:sp>
        <p:nvSpPr>
          <p:cNvPr id="5" name="Picture Placeholder 3"/>
          <p:cNvSpPr>
            <a:spLocks noGrp="1"/>
          </p:cNvSpPr>
          <p:nvPr>
            <p:ph type="pic" sz="quarter" idx="11"/>
          </p:nvPr>
        </p:nvSpPr>
        <p:spPr>
          <a:xfrm>
            <a:off x="2667001" y="1047755"/>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lstStyle>
            <a:lvl1pPr marL="0" indent="0" algn="ctr">
              <a:buNone/>
              <a:defRPr lang="en-US" sz="1049"/>
            </a:lvl1pPr>
          </a:lstStyle>
          <a:p>
            <a:pPr lvl="0"/>
            <a:endParaRPr lang="en-US" noProof="0"/>
          </a:p>
        </p:txBody>
      </p:sp>
      <p:sp>
        <p:nvSpPr>
          <p:cNvPr id="6" name="Picture Placeholder 3"/>
          <p:cNvSpPr>
            <a:spLocks noGrp="1"/>
          </p:cNvSpPr>
          <p:nvPr>
            <p:ph type="pic" sz="quarter" idx="12"/>
          </p:nvPr>
        </p:nvSpPr>
        <p:spPr>
          <a:xfrm>
            <a:off x="4648199" y="1047755"/>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lstStyle>
            <a:lvl1pPr marL="0" indent="0" algn="ctr">
              <a:buNone/>
              <a:defRPr lang="en-US" sz="1049"/>
            </a:lvl1pPr>
          </a:lstStyle>
          <a:p>
            <a:pPr lvl="0"/>
            <a:endParaRPr lang="en-US" noProof="0"/>
          </a:p>
        </p:txBody>
      </p:sp>
      <p:sp>
        <p:nvSpPr>
          <p:cNvPr id="7" name="Picture Placeholder 3"/>
          <p:cNvSpPr>
            <a:spLocks noGrp="1"/>
          </p:cNvSpPr>
          <p:nvPr>
            <p:ph type="pic" sz="quarter" idx="13"/>
          </p:nvPr>
        </p:nvSpPr>
        <p:spPr>
          <a:xfrm>
            <a:off x="6629400" y="1047755"/>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049"/>
            </a:lvl1pPr>
          </a:lstStyle>
          <a:p>
            <a:pPr lvl="0"/>
            <a:endParaRPr lang="en-US" noProof="0"/>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12154723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5"/>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049"/>
            </a:lvl1pPr>
          </a:lstStyle>
          <a:p>
            <a:pPr lvl="0"/>
            <a:endParaRPr lang="en-US" noProof="0"/>
          </a:p>
        </p:txBody>
      </p:sp>
      <p:sp>
        <p:nvSpPr>
          <p:cNvPr id="5" name="Picture Placeholder 3"/>
          <p:cNvSpPr>
            <a:spLocks noGrp="1"/>
          </p:cNvSpPr>
          <p:nvPr>
            <p:ph type="pic" sz="quarter" idx="11"/>
          </p:nvPr>
        </p:nvSpPr>
        <p:spPr>
          <a:xfrm>
            <a:off x="3323844" y="1047755"/>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anchor="ctr"/>
          <a:lstStyle>
            <a:lvl1pPr marL="0" indent="0" algn="ctr">
              <a:buNone/>
              <a:defRPr lang="en-US" sz="1049"/>
            </a:lvl1pPr>
          </a:lstStyle>
          <a:p>
            <a:pPr lvl="0"/>
            <a:endParaRPr lang="en-US" noProof="0"/>
          </a:p>
        </p:txBody>
      </p:sp>
      <p:sp>
        <p:nvSpPr>
          <p:cNvPr id="6" name="Picture Placeholder 3"/>
          <p:cNvSpPr>
            <a:spLocks noGrp="1"/>
          </p:cNvSpPr>
          <p:nvPr>
            <p:ph type="pic" sz="quarter" idx="12"/>
          </p:nvPr>
        </p:nvSpPr>
        <p:spPr>
          <a:xfrm>
            <a:off x="5961887" y="1047755"/>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049"/>
            </a:lvl1pPr>
          </a:lstStyle>
          <a:p>
            <a:pPr lvl="0"/>
            <a:endParaRPr lang="en-US" noProof="0"/>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52466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5"/>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049"/>
            </a:lvl1pPr>
          </a:lstStyle>
          <a:p>
            <a:pPr lvl="0"/>
            <a:endParaRPr lang="en-US" noProof="0"/>
          </a:p>
        </p:txBody>
      </p:sp>
      <p:sp>
        <p:nvSpPr>
          <p:cNvPr id="5" name="Picture Placeholder 3"/>
          <p:cNvSpPr>
            <a:spLocks noGrp="1"/>
          </p:cNvSpPr>
          <p:nvPr>
            <p:ph type="pic" sz="quarter" idx="11"/>
          </p:nvPr>
        </p:nvSpPr>
        <p:spPr>
          <a:xfrm>
            <a:off x="3323844" y="1047755"/>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anchor="ctr"/>
          <a:lstStyle>
            <a:lvl1pPr marL="0" indent="0" algn="ctr">
              <a:buNone/>
              <a:defRPr lang="en-US" sz="1049"/>
            </a:lvl1pPr>
          </a:lstStyle>
          <a:p>
            <a:pPr lvl="0"/>
            <a:endParaRPr lang="en-US" noProof="0"/>
          </a:p>
        </p:txBody>
      </p:sp>
      <p:sp>
        <p:nvSpPr>
          <p:cNvPr id="6" name="Picture Placeholder 3"/>
          <p:cNvSpPr>
            <a:spLocks noGrp="1"/>
          </p:cNvSpPr>
          <p:nvPr>
            <p:ph type="pic" sz="quarter" idx="12"/>
          </p:nvPr>
        </p:nvSpPr>
        <p:spPr>
          <a:xfrm>
            <a:off x="5961887" y="1047755"/>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049"/>
            </a:lvl1pPr>
          </a:lstStyle>
          <a:p>
            <a:pPr lvl="0"/>
            <a:endParaRPr lang="en-US" noProof="0"/>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14113778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5"/>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049"/>
            </a:lvl1pPr>
          </a:lstStyle>
          <a:p>
            <a:pPr lvl="0"/>
            <a:endParaRPr lang="en-US" noProof="0"/>
          </a:p>
        </p:txBody>
      </p:sp>
      <p:sp>
        <p:nvSpPr>
          <p:cNvPr id="5" name="Picture Placeholder 3"/>
          <p:cNvSpPr>
            <a:spLocks noGrp="1"/>
          </p:cNvSpPr>
          <p:nvPr>
            <p:ph type="pic" sz="quarter" idx="11"/>
          </p:nvPr>
        </p:nvSpPr>
        <p:spPr>
          <a:xfrm>
            <a:off x="4644009" y="1047755"/>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049"/>
            </a:lvl1pPr>
          </a:lstStyle>
          <a:p>
            <a:pPr lvl="0"/>
            <a:endParaRPr lang="en-US" noProof="0"/>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84024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5"/>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049"/>
            </a:lvl1pPr>
          </a:lstStyle>
          <a:p>
            <a:pPr lvl="0"/>
            <a:endParaRPr lang="en-US" noProof="0"/>
          </a:p>
        </p:txBody>
      </p:sp>
      <p:sp>
        <p:nvSpPr>
          <p:cNvPr id="5" name="Picture Placeholder 3"/>
          <p:cNvSpPr>
            <a:spLocks noGrp="1"/>
          </p:cNvSpPr>
          <p:nvPr>
            <p:ph type="pic" sz="quarter" idx="11"/>
          </p:nvPr>
        </p:nvSpPr>
        <p:spPr>
          <a:xfrm>
            <a:off x="4644009" y="1047755"/>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049"/>
            </a:lvl1pPr>
          </a:lstStyle>
          <a:p>
            <a:pPr lvl="0"/>
            <a:endParaRPr lang="en-US" noProof="0"/>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49"/>
            </a:lvl1pPr>
            <a:lvl2pPr marL="114287" indent="-114287">
              <a:buFont typeface="Arial" panose="020B0604020202020204" pitchFamily="34" charset="0"/>
              <a:buChar char="•"/>
              <a:defRPr sz="1049"/>
            </a:lvl2pPr>
            <a:lvl3pPr marL="228575" indent="-114287">
              <a:defRPr sz="1049"/>
            </a:lvl3pPr>
            <a:lvl4pPr marL="400006" indent="-171431">
              <a:defRPr sz="1049"/>
            </a:lvl4pPr>
            <a:lvl5pPr marL="571437" indent="-171431">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3599543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3" y="914402"/>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3" y="1170214"/>
            <a:ext cx="3811588" cy="3424408"/>
          </a:xfrm>
        </p:spPr>
        <p:txBody>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914402"/>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170214"/>
            <a:ext cx="3813174" cy="3424408"/>
          </a:xfrm>
        </p:spPr>
        <p:txBody>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008676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sz="1049"/>
            </a:lvl1pPr>
          </a:lstStyle>
          <a:p>
            <a:pPr lvl="0"/>
            <a:endParaRPr lang="en-US" noProof="0"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lstStyle>
            <a:lvl1pPr marL="0" indent="0" algn="ctr">
              <a:buNone/>
              <a:defRPr sz="1049"/>
            </a:lvl1pPr>
          </a:lstStyle>
          <a:p>
            <a:pPr lvl="0"/>
            <a:endParaRPr lang="en-US" noProof="0"/>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lstStyle>
            <a:lvl1pPr marL="0" indent="0" algn="ctr">
              <a:buNone/>
              <a:defRPr sz="1049"/>
            </a:lvl1pPr>
          </a:lstStyle>
          <a:p>
            <a:pPr lvl="0"/>
            <a:endParaRPr lang="en-US" noProof="0"/>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sz="1049"/>
            </a:lvl1pPr>
          </a:lstStyle>
          <a:p>
            <a:pPr lvl="0"/>
            <a:endParaRPr lang="en-US" noProof="0"/>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737618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sz="1049"/>
            </a:lvl1pPr>
          </a:lstStyle>
          <a:p>
            <a:pPr lvl="0"/>
            <a:endParaRPr lang="en-US" noProof="0"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lstStyle>
            <a:lvl1pPr marL="0" indent="0" algn="ctr">
              <a:buNone/>
              <a:defRPr sz="1049"/>
            </a:lvl1pPr>
          </a:lstStyle>
          <a:p>
            <a:pPr lvl="0"/>
            <a:endParaRPr lang="en-US" noProof="0"/>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lstStyle>
            <a:lvl1pPr marL="0" indent="0" algn="ctr">
              <a:buNone/>
              <a:defRPr sz="1049"/>
            </a:lvl1pPr>
          </a:lstStyle>
          <a:p>
            <a:pPr lvl="0"/>
            <a:endParaRPr lang="en-US" noProof="0"/>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sz="1049"/>
            </a:lvl1pPr>
          </a:lstStyle>
          <a:p>
            <a:pPr lvl="0"/>
            <a:endParaRPr lang="en-US" noProof="0"/>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42831315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049"/>
            </a:lvl1pPr>
          </a:lstStyle>
          <a:p>
            <a:pPr lvl="0"/>
            <a:endParaRPr lang="en-US" noProof="0"/>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anchor="ctr"/>
          <a:lstStyle>
            <a:lvl1pPr marL="0" indent="0" algn="ctr">
              <a:buNone/>
              <a:defRPr lang="en-US" sz="1049"/>
            </a:lvl1pPr>
          </a:lstStyle>
          <a:p>
            <a:pPr lvl="0"/>
            <a:endParaRPr lang="en-US" noProof="0"/>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049"/>
            </a:lvl1pPr>
          </a:lstStyle>
          <a:p>
            <a:pPr lvl="0"/>
            <a:endParaRPr lang="en-US" noProof="0"/>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95919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049"/>
            </a:lvl1pPr>
          </a:lstStyle>
          <a:p>
            <a:pPr lvl="0"/>
            <a:endParaRPr lang="en-US" noProof="0"/>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anchor="ctr"/>
          <a:lstStyle>
            <a:lvl1pPr marL="0" indent="0" algn="ctr">
              <a:buNone/>
              <a:defRPr lang="en-US" sz="1049"/>
            </a:lvl1pPr>
          </a:lstStyle>
          <a:p>
            <a:pPr lvl="0"/>
            <a:endParaRPr lang="en-US" noProof="0"/>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049"/>
            </a:lvl1pPr>
          </a:lstStyle>
          <a:p>
            <a:pPr lvl="0"/>
            <a:endParaRPr lang="en-US" noProof="0"/>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2566361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049"/>
            </a:lvl1pPr>
          </a:lstStyle>
          <a:p>
            <a:pPr lvl="0"/>
            <a:endParaRPr lang="en-US" noProof="0"/>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049"/>
            </a:lvl1pPr>
          </a:lstStyle>
          <a:p>
            <a:pPr lvl="0"/>
            <a:endParaRPr lang="en-US" noProof="0"/>
          </a:p>
        </p:txBody>
      </p:sp>
      <p:sp>
        <p:nvSpPr>
          <p:cNvPr id="7" name="Content Placeholder 13"/>
          <p:cNvSpPr>
            <a:spLocks noGrp="1"/>
          </p:cNvSpPr>
          <p:nvPr>
            <p:ph sz="quarter" idx="18"/>
          </p:nvPr>
        </p:nvSpPr>
        <p:spPr>
          <a:xfrm>
            <a:off x="685809" y="2291462"/>
            <a:ext cx="3813049"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4" y="2291462"/>
            <a:ext cx="3813049"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62402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049"/>
            </a:lvl1pPr>
          </a:lstStyle>
          <a:p>
            <a:pPr lvl="0"/>
            <a:endParaRPr lang="en-US" noProof="0"/>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049"/>
            </a:lvl1pPr>
          </a:lstStyle>
          <a:p>
            <a:pPr lvl="0"/>
            <a:endParaRPr lang="en-US" noProof="0"/>
          </a:p>
        </p:txBody>
      </p:sp>
      <p:sp>
        <p:nvSpPr>
          <p:cNvPr id="7" name="Content Placeholder 13"/>
          <p:cNvSpPr>
            <a:spLocks noGrp="1"/>
          </p:cNvSpPr>
          <p:nvPr>
            <p:ph sz="quarter" idx="18"/>
          </p:nvPr>
        </p:nvSpPr>
        <p:spPr>
          <a:xfrm>
            <a:off x="685809" y="2291462"/>
            <a:ext cx="3813049"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4" y="2291462"/>
            <a:ext cx="3813049" cy="2241249"/>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34087686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anchor="ctr"/>
          <a:lstStyle>
            <a:lvl1pPr>
              <a:defRPr lang="en-US" sz="1049" dirty="0"/>
            </a:lvl1pPr>
          </a:lstStyle>
          <a:p>
            <a:pPr lvl="0"/>
            <a:endParaRPr lang="en-US" noProof="0"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anchor="ctr"/>
          <a:lstStyle>
            <a:lvl1pPr>
              <a:defRPr lang="en-US" sz="1049"/>
            </a:lvl1pPr>
          </a:lstStyle>
          <a:p>
            <a:pPr lvl="0"/>
            <a:endParaRPr lang="en-US" noProof="0"/>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anchor="ctr"/>
          <a:lstStyle>
            <a:lvl1pPr>
              <a:defRPr lang="en-US" sz="1049"/>
            </a:lvl1pPr>
          </a:lstStyle>
          <a:p>
            <a:pPr lvl="0"/>
            <a:endParaRPr lang="en-US" noProof="0"/>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anchor="ctr"/>
          <a:lstStyle>
            <a:lvl1pPr>
              <a:defRPr lang="en-US" sz="1049"/>
            </a:lvl1pPr>
          </a:lstStyle>
          <a:p>
            <a:pPr lvl="0"/>
            <a:endParaRPr lang="en-US" noProof="0"/>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49"/>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5477" y="3537756"/>
            <a:ext cx="1831086" cy="994954"/>
          </a:xfrm>
        </p:spPr>
        <p:txBody>
          <a:bodyPr/>
          <a:lstStyle>
            <a:lvl1pPr marL="0" indent="0">
              <a:buNone/>
              <a:defRPr sz="1049"/>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5913" y="3537756"/>
            <a:ext cx="1831086" cy="994954"/>
          </a:xfrm>
        </p:spPr>
        <p:txBody>
          <a:bodyPr/>
          <a:lstStyle>
            <a:lvl1pPr marL="0" indent="0">
              <a:buNone/>
              <a:defRPr sz="1049"/>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6351" y="3537756"/>
            <a:ext cx="1831086" cy="994954"/>
          </a:xfrm>
        </p:spPr>
        <p:txBody>
          <a:bodyPr/>
          <a:lstStyle>
            <a:lvl1pPr marL="0" indent="0">
              <a:buNone/>
              <a:defRPr sz="1049"/>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anchor="ctr"/>
          <a:lstStyle>
            <a:lvl1pPr>
              <a:defRPr lang="en-US" sz="1049" dirty="0"/>
            </a:lvl1pPr>
          </a:lstStyle>
          <a:p>
            <a:pPr lvl="0"/>
            <a:endParaRPr lang="en-US" noProof="0"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anchor="ctr"/>
          <a:lstStyle>
            <a:lvl1pPr>
              <a:defRPr lang="en-US" sz="1049"/>
            </a:lvl1pPr>
          </a:lstStyle>
          <a:p>
            <a:pPr lvl="0"/>
            <a:endParaRPr lang="en-US" noProof="0"/>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anchor="ctr"/>
          <a:lstStyle>
            <a:lvl1pPr>
              <a:defRPr lang="en-US" sz="1049"/>
            </a:lvl1pPr>
          </a:lstStyle>
          <a:p>
            <a:pPr lvl="0"/>
            <a:endParaRPr lang="en-US" noProof="0"/>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anchor="ctr"/>
          <a:lstStyle>
            <a:lvl1pPr>
              <a:defRPr lang="en-US" sz="1049"/>
            </a:lvl1pPr>
          </a:lstStyle>
          <a:p>
            <a:pPr lvl="0"/>
            <a:endParaRPr lang="en-US" noProof="0"/>
          </a:p>
        </p:txBody>
      </p:sp>
    </p:spTree>
    <p:extLst>
      <p:ext uri="{BB962C8B-B14F-4D97-AF65-F5344CB8AC3E}">
        <p14:creationId xmlns:p14="http://schemas.microsoft.com/office/powerpoint/2010/main" val="40809467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anchor="ctr"/>
          <a:lstStyle>
            <a:lvl1pPr>
              <a:defRPr lang="en-US" sz="1049" dirty="0"/>
            </a:lvl1pPr>
          </a:lstStyle>
          <a:p>
            <a:pPr lvl="0"/>
            <a:endParaRPr lang="en-US" noProof="0"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anchor="ctr"/>
          <a:lstStyle>
            <a:lvl1pPr>
              <a:defRPr lang="en-US" sz="1049"/>
            </a:lvl1pPr>
          </a:lstStyle>
          <a:p>
            <a:pPr lvl="0"/>
            <a:endParaRPr lang="en-US" noProof="0"/>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anchor="ctr"/>
          <a:lstStyle>
            <a:lvl1pPr>
              <a:defRPr lang="en-US" sz="1049"/>
            </a:lvl1pPr>
          </a:lstStyle>
          <a:p>
            <a:pPr lvl="0"/>
            <a:endParaRPr lang="en-US" noProof="0"/>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anchor="ctr"/>
          <a:lstStyle>
            <a:lvl1pPr>
              <a:defRPr lang="en-US" sz="1049"/>
            </a:lvl1pPr>
          </a:lstStyle>
          <a:p>
            <a:pPr lvl="0"/>
            <a:endParaRPr lang="en-US" noProof="0"/>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49"/>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5477" y="3537756"/>
            <a:ext cx="1831086" cy="994954"/>
          </a:xfrm>
        </p:spPr>
        <p:txBody>
          <a:bodyPr/>
          <a:lstStyle>
            <a:lvl1pPr marL="0" indent="0">
              <a:buNone/>
              <a:defRPr sz="1049"/>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5913" y="3537756"/>
            <a:ext cx="1831086" cy="994954"/>
          </a:xfrm>
        </p:spPr>
        <p:txBody>
          <a:bodyPr/>
          <a:lstStyle>
            <a:lvl1pPr marL="0" indent="0">
              <a:buNone/>
              <a:defRPr sz="1049"/>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6351" y="3537756"/>
            <a:ext cx="1831086" cy="994954"/>
          </a:xfrm>
        </p:spPr>
        <p:txBody>
          <a:bodyPr/>
          <a:lstStyle>
            <a:lvl1pPr marL="0" indent="0">
              <a:buNone/>
              <a:defRPr sz="1049"/>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anchor="ctr"/>
          <a:lstStyle>
            <a:lvl1pPr>
              <a:defRPr lang="en-US" sz="1049" dirty="0"/>
            </a:lvl1pPr>
          </a:lstStyle>
          <a:p>
            <a:pPr lvl="0"/>
            <a:endParaRPr lang="en-US" noProof="0"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anchor="ctr"/>
          <a:lstStyle>
            <a:lvl1pPr>
              <a:defRPr lang="en-US" sz="1049"/>
            </a:lvl1pPr>
          </a:lstStyle>
          <a:p>
            <a:pPr lvl="0"/>
            <a:endParaRPr lang="en-US" noProof="0"/>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anchor="ctr"/>
          <a:lstStyle>
            <a:lvl1pPr>
              <a:defRPr lang="en-US" sz="1049"/>
            </a:lvl1pPr>
          </a:lstStyle>
          <a:p>
            <a:pPr lvl="0"/>
            <a:endParaRPr lang="en-US" noProof="0"/>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anchor="ctr"/>
          <a:lstStyle>
            <a:lvl1pPr>
              <a:defRPr lang="en-US" sz="1049"/>
            </a:lvl1pPr>
          </a:lstStyle>
          <a:p>
            <a:pPr lvl="0"/>
            <a:endParaRPr lang="en-US" noProof="0"/>
          </a:p>
        </p:txBody>
      </p:sp>
      <p:sp>
        <p:nvSpPr>
          <p:cNvPr id="17" name="Text Placeholder 4"/>
          <p:cNvSpPr>
            <a:spLocks noGrp="1"/>
          </p:cNvSpPr>
          <p:nvPr>
            <p:ph type="body" sz="quarter" idx="26"/>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13003862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anchor="ctr"/>
          <a:lstStyle>
            <a:lvl1pPr>
              <a:defRPr lang="en-US" sz="1049"/>
            </a:lvl1pPr>
          </a:lstStyle>
          <a:p>
            <a:pPr lvl="0"/>
            <a:endParaRPr lang="en-US" noProof="0"/>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anchor="ctr"/>
          <a:lstStyle>
            <a:lvl1pPr>
              <a:defRPr lang="en-US" sz="1049"/>
            </a:lvl1pPr>
          </a:lstStyle>
          <a:p>
            <a:pPr lvl="0"/>
            <a:endParaRPr lang="en-US" noProof="0"/>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anchor="ctr"/>
          <a:lstStyle>
            <a:lvl1pPr>
              <a:defRPr lang="en-US" sz="1049"/>
            </a:lvl1pPr>
          </a:lstStyle>
          <a:p>
            <a:pPr lvl="0"/>
            <a:endParaRPr lang="en-US" noProof="0"/>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anchor="ctr"/>
          <a:lstStyle>
            <a:lvl1pPr>
              <a:defRPr lang="en-US" sz="1049"/>
            </a:lvl1pPr>
          </a:lstStyle>
          <a:p>
            <a:pPr lvl="0"/>
            <a:endParaRPr lang="en-US" noProof="0"/>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anchor="ctr"/>
          <a:lstStyle>
            <a:lvl1pPr>
              <a:defRPr lang="en-US" sz="1049"/>
            </a:lvl1pPr>
          </a:lstStyle>
          <a:p>
            <a:pPr lvl="0"/>
            <a:endParaRPr lang="en-US" noProof="0"/>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anchor="ctr"/>
          <a:lstStyle>
            <a:lvl1pPr>
              <a:defRPr lang="en-US" sz="1049"/>
            </a:lvl1pPr>
          </a:lstStyle>
          <a:p>
            <a:pPr lvl="0"/>
            <a:endParaRPr lang="en-US" noProof="0"/>
          </a:p>
        </p:txBody>
      </p:sp>
    </p:spTree>
    <p:extLst>
      <p:ext uri="{BB962C8B-B14F-4D97-AF65-F5344CB8AC3E}">
        <p14:creationId xmlns:p14="http://schemas.microsoft.com/office/powerpoint/2010/main" val="41330439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anchor="ctr"/>
          <a:lstStyle>
            <a:lvl1pPr>
              <a:defRPr lang="en-US" sz="1049"/>
            </a:lvl1pPr>
          </a:lstStyle>
          <a:p>
            <a:pPr lvl="0"/>
            <a:endParaRPr lang="en-US" noProof="0"/>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anchor="ctr"/>
          <a:lstStyle>
            <a:lvl1pPr>
              <a:defRPr lang="en-US" sz="1049"/>
            </a:lvl1pPr>
          </a:lstStyle>
          <a:p>
            <a:pPr lvl="0"/>
            <a:endParaRPr lang="en-US" noProof="0"/>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anchor="ctr"/>
          <a:lstStyle>
            <a:lvl1pPr>
              <a:defRPr lang="en-US" sz="1049"/>
            </a:lvl1pPr>
          </a:lstStyle>
          <a:p>
            <a:pPr lvl="0"/>
            <a:endParaRPr lang="en-US" noProof="0"/>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anchor="ctr"/>
          <a:lstStyle>
            <a:lvl1pPr>
              <a:defRPr lang="en-US" sz="1049"/>
            </a:lvl1pPr>
          </a:lstStyle>
          <a:p>
            <a:pPr lvl="0"/>
            <a:endParaRPr lang="en-US" noProof="0"/>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anchor="ctr"/>
          <a:lstStyle>
            <a:lvl1pPr>
              <a:defRPr lang="en-US" sz="1049"/>
            </a:lvl1pPr>
          </a:lstStyle>
          <a:p>
            <a:pPr lvl="0"/>
            <a:endParaRPr lang="en-US" noProof="0"/>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anchor="ctr"/>
          <a:lstStyle>
            <a:lvl1pPr>
              <a:defRPr lang="en-US" sz="1049"/>
            </a:lvl1pPr>
          </a:lstStyle>
          <a:p>
            <a:pPr lvl="0"/>
            <a:endParaRPr lang="en-US" noProof="0"/>
          </a:p>
        </p:txBody>
      </p:sp>
      <p:sp>
        <p:nvSpPr>
          <p:cNvPr id="17" name="Text Placeholder 4"/>
          <p:cNvSpPr>
            <a:spLocks noGrp="1"/>
          </p:cNvSpPr>
          <p:nvPr>
            <p:ph type="body" sz="quarter" idx="26"/>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1487561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3" y="1096715"/>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3" y="1352530"/>
            <a:ext cx="3811588" cy="3276624"/>
          </a:xfrm>
        </p:spPr>
        <p:txBody>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096715"/>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352530"/>
            <a:ext cx="3813174" cy="3276624"/>
          </a:xfrm>
        </p:spPr>
        <p:txBody>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p:nvPr>
        </p:nvSpPr>
        <p:spPr>
          <a:xfrm>
            <a:off x="685811" y="700090"/>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21246960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anchor="ctr"/>
          <a:lstStyle>
            <a:lvl1pPr>
              <a:defRPr lang="en-US" sz="1049"/>
            </a:lvl1pPr>
          </a:lstStyle>
          <a:p>
            <a:pPr lvl="0"/>
            <a:endParaRPr lang="en-US" noProof="0"/>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anchor="ctr"/>
          <a:lstStyle>
            <a:lvl1pPr>
              <a:defRPr lang="en-US" sz="1049"/>
            </a:lvl1pPr>
          </a:lstStyle>
          <a:p>
            <a:pPr lvl="0"/>
            <a:endParaRPr lang="en-US" noProof="0"/>
          </a:p>
        </p:txBody>
      </p:sp>
      <p:sp>
        <p:nvSpPr>
          <p:cNvPr id="7" name="Content Placeholder 13"/>
          <p:cNvSpPr>
            <a:spLocks noGrp="1"/>
          </p:cNvSpPr>
          <p:nvPr>
            <p:ph sz="quarter" idx="18"/>
          </p:nvPr>
        </p:nvSpPr>
        <p:spPr>
          <a:xfrm>
            <a:off x="685809" y="3528308"/>
            <a:ext cx="3813049" cy="1004405"/>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4" y="3528308"/>
            <a:ext cx="3813049" cy="1004405"/>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anchor="ctr"/>
          <a:lstStyle>
            <a:lvl1pPr>
              <a:defRPr lang="en-US" sz="1049"/>
            </a:lvl1pPr>
          </a:lstStyle>
          <a:p>
            <a:pPr lvl="0"/>
            <a:endParaRPr lang="en-US" noProof="0"/>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anchor="ctr"/>
          <a:lstStyle>
            <a:lvl1pPr>
              <a:defRPr lang="en-US" sz="1049"/>
            </a:lvl1pPr>
          </a:lstStyle>
          <a:p>
            <a:pPr lvl="0"/>
            <a:endParaRPr lang="en-US" noProof="0"/>
          </a:p>
        </p:txBody>
      </p:sp>
    </p:spTree>
    <p:extLst>
      <p:ext uri="{BB962C8B-B14F-4D97-AF65-F5344CB8AC3E}">
        <p14:creationId xmlns:p14="http://schemas.microsoft.com/office/powerpoint/2010/main" val="38508140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anchor="ctr"/>
          <a:lstStyle>
            <a:lvl1pPr>
              <a:defRPr lang="en-US" sz="1049"/>
            </a:lvl1pPr>
          </a:lstStyle>
          <a:p>
            <a:pPr lvl="0"/>
            <a:endParaRPr lang="en-US" noProof="0"/>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anchor="ctr"/>
          <a:lstStyle>
            <a:lvl1pPr>
              <a:defRPr lang="en-US" sz="1049"/>
            </a:lvl1pPr>
          </a:lstStyle>
          <a:p>
            <a:pPr lvl="0"/>
            <a:endParaRPr lang="en-US" noProof="0"/>
          </a:p>
        </p:txBody>
      </p:sp>
      <p:sp>
        <p:nvSpPr>
          <p:cNvPr id="7" name="Content Placeholder 13"/>
          <p:cNvSpPr>
            <a:spLocks noGrp="1"/>
          </p:cNvSpPr>
          <p:nvPr>
            <p:ph sz="quarter" idx="18"/>
          </p:nvPr>
        </p:nvSpPr>
        <p:spPr>
          <a:xfrm>
            <a:off x="685809" y="3528308"/>
            <a:ext cx="3813049" cy="1004405"/>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4" y="3528308"/>
            <a:ext cx="3813049" cy="1004405"/>
          </a:xfrm>
        </p:spPr>
        <p:txBody>
          <a:bodyPr/>
          <a:lstStyle>
            <a:lvl1pPr marL="0" indent="0">
              <a:buNone/>
              <a:defRPr sz="1575"/>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anchor="ctr"/>
          <a:lstStyle>
            <a:lvl1pPr>
              <a:defRPr lang="en-US" sz="1049"/>
            </a:lvl1pPr>
          </a:lstStyle>
          <a:p>
            <a:pPr lvl="0"/>
            <a:endParaRPr lang="en-US" noProof="0"/>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anchor="ctr"/>
          <a:lstStyle>
            <a:lvl1pPr>
              <a:defRPr lang="en-US" sz="1049"/>
            </a:lvl1pPr>
          </a:lstStyle>
          <a:p>
            <a:pPr lvl="0"/>
            <a:endParaRPr lang="en-US" noProof="0"/>
          </a:p>
        </p:txBody>
      </p:sp>
      <p:sp>
        <p:nvSpPr>
          <p:cNvPr id="12" name="Text Placeholder 4"/>
          <p:cNvSpPr>
            <a:spLocks noGrp="1"/>
          </p:cNvSpPr>
          <p:nvPr>
            <p:ph type="body" sz="quarter" idx="26"/>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22506753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2"/>
            <a:ext cx="1828800" cy="3199581"/>
          </a:xfrm>
          <a:solidFill>
            <a:schemeClr val="bg1">
              <a:lumMod val="95000"/>
            </a:schemeClr>
          </a:solidFill>
        </p:spPr>
        <p:txBody>
          <a:bodyPr anchor="ctr"/>
          <a:lstStyle>
            <a:lvl1pPr>
              <a:defRPr lang="en-US" sz="1049" dirty="0"/>
            </a:lvl1pPr>
          </a:lstStyle>
          <a:p>
            <a:pPr lvl="0"/>
            <a:endParaRPr lang="en-US" noProof="0" dirty="0"/>
          </a:p>
        </p:txBody>
      </p:sp>
      <p:sp>
        <p:nvSpPr>
          <p:cNvPr id="5" name="Picture Placeholder 3"/>
          <p:cNvSpPr>
            <a:spLocks noGrp="1"/>
          </p:cNvSpPr>
          <p:nvPr>
            <p:ph type="pic" sz="quarter" idx="11"/>
          </p:nvPr>
        </p:nvSpPr>
        <p:spPr>
          <a:xfrm>
            <a:off x="2667001" y="1047752"/>
            <a:ext cx="1828800" cy="3199581"/>
          </a:xfrm>
          <a:solidFill>
            <a:schemeClr val="bg1">
              <a:lumMod val="95000"/>
            </a:schemeClr>
          </a:solidFill>
        </p:spPr>
        <p:txBody>
          <a:bodyPr anchor="ctr"/>
          <a:lstStyle>
            <a:lvl1pPr>
              <a:defRPr lang="en-US" sz="1049"/>
            </a:lvl1pPr>
          </a:lstStyle>
          <a:p>
            <a:pPr lvl="0"/>
            <a:endParaRPr lang="en-US" noProof="0"/>
          </a:p>
        </p:txBody>
      </p:sp>
      <p:sp>
        <p:nvSpPr>
          <p:cNvPr id="6" name="Picture Placeholder 3"/>
          <p:cNvSpPr>
            <a:spLocks noGrp="1"/>
          </p:cNvSpPr>
          <p:nvPr>
            <p:ph type="pic" sz="quarter" idx="12"/>
          </p:nvPr>
        </p:nvSpPr>
        <p:spPr>
          <a:xfrm>
            <a:off x="4648199" y="1047752"/>
            <a:ext cx="1828800" cy="3199581"/>
          </a:xfrm>
          <a:solidFill>
            <a:schemeClr val="bg1">
              <a:lumMod val="95000"/>
            </a:schemeClr>
          </a:solidFill>
        </p:spPr>
        <p:txBody>
          <a:bodyPr anchor="ctr"/>
          <a:lstStyle>
            <a:lvl1pPr>
              <a:defRPr lang="en-US" sz="1049"/>
            </a:lvl1pPr>
          </a:lstStyle>
          <a:p>
            <a:pPr lvl="0"/>
            <a:endParaRPr lang="en-US" noProof="0"/>
          </a:p>
        </p:txBody>
      </p:sp>
      <p:sp>
        <p:nvSpPr>
          <p:cNvPr id="7" name="Picture Placeholder 3"/>
          <p:cNvSpPr>
            <a:spLocks noGrp="1"/>
          </p:cNvSpPr>
          <p:nvPr>
            <p:ph type="pic" sz="quarter" idx="13"/>
          </p:nvPr>
        </p:nvSpPr>
        <p:spPr>
          <a:xfrm>
            <a:off x="6629400" y="1047752"/>
            <a:ext cx="1828800" cy="3199581"/>
          </a:xfrm>
          <a:solidFill>
            <a:schemeClr val="bg1">
              <a:lumMod val="95000"/>
            </a:schemeClr>
          </a:solidFill>
        </p:spPr>
        <p:txBody>
          <a:bodyPr anchor="ctr"/>
          <a:lstStyle>
            <a:lvl1pPr>
              <a:defRPr lang="en-US" sz="1049"/>
            </a:lvl1pPr>
          </a:lstStyle>
          <a:p>
            <a:pPr lvl="0"/>
            <a:endParaRPr lang="en-US" noProof="0"/>
          </a:p>
        </p:txBody>
      </p:sp>
      <p:sp>
        <p:nvSpPr>
          <p:cNvPr id="8" name="Text Placeholder 7"/>
          <p:cNvSpPr>
            <a:spLocks noGrp="1"/>
          </p:cNvSpPr>
          <p:nvPr>
            <p:ph type="body" sz="quarter" idx="19"/>
          </p:nvPr>
        </p:nvSpPr>
        <p:spPr>
          <a:xfrm>
            <a:off x="685801" y="3407231"/>
            <a:ext cx="1831086" cy="84010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3407231"/>
            <a:ext cx="1831086" cy="840102"/>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3407231"/>
            <a:ext cx="1831086" cy="840102"/>
          </a:xfrm>
          <a:solidFill>
            <a:schemeClr val="accent5">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3407231"/>
            <a:ext cx="1831086" cy="84010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6178212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2"/>
            <a:ext cx="1828800" cy="3199581"/>
          </a:xfrm>
          <a:solidFill>
            <a:schemeClr val="bg1">
              <a:lumMod val="95000"/>
            </a:schemeClr>
          </a:solidFill>
        </p:spPr>
        <p:txBody>
          <a:bodyPr anchor="ctr"/>
          <a:lstStyle>
            <a:lvl1pPr>
              <a:defRPr lang="en-US" sz="1049" dirty="0"/>
            </a:lvl1pPr>
          </a:lstStyle>
          <a:p>
            <a:pPr lvl="0"/>
            <a:endParaRPr lang="en-US" noProof="0" dirty="0"/>
          </a:p>
        </p:txBody>
      </p:sp>
      <p:sp>
        <p:nvSpPr>
          <p:cNvPr id="5" name="Picture Placeholder 3"/>
          <p:cNvSpPr>
            <a:spLocks noGrp="1"/>
          </p:cNvSpPr>
          <p:nvPr>
            <p:ph type="pic" sz="quarter" idx="11"/>
          </p:nvPr>
        </p:nvSpPr>
        <p:spPr>
          <a:xfrm>
            <a:off x="2667001" y="1047752"/>
            <a:ext cx="1828800" cy="3199581"/>
          </a:xfrm>
          <a:solidFill>
            <a:schemeClr val="bg1">
              <a:lumMod val="95000"/>
            </a:schemeClr>
          </a:solidFill>
        </p:spPr>
        <p:txBody>
          <a:bodyPr anchor="ctr"/>
          <a:lstStyle>
            <a:lvl1pPr>
              <a:defRPr lang="en-US" sz="1049"/>
            </a:lvl1pPr>
          </a:lstStyle>
          <a:p>
            <a:pPr lvl="0"/>
            <a:endParaRPr lang="en-US" noProof="0"/>
          </a:p>
        </p:txBody>
      </p:sp>
      <p:sp>
        <p:nvSpPr>
          <p:cNvPr id="6" name="Picture Placeholder 3"/>
          <p:cNvSpPr>
            <a:spLocks noGrp="1"/>
          </p:cNvSpPr>
          <p:nvPr>
            <p:ph type="pic" sz="quarter" idx="12"/>
          </p:nvPr>
        </p:nvSpPr>
        <p:spPr>
          <a:xfrm>
            <a:off x="4648199" y="1047752"/>
            <a:ext cx="1828800" cy="3199581"/>
          </a:xfrm>
          <a:solidFill>
            <a:schemeClr val="bg1">
              <a:lumMod val="95000"/>
            </a:schemeClr>
          </a:solidFill>
        </p:spPr>
        <p:txBody>
          <a:bodyPr anchor="ctr"/>
          <a:lstStyle>
            <a:lvl1pPr>
              <a:defRPr lang="en-US" sz="1049"/>
            </a:lvl1pPr>
          </a:lstStyle>
          <a:p>
            <a:pPr lvl="0"/>
            <a:endParaRPr lang="en-US" noProof="0"/>
          </a:p>
        </p:txBody>
      </p:sp>
      <p:sp>
        <p:nvSpPr>
          <p:cNvPr id="7" name="Picture Placeholder 3"/>
          <p:cNvSpPr>
            <a:spLocks noGrp="1"/>
          </p:cNvSpPr>
          <p:nvPr>
            <p:ph type="pic" sz="quarter" idx="13"/>
          </p:nvPr>
        </p:nvSpPr>
        <p:spPr>
          <a:xfrm>
            <a:off x="6629400" y="1047752"/>
            <a:ext cx="1828800" cy="3199581"/>
          </a:xfrm>
          <a:solidFill>
            <a:schemeClr val="bg1">
              <a:lumMod val="95000"/>
            </a:schemeClr>
          </a:solidFill>
        </p:spPr>
        <p:txBody>
          <a:bodyPr anchor="ctr"/>
          <a:lstStyle>
            <a:lvl1pPr>
              <a:defRPr lang="en-US" sz="1049"/>
            </a:lvl1pPr>
          </a:lstStyle>
          <a:p>
            <a:pPr lvl="0"/>
            <a:endParaRPr lang="en-US" noProof="0"/>
          </a:p>
        </p:txBody>
      </p:sp>
      <p:sp>
        <p:nvSpPr>
          <p:cNvPr id="8" name="Text Placeholder 7"/>
          <p:cNvSpPr>
            <a:spLocks noGrp="1"/>
          </p:cNvSpPr>
          <p:nvPr>
            <p:ph type="body" sz="quarter" idx="19"/>
          </p:nvPr>
        </p:nvSpPr>
        <p:spPr>
          <a:xfrm>
            <a:off x="685801" y="3407231"/>
            <a:ext cx="1831086" cy="84010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3407231"/>
            <a:ext cx="1831086" cy="840102"/>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3407231"/>
            <a:ext cx="1831086" cy="840102"/>
          </a:xfrm>
          <a:solidFill>
            <a:schemeClr val="accent5">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3407231"/>
            <a:ext cx="1831086" cy="84010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25591976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2"/>
            <a:ext cx="2496312" cy="3199581"/>
          </a:xfrm>
          <a:solidFill>
            <a:schemeClr val="bg1">
              <a:lumMod val="95000"/>
            </a:schemeClr>
          </a:solidFill>
        </p:spPr>
        <p:txBody>
          <a:bodyPr anchor="ctr"/>
          <a:lstStyle>
            <a:lvl1pPr>
              <a:defRPr lang="en-US" sz="1049" dirty="0"/>
            </a:lvl1pPr>
          </a:lstStyle>
          <a:p>
            <a:pPr lvl="0"/>
            <a:endParaRPr lang="en-US" noProof="0" dirty="0"/>
          </a:p>
        </p:txBody>
      </p:sp>
      <p:sp>
        <p:nvSpPr>
          <p:cNvPr id="5" name="Picture Placeholder 3"/>
          <p:cNvSpPr>
            <a:spLocks noGrp="1"/>
          </p:cNvSpPr>
          <p:nvPr>
            <p:ph type="pic" sz="quarter" idx="11"/>
          </p:nvPr>
        </p:nvSpPr>
        <p:spPr>
          <a:xfrm>
            <a:off x="3323844" y="1047752"/>
            <a:ext cx="2496312" cy="3199581"/>
          </a:xfrm>
          <a:solidFill>
            <a:schemeClr val="bg1">
              <a:lumMod val="95000"/>
            </a:schemeClr>
          </a:solidFill>
        </p:spPr>
        <p:txBody>
          <a:bodyPr anchor="ctr"/>
          <a:lstStyle>
            <a:lvl1pPr>
              <a:defRPr lang="en-US" sz="1049"/>
            </a:lvl1pPr>
          </a:lstStyle>
          <a:p>
            <a:pPr lvl="0"/>
            <a:endParaRPr lang="en-US" noProof="0"/>
          </a:p>
        </p:txBody>
      </p:sp>
      <p:sp>
        <p:nvSpPr>
          <p:cNvPr id="6" name="Picture Placeholder 3"/>
          <p:cNvSpPr>
            <a:spLocks noGrp="1"/>
          </p:cNvSpPr>
          <p:nvPr>
            <p:ph type="pic" sz="quarter" idx="12"/>
          </p:nvPr>
        </p:nvSpPr>
        <p:spPr>
          <a:xfrm>
            <a:off x="5961887" y="1047752"/>
            <a:ext cx="2496312" cy="3199581"/>
          </a:xfrm>
          <a:solidFill>
            <a:schemeClr val="bg1">
              <a:lumMod val="95000"/>
            </a:schemeClr>
          </a:solidFill>
        </p:spPr>
        <p:txBody>
          <a:bodyPr anchor="ctr"/>
          <a:lstStyle>
            <a:lvl1pPr>
              <a:defRPr lang="en-US" sz="1049"/>
            </a:lvl1pPr>
          </a:lstStyle>
          <a:p>
            <a:pPr lvl="0"/>
            <a:endParaRPr lang="en-US" noProof="0"/>
          </a:p>
        </p:txBody>
      </p:sp>
      <p:sp>
        <p:nvSpPr>
          <p:cNvPr id="9" name="Text Placeholder 7"/>
          <p:cNvSpPr>
            <a:spLocks noGrp="1"/>
          </p:cNvSpPr>
          <p:nvPr>
            <p:ph type="body" sz="quarter" idx="21"/>
          </p:nvPr>
        </p:nvSpPr>
        <p:spPr>
          <a:xfrm>
            <a:off x="685801" y="3407231"/>
            <a:ext cx="2496312" cy="84010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3407231"/>
            <a:ext cx="2496312" cy="840102"/>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3407231"/>
            <a:ext cx="2496312" cy="84010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6652952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2"/>
            <a:ext cx="2496312" cy="3199581"/>
          </a:xfrm>
          <a:solidFill>
            <a:schemeClr val="bg1">
              <a:lumMod val="95000"/>
            </a:schemeClr>
          </a:solidFill>
        </p:spPr>
        <p:txBody>
          <a:bodyPr anchor="ctr"/>
          <a:lstStyle>
            <a:lvl1pPr>
              <a:defRPr lang="en-US" sz="1049" dirty="0"/>
            </a:lvl1pPr>
          </a:lstStyle>
          <a:p>
            <a:pPr lvl="0"/>
            <a:endParaRPr lang="en-US" noProof="0" dirty="0"/>
          </a:p>
        </p:txBody>
      </p:sp>
      <p:sp>
        <p:nvSpPr>
          <p:cNvPr id="5" name="Picture Placeholder 3"/>
          <p:cNvSpPr>
            <a:spLocks noGrp="1"/>
          </p:cNvSpPr>
          <p:nvPr>
            <p:ph type="pic" sz="quarter" idx="11"/>
          </p:nvPr>
        </p:nvSpPr>
        <p:spPr>
          <a:xfrm>
            <a:off x="3323844" y="1047752"/>
            <a:ext cx="2496312" cy="3199581"/>
          </a:xfrm>
          <a:solidFill>
            <a:schemeClr val="bg1">
              <a:lumMod val="95000"/>
            </a:schemeClr>
          </a:solidFill>
        </p:spPr>
        <p:txBody>
          <a:bodyPr anchor="ctr"/>
          <a:lstStyle>
            <a:lvl1pPr>
              <a:defRPr lang="en-US" sz="1049"/>
            </a:lvl1pPr>
          </a:lstStyle>
          <a:p>
            <a:pPr lvl="0"/>
            <a:endParaRPr lang="en-US" noProof="0"/>
          </a:p>
        </p:txBody>
      </p:sp>
      <p:sp>
        <p:nvSpPr>
          <p:cNvPr id="6" name="Picture Placeholder 3"/>
          <p:cNvSpPr>
            <a:spLocks noGrp="1"/>
          </p:cNvSpPr>
          <p:nvPr>
            <p:ph type="pic" sz="quarter" idx="12"/>
          </p:nvPr>
        </p:nvSpPr>
        <p:spPr>
          <a:xfrm>
            <a:off x="5961887" y="1047752"/>
            <a:ext cx="2496312" cy="3199581"/>
          </a:xfrm>
          <a:solidFill>
            <a:schemeClr val="bg1">
              <a:lumMod val="95000"/>
            </a:schemeClr>
          </a:solidFill>
        </p:spPr>
        <p:txBody>
          <a:bodyPr anchor="ctr"/>
          <a:lstStyle>
            <a:lvl1pPr>
              <a:defRPr lang="en-US" sz="1049"/>
            </a:lvl1pPr>
          </a:lstStyle>
          <a:p>
            <a:pPr lvl="0"/>
            <a:endParaRPr lang="en-US" noProof="0"/>
          </a:p>
        </p:txBody>
      </p:sp>
      <p:sp>
        <p:nvSpPr>
          <p:cNvPr id="9" name="Text Placeholder 7"/>
          <p:cNvSpPr>
            <a:spLocks noGrp="1"/>
          </p:cNvSpPr>
          <p:nvPr>
            <p:ph type="body" sz="quarter" idx="21"/>
          </p:nvPr>
        </p:nvSpPr>
        <p:spPr>
          <a:xfrm>
            <a:off x="685801" y="3407231"/>
            <a:ext cx="2496312" cy="84010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3407231"/>
            <a:ext cx="2496312" cy="840102"/>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3407231"/>
            <a:ext cx="2496312" cy="84010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216868910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2"/>
            <a:ext cx="3814192" cy="3199581"/>
          </a:xfrm>
          <a:solidFill>
            <a:schemeClr val="bg1">
              <a:lumMod val="95000"/>
            </a:schemeClr>
          </a:solidFill>
        </p:spPr>
        <p:txBody>
          <a:bodyPr anchor="ctr"/>
          <a:lstStyle>
            <a:lvl1pPr>
              <a:defRPr lang="en-US" sz="1049"/>
            </a:lvl1pPr>
          </a:lstStyle>
          <a:p>
            <a:pPr lvl="0"/>
            <a:endParaRPr lang="en-US" noProof="0"/>
          </a:p>
        </p:txBody>
      </p:sp>
      <p:sp>
        <p:nvSpPr>
          <p:cNvPr id="5" name="Picture Placeholder 3"/>
          <p:cNvSpPr>
            <a:spLocks noGrp="1"/>
          </p:cNvSpPr>
          <p:nvPr>
            <p:ph type="pic" sz="quarter" idx="11"/>
          </p:nvPr>
        </p:nvSpPr>
        <p:spPr>
          <a:xfrm>
            <a:off x="4644009" y="1047752"/>
            <a:ext cx="3814192" cy="3199581"/>
          </a:xfrm>
          <a:solidFill>
            <a:schemeClr val="bg1">
              <a:lumMod val="95000"/>
            </a:schemeClr>
          </a:solidFill>
        </p:spPr>
        <p:txBody>
          <a:bodyPr anchor="ctr"/>
          <a:lstStyle>
            <a:lvl1pPr>
              <a:defRPr lang="en-US" sz="1049"/>
            </a:lvl1pPr>
          </a:lstStyle>
          <a:p>
            <a:pPr lvl="0"/>
            <a:endParaRPr lang="en-US" noProof="0"/>
          </a:p>
        </p:txBody>
      </p:sp>
      <p:sp>
        <p:nvSpPr>
          <p:cNvPr id="8" name="Text Placeholder 7"/>
          <p:cNvSpPr>
            <a:spLocks noGrp="1"/>
          </p:cNvSpPr>
          <p:nvPr>
            <p:ph type="body" sz="quarter" idx="21"/>
          </p:nvPr>
        </p:nvSpPr>
        <p:spPr>
          <a:xfrm>
            <a:off x="685809" y="3638069"/>
            <a:ext cx="3813049" cy="609269"/>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4" y="3638069"/>
            <a:ext cx="3813049" cy="609269"/>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23167417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2"/>
            <a:ext cx="3814192" cy="3199581"/>
          </a:xfrm>
          <a:solidFill>
            <a:schemeClr val="bg1">
              <a:lumMod val="95000"/>
            </a:schemeClr>
          </a:solidFill>
        </p:spPr>
        <p:txBody>
          <a:bodyPr anchor="ctr"/>
          <a:lstStyle>
            <a:lvl1pPr>
              <a:defRPr lang="en-US" sz="1049"/>
            </a:lvl1pPr>
          </a:lstStyle>
          <a:p>
            <a:pPr lvl="0"/>
            <a:endParaRPr lang="en-US" noProof="0"/>
          </a:p>
        </p:txBody>
      </p:sp>
      <p:sp>
        <p:nvSpPr>
          <p:cNvPr id="5" name="Picture Placeholder 3"/>
          <p:cNvSpPr>
            <a:spLocks noGrp="1"/>
          </p:cNvSpPr>
          <p:nvPr>
            <p:ph type="pic" sz="quarter" idx="11"/>
          </p:nvPr>
        </p:nvSpPr>
        <p:spPr>
          <a:xfrm>
            <a:off x="4644009" y="1047752"/>
            <a:ext cx="3814192" cy="3199581"/>
          </a:xfrm>
          <a:solidFill>
            <a:schemeClr val="bg1">
              <a:lumMod val="95000"/>
            </a:schemeClr>
          </a:solidFill>
        </p:spPr>
        <p:txBody>
          <a:bodyPr anchor="ctr"/>
          <a:lstStyle>
            <a:lvl1pPr>
              <a:defRPr lang="en-US" sz="1049"/>
            </a:lvl1pPr>
          </a:lstStyle>
          <a:p>
            <a:pPr lvl="0"/>
            <a:endParaRPr lang="en-US" noProof="0"/>
          </a:p>
        </p:txBody>
      </p:sp>
      <p:sp>
        <p:nvSpPr>
          <p:cNvPr id="8" name="Text Placeholder 7"/>
          <p:cNvSpPr>
            <a:spLocks noGrp="1"/>
          </p:cNvSpPr>
          <p:nvPr>
            <p:ph type="body" sz="quarter" idx="21"/>
          </p:nvPr>
        </p:nvSpPr>
        <p:spPr>
          <a:xfrm>
            <a:off x="685809" y="3638069"/>
            <a:ext cx="3813049" cy="609269"/>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4" y="3638069"/>
            <a:ext cx="3813049" cy="609269"/>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9789381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2"/>
            <a:ext cx="1828800" cy="1983051"/>
          </a:xfrm>
          <a:solidFill>
            <a:schemeClr val="bg1">
              <a:lumMod val="95000"/>
            </a:schemeClr>
          </a:solidFill>
        </p:spPr>
        <p:txBody>
          <a:bodyPr anchor="ctr"/>
          <a:lstStyle>
            <a:lvl1pPr>
              <a:defRPr lang="en-US" sz="1049" dirty="0"/>
            </a:lvl1pPr>
          </a:lstStyle>
          <a:p>
            <a:pPr lvl="0"/>
            <a:endParaRPr lang="en-US" noProof="0" dirty="0"/>
          </a:p>
        </p:txBody>
      </p:sp>
      <p:sp>
        <p:nvSpPr>
          <p:cNvPr id="5" name="Picture Placeholder 3"/>
          <p:cNvSpPr>
            <a:spLocks noGrp="1"/>
          </p:cNvSpPr>
          <p:nvPr>
            <p:ph type="pic" sz="quarter" idx="11"/>
          </p:nvPr>
        </p:nvSpPr>
        <p:spPr>
          <a:xfrm>
            <a:off x="2667001" y="1047752"/>
            <a:ext cx="1828800" cy="1983051"/>
          </a:xfrm>
          <a:solidFill>
            <a:schemeClr val="bg1">
              <a:lumMod val="95000"/>
            </a:schemeClr>
          </a:solidFill>
        </p:spPr>
        <p:txBody>
          <a:bodyPr anchor="ctr"/>
          <a:lstStyle>
            <a:lvl1pPr>
              <a:defRPr lang="en-US" sz="1049"/>
            </a:lvl1pPr>
          </a:lstStyle>
          <a:p>
            <a:pPr lvl="0"/>
            <a:endParaRPr lang="en-US" noProof="0"/>
          </a:p>
        </p:txBody>
      </p:sp>
      <p:sp>
        <p:nvSpPr>
          <p:cNvPr id="6" name="Picture Placeholder 3"/>
          <p:cNvSpPr>
            <a:spLocks noGrp="1"/>
          </p:cNvSpPr>
          <p:nvPr>
            <p:ph type="pic" sz="quarter" idx="12"/>
          </p:nvPr>
        </p:nvSpPr>
        <p:spPr>
          <a:xfrm>
            <a:off x="4648199" y="1047752"/>
            <a:ext cx="1828800" cy="1983051"/>
          </a:xfrm>
          <a:solidFill>
            <a:schemeClr val="bg1">
              <a:lumMod val="95000"/>
            </a:schemeClr>
          </a:solidFill>
        </p:spPr>
        <p:txBody>
          <a:bodyPr anchor="ctr"/>
          <a:lstStyle>
            <a:lvl1pPr>
              <a:defRPr lang="en-US" sz="1049"/>
            </a:lvl1pPr>
          </a:lstStyle>
          <a:p>
            <a:pPr lvl="0"/>
            <a:endParaRPr lang="en-US" noProof="0"/>
          </a:p>
        </p:txBody>
      </p:sp>
      <p:sp>
        <p:nvSpPr>
          <p:cNvPr id="7" name="Picture Placeholder 3"/>
          <p:cNvSpPr>
            <a:spLocks noGrp="1"/>
          </p:cNvSpPr>
          <p:nvPr>
            <p:ph type="pic" sz="quarter" idx="13"/>
          </p:nvPr>
        </p:nvSpPr>
        <p:spPr>
          <a:xfrm>
            <a:off x="6629400" y="1047752"/>
            <a:ext cx="1828800" cy="1983051"/>
          </a:xfrm>
          <a:solidFill>
            <a:schemeClr val="bg1">
              <a:lumMod val="95000"/>
            </a:schemeClr>
          </a:solidFill>
        </p:spPr>
        <p:txBody>
          <a:bodyPr anchor="ctr"/>
          <a:lstStyle>
            <a:lvl1pPr>
              <a:defRPr lang="en-US" sz="1049"/>
            </a:lvl1pPr>
          </a:lstStyle>
          <a:p>
            <a:pPr lvl="0"/>
            <a:endParaRPr lang="en-US" noProof="0"/>
          </a:p>
        </p:txBody>
      </p:sp>
      <p:sp>
        <p:nvSpPr>
          <p:cNvPr id="8" name="Text Placeholder 7"/>
          <p:cNvSpPr>
            <a:spLocks noGrp="1"/>
          </p:cNvSpPr>
          <p:nvPr>
            <p:ph type="body" sz="quarter" idx="19"/>
          </p:nvPr>
        </p:nvSpPr>
        <p:spPr>
          <a:xfrm>
            <a:off x="685801" y="2190699"/>
            <a:ext cx="1831086" cy="84010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2190699"/>
            <a:ext cx="1831086" cy="840102"/>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2190699"/>
            <a:ext cx="1831086" cy="840102"/>
          </a:xfrm>
          <a:solidFill>
            <a:schemeClr val="accent5">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2190699"/>
            <a:ext cx="1831086" cy="84010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685801" y="3159233"/>
            <a:ext cx="1831086" cy="1285169"/>
          </a:xfrm>
        </p:spPr>
        <p:txBody>
          <a:bodyPr/>
          <a:lstStyle>
            <a:lvl1pPr marL="0" indent="0">
              <a:buNone/>
              <a:defRPr sz="1049"/>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2666239" y="3159233"/>
            <a:ext cx="1831086" cy="1285169"/>
          </a:xfrm>
        </p:spPr>
        <p:txBody>
          <a:bodyPr/>
          <a:lstStyle>
            <a:lvl1pPr marL="0" indent="0">
              <a:buNone/>
              <a:defRPr sz="1049"/>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4646675" y="3159233"/>
            <a:ext cx="1831086" cy="1285169"/>
          </a:xfrm>
        </p:spPr>
        <p:txBody>
          <a:bodyPr/>
          <a:lstStyle>
            <a:lvl1pPr marL="0" indent="0">
              <a:buNone/>
              <a:defRPr sz="1049"/>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6627113" y="3159233"/>
            <a:ext cx="1831086" cy="1285169"/>
          </a:xfrm>
        </p:spPr>
        <p:txBody>
          <a:bodyPr/>
          <a:lstStyle>
            <a:lvl1pPr marL="0" indent="0">
              <a:buNone/>
              <a:defRPr sz="1049"/>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6532393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9" y="209975"/>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2"/>
            <a:ext cx="1828800" cy="1983051"/>
          </a:xfrm>
          <a:solidFill>
            <a:schemeClr val="bg1">
              <a:lumMod val="95000"/>
            </a:schemeClr>
          </a:solidFill>
        </p:spPr>
        <p:txBody>
          <a:bodyPr anchor="ctr"/>
          <a:lstStyle>
            <a:lvl1pPr>
              <a:defRPr lang="en-US" sz="1049" dirty="0"/>
            </a:lvl1pPr>
          </a:lstStyle>
          <a:p>
            <a:pPr lvl="0"/>
            <a:endParaRPr lang="en-US" noProof="0" dirty="0"/>
          </a:p>
        </p:txBody>
      </p:sp>
      <p:sp>
        <p:nvSpPr>
          <p:cNvPr id="5" name="Picture Placeholder 3"/>
          <p:cNvSpPr>
            <a:spLocks noGrp="1"/>
          </p:cNvSpPr>
          <p:nvPr>
            <p:ph type="pic" sz="quarter" idx="11"/>
          </p:nvPr>
        </p:nvSpPr>
        <p:spPr>
          <a:xfrm>
            <a:off x="2667001" y="1047752"/>
            <a:ext cx="1828800" cy="1983051"/>
          </a:xfrm>
          <a:solidFill>
            <a:schemeClr val="bg1">
              <a:lumMod val="95000"/>
            </a:schemeClr>
          </a:solidFill>
        </p:spPr>
        <p:txBody>
          <a:bodyPr anchor="ctr"/>
          <a:lstStyle>
            <a:lvl1pPr>
              <a:defRPr lang="en-US" sz="1049"/>
            </a:lvl1pPr>
          </a:lstStyle>
          <a:p>
            <a:pPr lvl="0"/>
            <a:endParaRPr lang="en-US" noProof="0"/>
          </a:p>
        </p:txBody>
      </p:sp>
      <p:sp>
        <p:nvSpPr>
          <p:cNvPr id="6" name="Picture Placeholder 3"/>
          <p:cNvSpPr>
            <a:spLocks noGrp="1"/>
          </p:cNvSpPr>
          <p:nvPr>
            <p:ph type="pic" sz="quarter" idx="12"/>
          </p:nvPr>
        </p:nvSpPr>
        <p:spPr>
          <a:xfrm>
            <a:off x="4648199" y="1047752"/>
            <a:ext cx="1828800" cy="1983051"/>
          </a:xfrm>
          <a:solidFill>
            <a:schemeClr val="bg1">
              <a:lumMod val="95000"/>
            </a:schemeClr>
          </a:solidFill>
        </p:spPr>
        <p:txBody>
          <a:bodyPr anchor="ctr"/>
          <a:lstStyle>
            <a:lvl1pPr>
              <a:defRPr lang="en-US" sz="1049"/>
            </a:lvl1pPr>
          </a:lstStyle>
          <a:p>
            <a:pPr lvl="0"/>
            <a:endParaRPr lang="en-US" noProof="0"/>
          </a:p>
        </p:txBody>
      </p:sp>
      <p:sp>
        <p:nvSpPr>
          <p:cNvPr id="7" name="Picture Placeholder 3"/>
          <p:cNvSpPr>
            <a:spLocks noGrp="1"/>
          </p:cNvSpPr>
          <p:nvPr>
            <p:ph type="pic" sz="quarter" idx="13"/>
          </p:nvPr>
        </p:nvSpPr>
        <p:spPr>
          <a:xfrm>
            <a:off x="6629400" y="1047752"/>
            <a:ext cx="1828800" cy="1983051"/>
          </a:xfrm>
          <a:solidFill>
            <a:schemeClr val="bg1">
              <a:lumMod val="95000"/>
            </a:schemeClr>
          </a:solidFill>
        </p:spPr>
        <p:txBody>
          <a:bodyPr anchor="ctr"/>
          <a:lstStyle>
            <a:lvl1pPr>
              <a:defRPr lang="en-US" sz="1049"/>
            </a:lvl1pPr>
          </a:lstStyle>
          <a:p>
            <a:pPr lvl="0"/>
            <a:endParaRPr lang="en-US" noProof="0"/>
          </a:p>
        </p:txBody>
      </p:sp>
      <p:sp>
        <p:nvSpPr>
          <p:cNvPr id="8" name="Text Placeholder 7"/>
          <p:cNvSpPr>
            <a:spLocks noGrp="1"/>
          </p:cNvSpPr>
          <p:nvPr>
            <p:ph type="body" sz="quarter" idx="19"/>
          </p:nvPr>
        </p:nvSpPr>
        <p:spPr>
          <a:xfrm>
            <a:off x="685801" y="2190699"/>
            <a:ext cx="1831086" cy="84010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2190699"/>
            <a:ext cx="1831086" cy="840102"/>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2190699"/>
            <a:ext cx="1831086" cy="840102"/>
          </a:xfrm>
          <a:solidFill>
            <a:schemeClr val="accent5">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2190699"/>
            <a:ext cx="1831086" cy="84010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53" indent="-128576">
              <a:defRPr sz="1049">
                <a:solidFill>
                  <a:srgbClr val="FFFFFF"/>
                </a:solidFill>
              </a:defRPr>
            </a:lvl3pPr>
            <a:lvl4pPr marL="385729" indent="-128576">
              <a:defRPr sz="1049">
                <a:solidFill>
                  <a:srgbClr val="FFFFFF"/>
                </a:solidFill>
              </a:defRPr>
            </a:lvl4pPr>
            <a:lvl5pPr marL="557165" indent="-171436">
              <a:defRPr sz="1049">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685801" y="3159233"/>
            <a:ext cx="1831086" cy="1285169"/>
          </a:xfrm>
        </p:spPr>
        <p:txBody>
          <a:bodyPr/>
          <a:lstStyle>
            <a:lvl1pPr marL="0" indent="0">
              <a:buNone/>
              <a:defRPr sz="1049"/>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2666239" y="3159233"/>
            <a:ext cx="1831086" cy="1285169"/>
          </a:xfrm>
        </p:spPr>
        <p:txBody>
          <a:bodyPr/>
          <a:lstStyle>
            <a:lvl1pPr marL="0" indent="0">
              <a:buNone/>
              <a:defRPr sz="1049"/>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4646675" y="3159233"/>
            <a:ext cx="1831086" cy="1285169"/>
          </a:xfrm>
        </p:spPr>
        <p:txBody>
          <a:bodyPr/>
          <a:lstStyle>
            <a:lvl1pPr marL="0" indent="0">
              <a:buNone/>
              <a:defRPr sz="1049"/>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6627113" y="3159233"/>
            <a:ext cx="1831086" cy="1285169"/>
          </a:xfrm>
        </p:spPr>
        <p:txBody>
          <a:bodyPr/>
          <a:lstStyle>
            <a:lvl1pPr marL="0" indent="0">
              <a:buNone/>
              <a:defRPr sz="1049"/>
            </a:lvl1pPr>
            <a:lvl2pPr marL="128576" indent="-128576">
              <a:buFont typeface="Arial" panose="020B0604020202020204" pitchFamily="34" charset="0"/>
              <a:buChar char="•"/>
              <a:defRPr sz="1049"/>
            </a:lvl2pPr>
            <a:lvl3pPr marL="257153" indent="-128576">
              <a:defRPr sz="1049"/>
            </a:lvl3pPr>
            <a:lvl4pPr marL="385729" indent="-128576">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p:nvPr>
        </p:nvSpPr>
        <p:spPr>
          <a:xfrm>
            <a:off x="685809" y="700088"/>
            <a:ext cx="7772401" cy="304800"/>
          </a:xfrm>
        </p:spPr>
        <p:txBody>
          <a:bodyPr/>
          <a:lstStyle>
            <a:lvl1pPr marL="0" indent="0" algn="ctr">
              <a:lnSpc>
                <a:spcPct val="86000"/>
              </a:lnSpc>
              <a:spcBef>
                <a:spcPts val="0"/>
              </a:spcBef>
              <a:buNone/>
              <a:defRPr sz="1349" baseline="0"/>
            </a:lvl1pPr>
          </a:lstStyle>
          <a:p>
            <a:pPr lvl="0"/>
            <a:r>
              <a:rPr lang="ru-RU"/>
              <a:t>Образец текста</a:t>
            </a:r>
          </a:p>
        </p:txBody>
      </p:sp>
    </p:spTree>
    <p:extLst>
      <p:ext uri="{BB962C8B-B14F-4D97-AF65-F5344CB8AC3E}">
        <p14:creationId xmlns:p14="http://schemas.microsoft.com/office/powerpoint/2010/main" val="122177579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 /><Relationship Id="rId18" Type="http://schemas.openxmlformats.org/officeDocument/2006/relationships/slideLayout" Target="../slideLayouts/slideLayout18.xml" /><Relationship Id="rId26" Type="http://schemas.openxmlformats.org/officeDocument/2006/relationships/slideLayout" Target="../slideLayouts/slideLayout26.xml" /><Relationship Id="rId39" Type="http://schemas.openxmlformats.org/officeDocument/2006/relationships/slideLayout" Target="../slideLayouts/slideLayout39.xml" /><Relationship Id="rId21" Type="http://schemas.openxmlformats.org/officeDocument/2006/relationships/slideLayout" Target="../slideLayouts/slideLayout21.xml" /><Relationship Id="rId34" Type="http://schemas.openxmlformats.org/officeDocument/2006/relationships/slideLayout" Target="../slideLayouts/slideLayout34.xml" /><Relationship Id="rId42" Type="http://schemas.openxmlformats.org/officeDocument/2006/relationships/slideLayout" Target="../slideLayouts/slideLayout42.xml" /><Relationship Id="rId47" Type="http://schemas.openxmlformats.org/officeDocument/2006/relationships/slideLayout" Target="../slideLayouts/slideLayout47.xml" /><Relationship Id="rId50" Type="http://schemas.openxmlformats.org/officeDocument/2006/relationships/slideLayout" Target="../slideLayouts/slideLayout50.xml" /><Relationship Id="rId55" Type="http://schemas.openxmlformats.org/officeDocument/2006/relationships/slideLayout" Target="../slideLayouts/slideLayout55.xml" /><Relationship Id="rId7" Type="http://schemas.openxmlformats.org/officeDocument/2006/relationships/slideLayout" Target="../slideLayouts/slideLayout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20" Type="http://schemas.openxmlformats.org/officeDocument/2006/relationships/slideLayout" Target="../slideLayouts/slideLayout20.xml" /><Relationship Id="rId29" Type="http://schemas.openxmlformats.org/officeDocument/2006/relationships/slideLayout" Target="../slideLayouts/slideLayout29.xml" /><Relationship Id="rId41" Type="http://schemas.openxmlformats.org/officeDocument/2006/relationships/slideLayout" Target="../slideLayouts/slideLayout41.xml" /><Relationship Id="rId54" Type="http://schemas.openxmlformats.org/officeDocument/2006/relationships/slideLayout" Target="../slideLayouts/slideLayout54.xml" /><Relationship Id="rId62" Type="http://schemas.openxmlformats.org/officeDocument/2006/relationships/hyperlink" Target="https://twitter.com/" TargetMode="Externa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24" Type="http://schemas.openxmlformats.org/officeDocument/2006/relationships/slideLayout" Target="../slideLayouts/slideLayout24.xml" /><Relationship Id="rId32" Type="http://schemas.openxmlformats.org/officeDocument/2006/relationships/slideLayout" Target="../slideLayouts/slideLayout32.xml" /><Relationship Id="rId37" Type="http://schemas.openxmlformats.org/officeDocument/2006/relationships/slideLayout" Target="../slideLayouts/slideLayout37.xml" /><Relationship Id="rId40" Type="http://schemas.openxmlformats.org/officeDocument/2006/relationships/slideLayout" Target="../slideLayouts/slideLayout40.xml" /><Relationship Id="rId45" Type="http://schemas.openxmlformats.org/officeDocument/2006/relationships/slideLayout" Target="../slideLayouts/slideLayout45.xml" /><Relationship Id="rId53" Type="http://schemas.openxmlformats.org/officeDocument/2006/relationships/slideLayout" Target="../slideLayouts/slideLayout53.xml" /><Relationship Id="rId58" Type="http://schemas.openxmlformats.org/officeDocument/2006/relationships/slideLayout" Target="../slideLayouts/slideLayout58.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23" Type="http://schemas.openxmlformats.org/officeDocument/2006/relationships/slideLayout" Target="../slideLayouts/slideLayout23.xml" /><Relationship Id="rId28" Type="http://schemas.openxmlformats.org/officeDocument/2006/relationships/slideLayout" Target="../slideLayouts/slideLayout28.xml" /><Relationship Id="rId36" Type="http://schemas.openxmlformats.org/officeDocument/2006/relationships/slideLayout" Target="../slideLayouts/slideLayout36.xml" /><Relationship Id="rId49" Type="http://schemas.openxmlformats.org/officeDocument/2006/relationships/slideLayout" Target="../slideLayouts/slideLayout49.xml" /><Relationship Id="rId57" Type="http://schemas.openxmlformats.org/officeDocument/2006/relationships/slideLayout" Target="../slideLayouts/slideLayout57.xml" /><Relationship Id="rId61" Type="http://schemas.openxmlformats.org/officeDocument/2006/relationships/hyperlink" Target="https://www.linkedin.com/" TargetMode="External" /><Relationship Id="rId10" Type="http://schemas.openxmlformats.org/officeDocument/2006/relationships/slideLayout" Target="../slideLayouts/slideLayout10.xml" /><Relationship Id="rId19" Type="http://schemas.openxmlformats.org/officeDocument/2006/relationships/slideLayout" Target="../slideLayouts/slideLayout19.xml" /><Relationship Id="rId31" Type="http://schemas.openxmlformats.org/officeDocument/2006/relationships/slideLayout" Target="../slideLayouts/slideLayout31.xml" /><Relationship Id="rId44" Type="http://schemas.openxmlformats.org/officeDocument/2006/relationships/slideLayout" Target="../slideLayouts/slideLayout44.xml" /><Relationship Id="rId52" Type="http://schemas.openxmlformats.org/officeDocument/2006/relationships/slideLayout" Target="../slideLayouts/slideLayout52.xml" /><Relationship Id="rId60" Type="http://schemas.openxmlformats.org/officeDocument/2006/relationships/hyperlink" Target="https://www.facebook.com" TargetMode="Externa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 Id="rId22" Type="http://schemas.openxmlformats.org/officeDocument/2006/relationships/slideLayout" Target="../slideLayouts/slideLayout22.xml" /><Relationship Id="rId27" Type="http://schemas.openxmlformats.org/officeDocument/2006/relationships/slideLayout" Target="../slideLayouts/slideLayout27.xml" /><Relationship Id="rId30" Type="http://schemas.openxmlformats.org/officeDocument/2006/relationships/slideLayout" Target="../slideLayouts/slideLayout30.xml" /><Relationship Id="rId35" Type="http://schemas.openxmlformats.org/officeDocument/2006/relationships/slideLayout" Target="../slideLayouts/slideLayout35.xml" /><Relationship Id="rId43" Type="http://schemas.openxmlformats.org/officeDocument/2006/relationships/slideLayout" Target="../slideLayouts/slideLayout43.xml" /><Relationship Id="rId48" Type="http://schemas.openxmlformats.org/officeDocument/2006/relationships/slideLayout" Target="../slideLayouts/slideLayout48.xml" /><Relationship Id="rId56" Type="http://schemas.openxmlformats.org/officeDocument/2006/relationships/slideLayout" Target="../slideLayouts/slideLayout56.xml" /><Relationship Id="rId8" Type="http://schemas.openxmlformats.org/officeDocument/2006/relationships/slideLayout" Target="../slideLayouts/slideLayout8.xml" /><Relationship Id="rId51" Type="http://schemas.openxmlformats.org/officeDocument/2006/relationships/slideLayout" Target="../slideLayouts/slideLayout51.xml" /><Relationship Id="rId3" Type="http://schemas.openxmlformats.org/officeDocument/2006/relationships/slideLayout" Target="../slideLayouts/slideLayout3.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5" Type="http://schemas.openxmlformats.org/officeDocument/2006/relationships/slideLayout" Target="../slideLayouts/slideLayout25.xml" /><Relationship Id="rId33" Type="http://schemas.openxmlformats.org/officeDocument/2006/relationships/slideLayout" Target="../slideLayouts/slideLayout33.xml" /><Relationship Id="rId38" Type="http://schemas.openxmlformats.org/officeDocument/2006/relationships/slideLayout" Target="../slideLayouts/slideLayout38.xml" /><Relationship Id="rId46" Type="http://schemas.openxmlformats.org/officeDocument/2006/relationships/slideLayout" Target="../slideLayouts/slideLayout46.xml" /><Relationship Id="rId59" Type="http://schemas.openxmlformats.org/officeDocument/2006/relationships/theme" Target="../theme/theme1.xml" /></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1.xml" /><Relationship Id="rId18" Type="http://schemas.openxmlformats.org/officeDocument/2006/relationships/slideLayout" Target="../slideLayouts/slideLayout76.xml" /><Relationship Id="rId26" Type="http://schemas.openxmlformats.org/officeDocument/2006/relationships/slideLayout" Target="../slideLayouts/slideLayout84.xml" /><Relationship Id="rId39" Type="http://schemas.openxmlformats.org/officeDocument/2006/relationships/slideLayout" Target="../slideLayouts/slideLayout97.xml" /><Relationship Id="rId21" Type="http://schemas.openxmlformats.org/officeDocument/2006/relationships/slideLayout" Target="../slideLayouts/slideLayout79.xml" /><Relationship Id="rId34" Type="http://schemas.openxmlformats.org/officeDocument/2006/relationships/slideLayout" Target="../slideLayouts/slideLayout92.xml" /><Relationship Id="rId42" Type="http://schemas.openxmlformats.org/officeDocument/2006/relationships/slideLayout" Target="../slideLayouts/slideLayout100.xml" /><Relationship Id="rId47" Type="http://schemas.openxmlformats.org/officeDocument/2006/relationships/slideLayout" Target="../slideLayouts/slideLayout105.xml" /><Relationship Id="rId50" Type="http://schemas.openxmlformats.org/officeDocument/2006/relationships/slideLayout" Target="../slideLayouts/slideLayout108.xml" /><Relationship Id="rId55" Type="http://schemas.openxmlformats.org/officeDocument/2006/relationships/slideLayout" Target="../slideLayouts/slideLayout113.xml" /><Relationship Id="rId7" Type="http://schemas.openxmlformats.org/officeDocument/2006/relationships/slideLayout" Target="../slideLayouts/slideLayout65.xml" /><Relationship Id="rId2" Type="http://schemas.openxmlformats.org/officeDocument/2006/relationships/slideLayout" Target="../slideLayouts/slideLayout60.xml" /><Relationship Id="rId16" Type="http://schemas.openxmlformats.org/officeDocument/2006/relationships/slideLayout" Target="../slideLayouts/slideLayout74.xml" /><Relationship Id="rId20" Type="http://schemas.openxmlformats.org/officeDocument/2006/relationships/slideLayout" Target="../slideLayouts/slideLayout78.xml" /><Relationship Id="rId29" Type="http://schemas.openxmlformats.org/officeDocument/2006/relationships/slideLayout" Target="../slideLayouts/slideLayout87.xml" /><Relationship Id="rId41" Type="http://schemas.openxmlformats.org/officeDocument/2006/relationships/slideLayout" Target="../slideLayouts/slideLayout99.xml" /><Relationship Id="rId54" Type="http://schemas.openxmlformats.org/officeDocument/2006/relationships/slideLayout" Target="../slideLayouts/slideLayout112.xml" /><Relationship Id="rId62" Type="http://schemas.openxmlformats.org/officeDocument/2006/relationships/hyperlink" Target="https://twitter.com/" TargetMode="External" /><Relationship Id="rId1" Type="http://schemas.openxmlformats.org/officeDocument/2006/relationships/slideLayout" Target="../slideLayouts/slideLayout59.xml" /><Relationship Id="rId6" Type="http://schemas.openxmlformats.org/officeDocument/2006/relationships/slideLayout" Target="../slideLayouts/slideLayout64.xml" /><Relationship Id="rId11" Type="http://schemas.openxmlformats.org/officeDocument/2006/relationships/slideLayout" Target="../slideLayouts/slideLayout69.xml" /><Relationship Id="rId24" Type="http://schemas.openxmlformats.org/officeDocument/2006/relationships/slideLayout" Target="../slideLayouts/slideLayout82.xml" /><Relationship Id="rId32" Type="http://schemas.openxmlformats.org/officeDocument/2006/relationships/slideLayout" Target="../slideLayouts/slideLayout90.xml" /><Relationship Id="rId37" Type="http://schemas.openxmlformats.org/officeDocument/2006/relationships/slideLayout" Target="../slideLayouts/slideLayout95.xml" /><Relationship Id="rId40" Type="http://schemas.openxmlformats.org/officeDocument/2006/relationships/slideLayout" Target="../slideLayouts/slideLayout98.xml" /><Relationship Id="rId45" Type="http://schemas.openxmlformats.org/officeDocument/2006/relationships/slideLayout" Target="../slideLayouts/slideLayout103.xml" /><Relationship Id="rId53" Type="http://schemas.openxmlformats.org/officeDocument/2006/relationships/slideLayout" Target="../slideLayouts/slideLayout111.xml" /><Relationship Id="rId58" Type="http://schemas.openxmlformats.org/officeDocument/2006/relationships/slideLayout" Target="../slideLayouts/slideLayout116.xml" /><Relationship Id="rId5" Type="http://schemas.openxmlformats.org/officeDocument/2006/relationships/slideLayout" Target="../slideLayouts/slideLayout63.xml" /><Relationship Id="rId15" Type="http://schemas.openxmlformats.org/officeDocument/2006/relationships/slideLayout" Target="../slideLayouts/slideLayout73.xml" /><Relationship Id="rId23" Type="http://schemas.openxmlformats.org/officeDocument/2006/relationships/slideLayout" Target="../slideLayouts/slideLayout81.xml" /><Relationship Id="rId28" Type="http://schemas.openxmlformats.org/officeDocument/2006/relationships/slideLayout" Target="../slideLayouts/slideLayout86.xml" /><Relationship Id="rId36" Type="http://schemas.openxmlformats.org/officeDocument/2006/relationships/slideLayout" Target="../slideLayouts/slideLayout94.xml" /><Relationship Id="rId49" Type="http://schemas.openxmlformats.org/officeDocument/2006/relationships/slideLayout" Target="../slideLayouts/slideLayout107.xml" /><Relationship Id="rId57" Type="http://schemas.openxmlformats.org/officeDocument/2006/relationships/slideLayout" Target="../slideLayouts/slideLayout115.xml" /><Relationship Id="rId61" Type="http://schemas.openxmlformats.org/officeDocument/2006/relationships/hyperlink" Target="https://www.linkedin.com/" TargetMode="External" /><Relationship Id="rId10" Type="http://schemas.openxmlformats.org/officeDocument/2006/relationships/slideLayout" Target="../slideLayouts/slideLayout68.xml" /><Relationship Id="rId19" Type="http://schemas.openxmlformats.org/officeDocument/2006/relationships/slideLayout" Target="../slideLayouts/slideLayout77.xml" /><Relationship Id="rId31" Type="http://schemas.openxmlformats.org/officeDocument/2006/relationships/slideLayout" Target="../slideLayouts/slideLayout89.xml" /><Relationship Id="rId44" Type="http://schemas.openxmlformats.org/officeDocument/2006/relationships/slideLayout" Target="../slideLayouts/slideLayout102.xml" /><Relationship Id="rId52" Type="http://schemas.openxmlformats.org/officeDocument/2006/relationships/slideLayout" Target="../slideLayouts/slideLayout110.xml" /><Relationship Id="rId60" Type="http://schemas.openxmlformats.org/officeDocument/2006/relationships/hyperlink" Target="https://www.facebook.com" TargetMode="External" /><Relationship Id="rId4" Type="http://schemas.openxmlformats.org/officeDocument/2006/relationships/slideLayout" Target="../slideLayouts/slideLayout62.xml" /><Relationship Id="rId9" Type="http://schemas.openxmlformats.org/officeDocument/2006/relationships/slideLayout" Target="../slideLayouts/slideLayout67.xml" /><Relationship Id="rId14" Type="http://schemas.openxmlformats.org/officeDocument/2006/relationships/slideLayout" Target="../slideLayouts/slideLayout72.xml" /><Relationship Id="rId22" Type="http://schemas.openxmlformats.org/officeDocument/2006/relationships/slideLayout" Target="../slideLayouts/slideLayout80.xml" /><Relationship Id="rId27" Type="http://schemas.openxmlformats.org/officeDocument/2006/relationships/slideLayout" Target="../slideLayouts/slideLayout85.xml" /><Relationship Id="rId30" Type="http://schemas.openxmlformats.org/officeDocument/2006/relationships/slideLayout" Target="../slideLayouts/slideLayout88.xml" /><Relationship Id="rId35" Type="http://schemas.openxmlformats.org/officeDocument/2006/relationships/slideLayout" Target="../slideLayouts/slideLayout93.xml" /><Relationship Id="rId43" Type="http://schemas.openxmlformats.org/officeDocument/2006/relationships/slideLayout" Target="../slideLayouts/slideLayout101.xml" /><Relationship Id="rId48" Type="http://schemas.openxmlformats.org/officeDocument/2006/relationships/slideLayout" Target="../slideLayouts/slideLayout106.xml" /><Relationship Id="rId56" Type="http://schemas.openxmlformats.org/officeDocument/2006/relationships/slideLayout" Target="../slideLayouts/slideLayout114.xml" /><Relationship Id="rId8" Type="http://schemas.openxmlformats.org/officeDocument/2006/relationships/slideLayout" Target="../slideLayouts/slideLayout66.xml" /><Relationship Id="rId51" Type="http://schemas.openxmlformats.org/officeDocument/2006/relationships/slideLayout" Target="../slideLayouts/slideLayout109.xml" /><Relationship Id="rId3" Type="http://schemas.openxmlformats.org/officeDocument/2006/relationships/slideLayout" Target="../slideLayouts/slideLayout61.xml" /><Relationship Id="rId12" Type="http://schemas.openxmlformats.org/officeDocument/2006/relationships/slideLayout" Target="../slideLayouts/slideLayout70.xml" /><Relationship Id="rId17" Type="http://schemas.openxmlformats.org/officeDocument/2006/relationships/slideLayout" Target="../slideLayouts/slideLayout75.xml" /><Relationship Id="rId25" Type="http://schemas.openxmlformats.org/officeDocument/2006/relationships/slideLayout" Target="../slideLayouts/slideLayout83.xml" /><Relationship Id="rId33" Type="http://schemas.openxmlformats.org/officeDocument/2006/relationships/slideLayout" Target="../slideLayouts/slideLayout91.xml" /><Relationship Id="rId38" Type="http://schemas.openxmlformats.org/officeDocument/2006/relationships/slideLayout" Target="../slideLayouts/slideLayout96.xml" /><Relationship Id="rId46" Type="http://schemas.openxmlformats.org/officeDocument/2006/relationships/slideLayout" Target="../slideLayouts/slideLayout104.xml" /><Relationship Id="rId59" Type="http://schemas.openxmlformats.org/officeDocument/2006/relationships/theme" Target="../theme/theme2.xml" /></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29.xml" /><Relationship Id="rId18" Type="http://schemas.openxmlformats.org/officeDocument/2006/relationships/slideLayout" Target="../slideLayouts/slideLayout134.xml" /><Relationship Id="rId26" Type="http://schemas.openxmlformats.org/officeDocument/2006/relationships/slideLayout" Target="../slideLayouts/slideLayout142.xml" /><Relationship Id="rId39" Type="http://schemas.openxmlformats.org/officeDocument/2006/relationships/slideLayout" Target="../slideLayouts/slideLayout155.xml" /><Relationship Id="rId21" Type="http://schemas.openxmlformats.org/officeDocument/2006/relationships/slideLayout" Target="../slideLayouts/slideLayout137.xml" /><Relationship Id="rId34" Type="http://schemas.openxmlformats.org/officeDocument/2006/relationships/slideLayout" Target="../slideLayouts/slideLayout150.xml" /><Relationship Id="rId42" Type="http://schemas.openxmlformats.org/officeDocument/2006/relationships/slideLayout" Target="../slideLayouts/slideLayout158.xml" /><Relationship Id="rId47" Type="http://schemas.openxmlformats.org/officeDocument/2006/relationships/slideLayout" Target="../slideLayouts/slideLayout163.xml" /><Relationship Id="rId50" Type="http://schemas.openxmlformats.org/officeDocument/2006/relationships/slideLayout" Target="../slideLayouts/slideLayout166.xml" /><Relationship Id="rId55" Type="http://schemas.openxmlformats.org/officeDocument/2006/relationships/slideLayout" Target="../slideLayouts/slideLayout171.xml" /><Relationship Id="rId7" Type="http://schemas.openxmlformats.org/officeDocument/2006/relationships/slideLayout" Target="../slideLayouts/slideLayout123.xml" /><Relationship Id="rId2" Type="http://schemas.openxmlformats.org/officeDocument/2006/relationships/slideLayout" Target="../slideLayouts/slideLayout118.xml" /><Relationship Id="rId16" Type="http://schemas.openxmlformats.org/officeDocument/2006/relationships/slideLayout" Target="../slideLayouts/slideLayout132.xml" /><Relationship Id="rId20" Type="http://schemas.openxmlformats.org/officeDocument/2006/relationships/slideLayout" Target="../slideLayouts/slideLayout136.xml" /><Relationship Id="rId29" Type="http://schemas.openxmlformats.org/officeDocument/2006/relationships/slideLayout" Target="../slideLayouts/slideLayout145.xml" /><Relationship Id="rId41" Type="http://schemas.openxmlformats.org/officeDocument/2006/relationships/slideLayout" Target="../slideLayouts/slideLayout157.xml" /><Relationship Id="rId54" Type="http://schemas.openxmlformats.org/officeDocument/2006/relationships/slideLayout" Target="../slideLayouts/slideLayout170.xml" /><Relationship Id="rId62" Type="http://schemas.openxmlformats.org/officeDocument/2006/relationships/hyperlink" Target="https://twitter.com/" TargetMode="External" /><Relationship Id="rId1" Type="http://schemas.openxmlformats.org/officeDocument/2006/relationships/slideLayout" Target="../slideLayouts/slideLayout117.xml" /><Relationship Id="rId6" Type="http://schemas.openxmlformats.org/officeDocument/2006/relationships/slideLayout" Target="../slideLayouts/slideLayout122.xml" /><Relationship Id="rId11" Type="http://schemas.openxmlformats.org/officeDocument/2006/relationships/slideLayout" Target="../slideLayouts/slideLayout127.xml" /><Relationship Id="rId24" Type="http://schemas.openxmlformats.org/officeDocument/2006/relationships/slideLayout" Target="../slideLayouts/slideLayout140.xml" /><Relationship Id="rId32" Type="http://schemas.openxmlformats.org/officeDocument/2006/relationships/slideLayout" Target="../slideLayouts/slideLayout148.xml" /><Relationship Id="rId37" Type="http://schemas.openxmlformats.org/officeDocument/2006/relationships/slideLayout" Target="../slideLayouts/slideLayout153.xml" /><Relationship Id="rId40" Type="http://schemas.openxmlformats.org/officeDocument/2006/relationships/slideLayout" Target="../slideLayouts/slideLayout156.xml" /><Relationship Id="rId45" Type="http://schemas.openxmlformats.org/officeDocument/2006/relationships/slideLayout" Target="../slideLayouts/slideLayout161.xml" /><Relationship Id="rId53" Type="http://schemas.openxmlformats.org/officeDocument/2006/relationships/slideLayout" Target="../slideLayouts/slideLayout169.xml" /><Relationship Id="rId58" Type="http://schemas.openxmlformats.org/officeDocument/2006/relationships/slideLayout" Target="../slideLayouts/slideLayout174.xml" /><Relationship Id="rId5" Type="http://schemas.openxmlformats.org/officeDocument/2006/relationships/slideLayout" Target="../slideLayouts/slideLayout121.xml" /><Relationship Id="rId15" Type="http://schemas.openxmlformats.org/officeDocument/2006/relationships/slideLayout" Target="../slideLayouts/slideLayout131.xml" /><Relationship Id="rId23" Type="http://schemas.openxmlformats.org/officeDocument/2006/relationships/slideLayout" Target="../slideLayouts/slideLayout139.xml" /><Relationship Id="rId28" Type="http://schemas.openxmlformats.org/officeDocument/2006/relationships/slideLayout" Target="../slideLayouts/slideLayout144.xml" /><Relationship Id="rId36" Type="http://schemas.openxmlformats.org/officeDocument/2006/relationships/slideLayout" Target="../slideLayouts/slideLayout152.xml" /><Relationship Id="rId49" Type="http://schemas.openxmlformats.org/officeDocument/2006/relationships/slideLayout" Target="../slideLayouts/slideLayout165.xml" /><Relationship Id="rId57" Type="http://schemas.openxmlformats.org/officeDocument/2006/relationships/slideLayout" Target="../slideLayouts/slideLayout173.xml" /><Relationship Id="rId61" Type="http://schemas.openxmlformats.org/officeDocument/2006/relationships/hyperlink" Target="https://www.linkedin.com/" TargetMode="External" /><Relationship Id="rId10" Type="http://schemas.openxmlformats.org/officeDocument/2006/relationships/slideLayout" Target="../slideLayouts/slideLayout126.xml" /><Relationship Id="rId19" Type="http://schemas.openxmlformats.org/officeDocument/2006/relationships/slideLayout" Target="../slideLayouts/slideLayout135.xml" /><Relationship Id="rId31" Type="http://schemas.openxmlformats.org/officeDocument/2006/relationships/slideLayout" Target="../slideLayouts/slideLayout147.xml" /><Relationship Id="rId44" Type="http://schemas.openxmlformats.org/officeDocument/2006/relationships/slideLayout" Target="../slideLayouts/slideLayout160.xml" /><Relationship Id="rId52" Type="http://schemas.openxmlformats.org/officeDocument/2006/relationships/slideLayout" Target="../slideLayouts/slideLayout168.xml" /><Relationship Id="rId60" Type="http://schemas.openxmlformats.org/officeDocument/2006/relationships/hyperlink" Target="https://www.facebook.com" TargetMode="External" /><Relationship Id="rId4" Type="http://schemas.openxmlformats.org/officeDocument/2006/relationships/slideLayout" Target="../slideLayouts/slideLayout120.xml" /><Relationship Id="rId9" Type="http://schemas.openxmlformats.org/officeDocument/2006/relationships/slideLayout" Target="../slideLayouts/slideLayout125.xml" /><Relationship Id="rId14" Type="http://schemas.openxmlformats.org/officeDocument/2006/relationships/slideLayout" Target="../slideLayouts/slideLayout130.xml" /><Relationship Id="rId22" Type="http://schemas.openxmlformats.org/officeDocument/2006/relationships/slideLayout" Target="../slideLayouts/slideLayout138.xml" /><Relationship Id="rId27" Type="http://schemas.openxmlformats.org/officeDocument/2006/relationships/slideLayout" Target="../slideLayouts/slideLayout143.xml" /><Relationship Id="rId30" Type="http://schemas.openxmlformats.org/officeDocument/2006/relationships/slideLayout" Target="../slideLayouts/slideLayout146.xml" /><Relationship Id="rId35" Type="http://schemas.openxmlformats.org/officeDocument/2006/relationships/slideLayout" Target="../slideLayouts/slideLayout151.xml" /><Relationship Id="rId43" Type="http://schemas.openxmlformats.org/officeDocument/2006/relationships/slideLayout" Target="../slideLayouts/slideLayout159.xml" /><Relationship Id="rId48" Type="http://schemas.openxmlformats.org/officeDocument/2006/relationships/slideLayout" Target="../slideLayouts/slideLayout164.xml" /><Relationship Id="rId56" Type="http://schemas.openxmlformats.org/officeDocument/2006/relationships/slideLayout" Target="../slideLayouts/slideLayout172.xml" /><Relationship Id="rId8" Type="http://schemas.openxmlformats.org/officeDocument/2006/relationships/slideLayout" Target="../slideLayouts/slideLayout124.xml" /><Relationship Id="rId51" Type="http://schemas.openxmlformats.org/officeDocument/2006/relationships/slideLayout" Target="../slideLayouts/slideLayout167.xml" /><Relationship Id="rId3" Type="http://schemas.openxmlformats.org/officeDocument/2006/relationships/slideLayout" Target="../slideLayouts/slideLayout119.xml" /><Relationship Id="rId12" Type="http://schemas.openxmlformats.org/officeDocument/2006/relationships/slideLayout" Target="../slideLayouts/slideLayout128.xml" /><Relationship Id="rId17" Type="http://schemas.openxmlformats.org/officeDocument/2006/relationships/slideLayout" Target="../slideLayouts/slideLayout133.xml" /><Relationship Id="rId25" Type="http://schemas.openxmlformats.org/officeDocument/2006/relationships/slideLayout" Target="../slideLayouts/slideLayout141.xml" /><Relationship Id="rId33" Type="http://schemas.openxmlformats.org/officeDocument/2006/relationships/slideLayout" Target="../slideLayouts/slideLayout149.xml" /><Relationship Id="rId38" Type="http://schemas.openxmlformats.org/officeDocument/2006/relationships/slideLayout" Target="../slideLayouts/slideLayout154.xml" /><Relationship Id="rId46" Type="http://schemas.openxmlformats.org/officeDocument/2006/relationships/slideLayout" Target="../slideLayouts/slideLayout162.xml" /><Relationship Id="rId59" Type="http://schemas.openxmlformats.org/officeDocument/2006/relationships/theme" Target="../theme/theme3.xml" /></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87.xml" /><Relationship Id="rId18" Type="http://schemas.openxmlformats.org/officeDocument/2006/relationships/slideLayout" Target="../slideLayouts/slideLayout192.xml" /><Relationship Id="rId26" Type="http://schemas.openxmlformats.org/officeDocument/2006/relationships/slideLayout" Target="../slideLayouts/slideLayout200.xml" /><Relationship Id="rId39" Type="http://schemas.openxmlformats.org/officeDocument/2006/relationships/slideLayout" Target="../slideLayouts/slideLayout213.xml" /><Relationship Id="rId21" Type="http://schemas.openxmlformats.org/officeDocument/2006/relationships/slideLayout" Target="../slideLayouts/slideLayout195.xml" /><Relationship Id="rId34" Type="http://schemas.openxmlformats.org/officeDocument/2006/relationships/slideLayout" Target="../slideLayouts/slideLayout208.xml" /><Relationship Id="rId42" Type="http://schemas.openxmlformats.org/officeDocument/2006/relationships/slideLayout" Target="../slideLayouts/slideLayout216.xml" /><Relationship Id="rId47" Type="http://schemas.openxmlformats.org/officeDocument/2006/relationships/slideLayout" Target="../slideLayouts/slideLayout221.xml" /><Relationship Id="rId50" Type="http://schemas.openxmlformats.org/officeDocument/2006/relationships/slideLayout" Target="../slideLayouts/slideLayout224.xml" /><Relationship Id="rId55" Type="http://schemas.openxmlformats.org/officeDocument/2006/relationships/slideLayout" Target="../slideLayouts/slideLayout229.xml" /><Relationship Id="rId7" Type="http://schemas.openxmlformats.org/officeDocument/2006/relationships/slideLayout" Target="../slideLayouts/slideLayout181.xml" /><Relationship Id="rId2" Type="http://schemas.openxmlformats.org/officeDocument/2006/relationships/slideLayout" Target="../slideLayouts/slideLayout176.xml" /><Relationship Id="rId16" Type="http://schemas.openxmlformats.org/officeDocument/2006/relationships/slideLayout" Target="../slideLayouts/slideLayout190.xml" /><Relationship Id="rId20" Type="http://schemas.openxmlformats.org/officeDocument/2006/relationships/slideLayout" Target="../slideLayouts/slideLayout194.xml" /><Relationship Id="rId29" Type="http://schemas.openxmlformats.org/officeDocument/2006/relationships/slideLayout" Target="../slideLayouts/slideLayout203.xml" /><Relationship Id="rId41" Type="http://schemas.openxmlformats.org/officeDocument/2006/relationships/slideLayout" Target="../slideLayouts/slideLayout215.xml" /><Relationship Id="rId54" Type="http://schemas.openxmlformats.org/officeDocument/2006/relationships/slideLayout" Target="../slideLayouts/slideLayout228.xml" /><Relationship Id="rId62" Type="http://schemas.openxmlformats.org/officeDocument/2006/relationships/hyperlink" Target="https://twitter.com/" TargetMode="External" /><Relationship Id="rId1" Type="http://schemas.openxmlformats.org/officeDocument/2006/relationships/slideLayout" Target="../slideLayouts/slideLayout175.xml" /><Relationship Id="rId6" Type="http://schemas.openxmlformats.org/officeDocument/2006/relationships/slideLayout" Target="../slideLayouts/slideLayout180.xml" /><Relationship Id="rId11" Type="http://schemas.openxmlformats.org/officeDocument/2006/relationships/slideLayout" Target="../slideLayouts/slideLayout185.xml" /><Relationship Id="rId24" Type="http://schemas.openxmlformats.org/officeDocument/2006/relationships/slideLayout" Target="../slideLayouts/slideLayout198.xml" /><Relationship Id="rId32" Type="http://schemas.openxmlformats.org/officeDocument/2006/relationships/slideLayout" Target="../slideLayouts/slideLayout206.xml" /><Relationship Id="rId37" Type="http://schemas.openxmlformats.org/officeDocument/2006/relationships/slideLayout" Target="../slideLayouts/slideLayout211.xml" /><Relationship Id="rId40" Type="http://schemas.openxmlformats.org/officeDocument/2006/relationships/slideLayout" Target="../slideLayouts/slideLayout214.xml" /><Relationship Id="rId45" Type="http://schemas.openxmlformats.org/officeDocument/2006/relationships/slideLayout" Target="../slideLayouts/slideLayout219.xml" /><Relationship Id="rId53" Type="http://schemas.openxmlformats.org/officeDocument/2006/relationships/slideLayout" Target="../slideLayouts/slideLayout227.xml" /><Relationship Id="rId58" Type="http://schemas.openxmlformats.org/officeDocument/2006/relationships/slideLayout" Target="../slideLayouts/slideLayout232.xml" /><Relationship Id="rId5" Type="http://schemas.openxmlformats.org/officeDocument/2006/relationships/slideLayout" Target="../slideLayouts/slideLayout179.xml" /><Relationship Id="rId15" Type="http://schemas.openxmlformats.org/officeDocument/2006/relationships/slideLayout" Target="../slideLayouts/slideLayout189.xml" /><Relationship Id="rId23" Type="http://schemas.openxmlformats.org/officeDocument/2006/relationships/slideLayout" Target="../slideLayouts/slideLayout197.xml" /><Relationship Id="rId28" Type="http://schemas.openxmlformats.org/officeDocument/2006/relationships/slideLayout" Target="../slideLayouts/slideLayout202.xml" /><Relationship Id="rId36" Type="http://schemas.openxmlformats.org/officeDocument/2006/relationships/slideLayout" Target="../slideLayouts/slideLayout210.xml" /><Relationship Id="rId49" Type="http://schemas.openxmlformats.org/officeDocument/2006/relationships/slideLayout" Target="../slideLayouts/slideLayout223.xml" /><Relationship Id="rId57" Type="http://schemas.openxmlformats.org/officeDocument/2006/relationships/slideLayout" Target="../slideLayouts/slideLayout231.xml" /><Relationship Id="rId61" Type="http://schemas.openxmlformats.org/officeDocument/2006/relationships/hyperlink" Target="https://www.linkedin.com/" TargetMode="External" /><Relationship Id="rId10" Type="http://schemas.openxmlformats.org/officeDocument/2006/relationships/slideLayout" Target="../slideLayouts/slideLayout184.xml" /><Relationship Id="rId19" Type="http://schemas.openxmlformats.org/officeDocument/2006/relationships/slideLayout" Target="../slideLayouts/slideLayout193.xml" /><Relationship Id="rId31" Type="http://schemas.openxmlformats.org/officeDocument/2006/relationships/slideLayout" Target="../slideLayouts/slideLayout205.xml" /><Relationship Id="rId44" Type="http://schemas.openxmlformats.org/officeDocument/2006/relationships/slideLayout" Target="../slideLayouts/slideLayout218.xml" /><Relationship Id="rId52" Type="http://schemas.openxmlformats.org/officeDocument/2006/relationships/slideLayout" Target="../slideLayouts/slideLayout226.xml" /><Relationship Id="rId60" Type="http://schemas.openxmlformats.org/officeDocument/2006/relationships/hyperlink" Target="https://www.facebook.com" TargetMode="External" /><Relationship Id="rId4" Type="http://schemas.openxmlformats.org/officeDocument/2006/relationships/slideLayout" Target="../slideLayouts/slideLayout178.xml" /><Relationship Id="rId9" Type="http://schemas.openxmlformats.org/officeDocument/2006/relationships/slideLayout" Target="../slideLayouts/slideLayout183.xml" /><Relationship Id="rId14" Type="http://schemas.openxmlformats.org/officeDocument/2006/relationships/slideLayout" Target="../slideLayouts/slideLayout188.xml" /><Relationship Id="rId22" Type="http://schemas.openxmlformats.org/officeDocument/2006/relationships/slideLayout" Target="../slideLayouts/slideLayout196.xml" /><Relationship Id="rId27" Type="http://schemas.openxmlformats.org/officeDocument/2006/relationships/slideLayout" Target="../slideLayouts/slideLayout201.xml" /><Relationship Id="rId30" Type="http://schemas.openxmlformats.org/officeDocument/2006/relationships/slideLayout" Target="../slideLayouts/slideLayout204.xml" /><Relationship Id="rId35" Type="http://schemas.openxmlformats.org/officeDocument/2006/relationships/slideLayout" Target="../slideLayouts/slideLayout209.xml" /><Relationship Id="rId43" Type="http://schemas.openxmlformats.org/officeDocument/2006/relationships/slideLayout" Target="../slideLayouts/slideLayout217.xml" /><Relationship Id="rId48" Type="http://schemas.openxmlformats.org/officeDocument/2006/relationships/slideLayout" Target="../slideLayouts/slideLayout222.xml" /><Relationship Id="rId56" Type="http://schemas.openxmlformats.org/officeDocument/2006/relationships/slideLayout" Target="../slideLayouts/slideLayout230.xml" /><Relationship Id="rId8" Type="http://schemas.openxmlformats.org/officeDocument/2006/relationships/slideLayout" Target="../slideLayouts/slideLayout182.xml" /><Relationship Id="rId51" Type="http://schemas.openxmlformats.org/officeDocument/2006/relationships/slideLayout" Target="../slideLayouts/slideLayout225.xml" /><Relationship Id="rId3" Type="http://schemas.openxmlformats.org/officeDocument/2006/relationships/slideLayout" Target="../slideLayouts/slideLayout177.xml" /><Relationship Id="rId12" Type="http://schemas.openxmlformats.org/officeDocument/2006/relationships/slideLayout" Target="../slideLayouts/slideLayout186.xml" /><Relationship Id="rId17" Type="http://schemas.openxmlformats.org/officeDocument/2006/relationships/slideLayout" Target="../slideLayouts/slideLayout191.xml" /><Relationship Id="rId25" Type="http://schemas.openxmlformats.org/officeDocument/2006/relationships/slideLayout" Target="../slideLayouts/slideLayout199.xml" /><Relationship Id="rId33" Type="http://schemas.openxmlformats.org/officeDocument/2006/relationships/slideLayout" Target="../slideLayouts/slideLayout207.xml" /><Relationship Id="rId38" Type="http://schemas.openxmlformats.org/officeDocument/2006/relationships/slideLayout" Target="../slideLayouts/slideLayout212.xml" /><Relationship Id="rId46" Type="http://schemas.openxmlformats.org/officeDocument/2006/relationships/slideLayout" Target="../slideLayouts/slideLayout220.xml" /><Relationship Id="rId59" Type="http://schemas.openxmlformats.org/officeDocument/2006/relationships/theme" Target="../theme/theme4.xml" /></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3D9ED1-F389-4F97-8BD7-D922EA356ADB}"/>
              </a:ext>
            </a:extLst>
          </p:cNvPr>
          <p:cNvSpPr>
            <a:spLocks noGrp="1"/>
          </p:cNvSpPr>
          <p:nvPr>
            <p:ph type="title"/>
          </p:nvPr>
        </p:nvSpPr>
        <p:spPr>
          <a:xfrm>
            <a:off x="685800" y="209550"/>
            <a:ext cx="7772400" cy="614363"/>
          </a:xfrm>
          <a:prstGeom prst="rect">
            <a:avLst/>
          </a:prstGeom>
        </p:spPr>
        <p:txBody>
          <a:bodyPr vert="horz" lIns="0" tIns="0" rIns="0" bIns="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51229C1-485A-40E9-8A09-53E3EA0C71D8}"/>
              </a:ext>
            </a:extLst>
          </p:cNvPr>
          <p:cNvSpPr>
            <a:spLocks noGrp="1"/>
          </p:cNvSpPr>
          <p:nvPr>
            <p:ph type="body" idx="1"/>
          </p:nvPr>
        </p:nvSpPr>
        <p:spPr>
          <a:xfrm>
            <a:off x="685800" y="914400"/>
            <a:ext cx="7772400" cy="3470275"/>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a:extLst>
              <a:ext uri="{FF2B5EF4-FFF2-40B4-BE49-F238E27FC236}">
                <a16:creationId xmlns:a16="http://schemas.microsoft.com/office/drawing/2014/main" id="{7FDF234B-991C-4A9B-91D9-0FA1929319D2}"/>
              </a:ext>
            </a:extLst>
          </p:cNvPr>
          <p:cNvSpPr txBox="1">
            <a:spLocks/>
          </p:cNvSpPr>
          <p:nvPr userDrawn="1"/>
        </p:nvSpPr>
        <p:spPr>
          <a:xfrm>
            <a:off x="6326188" y="4727575"/>
            <a:ext cx="1620837" cy="231775"/>
          </a:xfrm>
          <a:prstGeom prst="rect">
            <a:avLst/>
          </a:prstGeom>
        </p:spPr>
        <p:txBody>
          <a:bodyPr lIns="91430" tIns="45714" rIns="91430" bIns="45714"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900" dirty="0"/>
              <a:t>i9 presentation to Joe Smith</a:t>
            </a:r>
          </a:p>
        </p:txBody>
      </p:sp>
      <p:sp>
        <p:nvSpPr>
          <p:cNvPr id="7" name="Slide Number Placeholder 5">
            <a:extLst>
              <a:ext uri="{FF2B5EF4-FFF2-40B4-BE49-F238E27FC236}">
                <a16:creationId xmlns:a16="http://schemas.microsoft.com/office/drawing/2014/main" id="{11291E6D-C6E5-4C4A-B865-B4A4E388094C}"/>
              </a:ext>
            </a:extLst>
          </p:cNvPr>
          <p:cNvSpPr txBox="1">
            <a:spLocks/>
          </p:cNvSpPr>
          <p:nvPr userDrawn="1"/>
        </p:nvSpPr>
        <p:spPr>
          <a:xfrm>
            <a:off x="612775" y="4719638"/>
            <a:ext cx="103188" cy="247650"/>
          </a:xfrm>
          <a:prstGeom prst="rect">
            <a:avLst/>
          </a:prstGeom>
        </p:spPr>
        <p:txBody>
          <a:bodyPr wrap="none" lIns="91430" tIns="45714" rIns="91430" bIns="45714" anchor="ctr"/>
          <a:lstStyle>
            <a:lvl1pPr>
              <a:defRPr sz="1700">
                <a:solidFill>
                  <a:schemeClr val="tx1"/>
                </a:solidFill>
                <a:latin typeface="Open Sans Light"/>
              </a:defRPr>
            </a:lvl1pPr>
            <a:lvl2pPr marL="742950" indent="-285750">
              <a:defRPr sz="1700">
                <a:solidFill>
                  <a:schemeClr val="tx1"/>
                </a:solidFill>
                <a:latin typeface="Open Sans Light"/>
              </a:defRPr>
            </a:lvl2pPr>
            <a:lvl3pPr marL="1143000" indent="-228600">
              <a:defRPr sz="1700">
                <a:solidFill>
                  <a:schemeClr val="tx1"/>
                </a:solidFill>
                <a:latin typeface="Open Sans Light"/>
              </a:defRPr>
            </a:lvl3pPr>
            <a:lvl4pPr marL="1600200" indent="-228600">
              <a:defRPr sz="1700">
                <a:solidFill>
                  <a:schemeClr val="tx1"/>
                </a:solidFill>
                <a:latin typeface="Open Sans Light"/>
              </a:defRPr>
            </a:lvl4pPr>
            <a:lvl5pPr marL="2057400" indent="-228600">
              <a:defRPr sz="1700">
                <a:solidFill>
                  <a:schemeClr val="tx1"/>
                </a:solidFill>
                <a:latin typeface="Open Sans Light"/>
              </a:defRPr>
            </a:lvl5pPr>
            <a:lvl6pPr marL="2514600" indent="-228600" eaLnBrk="0" fontAlgn="base" hangingPunct="0">
              <a:spcBef>
                <a:spcPct val="0"/>
              </a:spcBef>
              <a:spcAft>
                <a:spcPct val="0"/>
              </a:spcAft>
              <a:defRPr sz="1700">
                <a:solidFill>
                  <a:schemeClr val="tx1"/>
                </a:solidFill>
                <a:latin typeface="Open Sans Light"/>
              </a:defRPr>
            </a:lvl6pPr>
            <a:lvl7pPr marL="2971800" indent="-228600" eaLnBrk="0" fontAlgn="base" hangingPunct="0">
              <a:spcBef>
                <a:spcPct val="0"/>
              </a:spcBef>
              <a:spcAft>
                <a:spcPct val="0"/>
              </a:spcAft>
              <a:defRPr sz="1700">
                <a:solidFill>
                  <a:schemeClr val="tx1"/>
                </a:solidFill>
                <a:latin typeface="Open Sans Light"/>
              </a:defRPr>
            </a:lvl7pPr>
            <a:lvl8pPr marL="3429000" indent="-228600" eaLnBrk="0" fontAlgn="base" hangingPunct="0">
              <a:spcBef>
                <a:spcPct val="0"/>
              </a:spcBef>
              <a:spcAft>
                <a:spcPct val="0"/>
              </a:spcAft>
              <a:defRPr sz="1700">
                <a:solidFill>
                  <a:schemeClr val="tx1"/>
                </a:solidFill>
                <a:latin typeface="Open Sans Light"/>
              </a:defRPr>
            </a:lvl8pPr>
            <a:lvl9pPr marL="3886200" indent="-228600" eaLnBrk="0" fontAlgn="base" hangingPunct="0">
              <a:spcBef>
                <a:spcPct val="0"/>
              </a:spcBef>
              <a:spcAft>
                <a:spcPct val="0"/>
              </a:spcAft>
              <a:defRPr sz="1700">
                <a:solidFill>
                  <a:schemeClr val="tx1"/>
                </a:solidFill>
                <a:latin typeface="Open Sans Light"/>
              </a:defRPr>
            </a:lvl9pPr>
          </a:lstStyle>
          <a:p>
            <a:pPr algn="ctr" defTabSz="914400" eaLnBrk="1" hangingPunct="1"/>
            <a:fld id="{10C18632-4957-486D-843B-C96A698D2910}" type="slidenum">
              <a:rPr lang="en-US" altLang="en-US" sz="900">
                <a:solidFill>
                  <a:srgbClr val="9A999B"/>
                </a:solidFill>
              </a:rPr>
              <a:pPr algn="ctr" defTabSz="914400" eaLnBrk="1" hangingPunct="1"/>
              <a:t>‹#›</a:t>
            </a:fld>
            <a:endParaRPr lang="en-US" altLang="en-US" sz="900">
              <a:solidFill>
                <a:srgbClr val="9A999B"/>
              </a:solidFill>
            </a:endParaRPr>
          </a:p>
        </p:txBody>
      </p:sp>
      <p:sp>
        <p:nvSpPr>
          <p:cNvPr id="10" name="Oval 9">
            <a:extLst>
              <a:ext uri="{FF2B5EF4-FFF2-40B4-BE49-F238E27FC236}">
                <a16:creationId xmlns:a16="http://schemas.microsoft.com/office/drawing/2014/main" id="{13B5991B-D8E3-4DD4-B7E4-7958275B9274}"/>
              </a:ext>
            </a:extLst>
          </p:cNvPr>
          <p:cNvSpPr/>
          <p:nvPr/>
        </p:nvSpPr>
        <p:spPr>
          <a:xfrm>
            <a:off x="539750" y="4718050"/>
            <a:ext cx="249238" cy="249238"/>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233" eaLnBrk="1" fontAlgn="auto" hangingPunct="1">
              <a:spcBef>
                <a:spcPts val="0"/>
              </a:spcBef>
              <a:spcAft>
                <a:spcPts val="0"/>
              </a:spcAft>
              <a:defRPr/>
            </a:pPr>
            <a:endParaRPr lang="en-US" sz="900"/>
          </a:p>
        </p:txBody>
      </p:sp>
      <p:sp>
        <p:nvSpPr>
          <p:cNvPr id="16" name="Oval 15">
            <a:extLst>
              <a:ext uri="{FF2B5EF4-FFF2-40B4-BE49-F238E27FC236}">
                <a16:creationId xmlns:a16="http://schemas.microsoft.com/office/drawing/2014/main" id="{29BD8EA4-6CCB-4855-8D33-ADE83DB900A5}"/>
              </a:ext>
            </a:extLst>
          </p:cNvPr>
          <p:cNvSpPr/>
          <p:nvPr/>
        </p:nvSpPr>
        <p:spPr>
          <a:xfrm>
            <a:off x="211138" y="4718050"/>
            <a:ext cx="250825" cy="249238"/>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233" eaLnBrk="1" fontAlgn="auto" hangingPunct="1">
              <a:spcBef>
                <a:spcPts val="0"/>
              </a:spcBef>
              <a:spcAft>
                <a:spcPts val="0"/>
              </a:spcAft>
              <a:defRPr/>
            </a:pPr>
            <a:endParaRPr lang="en-US" sz="900"/>
          </a:p>
        </p:txBody>
      </p:sp>
      <p:sp>
        <p:nvSpPr>
          <p:cNvPr id="17" name="Rectangle 9">
            <a:extLst>
              <a:ext uri="{FF2B5EF4-FFF2-40B4-BE49-F238E27FC236}">
                <a16:creationId xmlns:a16="http://schemas.microsoft.com/office/drawing/2014/main" id="{790D1CD9-6876-49BC-A045-D8A627212638}"/>
              </a:ext>
            </a:extLst>
          </p:cNvPr>
          <p:cNvSpPr/>
          <p:nvPr/>
        </p:nvSpPr>
        <p:spPr>
          <a:xfrm rot="2700000">
            <a:off x="319882" y="4809331"/>
            <a:ext cx="68262" cy="66675"/>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233" eaLnBrk="1" fontAlgn="auto" hangingPunct="1">
              <a:spcBef>
                <a:spcPts val="0"/>
              </a:spcBef>
              <a:spcAft>
                <a:spcPts val="0"/>
              </a:spcAft>
              <a:defRPr/>
            </a:pPr>
            <a:endParaRPr lang="en-US" sz="900"/>
          </a:p>
        </p:txBody>
      </p:sp>
      <p:sp>
        <p:nvSpPr>
          <p:cNvPr id="14" name="Oval 13">
            <a:extLst>
              <a:ext uri="{FF2B5EF4-FFF2-40B4-BE49-F238E27FC236}">
                <a16:creationId xmlns:a16="http://schemas.microsoft.com/office/drawing/2014/main" id="{FB0AEBB0-A059-42F3-BD2B-F39EC6298BF6}"/>
              </a:ext>
            </a:extLst>
          </p:cNvPr>
          <p:cNvSpPr/>
          <p:nvPr/>
        </p:nvSpPr>
        <p:spPr>
          <a:xfrm rot="10800000">
            <a:off x="865188" y="4718050"/>
            <a:ext cx="250825" cy="249238"/>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233" eaLnBrk="1" fontAlgn="auto" hangingPunct="1">
              <a:spcBef>
                <a:spcPts val="0"/>
              </a:spcBef>
              <a:spcAft>
                <a:spcPts val="0"/>
              </a:spcAft>
              <a:defRPr/>
            </a:pPr>
            <a:endParaRPr lang="en-US" sz="900"/>
          </a:p>
        </p:txBody>
      </p:sp>
      <p:sp>
        <p:nvSpPr>
          <p:cNvPr id="15" name="Rectangle 9">
            <a:extLst>
              <a:ext uri="{FF2B5EF4-FFF2-40B4-BE49-F238E27FC236}">
                <a16:creationId xmlns:a16="http://schemas.microsoft.com/office/drawing/2014/main" id="{5F9516FB-90BE-4950-AFD4-1071C1E99EC7}"/>
              </a:ext>
            </a:extLst>
          </p:cNvPr>
          <p:cNvSpPr/>
          <p:nvPr/>
        </p:nvSpPr>
        <p:spPr>
          <a:xfrm rot="13500000">
            <a:off x="939801" y="4808537"/>
            <a:ext cx="68262" cy="68263"/>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233" eaLnBrk="1" fontAlgn="auto" hangingPunct="1">
              <a:spcBef>
                <a:spcPts val="0"/>
              </a:spcBef>
              <a:spcAft>
                <a:spcPts val="0"/>
              </a:spcAft>
              <a:defRPr/>
            </a:pPr>
            <a:endParaRPr lang="en-US" sz="900"/>
          </a:p>
        </p:txBody>
      </p:sp>
      <p:sp>
        <p:nvSpPr>
          <p:cNvPr id="1035" name="Freeform 6">
            <a:extLst>
              <a:ext uri="{FF2B5EF4-FFF2-40B4-BE49-F238E27FC236}">
                <a16:creationId xmlns:a16="http://schemas.microsoft.com/office/drawing/2014/main" id="{D0E7EC3E-59E8-4C8A-B5BA-A4EDE3F2FABF}"/>
              </a:ext>
            </a:extLst>
          </p:cNvPr>
          <p:cNvSpPr>
            <a:spLocks/>
          </p:cNvSpPr>
          <p:nvPr/>
        </p:nvSpPr>
        <p:spPr bwMode="auto">
          <a:xfrm>
            <a:off x="8126413" y="4792663"/>
            <a:ext cx="47625" cy="103187"/>
          </a:xfrm>
          <a:custGeom>
            <a:avLst/>
            <a:gdLst>
              <a:gd name="T0" fmla="*/ 2147483647 w 704"/>
              <a:gd name="T1" fmla="*/ 2147483647 h 1506"/>
              <a:gd name="T2" fmla="*/ 2147483647 w 704"/>
              <a:gd name="T3" fmla="*/ 2147483647 h 1506"/>
              <a:gd name="T4" fmla="*/ 2147483647 w 704"/>
              <a:gd name="T5" fmla="*/ 2147483647 h 1506"/>
              <a:gd name="T6" fmla="*/ 2147483647 w 704"/>
              <a:gd name="T7" fmla="*/ 0 h 1506"/>
              <a:gd name="T8" fmla="*/ 2147483647 w 704"/>
              <a:gd name="T9" fmla="*/ 0 h 1506"/>
              <a:gd name="T10" fmla="*/ 2147483647 w 704"/>
              <a:gd name="T11" fmla="*/ 2147483647 h 1506"/>
              <a:gd name="T12" fmla="*/ 2147483647 w 704"/>
              <a:gd name="T13" fmla="*/ 2147483647 h 1506"/>
              <a:gd name="T14" fmla="*/ 0 w 704"/>
              <a:gd name="T15" fmla="*/ 2147483647 h 1506"/>
              <a:gd name="T16" fmla="*/ 0 w 704"/>
              <a:gd name="T17" fmla="*/ 2147483647 h 1506"/>
              <a:gd name="T18" fmla="*/ 2147483647 w 704"/>
              <a:gd name="T19" fmla="*/ 2147483647 h 1506"/>
              <a:gd name="T20" fmla="*/ 2147483647 w 704"/>
              <a:gd name="T21" fmla="*/ 2147483647 h 1506"/>
              <a:gd name="T22" fmla="*/ 2147483647 w 704"/>
              <a:gd name="T23" fmla="*/ 2147483647 h 1506"/>
              <a:gd name="T24" fmla="*/ 2147483647 w 704"/>
              <a:gd name="T25" fmla="*/ 2147483647 h 1506"/>
              <a:gd name="T26" fmla="*/ 2147483647 w 704"/>
              <a:gd name="T27" fmla="*/ 2147483647 h 1506"/>
              <a:gd name="T28" fmla="*/ 2147483647 w 704"/>
              <a:gd name="T29" fmla="*/ 2147483647 h 1506"/>
              <a:gd name="T30" fmla="*/ 2147483647 w 704"/>
              <a:gd name="T31" fmla="*/ 2147483647 h 1506"/>
              <a:gd name="T32" fmla="*/ 2147483647 w 704"/>
              <a:gd name="T33" fmla="*/ 2147483647 h 1506"/>
              <a:gd name="T34" fmla="*/ 2147483647 w 704"/>
              <a:gd name="T35" fmla="*/ 2147483647 h 15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1"/>
            </a:schemeClr>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lIns="91430" tIns="45714" rIns="91430" bIns="45714"/>
          <a:lstStyle/>
          <a:p>
            <a:endParaRPr lang="en-US"/>
          </a:p>
        </p:txBody>
      </p:sp>
      <p:sp>
        <p:nvSpPr>
          <p:cNvPr id="1036" name="Freeform 7">
            <a:extLst>
              <a:ext uri="{FF2B5EF4-FFF2-40B4-BE49-F238E27FC236}">
                <a16:creationId xmlns:a16="http://schemas.microsoft.com/office/drawing/2014/main" id="{92E29049-3A71-4AB4-9CEF-371EBF17A361}"/>
              </a:ext>
            </a:extLst>
          </p:cNvPr>
          <p:cNvSpPr>
            <a:spLocks noEditPoints="1"/>
          </p:cNvSpPr>
          <p:nvPr/>
        </p:nvSpPr>
        <p:spPr bwMode="auto">
          <a:xfrm>
            <a:off x="8423275" y="4791075"/>
            <a:ext cx="106363" cy="103188"/>
          </a:xfrm>
          <a:custGeom>
            <a:avLst/>
            <a:gdLst>
              <a:gd name="T0" fmla="*/ 2147483647 w 1562"/>
              <a:gd name="T1" fmla="*/ 2147483647 h 1491"/>
              <a:gd name="T2" fmla="*/ 2147483647 w 1562"/>
              <a:gd name="T3" fmla="*/ 2147483647 h 1491"/>
              <a:gd name="T4" fmla="*/ 2147483647 w 1562"/>
              <a:gd name="T5" fmla="*/ 2147483647 h 1491"/>
              <a:gd name="T6" fmla="*/ 2147483647 w 1562"/>
              <a:gd name="T7" fmla="*/ 2147483647 h 1491"/>
              <a:gd name="T8" fmla="*/ 2147483647 w 1562"/>
              <a:gd name="T9" fmla="*/ 2147483647 h 1491"/>
              <a:gd name="T10" fmla="*/ 2147483647 w 1562"/>
              <a:gd name="T11" fmla="*/ 2147483647 h 1491"/>
              <a:gd name="T12" fmla="*/ 2147483647 w 1562"/>
              <a:gd name="T13" fmla="*/ 2147483647 h 1491"/>
              <a:gd name="T14" fmla="*/ 2147483647 w 1562"/>
              <a:gd name="T15" fmla="*/ 2147483647 h 1491"/>
              <a:gd name="T16" fmla="*/ 2147483647 w 1562"/>
              <a:gd name="T17" fmla="*/ 2147483647 h 1491"/>
              <a:gd name="T18" fmla="*/ 2147483647 w 1562"/>
              <a:gd name="T19" fmla="*/ 2147483647 h 1491"/>
              <a:gd name="T20" fmla="*/ 2147483647 w 1562"/>
              <a:gd name="T21" fmla="*/ 2147483647 h 1491"/>
              <a:gd name="T22" fmla="*/ 2147483647 w 1562"/>
              <a:gd name="T23" fmla="*/ 2147483647 h 1491"/>
              <a:gd name="T24" fmla="*/ 2147483647 w 1562"/>
              <a:gd name="T25" fmla="*/ 2147483647 h 1491"/>
              <a:gd name="T26" fmla="*/ 2147483647 w 1562"/>
              <a:gd name="T27" fmla="*/ 2147483647 h 1491"/>
              <a:gd name="T28" fmla="*/ 2147483647 w 1562"/>
              <a:gd name="T29" fmla="*/ 2147483647 h 1491"/>
              <a:gd name="T30" fmla="*/ 2147483647 w 1562"/>
              <a:gd name="T31" fmla="*/ 2147483647 h 1491"/>
              <a:gd name="T32" fmla="*/ 2147483647 w 1562"/>
              <a:gd name="T33" fmla="*/ 2147483647 h 1491"/>
              <a:gd name="T34" fmla="*/ 2147483647 w 1562"/>
              <a:gd name="T35" fmla="*/ 2147483647 h 1491"/>
              <a:gd name="T36" fmla="*/ 2147483647 w 1562"/>
              <a:gd name="T37" fmla="*/ 2147483647 h 1491"/>
              <a:gd name="T38" fmla="*/ 2147483647 w 1562"/>
              <a:gd name="T39" fmla="*/ 2147483647 h 1491"/>
              <a:gd name="T40" fmla="*/ 2147483647 w 1562"/>
              <a:gd name="T41" fmla="*/ 2147483647 h 1491"/>
              <a:gd name="T42" fmla="*/ 2147483647 w 1562"/>
              <a:gd name="T43" fmla="*/ 0 h 1491"/>
              <a:gd name="T44" fmla="*/ 2147483647 w 1562"/>
              <a:gd name="T45" fmla="*/ 0 h 1491"/>
              <a:gd name="T46" fmla="*/ 0 w 1562"/>
              <a:gd name="T47" fmla="*/ 2147483647 h 1491"/>
              <a:gd name="T48" fmla="*/ 2147483647 w 1562"/>
              <a:gd name="T49" fmla="*/ 2147483647 h 1491"/>
              <a:gd name="T50" fmla="*/ 2147483647 w 1562"/>
              <a:gd name="T51" fmla="*/ 2147483647 h 1491"/>
              <a:gd name="T52" fmla="*/ 2147483647 w 1562"/>
              <a:gd name="T53" fmla="*/ 0 h 149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1"/>
            </a:schemeClr>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lIns="91430" tIns="45714" rIns="91430" bIns="45714"/>
          <a:lstStyle/>
          <a:p>
            <a:endParaRPr lang="en-US"/>
          </a:p>
        </p:txBody>
      </p:sp>
      <p:sp>
        <p:nvSpPr>
          <p:cNvPr id="1037" name="Freeform 8">
            <a:extLst>
              <a:ext uri="{FF2B5EF4-FFF2-40B4-BE49-F238E27FC236}">
                <a16:creationId xmlns:a16="http://schemas.microsoft.com/office/drawing/2014/main" id="{CD5E738C-BD4D-47BA-9DA7-E44B799AF1E0}"/>
              </a:ext>
            </a:extLst>
          </p:cNvPr>
          <p:cNvSpPr>
            <a:spLocks/>
          </p:cNvSpPr>
          <p:nvPr/>
        </p:nvSpPr>
        <p:spPr bwMode="auto">
          <a:xfrm>
            <a:off x="8745538" y="4800600"/>
            <a:ext cx="115887" cy="93663"/>
          </a:xfrm>
          <a:custGeom>
            <a:avLst/>
            <a:gdLst>
              <a:gd name="T0" fmla="*/ 2147483647 w 1690"/>
              <a:gd name="T1" fmla="*/ 2147483647 h 1374"/>
              <a:gd name="T2" fmla="*/ 2147483647 w 1690"/>
              <a:gd name="T3" fmla="*/ 2147483647 h 1374"/>
              <a:gd name="T4" fmla="*/ 2147483647 w 1690"/>
              <a:gd name="T5" fmla="*/ 2147483647 h 1374"/>
              <a:gd name="T6" fmla="*/ 2147483647 w 1690"/>
              <a:gd name="T7" fmla="*/ 2147483647 h 1374"/>
              <a:gd name="T8" fmla="*/ 2147483647 w 1690"/>
              <a:gd name="T9" fmla="*/ 0 h 1374"/>
              <a:gd name="T10" fmla="*/ 2147483647 w 1690"/>
              <a:gd name="T11" fmla="*/ 2147483647 h 1374"/>
              <a:gd name="T12" fmla="*/ 2147483647 w 1690"/>
              <a:gd name="T13" fmla="*/ 2147483647 h 1374"/>
              <a:gd name="T14" fmla="*/ 2147483647 w 1690"/>
              <a:gd name="T15" fmla="*/ 2147483647 h 1374"/>
              <a:gd name="T16" fmla="*/ 2147483647 w 1690"/>
              <a:gd name="T17" fmla="*/ 2147483647 h 1374"/>
              <a:gd name="T18" fmla="*/ 2147483647 w 1690"/>
              <a:gd name="T19" fmla="*/ 2147483647 h 1374"/>
              <a:gd name="T20" fmla="*/ 2147483647 w 1690"/>
              <a:gd name="T21" fmla="*/ 2147483647 h 1374"/>
              <a:gd name="T22" fmla="*/ 2147483647 w 1690"/>
              <a:gd name="T23" fmla="*/ 2147483647 h 1374"/>
              <a:gd name="T24" fmla="*/ 2147483647 w 1690"/>
              <a:gd name="T25" fmla="*/ 2147483647 h 1374"/>
              <a:gd name="T26" fmla="*/ 2147483647 w 1690"/>
              <a:gd name="T27" fmla="*/ 2147483647 h 1374"/>
              <a:gd name="T28" fmla="*/ 2147483647 w 1690"/>
              <a:gd name="T29" fmla="*/ 2147483647 h 1374"/>
              <a:gd name="T30" fmla="*/ 2147483647 w 1690"/>
              <a:gd name="T31" fmla="*/ 2147483647 h 1374"/>
              <a:gd name="T32" fmla="*/ 2147483647 w 1690"/>
              <a:gd name="T33" fmla="*/ 2147483647 h 1374"/>
              <a:gd name="T34" fmla="*/ 0 w 1690"/>
              <a:gd name="T35" fmla="*/ 2147483647 h 1374"/>
              <a:gd name="T36" fmla="*/ 2147483647 w 1690"/>
              <a:gd name="T37" fmla="*/ 2147483647 h 1374"/>
              <a:gd name="T38" fmla="*/ 2147483647 w 1690"/>
              <a:gd name="T39" fmla="*/ 2147483647 h 1374"/>
              <a:gd name="T40" fmla="*/ 2147483647 w 1690"/>
              <a:gd name="T41" fmla="*/ 2147483647 h 1374"/>
              <a:gd name="T42" fmla="*/ 2147483647 w 1690"/>
              <a:gd name="T43" fmla="*/ 2147483647 h 1374"/>
              <a:gd name="T44" fmla="*/ 2147483647 w 1690"/>
              <a:gd name="T45" fmla="*/ 2147483647 h 1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1"/>
            </a:schemeClr>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lIns="91430" tIns="45714" rIns="91430" bIns="45714"/>
          <a:lstStyle/>
          <a:p>
            <a:endParaRPr lang="en-US"/>
          </a:p>
        </p:txBody>
      </p:sp>
      <p:sp>
        <p:nvSpPr>
          <p:cNvPr id="22" name="Oval 21">
            <a:extLst>
              <a:ext uri="{FF2B5EF4-FFF2-40B4-BE49-F238E27FC236}">
                <a16:creationId xmlns:a16="http://schemas.microsoft.com/office/drawing/2014/main" id="{A7955751-C90B-4E84-9A5D-4713AD684A70}"/>
              </a:ext>
            </a:extLst>
          </p:cNvPr>
          <p:cNvSpPr/>
          <p:nvPr userDrawn="1"/>
        </p:nvSpPr>
        <p:spPr>
          <a:xfrm>
            <a:off x="8351838" y="4718050"/>
            <a:ext cx="250825" cy="249238"/>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233" eaLnBrk="1" fontAlgn="auto" hangingPunct="1">
              <a:spcBef>
                <a:spcPts val="0"/>
              </a:spcBef>
              <a:spcAft>
                <a:spcPts val="0"/>
              </a:spcAft>
              <a:defRPr/>
            </a:pPr>
            <a:endParaRPr lang="en-US" sz="800"/>
          </a:p>
        </p:txBody>
      </p:sp>
      <p:sp>
        <p:nvSpPr>
          <p:cNvPr id="23" name="Oval 22">
            <a:extLst>
              <a:ext uri="{FF2B5EF4-FFF2-40B4-BE49-F238E27FC236}">
                <a16:creationId xmlns:a16="http://schemas.microsoft.com/office/drawing/2014/main" id="{8A22DB36-FA35-4E65-9377-35F6D95B4BD3}"/>
              </a:ext>
            </a:extLst>
          </p:cNvPr>
          <p:cNvSpPr/>
          <p:nvPr userDrawn="1"/>
        </p:nvSpPr>
        <p:spPr>
          <a:xfrm>
            <a:off x="8024813" y="4718050"/>
            <a:ext cx="249237" cy="249238"/>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233" eaLnBrk="1" fontAlgn="auto" hangingPunct="1">
              <a:spcBef>
                <a:spcPts val="0"/>
              </a:spcBef>
              <a:spcAft>
                <a:spcPts val="0"/>
              </a:spcAft>
              <a:defRPr/>
            </a:pPr>
            <a:endParaRPr lang="en-US" sz="800"/>
          </a:p>
        </p:txBody>
      </p:sp>
      <p:sp>
        <p:nvSpPr>
          <p:cNvPr id="24" name="Oval 23">
            <a:extLst>
              <a:ext uri="{FF2B5EF4-FFF2-40B4-BE49-F238E27FC236}">
                <a16:creationId xmlns:a16="http://schemas.microsoft.com/office/drawing/2014/main" id="{CDEBE9FE-3FE7-485A-A405-FA49DADD712D}"/>
              </a:ext>
            </a:extLst>
          </p:cNvPr>
          <p:cNvSpPr/>
          <p:nvPr userDrawn="1"/>
        </p:nvSpPr>
        <p:spPr>
          <a:xfrm rot="10800000">
            <a:off x="8677275" y="4718050"/>
            <a:ext cx="249238" cy="249238"/>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233" eaLnBrk="1" fontAlgn="auto" hangingPunct="1">
              <a:spcBef>
                <a:spcPts val="0"/>
              </a:spcBef>
              <a:spcAft>
                <a:spcPts val="0"/>
              </a:spcAft>
              <a:defRPr/>
            </a:pPr>
            <a:endParaRPr lang="en-US" sz="800"/>
          </a:p>
        </p:txBody>
      </p:sp>
      <p:sp>
        <p:nvSpPr>
          <p:cNvPr id="18" name="Rectangle 17">
            <a:hlinkClick r:id="rId60"/>
            <a:extLst>
              <a:ext uri="{FF2B5EF4-FFF2-40B4-BE49-F238E27FC236}">
                <a16:creationId xmlns:a16="http://schemas.microsoft.com/office/drawing/2014/main" id="{CF629070-A560-467F-9943-D40984199451}"/>
              </a:ext>
            </a:extLst>
          </p:cNvPr>
          <p:cNvSpPr/>
          <p:nvPr userDrawn="1"/>
        </p:nvSpPr>
        <p:spPr>
          <a:xfrm>
            <a:off x="7994650" y="4689475"/>
            <a:ext cx="303213" cy="303213"/>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233" eaLnBrk="1" fontAlgn="auto" hangingPunct="1">
              <a:spcBef>
                <a:spcPts val="0"/>
              </a:spcBef>
              <a:spcAft>
                <a:spcPts val="0"/>
              </a:spcAft>
              <a:defRPr/>
            </a:pPr>
            <a:endParaRPr lang="en-US" sz="851"/>
          </a:p>
        </p:txBody>
      </p:sp>
      <p:sp>
        <p:nvSpPr>
          <p:cNvPr id="25" name="Rectangle 24">
            <a:hlinkClick r:id="rId61"/>
            <a:extLst>
              <a:ext uri="{FF2B5EF4-FFF2-40B4-BE49-F238E27FC236}">
                <a16:creationId xmlns:a16="http://schemas.microsoft.com/office/drawing/2014/main" id="{BD8C08A7-1E6F-4B07-B2C1-136E10F41392}"/>
              </a:ext>
            </a:extLst>
          </p:cNvPr>
          <p:cNvSpPr/>
          <p:nvPr userDrawn="1"/>
        </p:nvSpPr>
        <p:spPr>
          <a:xfrm>
            <a:off x="8320088" y="4689475"/>
            <a:ext cx="301625" cy="303213"/>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233" eaLnBrk="1" fontAlgn="auto" hangingPunct="1">
              <a:spcBef>
                <a:spcPts val="0"/>
              </a:spcBef>
              <a:spcAft>
                <a:spcPts val="0"/>
              </a:spcAft>
              <a:defRPr/>
            </a:pPr>
            <a:endParaRPr lang="en-US" sz="851"/>
          </a:p>
        </p:txBody>
      </p:sp>
      <p:sp>
        <p:nvSpPr>
          <p:cNvPr id="26" name="Rectangle 25">
            <a:hlinkClick r:id="rId62"/>
            <a:extLst>
              <a:ext uri="{FF2B5EF4-FFF2-40B4-BE49-F238E27FC236}">
                <a16:creationId xmlns:a16="http://schemas.microsoft.com/office/drawing/2014/main" id="{7DD7244F-AB05-42CC-AF74-F70B3BE88115}"/>
              </a:ext>
            </a:extLst>
          </p:cNvPr>
          <p:cNvSpPr/>
          <p:nvPr userDrawn="1"/>
        </p:nvSpPr>
        <p:spPr>
          <a:xfrm>
            <a:off x="8651875" y="4689475"/>
            <a:ext cx="303213" cy="303213"/>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233" eaLnBrk="1" fontAlgn="auto" hangingPunct="1">
              <a:spcBef>
                <a:spcPts val="0"/>
              </a:spcBef>
              <a:spcAft>
                <a:spcPts val="0"/>
              </a:spcAft>
              <a:defRPr/>
            </a:pPr>
            <a:endParaRPr lang="en-US" sz="851"/>
          </a:p>
        </p:txBody>
      </p:sp>
      <p:sp>
        <p:nvSpPr>
          <p:cNvPr id="27" name="Action Button: Forward or Next 26">
            <a:hlinkClick r:id="" action="ppaction://hlinkshowjump?jump=nextslide" highlightClick="1"/>
            <a:extLst>
              <a:ext uri="{FF2B5EF4-FFF2-40B4-BE49-F238E27FC236}">
                <a16:creationId xmlns:a16="http://schemas.microsoft.com/office/drawing/2014/main" id="{2FF2D569-A665-4E19-80D3-0D91C7C7815C}"/>
              </a:ext>
            </a:extLst>
          </p:cNvPr>
          <p:cNvSpPr/>
          <p:nvPr userDrawn="1"/>
        </p:nvSpPr>
        <p:spPr>
          <a:xfrm>
            <a:off x="844550" y="4694238"/>
            <a:ext cx="301625" cy="30321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233" eaLnBrk="1" fontAlgn="auto" hangingPunct="1">
              <a:spcBef>
                <a:spcPts val="0"/>
              </a:spcBef>
              <a:spcAft>
                <a:spcPts val="0"/>
              </a:spcAft>
              <a:defRPr/>
            </a:pPr>
            <a:endParaRPr lang="en-US" sz="851"/>
          </a:p>
        </p:txBody>
      </p:sp>
      <p:sp>
        <p:nvSpPr>
          <p:cNvPr id="28" name="Action Button: Back or Previous 27">
            <a:hlinkClick r:id="" action="ppaction://hlinkshowjump?jump=previousslide" highlightClick="1"/>
            <a:extLst>
              <a:ext uri="{FF2B5EF4-FFF2-40B4-BE49-F238E27FC236}">
                <a16:creationId xmlns:a16="http://schemas.microsoft.com/office/drawing/2014/main" id="{A996063E-DAB5-4F42-B6C7-363BB34402B4}"/>
              </a:ext>
            </a:extLst>
          </p:cNvPr>
          <p:cNvSpPr/>
          <p:nvPr userDrawn="1"/>
        </p:nvSpPr>
        <p:spPr>
          <a:xfrm>
            <a:off x="185738" y="4687888"/>
            <a:ext cx="303212" cy="301625"/>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233" eaLnBrk="1" fontAlgn="auto" hangingPunct="1">
              <a:spcBef>
                <a:spcPts val="0"/>
              </a:spcBef>
              <a:spcAft>
                <a:spcPts val="0"/>
              </a:spcAft>
              <a:defRPr/>
            </a:pPr>
            <a:endParaRPr lang="en-US" sz="851"/>
          </a:p>
        </p:txBody>
      </p:sp>
    </p:spTree>
  </p:cSld>
  <p:clrMap bg1="lt1" tx1="dk1" bg2="lt2" tx2="dk2" accent1="accent1" accent2="accent2" accent3="accent3" accent4="accent4" accent5="accent5" accent6="accent6" hlink="hlink" folHlink="folHlink"/>
  <p:sldLayoutIdLst>
    <p:sldLayoutId id="2147492631" r:id="rId1"/>
    <p:sldLayoutId id="2147492632" r:id="rId2"/>
    <p:sldLayoutId id="2147492633" r:id="rId3"/>
    <p:sldLayoutId id="2147492634" r:id="rId4"/>
    <p:sldLayoutId id="2147492635" r:id="rId5"/>
    <p:sldLayoutId id="2147492636" r:id="rId6"/>
    <p:sldLayoutId id="2147492637" r:id="rId7"/>
    <p:sldLayoutId id="2147492638" r:id="rId8"/>
    <p:sldLayoutId id="2147492639" r:id="rId9"/>
    <p:sldLayoutId id="2147492640" r:id="rId10"/>
    <p:sldLayoutId id="2147492641" r:id="rId11"/>
    <p:sldLayoutId id="2147492642" r:id="rId12"/>
    <p:sldLayoutId id="2147492849" r:id="rId13"/>
    <p:sldLayoutId id="2147492850" r:id="rId14"/>
    <p:sldLayoutId id="2147492851" r:id="rId15"/>
    <p:sldLayoutId id="2147492643" r:id="rId16"/>
    <p:sldLayoutId id="2147492644" r:id="rId17"/>
    <p:sldLayoutId id="2147492645" r:id="rId18"/>
    <p:sldLayoutId id="2147492646" r:id="rId19"/>
    <p:sldLayoutId id="2147492647" r:id="rId20"/>
    <p:sldLayoutId id="2147492648" r:id="rId21"/>
    <p:sldLayoutId id="2147492649" r:id="rId22"/>
    <p:sldLayoutId id="2147492650" r:id="rId23"/>
    <p:sldLayoutId id="2147492651" r:id="rId24"/>
    <p:sldLayoutId id="2147492652" r:id="rId25"/>
    <p:sldLayoutId id="2147492653" r:id="rId26"/>
    <p:sldLayoutId id="2147492654" r:id="rId27"/>
    <p:sldLayoutId id="2147492655" r:id="rId28"/>
    <p:sldLayoutId id="2147492656" r:id="rId29"/>
    <p:sldLayoutId id="2147492657" r:id="rId30"/>
    <p:sldLayoutId id="2147492658" r:id="rId31"/>
    <p:sldLayoutId id="2147492659" r:id="rId32"/>
    <p:sldLayoutId id="2147492660" r:id="rId33"/>
    <p:sldLayoutId id="2147492661" r:id="rId34"/>
    <p:sldLayoutId id="2147492662" r:id="rId35"/>
    <p:sldLayoutId id="2147492663" r:id="rId36"/>
    <p:sldLayoutId id="2147492664" r:id="rId37"/>
    <p:sldLayoutId id="2147492665" r:id="rId38"/>
    <p:sldLayoutId id="2147492666" r:id="rId39"/>
    <p:sldLayoutId id="2147492667" r:id="rId40"/>
    <p:sldLayoutId id="2147492668" r:id="rId41"/>
    <p:sldLayoutId id="2147492669" r:id="rId42"/>
    <p:sldLayoutId id="2147492670" r:id="rId43"/>
    <p:sldLayoutId id="2147492671" r:id="rId44"/>
    <p:sldLayoutId id="2147492672" r:id="rId45"/>
    <p:sldLayoutId id="2147492673" r:id="rId46"/>
    <p:sldLayoutId id="2147492674" r:id="rId47"/>
    <p:sldLayoutId id="2147492675" r:id="rId48"/>
    <p:sldLayoutId id="2147492676" r:id="rId49"/>
    <p:sldLayoutId id="2147492677" r:id="rId50"/>
    <p:sldLayoutId id="2147492678" r:id="rId51"/>
    <p:sldLayoutId id="2147492679" r:id="rId52"/>
    <p:sldLayoutId id="2147492680" r:id="rId53"/>
    <p:sldLayoutId id="2147492681" r:id="rId54"/>
    <p:sldLayoutId id="2147492682" r:id="rId55"/>
    <p:sldLayoutId id="2147492683" r:id="rId56"/>
    <p:sldLayoutId id="2147492684" r:id="rId57"/>
    <p:sldLayoutId id="2147492852" r:id="rId58"/>
  </p:sldLayoutIdLst>
  <p:txStyles>
    <p:titleStyle>
      <a:lvl1pPr algn="ctr" defTabSz="911225" rtl="0" eaLnBrk="0" fontAlgn="base" hangingPunct="0">
        <a:lnSpc>
          <a:spcPct val="86000"/>
        </a:lnSpc>
        <a:spcBef>
          <a:spcPct val="0"/>
        </a:spcBef>
        <a:spcAft>
          <a:spcPct val="0"/>
        </a:spcAft>
        <a:defRPr sz="2000" kern="800" spc="-40">
          <a:solidFill>
            <a:schemeClr val="tx1"/>
          </a:solidFill>
          <a:latin typeface="+mj-lt"/>
          <a:ea typeface="+mj-ea"/>
          <a:cs typeface="+mj-cs"/>
        </a:defRPr>
      </a:lvl1pPr>
      <a:lvl2pPr algn="ctr" defTabSz="911225" rtl="0" eaLnBrk="0" fontAlgn="base" hangingPunct="0">
        <a:lnSpc>
          <a:spcPct val="86000"/>
        </a:lnSpc>
        <a:spcBef>
          <a:spcPct val="0"/>
        </a:spcBef>
        <a:spcAft>
          <a:spcPct val="0"/>
        </a:spcAft>
        <a:defRPr sz="2000">
          <a:solidFill>
            <a:schemeClr val="tx1"/>
          </a:solidFill>
          <a:latin typeface="Open Sans Light"/>
        </a:defRPr>
      </a:lvl2pPr>
      <a:lvl3pPr algn="ctr" defTabSz="911225" rtl="0" eaLnBrk="0" fontAlgn="base" hangingPunct="0">
        <a:lnSpc>
          <a:spcPct val="86000"/>
        </a:lnSpc>
        <a:spcBef>
          <a:spcPct val="0"/>
        </a:spcBef>
        <a:spcAft>
          <a:spcPct val="0"/>
        </a:spcAft>
        <a:defRPr sz="2000">
          <a:solidFill>
            <a:schemeClr val="tx1"/>
          </a:solidFill>
          <a:latin typeface="Open Sans Light"/>
        </a:defRPr>
      </a:lvl3pPr>
      <a:lvl4pPr algn="ctr" defTabSz="911225" rtl="0" eaLnBrk="0" fontAlgn="base" hangingPunct="0">
        <a:lnSpc>
          <a:spcPct val="86000"/>
        </a:lnSpc>
        <a:spcBef>
          <a:spcPct val="0"/>
        </a:spcBef>
        <a:spcAft>
          <a:spcPct val="0"/>
        </a:spcAft>
        <a:defRPr sz="2000">
          <a:solidFill>
            <a:schemeClr val="tx1"/>
          </a:solidFill>
          <a:latin typeface="Open Sans Light"/>
        </a:defRPr>
      </a:lvl4pPr>
      <a:lvl5pPr algn="ctr" defTabSz="911225" rtl="0" eaLnBrk="0" fontAlgn="base" hangingPunct="0">
        <a:lnSpc>
          <a:spcPct val="86000"/>
        </a:lnSpc>
        <a:spcBef>
          <a:spcPct val="0"/>
        </a:spcBef>
        <a:spcAft>
          <a:spcPct val="0"/>
        </a:spcAft>
        <a:defRPr sz="2000">
          <a:solidFill>
            <a:schemeClr val="tx1"/>
          </a:solidFill>
          <a:latin typeface="Open Sans Light"/>
        </a:defRPr>
      </a:lvl5pPr>
      <a:lvl6pPr marL="725805" algn="ctr" defTabSz="912297" rtl="0" fontAlgn="base">
        <a:lnSpc>
          <a:spcPct val="86000"/>
        </a:lnSpc>
        <a:spcBef>
          <a:spcPct val="0"/>
        </a:spcBef>
        <a:spcAft>
          <a:spcPct val="0"/>
        </a:spcAft>
        <a:defRPr sz="2064">
          <a:solidFill>
            <a:schemeClr val="tx1"/>
          </a:solidFill>
          <a:latin typeface="Open Sans Light"/>
        </a:defRPr>
      </a:lvl6pPr>
      <a:lvl7pPr marL="1451610" algn="ctr" defTabSz="912297" rtl="0" fontAlgn="base">
        <a:lnSpc>
          <a:spcPct val="86000"/>
        </a:lnSpc>
        <a:spcBef>
          <a:spcPct val="0"/>
        </a:spcBef>
        <a:spcAft>
          <a:spcPct val="0"/>
        </a:spcAft>
        <a:defRPr sz="2064">
          <a:solidFill>
            <a:schemeClr val="tx1"/>
          </a:solidFill>
          <a:latin typeface="Open Sans Light"/>
        </a:defRPr>
      </a:lvl7pPr>
      <a:lvl8pPr marL="2177415" algn="ctr" defTabSz="912297" rtl="0" fontAlgn="base">
        <a:lnSpc>
          <a:spcPct val="86000"/>
        </a:lnSpc>
        <a:spcBef>
          <a:spcPct val="0"/>
        </a:spcBef>
        <a:spcAft>
          <a:spcPct val="0"/>
        </a:spcAft>
        <a:defRPr sz="2064">
          <a:solidFill>
            <a:schemeClr val="tx1"/>
          </a:solidFill>
          <a:latin typeface="Open Sans Light"/>
        </a:defRPr>
      </a:lvl8pPr>
      <a:lvl9pPr marL="2903220" algn="ctr" defTabSz="912297" rtl="0" fontAlgn="base">
        <a:lnSpc>
          <a:spcPct val="86000"/>
        </a:lnSpc>
        <a:spcBef>
          <a:spcPct val="0"/>
        </a:spcBef>
        <a:spcAft>
          <a:spcPct val="0"/>
        </a:spcAft>
        <a:defRPr sz="2064">
          <a:solidFill>
            <a:schemeClr val="tx1"/>
          </a:solidFill>
          <a:latin typeface="Open Sans Light"/>
        </a:defRPr>
      </a:lvl9pPr>
    </p:titleStyle>
    <p:bodyStyle>
      <a:lvl1pPr marL="169863" indent="-169863" algn="l" defTabSz="911225" rtl="0" eaLnBrk="0" fontAlgn="base" hangingPunct="0">
        <a:spcBef>
          <a:spcPct val="20000"/>
        </a:spcBef>
        <a:spcAft>
          <a:spcPct val="0"/>
        </a:spcAft>
        <a:buClr>
          <a:schemeClr val="accent1"/>
        </a:buClr>
        <a:buFont typeface="Arial" panose="020B0604020202020204" pitchFamily="34" charset="0"/>
        <a:buChar char="•"/>
        <a:defRPr sz="1400" kern="800" spc="-10">
          <a:solidFill>
            <a:schemeClr val="tx1"/>
          </a:solidFill>
          <a:latin typeface="+mn-lt"/>
          <a:ea typeface="+mn-ea"/>
          <a:cs typeface="+mn-cs"/>
        </a:defRPr>
      </a:lvl1pPr>
      <a:lvl2pPr marL="341313" indent="-169863" algn="l" defTabSz="911225" rtl="0" eaLnBrk="0" fontAlgn="base" hangingPunct="0">
        <a:spcBef>
          <a:spcPct val="20000"/>
        </a:spcBef>
        <a:spcAft>
          <a:spcPct val="0"/>
        </a:spcAft>
        <a:buClr>
          <a:schemeClr val="accent1"/>
        </a:buClr>
        <a:buFont typeface="Arial" panose="020B0604020202020204" pitchFamily="34" charset="0"/>
        <a:buChar char="–"/>
        <a:defRPr sz="1100" kern="800">
          <a:solidFill>
            <a:schemeClr val="tx1"/>
          </a:solidFill>
          <a:latin typeface="+mn-lt"/>
          <a:ea typeface="+mn-ea"/>
          <a:cs typeface="+mn-cs"/>
        </a:defRPr>
      </a:lvl2pPr>
      <a:lvl3pPr marL="512763" indent="-169863" algn="l" defTabSz="911225" rtl="0" eaLnBrk="0" fontAlgn="base" hangingPunct="0">
        <a:spcBef>
          <a:spcPct val="20000"/>
        </a:spcBef>
        <a:spcAft>
          <a:spcPct val="0"/>
        </a:spcAft>
        <a:buClr>
          <a:schemeClr val="accent1"/>
        </a:buClr>
        <a:buFont typeface="Arial" panose="020B0604020202020204" pitchFamily="34" charset="0"/>
        <a:buChar char="•"/>
        <a:defRPr sz="1100" kern="800">
          <a:solidFill>
            <a:schemeClr val="tx1"/>
          </a:solidFill>
          <a:latin typeface="+mn-lt"/>
          <a:ea typeface="+mn-ea"/>
          <a:cs typeface="+mn-cs"/>
        </a:defRPr>
      </a:lvl3pPr>
      <a:lvl4pPr marL="684213" indent="-169863" algn="l" defTabSz="911225" rtl="0" eaLnBrk="0" fontAlgn="base" hangingPunct="0">
        <a:spcBef>
          <a:spcPct val="20000"/>
        </a:spcBef>
        <a:spcAft>
          <a:spcPct val="0"/>
        </a:spcAft>
        <a:buClr>
          <a:schemeClr val="accent1"/>
        </a:buClr>
        <a:buFont typeface="Arial" panose="020B0604020202020204" pitchFamily="34" charset="0"/>
        <a:buChar char="–"/>
        <a:defRPr sz="1100" kern="800">
          <a:solidFill>
            <a:schemeClr val="tx1"/>
          </a:solidFill>
          <a:latin typeface="+mn-lt"/>
          <a:ea typeface="+mn-ea"/>
          <a:cs typeface="+mn-cs"/>
        </a:defRPr>
      </a:lvl4pPr>
      <a:lvl5pPr marL="855663" indent="-169863" algn="l" defTabSz="911225" rtl="0" eaLnBrk="0" fontAlgn="base" hangingPunct="0">
        <a:spcBef>
          <a:spcPct val="20000"/>
        </a:spcBef>
        <a:spcAft>
          <a:spcPct val="0"/>
        </a:spcAft>
        <a:buClr>
          <a:schemeClr val="accent1"/>
        </a:buClr>
        <a:buFont typeface="Arial" panose="020B0604020202020204" pitchFamily="34" charset="0"/>
        <a:buChar char="»"/>
        <a:defRPr sz="11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4FC5EE-0673-4593-8706-FE61C9F54265}"/>
              </a:ext>
            </a:extLst>
          </p:cNvPr>
          <p:cNvSpPr>
            <a:spLocks noGrp="1"/>
          </p:cNvSpPr>
          <p:nvPr>
            <p:ph type="title"/>
          </p:nvPr>
        </p:nvSpPr>
        <p:spPr>
          <a:xfrm>
            <a:off x="685800" y="209550"/>
            <a:ext cx="7772400" cy="614363"/>
          </a:xfrm>
          <a:prstGeom prst="rect">
            <a:avLst/>
          </a:prstGeom>
        </p:spPr>
        <p:txBody>
          <a:bodyPr vert="horz" lIns="0" tIns="0" rIns="0" bIns="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C6FA620-C7EB-45D3-8CE0-042F406ED561}"/>
              </a:ext>
            </a:extLst>
          </p:cNvPr>
          <p:cNvSpPr>
            <a:spLocks noGrp="1"/>
          </p:cNvSpPr>
          <p:nvPr>
            <p:ph type="body" idx="1"/>
          </p:nvPr>
        </p:nvSpPr>
        <p:spPr>
          <a:xfrm>
            <a:off x="685800" y="914400"/>
            <a:ext cx="7772400" cy="3470275"/>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a:extLst>
              <a:ext uri="{FF2B5EF4-FFF2-40B4-BE49-F238E27FC236}">
                <a16:creationId xmlns:a16="http://schemas.microsoft.com/office/drawing/2014/main" id="{8CB4B22C-0931-4C03-B5C6-436BF8EE0A5B}"/>
              </a:ext>
            </a:extLst>
          </p:cNvPr>
          <p:cNvSpPr txBox="1">
            <a:spLocks/>
          </p:cNvSpPr>
          <p:nvPr userDrawn="1"/>
        </p:nvSpPr>
        <p:spPr>
          <a:xfrm>
            <a:off x="6326188" y="4727575"/>
            <a:ext cx="1620837" cy="231775"/>
          </a:xfrm>
          <a:prstGeom prst="rect">
            <a:avLst/>
          </a:prstGeom>
        </p:spPr>
        <p:txBody>
          <a:bodyPr lIns="91430" tIns="45714" rIns="91430" bIns="45714"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41" fontAlgn="auto">
              <a:spcBef>
                <a:spcPts val="0"/>
              </a:spcBef>
              <a:spcAft>
                <a:spcPts val="0"/>
              </a:spcAft>
              <a:defRPr/>
            </a:pPr>
            <a:r>
              <a:rPr lang="en-US" sz="900" dirty="0">
                <a:solidFill>
                  <a:srgbClr val="57565A">
                    <a:tint val="75000"/>
                  </a:srgbClr>
                </a:solidFill>
              </a:rPr>
              <a:t>i9 presentation to Joe Smith</a:t>
            </a:r>
          </a:p>
        </p:txBody>
      </p:sp>
      <p:sp>
        <p:nvSpPr>
          <p:cNvPr id="7" name="Slide Number Placeholder 5">
            <a:extLst>
              <a:ext uri="{FF2B5EF4-FFF2-40B4-BE49-F238E27FC236}">
                <a16:creationId xmlns:a16="http://schemas.microsoft.com/office/drawing/2014/main" id="{EE8E1D99-82D1-44C8-9C95-9E3A6D8B6C54}"/>
              </a:ext>
            </a:extLst>
          </p:cNvPr>
          <p:cNvSpPr txBox="1">
            <a:spLocks/>
          </p:cNvSpPr>
          <p:nvPr userDrawn="1"/>
        </p:nvSpPr>
        <p:spPr>
          <a:xfrm>
            <a:off x="612775" y="4719638"/>
            <a:ext cx="103188" cy="247650"/>
          </a:xfrm>
          <a:prstGeom prst="rect">
            <a:avLst/>
          </a:prstGeom>
        </p:spPr>
        <p:txBody>
          <a:bodyPr wrap="none" lIns="91430" tIns="45714" rIns="91430" bIns="45714" anchor="ctr"/>
          <a:lstStyle>
            <a:lvl1pPr defTabSz="684213">
              <a:defRPr sz="1700">
                <a:solidFill>
                  <a:schemeClr val="tx1"/>
                </a:solidFill>
                <a:latin typeface="Open Sans Light"/>
              </a:defRPr>
            </a:lvl1pPr>
            <a:lvl2pPr marL="742950" indent="-285750" defTabSz="684213">
              <a:defRPr sz="1700">
                <a:solidFill>
                  <a:schemeClr val="tx1"/>
                </a:solidFill>
                <a:latin typeface="Open Sans Light"/>
              </a:defRPr>
            </a:lvl2pPr>
            <a:lvl3pPr marL="1143000" indent="-228600" defTabSz="684213">
              <a:defRPr sz="1700">
                <a:solidFill>
                  <a:schemeClr val="tx1"/>
                </a:solidFill>
                <a:latin typeface="Open Sans Light"/>
              </a:defRPr>
            </a:lvl3pPr>
            <a:lvl4pPr marL="1600200" indent="-228600" defTabSz="684213">
              <a:defRPr sz="1700">
                <a:solidFill>
                  <a:schemeClr val="tx1"/>
                </a:solidFill>
                <a:latin typeface="Open Sans Light"/>
              </a:defRPr>
            </a:lvl4pPr>
            <a:lvl5pPr marL="2057400" indent="-228600" defTabSz="684213">
              <a:defRPr sz="1700">
                <a:solidFill>
                  <a:schemeClr val="tx1"/>
                </a:solidFill>
                <a:latin typeface="Open Sans Light"/>
              </a:defRPr>
            </a:lvl5pPr>
            <a:lvl6pPr marL="2514600" indent="-228600" defTabSz="684213" eaLnBrk="0" fontAlgn="base" hangingPunct="0">
              <a:spcBef>
                <a:spcPct val="0"/>
              </a:spcBef>
              <a:spcAft>
                <a:spcPct val="0"/>
              </a:spcAft>
              <a:defRPr sz="1700">
                <a:solidFill>
                  <a:schemeClr val="tx1"/>
                </a:solidFill>
                <a:latin typeface="Open Sans Light"/>
              </a:defRPr>
            </a:lvl6pPr>
            <a:lvl7pPr marL="2971800" indent="-228600" defTabSz="684213" eaLnBrk="0" fontAlgn="base" hangingPunct="0">
              <a:spcBef>
                <a:spcPct val="0"/>
              </a:spcBef>
              <a:spcAft>
                <a:spcPct val="0"/>
              </a:spcAft>
              <a:defRPr sz="1700">
                <a:solidFill>
                  <a:schemeClr val="tx1"/>
                </a:solidFill>
                <a:latin typeface="Open Sans Light"/>
              </a:defRPr>
            </a:lvl7pPr>
            <a:lvl8pPr marL="3429000" indent="-228600" defTabSz="684213" eaLnBrk="0" fontAlgn="base" hangingPunct="0">
              <a:spcBef>
                <a:spcPct val="0"/>
              </a:spcBef>
              <a:spcAft>
                <a:spcPct val="0"/>
              </a:spcAft>
              <a:defRPr sz="1700">
                <a:solidFill>
                  <a:schemeClr val="tx1"/>
                </a:solidFill>
                <a:latin typeface="Open Sans Light"/>
              </a:defRPr>
            </a:lvl8pPr>
            <a:lvl9pPr marL="3886200" indent="-228600" defTabSz="684213" eaLnBrk="0" fontAlgn="base" hangingPunct="0">
              <a:spcBef>
                <a:spcPct val="0"/>
              </a:spcBef>
              <a:spcAft>
                <a:spcPct val="0"/>
              </a:spcAft>
              <a:defRPr sz="1700">
                <a:solidFill>
                  <a:schemeClr val="tx1"/>
                </a:solidFill>
                <a:latin typeface="Open Sans Light"/>
              </a:defRPr>
            </a:lvl9pPr>
          </a:lstStyle>
          <a:p>
            <a:pPr algn="ctr" eaLnBrk="1" hangingPunct="1"/>
            <a:fld id="{DB998009-D1D2-4C51-BF88-8420C757AD1E}" type="slidenum">
              <a:rPr lang="en-US" altLang="en-US" sz="900">
                <a:solidFill>
                  <a:srgbClr val="9A999B"/>
                </a:solidFill>
              </a:rPr>
              <a:pPr algn="ctr" eaLnBrk="1" hangingPunct="1"/>
              <a:t>‹#›</a:t>
            </a:fld>
            <a:endParaRPr lang="en-US" altLang="en-US" sz="900">
              <a:solidFill>
                <a:srgbClr val="9A999B"/>
              </a:solidFill>
            </a:endParaRPr>
          </a:p>
        </p:txBody>
      </p:sp>
      <p:sp>
        <p:nvSpPr>
          <p:cNvPr id="10" name="Oval 9">
            <a:extLst>
              <a:ext uri="{FF2B5EF4-FFF2-40B4-BE49-F238E27FC236}">
                <a16:creationId xmlns:a16="http://schemas.microsoft.com/office/drawing/2014/main" id="{A2C89B14-EAFE-4ADB-810A-DAA9C3CE8037}"/>
              </a:ext>
            </a:extLst>
          </p:cNvPr>
          <p:cNvSpPr/>
          <p:nvPr/>
        </p:nvSpPr>
        <p:spPr>
          <a:xfrm>
            <a:off x="539750" y="4718050"/>
            <a:ext cx="249238" cy="249238"/>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298" eaLnBrk="1" fontAlgn="auto" hangingPunct="1">
              <a:spcBef>
                <a:spcPts val="0"/>
              </a:spcBef>
              <a:spcAft>
                <a:spcPts val="0"/>
              </a:spcAft>
              <a:defRPr/>
            </a:pPr>
            <a:endParaRPr lang="en-US" sz="900">
              <a:solidFill>
                <a:prstClr val="white"/>
              </a:solidFill>
            </a:endParaRPr>
          </a:p>
        </p:txBody>
      </p:sp>
      <p:sp>
        <p:nvSpPr>
          <p:cNvPr id="16" name="Oval 15">
            <a:extLst>
              <a:ext uri="{FF2B5EF4-FFF2-40B4-BE49-F238E27FC236}">
                <a16:creationId xmlns:a16="http://schemas.microsoft.com/office/drawing/2014/main" id="{AECC76B9-0915-4E5F-840F-8F3CCE1AE8EE}"/>
              </a:ext>
            </a:extLst>
          </p:cNvPr>
          <p:cNvSpPr/>
          <p:nvPr/>
        </p:nvSpPr>
        <p:spPr>
          <a:xfrm>
            <a:off x="211138" y="4718050"/>
            <a:ext cx="250825" cy="249238"/>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298" eaLnBrk="1" fontAlgn="auto" hangingPunct="1">
              <a:spcBef>
                <a:spcPts val="0"/>
              </a:spcBef>
              <a:spcAft>
                <a:spcPts val="0"/>
              </a:spcAft>
              <a:defRPr/>
            </a:pPr>
            <a:endParaRPr lang="en-US" sz="900">
              <a:solidFill>
                <a:prstClr val="white"/>
              </a:solidFill>
            </a:endParaRPr>
          </a:p>
        </p:txBody>
      </p:sp>
      <p:sp>
        <p:nvSpPr>
          <p:cNvPr id="17" name="Rectangle 9">
            <a:extLst>
              <a:ext uri="{FF2B5EF4-FFF2-40B4-BE49-F238E27FC236}">
                <a16:creationId xmlns:a16="http://schemas.microsoft.com/office/drawing/2014/main" id="{B19556DA-1DF7-47AD-B0D4-0D092DBDF8E0}"/>
              </a:ext>
            </a:extLst>
          </p:cNvPr>
          <p:cNvSpPr/>
          <p:nvPr/>
        </p:nvSpPr>
        <p:spPr>
          <a:xfrm rot="2700000">
            <a:off x="319882" y="4809331"/>
            <a:ext cx="68262" cy="66675"/>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298" eaLnBrk="1" fontAlgn="auto" hangingPunct="1">
              <a:spcBef>
                <a:spcPts val="0"/>
              </a:spcBef>
              <a:spcAft>
                <a:spcPts val="0"/>
              </a:spcAft>
              <a:defRPr/>
            </a:pPr>
            <a:endParaRPr lang="en-US" sz="900">
              <a:solidFill>
                <a:prstClr val="white"/>
              </a:solidFill>
            </a:endParaRPr>
          </a:p>
        </p:txBody>
      </p:sp>
      <p:sp>
        <p:nvSpPr>
          <p:cNvPr id="14" name="Oval 13">
            <a:extLst>
              <a:ext uri="{FF2B5EF4-FFF2-40B4-BE49-F238E27FC236}">
                <a16:creationId xmlns:a16="http://schemas.microsoft.com/office/drawing/2014/main" id="{8ABB784F-3AA0-4FE7-93AF-1A7F7C8F83D4}"/>
              </a:ext>
            </a:extLst>
          </p:cNvPr>
          <p:cNvSpPr/>
          <p:nvPr/>
        </p:nvSpPr>
        <p:spPr>
          <a:xfrm rot="10800000">
            <a:off x="865188" y="4718050"/>
            <a:ext cx="250825" cy="249238"/>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298" eaLnBrk="1" fontAlgn="auto" hangingPunct="1">
              <a:spcBef>
                <a:spcPts val="0"/>
              </a:spcBef>
              <a:spcAft>
                <a:spcPts val="0"/>
              </a:spcAft>
              <a:defRPr/>
            </a:pPr>
            <a:endParaRPr lang="en-US" sz="900">
              <a:solidFill>
                <a:prstClr val="white"/>
              </a:solidFill>
            </a:endParaRPr>
          </a:p>
        </p:txBody>
      </p:sp>
      <p:sp>
        <p:nvSpPr>
          <p:cNvPr id="15" name="Rectangle 9">
            <a:extLst>
              <a:ext uri="{FF2B5EF4-FFF2-40B4-BE49-F238E27FC236}">
                <a16:creationId xmlns:a16="http://schemas.microsoft.com/office/drawing/2014/main" id="{623084C8-01B8-4B11-BB7E-AC62D5AF75C5}"/>
              </a:ext>
            </a:extLst>
          </p:cNvPr>
          <p:cNvSpPr/>
          <p:nvPr/>
        </p:nvSpPr>
        <p:spPr>
          <a:xfrm rot="13500000">
            <a:off x="939801" y="4808537"/>
            <a:ext cx="68262" cy="68263"/>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298" eaLnBrk="1" fontAlgn="auto" hangingPunct="1">
              <a:spcBef>
                <a:spcPts val="0"/>
              </a:spcBef>
              <a:spcAft>
                <a:spcPts val="0"/>
              </a:spcAft>
              <a:defRPr/>
            </a:pPr>
            <a:endParaRPr lang="en-US" sz="900">
              <a:solidFill>
                <a:prstClr val="white"/>
              </a:solidFill>
            </a:endParaRPr>
          </a:p>
        </p:txBody>
      </p:sp>
      <p:sp>
        <p:nvSpPr>
          <p:cNvPr id="2059" name="Freeform 6">
            <a:extLst>
              <a:ext uri="{FF2B5EF4-FFF2-40B4-BE49-F238E27FC236}">
                <a16:creationId xmlns:a16="http://schemas.microsoft.com/office/drawing/2014/main" id="{A784DE50-BBCD-4B02-8014-679F8F6E6D92}"/>
              </a:ext>
            </a:extLst>
          </p:cNvPr>
          <p:cNvSpPr>
            <a:spLocks/>
          </p:cNvSpPr>
          <p:nvPr/>
        </p:nvSpPr>
        <p:spPr bwMode="auto">
          <a:xfrm>
            <a:off x="8126413" y="4792663"/>
            <a:ext cx="47625" cy="103187"/>
          </a:xfrm>
          <a:custGeom>
            <a:avLst/>
            <a:gdLst>
              <a:gd name="T0" fmla="*/ 2147483647 w 704"/>
              <a:gd name="T1" fmla="*/ 2147483647 h 1506"/>
              <a:gd name="T2" fmla="*/ 2147483647 w 704"/>
              <a:gd name="T3" fmla="*/ 2147483647 h 1506"/>
              <a:gd name="T4" fmla="*/ 2147483647 w 704"/>
              <a:gd name="T5" fmla="*/ 2147483647 h 1506"/>
              <a:gd name="T6" fmla="*/ 2147483647 w 704"/>
              <a:gd name="T7" fmla="*/ 0 h 1506"/>
              <a:gd name="T8" fmla="*/ 2147483647 w 704"/>
              <a:gd name="T9" fmla="*/ 0 h 1506"/>
              <a:gd name="T10" fmla="*/ 2147483647 w 704"/>
              <a:gd name="T11" fmla="*/ 2147483647 h 1506"/>
              <a:gd name="T12" fmla="*/ 2147483647 w 704"/>
              <a:gd name="T13" fmla="*/ 2147483647 h 1506"/>
              <a:gd name="T14" fmla="*/ 0 w 704"/>
              <a:gd name="T15" fmla="*/ 2147483647 h 1506"/>
              <a:gd name="T16" fmla="*/ 0 w 704"/>
              <a:gd name="T17" fmla="*/ 2147483647 h 1506"/>
              <a:gd name="T18" fmla="*/ 2147483647 w 704"/>
              <a:gd name="T19" fmla="*/ 2147483647 h 1506"/>
              <a:gd name="T20" fmla="*/ 2147483647 w 704"/>
              <a:gd name="T21" fmla="*/ 2147483647 h 1506"/>
              <a:gd name="T22" fmla="*/ 2147483647 w 704"/>
              <a:gd name="T23" fmla="*/ 2147483647 h 1506"/>
              <a:gd name="T24" fmla="*/ 2147483647 w 704"/>
              <a:gd name="T25" fmla="*/ 2147483647 h 1506"/>
              <a:gd name="T26" fmla="*/ 2147483647 w 704"/>
              <a:gd name="T27" fmla="*/ 2147483647 h 1506"/>
              <a:gd name="T28" fmla="*/ 2147483647 w 704"/>
              <a:gd name="T29" fmla="*/ 2147483647 h 1506"/>
              <a:gd name="T30" fmla="*/ 2147483647 w 704"/>
              <a:gd name="T31" fmla="*/ 2147483647 h 1506"/>
              <a:gd name="T32" fmla="*/ 2147483647 w 704"/>
              <a:gd name="T33" fmla="*/ 2147483647 h 1506"/>
              <a:gd name="T34" fmla="*/ 2147483647 w 704"/>
              <a:gd name="T35" fmla="*/ 2147483647 h 15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1"/>
            </a:schemeClr>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lIns="91430" tIns="45714" rIns="91430" bIns="45714"/>
          <a:lstStyle/>
          <a:p>
            <a:endParaRPr lang="en-US"/>
          </a:p>
        </p:txBody>
      </p:sp>
      <p:sp>
        <p:nvSpPr>
          <p:cNvPr id="2060" name="Freeform 7">
            <a:extLst>
              <a:ext uri="{FF2B5EF4-FFF2-40B4-BE49-F238E27FC236}">
                <a16:creationId xmlns:a16="http://schemas.microsoft.com/office/drawing/2014/main" id="{694C1087-DD89-4FDA-85F1-EBA857E50799}"/>
              </a:ext>
            </a:extLst>
          </p:cNvPr>
          <p:cNvSpPr>
            <a:spLocks noEditPoints="1"/>
          </p:cNvSpPr>
          <p:nvPr/>
        </p:nvSpPr>
        <p:spPr bwMode="auto">
          <a:xfrm>
            <a:off x="8423275" y="4791075"/>
            <a:ext cx="106363" cy="103188"/>
          </a:xfrm>
          <a:custGeom>
            <a:avLst/>
            <a:gdLst>
              <a:gd name="T0" fmla="*/ 2147483647 w 1562"/>
              <a:gd name="T1" fmla="*/ 2147483647 h 1491"/>
              <a:gd name="T2" fmla="*/ 2147483647 w 1562"/>
              <a:gd name="T3" fmla="*/ 2147483647 h 1491"/>
              <a:gd name="T4" fmla="*/ 2147483647 w 1562"/>
              <a:gd name="T5" fmla="*/ 2147483647 h 1491"/>
              <a:gd name="T6" fmla="*/ 2147483647 w 1562"/>
              <a:gd name="T7" fmla="*/ 2147483647 h 1491"/>
              <a:gd name="T8" fmla="*/ 2147483647 w 1562"/>
              <a:gd name="T9" fmla="*/ 2147483647 h 1491"/>
              <a:gd name="T10" fmla="*/ 2147483647 w 1562"/>
              <a:gd name="T11" fmla="*/ 2147483647 h 1491"/>
              <a:gd name="T12" fmla="*/ 2147483647 w 1562"/>
              <a:gd name="T13" fmla="*/ 2147483647 h 1491"/>
              <a:gd name="T14" fmla="*/ 2147483647 w 1562"/>
              <a:gd name="T15" fmla="*/ 2147483647 h 1491"/>
              <a:gd name="T16" fmla="*/ 2147483647 w 1562"/>
              <a:gd name="T17" fmla="*/ 2147483647 h 1491"/>
              <a:gd name="T18" fmla="*/ 2147483647 w 1562"/>
              <a:gd name="T19" fmla="*/ 2147483647 h 1491"/>
              <a:gd name="T20" fmla="*/ 2147483647 w 1562"/>
              <a:gd name="T21" fmla="*/ 2147483647 h 1491"/>
              <a:gd name="T22" fmla="*/ 2147483647 w 1562"/>
              <a:gd name="T23" fmla="*/ 2147483647 h 1491"/>
              <a:gd name="T24" fmla="*/ 2147483647 w 1562"/>
              <a:gd name="T25" fmla="*/ 2147483647 h 1491"/>
              <a:gd name="T26" fmla="*/ 2147483647 w 1562"/>
              <a:gd name="T27" fmla="*/ 2147483647 h 1491"/>
              <a:gd name="T28" fmla="*/ 2147483647 w 1562"/>
              <a:gd name="T29" fmla="*/ 2147483647 h 1491"/>
              <a:gd name="T30" fmla="*/ 2147483647 w 1562"/>
              <a:gd name="T31" fmla="*/ 2147483647 h 1491"/>
              <a:gd name="T32" fmla="*/ 2147483647 w 1562"/>
              <a:gd name="T33" fmla="*/ 2147483647 h 1491"/>
              <a:gd name="T34" fmla="*/ 2147483647 w 1562"/>
              <a:gd name="T35" fmla="*/ 2147483647 h 1491"/>
              <a:gd name="T36" fmla="*/ 2147483647 w 1562"/>
              <a:gd name="T37" fmla="*/ 2147483647 h 1491"/>
              <a:gd name="T38" fmla="*/ 2147483647 w 1562"/>
              <a:gd name="T39" fmla="*/ 2147483647 h 1491"/>
              <a:gd name="T40" fmla="*/ 2147483647 w 1562"/>
              <a:gd name="T41" fmla="*/ 2147483647 h 1491"/>
              <a:gd name="T42" fmla="*/ 2147483647 w 1562"/>
              <a:gd name="T43" fmla="*/ 0 h 1491"/>
              <a:gd name="T44" fmla="*/ 2147483647 w 1562"/>
              <a:gd name="T45" fmla="*/ 0 h 1491"/>
              <a:gd name="T46" fmla="*/ 0 w 1562"/>
              <a:gd name="T47" fmla="*/ 2147483647 h 1491"/>
              <a:gd name="T48" fmla="*/ 2147483647 w 1562"/>
              <a:gd name="T49" fmla="*/ 2147483647 h 1491"/>
              <a:gd name="T50" fmla="*/ 2147483647 w 1562"/>
              <a:gd name="T51" fmla="*/ 2147483647 h 1491"/>
              <a:gd name="T52" fmla="*/ 2147483647 w 1562"/>
              <a:gd name="T53" fmla="*/ 0 h 149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1"/>
            </a:schemeClr>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lIns="91430" tIns="45714" rIns="91430" bIns="45714"/>
          <a:lstStyle/>
          <a:p>
            <a:endParaRPr lang="en-US"/>
          </a:p>
        </p:txBody>
      </p:sp>
      <p:sp>
        <p:nvSpPr>
          <p:cNvPr id="2061" name="Freeform 8">
            <a:extLst>
              <a:ext uri="{FF2B5EF4-FFF2-40B4-BE49-F238E27FC236}">
                <a16:creationId xmlns:a16="http://schemas.microsoft.com/office/drawing/2014/main" id="{E628029F-B62C-40C5-87D6-45B13C373CFF}"/>
              </a:ext>
            </a:extLst>
          </p:cNvPr>
          <p:cNvSpPr>
            <a:spLocks/>
          </p:cNvSpPr>
          <p:nvPr/>
        </p:nvSpPr>
        <p:spPr bwMode="auto">
          <a:xfrm>
            <a:off x="8745538" y="4800600"/>
            <a:ext cx="115887" cy="93663"/>
          </a:xfrm>
          <a:custGeom>
            <a:avLst/>
            <a:gdLst>
              <a:gd name="T0" fmla="*/ 2147483647 w 1690"/>
              <a:gd name="T1" fmla="*/ 2147483647 h 1374"/>
              <a:gd name="T2" fmla="*/ 2147483647 w 1690"/>
              <a:gd name="T3" fmla="*/ 2147483647 h 1374"/>
              <a:gd name="T4" fmla="*/ 2147483647 w 1690"/>
              <a:gd name="T5" fmla="*/ 2147483647 h 1374"/>
              <a:gd name="T6" fmla="*/ 2147483647 w 1690"/>
              <a:gd name="T7" fmla="*/ 2147483647 h 1374"/>
              <a:gd name="T8" fmla="*/ 2147483647 w 1690"/>
              <a:gd name="T9" fmla="*/ 0 h 1374"/>
              <a:gd name="T10" fmla="*/ 2147483647 w 1690"/>
              <a:gd name="T11" fmla="*/ 2147483647 h 1374"/>
              <a:gd name="T12" fmla="*/ 2147483647 w 1690"/>
              <a:gd name="T13" fmla="*/ 2147483647 h 1374"/>
              <a:gd name="T14" fmla="*/ 2147483647 w 1690"/>
              <a:gd name="T15" fmla="*/ 2147483647 h 1374"/>
              <a:gd name="T16" fmla="*/ 2147483647 w 1690"/>
              <a:gd name="T17" fmla="*/ 2147483647 h 1374"/>
              <a:gd name="T18" fmla="*/ 2147483647 w 1690"/>
              <a:gd name="T19" fmla="*/ 2147483647 h 1374"/>
              <a:gd name="T20" fmla="*/ 2147483647 w 1690"/>
              <a:gd name="T21" fmla="*/ 2147483647 h 1374"/>
              <a:gd name="T22" fmla="*/ 2147483647 w 1690"/>
              <a:gd name="T23" fmla="*/ 2147483647 h 1374"/>
              <a:gd name="T24" fmla="*/ 2147483647 w 1690"/>
              <a:gd name="T25" fmla="*/ 2147483647 h 1374"/>
              <a:gd name="T26" fmla="*/ 2147483647 w 1690"/>
              <a:gd name="T27" fmla="*/ 2147483647 h 1374"/>
              <a:gd name="T28" fmla="*/ 2147483647 w 1690"/>
              <a:gd name="T29" fmla="*/ 2147483647 h 1374"/>
              <a:gd name="T30" fmla="*/ 2147483647 w 1690"/>
              <a:gd name="T31" fmla="*/ 2147483647 h 1374"/>
              <a:gd name="T32" fmla="*/ 2147483647 w 1690"/>
              <a:gd name="T33" fmla="*/ 2147483647 h 1374"/>
              <a:gd name="T34" fmla="*/ 0 w 1690"/>
              <a:gd name="T35" fmla="*/ 2147483647 h 1374"/>
              <a:gd name="T36" fmla="*/ 2147483647 w 1690"/>
              <a:gd name="T37" fmla="*/ 2147483647 h 1374"/>
              <a:gd name="T38" fmla="*/ 2147483647 w 1690"/>
              <a:gd name="T39" fmla="*/ 2147483647 h 1374"/>
              <a:gd name="T40" fmla="*/ 2147483647 w 1690"/>
              <a:gd name="T41" fmla="*/ 2147483647 h 1374"/>
              <a:gd name="T42" fmla="*/ 2147483647 w 1690"/>
              <a:gd name="T43" fmla="*/ 2147483647 h 1374"/>
              <a:gd name="T44" fmla="*/ 2147483647 w 1690"/>
              <a:gd name="T45" fmla="*/ 2147483647 h 1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1"/>
            </a:schemeClr>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lIns="91430" tIns="45714" rIns="91430" bIns="45714"/>
          <a:lstStyle/>
          <a:p>
            <a:endParaRPr lang="en-US"/>
          </a:p>
        </p:txBody>
      </p:sp>
      <p:sp>
        <p:nvSpPr>
          <p:cNvPr id="22" name="Oval 21">
            <a:extLst>
              <a:ext uri="{FF2B5EF4-FFF2-40B4-BE49-F238E27FC236}">
                <a16:creationId xmlns:a16="http://schemas.microsoft.com/office/drawing/2014/main" id="{3AA2424C-F886-4533-8CD4-7678ED114E89}"/>
              </a:ext>
            </a:extLst>
          </p:cNvPr>
          <p:cNvSpPr/>
          <p:nvPr userDrawn="1"/>
        </p:nvSpPr>
        <p:spPr>
          <a:xfrm>
            <a:off x="8351838" y="4718050"/>
            <a:ext cx="250825" cy="249238"/>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298" eaLnBrk="1" fontAlgn="auto" hangingPunct="1">
              <a:spcBef>
                <a:spcPts val="0"/>
              </a:spcBef>
              <a:spcAft>
                <a:spcPts val="0"/>
              </a:spcAft>
              <a:defRPr/>
            </a:pPr>
            <a:endParaRPr lang="en-US" sz="800">
              <a:solidFill>
                <a:prstClr val="white"/>
              </a:solidFill>
            </a:endParaRPr>
          </a:p>
        </p:txBody>
      </p:sp>
      <p:sp>
        <p:nvSpPr>
          <p:cNvPr id="23" name="Oval 22">
            <a:extLst>
              <a:ext uri="{FF2B5EF4-FFF2-40B4-BE49-F238E27FC236}">
                <a16:creationId xmlns:a16="http://schemas.microsoft.com/office/drawing/2014/main" id="{A39EFDF1-DD9B-430C-88BA-8C3A5F07D390}"/>
              </a:ext>
            </a:extLst>
          </p:cNvPr>
          <p:cNvSpPr/>
          <p:nvPr userDrawn="1"/>
        </p:nvSpPr>
        <p:spPr>
          <a:xfrm>
            <a:off x="8024813" y="4718050"/>
            <a:ext cx="249237" cy="249238"/>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298" eaLnBrk="1" fontAlgn="auto" hangingPunct="1">
              <a:spcBef>
                <a:spcPts val="0"/>
              </a:spcBef>
              <a:spcAft>
                <a:spcPts val="0"/>
              </a:spcAft>
              <a:defRPr/>
            </a:pPr>
            <a:endParaRPr lang="en-US" sz="800">
              <a:solidFill>
                <a:prstClr val="white"/>
              </a:solidFill>
            </a:endParaRPr>
          </a:p>
        </p:txBody>
      </p:sp>
      <p:sp>
        <p:nvSpPr>
          <p:cNvPr id="24" name="Oval 23">
            <a:extLst>
              <a:ext uri="{FF2B5EF4-FFF2-40B4-BE49-F238E27FC236}">
                <a16:creationId xmlns:a16="http://schemas.microsoft.com/office/drawing/2014/main" id="{05EDB12D-8076-49E4-A7C7-8286585D0052}"/>
              </a:ext>
            </a:extLst>
          </p:cNvPr>
          <p:cNvSpPr/>
          <p:nvPr userDrawn="1"/>
        </p:nvSpPr>
        <p:spPr>
          <a:xfrm rot="10800000">
            <a:off x="8677275" y="4718050"/>
            <a:ext cx="249238" cy="249238"/>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298" eaLnBrk="1" fontAlgn="auto" hangingPunct="1">
              <a:spcBef>
                <a:spcPts val="0"/>
              </a:spcBef>
              <a:spcAft>
                <a:spcPts val="0"/>
              </a:spcAft>
              <a:defRPr/>
            </a:pPr>
            <a:endParaRPr lang="en-US" sz="800">
              <a:solidFill>
                <a:prstClr val="white"/>
              </a:solidFill>
            </a:endParaRPr>
          </a:p>
        </p:txBody>
      </p:sp>
      <p:sp>
        <p:nvSpPr>
          <p:cNvPr id="18" name="Rectangle 17">
            <a:hlinkClick r:id="rId60"/>
            <a:extLst>
              <a:ext uri="{FF2B5EF4-FFF2-40B4-BE49-F238E27FC236}">
                <a16:creationId xmlns:a16="http://schemas.microsoft.com/office/drawing/2014/main" id="{90749B8E-021B-4D68-BD85-EE87F2230C6D}"/>
              </a:ext>
            </a:extLst>
          </p:cNvPr>
          <p:cNvSpPr/>
          <p:nvPr userDrawn="1"/>
        </p:nvSpPr>
        <p:spPr>
          <a:xfrm>
            <a:off x="7994650" y="4689475"/>
            <a:ext cx="303213" cy="303213"/>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298" eaLnBrk="1" fontAlgn="auto" hangingPunct="1">
              <a:spcBef>
                <a:spcPts val="0"/>
              </a:spcBef>
              <a:spcAft>
                <a:spcPts val="0"/>
              </a:spcAft>
              <a:defRPr/>
            </a:pPr>
            <a:endParaRPr lang="en-US" sz="1800">
              <a:solidFill>
                <a:prstClr val="white"/>
              </a:solidFill>
            </a:endParaRPr>
          </a:p>
        </p:txBody>
      </p:sp>
      <p:sp>
        <p:nvSpPr>
          <p:cNvPr id="25" name="Rectangle 24">
            <a:hlinkClick r:id="rId61"/>
            <a:extLst>
              <a:ext uri="{FF2B5EF4-FFF2-40B4-BE49-F238E27FC236}">
                <a16:creationId xmlns:a16="http://schemas.microsoft.com/office/drawing/2014/main" id="{96B5D47C-4F43-42CC-9126-84672938A98A}"/>
              </a:ext>
            </a:extLst>
          </p:cNvPr>
          <p:cNvSpPr/>
          <p:nvPr userDrawn="1"/>
        </p:nvSpPr>
        <p:spPr>
          <a:xfrm>
            <a:off x="8320088" y="4689475"/>
            <a:ext cx="301625" cy="303213"/>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298" eaLnBrk="1" fontAlgn="auto" hangingPunct="1">
              <a:spcBef>
                <a:spcPts val="0"/>
              </a:spcBef>
              <a:spcAft>
                <a:spcPts val="0"/>
              </a:spcAft>
              <a:defRPr/>
            </a:pPr>
            <a:endParaRPr lang="en-US" sz="1800">
              <a:solidFill>
                <a:prstClr val="white"/>
              </a:solidFill>
            </a:endParaRPr>
          </a:p>
        </p:txBody>
      </p:sp>
      <p:sp>
        <p:nvSpPr>
          <p:cNvPr id="26" name="Rectangle 25">
            <a:hlinkClick r:id="rId62"/>
            <a:extLst>
              <a:ext uri="{FF2B5EF4-FFF2-40B4-BE49-F238E27FC236}">
                <a16:creationId xmlns:a16="http://schemas.microsoft.com/office/drawing/2014/main" id="{A57AD927-67DF-4ED4-965A-2A0595AEF019}"/>
              </a:ext>
            </a:extLst>
          </p:cNvPr>
          <p:cNvSpPr/>
          <p:nvPr userDrawn="1"/>
        </p:nvSpPr>
        <p:spPr>
          <a:xfrm>
            <a:off x="8651875" y="4689475"/>
            <a:ext cx="303213" cy="303213"/>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298" eaLnBrk="1" fontAlgn="auto" hangingPunct="1">
              <a:spcBef>
                <a:spcPts val="0"/>
              </a:spcBef>
              <a:spcAft>
                <a:spcPts val="0"/>
              </a:spcAft>
              <a:defRPr/>
            </a:pPr>
            <a:endParaRPr lang="en-US" sz="1800">
              <a:solidFill>
                <a:prstClr val="white"/>
              </a:solidFill>
            </a:endParaRPr>
          </a:p>
        </p:txBody>
      </p:sp>
      <p:sp>
        <p:nvSpPr>
          <p:cNvPr id="27" name="Action Button: Forward or Next 26">
            <a:hlinkClick r:id="" action="ppaction://hlinkshowjump?jump=nextslide" highlightClick="1"/>
            <a:extLst>
              <a:ext uri="{FF2B5EF4-FFF2-40B4-BE49-F238E27FC236}">
                <a16:creationId xmlns:a16="http://schemas.microsoft.com/office/drawing/2014/main" id="{E9B3C92C-ABF9-4213-B74D-028474F2B85C}"/>
              </a:ext>
            </a:extLst>
          </p:cNvPr>
          <p:cNvSpPr/>
          <p:nvPr userDrawn="1"/>
        </p:nvSpPr>
        <p:spPr>
          <a:xfrm>
            <a:off x="844550" y="4694238"/>
            <a:ext cx="301625" cy="30321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298" eaLnBrk="1" fontAlgn="auto" hangingPunct="1">
              <a:spcBef>
                <a:spcPts val="0"/>
              </a:spcBef>
              <a:spcAft>
                <a:spcPts val="0"/>
              </a:spcAft>
              <a:defRPr/>
            </a:pPr>
            <a:endParaRPr lang="en-US" sz="1800">
              <a:solidFill>
                <a:prstClr val="white"/>
              </a:solidFill>
            </a:endParaRPr>
          </a:p>
        </p:txBody>
      </p:sp>
      <p:sp>
        <p:nvSpPr>
          <p:cNvPr id="28" name="Action Button: Back or Previous 27">
            <a:hlinkClick r:id="" action="ppaction://hlinkshowjump?jump=previousslide" highlightClick="1"/>
            <a:extLst>
              <a:ext uri="{FF2B5EF4-FFF2-40B4-BE49-F238E27FC236}">
                <a16:creationId xmlns:a16="http://schemas.microsoft.com/office/drawing/2014/main" id="{8CFCA2FA-0E01-4A0D-BB1D-39AA697A71F9}"/>
              </a:ext>
            </a:extLst>
          </p:cNvPr>
          <p:cNvSpPr/>
          <p:nvPr userDrawn="1"/>
        </p:nvSpPr>
        <p:spPr>
          <a:xfrm>
            <a:off x="185738" y="4687888"/>
            <a:ext cx="303212" cy="301625"/>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298" eaLnBrk="1" fontAlgn="auto" hangingPunct="1">
              <a:spcBef>
                <a:spcPts val="0"/>
              </a:spcBef>
              <a:spcAft>
                <a:spcPts val="0"/>
              </a:spcAft>
              <a:defRPr/>
            </a:pPr>
            <a:endParaRPr lang="en-US" sz="1800">
              <a:solidFill>
                <a:prstClr val="white"/>
              </a:solidFill>
            </a:endParaRPr>
          </a:p>
        </p:txBody>
      </p:sp>
    </p:spTree>
  </p:cSld>
  <p:clrMap bg1="lt1" tx1="dk1" bg2="lt2" tx2="dk2" accent1="accent1" accent2="accent2" accent3="accent3" accent4="accent4" accent5="accent5" accent6="accent6" hlink="hlink" folHlink="folHlink"/>
  <p:sldLayoutIdLst>
    <p:sldLayoutId id="2147492685" r:id="rId1"/>
    <p:sldLayoutId id="2147492686" r:id="rId2"/>
    <p:sldLayoutId id="2147492687" r:id="rId3"/>
    <p:sldLayoutId id="2147492688" r:id="rId4"/>
    <p:sldLayoutId id="2147492689" r:id="rId5"/>
    <p:sldLayoutId id="2147492690" r:id="rId6"/>
    <p:sldLayoutId id="2147492691" r:id="rId7"/>
    <p:sldLayoutId id="2147492692" r:id="rId8"/>
    <p:sldLayoutId id="2147492693" r:id="rId9"/>
    <p:sldLayoutId id="2147492694" r:id="rId10"/>
    <p:sldLayoutId id="2147492695" r:id="rId11"/>
    <p:sldLayoutId id="2147492696" r:id="rId12"/>
    <p:sldLayoutId id="2147492853" r:id="rId13"/>
    <p:sldLayoutId id="2147492854" r:id="rId14"/>
    <p:sldLayoutId id="2147492855" r:id="rId15"/>
    <p:sldLayoutId id="2147492697" r:id="rId16"/>
    <p:sldLayoutId id="2147492698" r:id="rId17"/>
    <p:sldLayoutId id="2147492699" r:id="rId18"/>
    <p:sldLayoutId id="2147492700" r:id="rId19"/>
    <p:sldLayoutId id="2147492701" r:id="rId20"/>
    <p:sldLayoutId id="2147492702" r:id="rId21"/>
    <p:sldLayoutId id="2147492703" r:id="rId22"/>
    <p:sldLayoutId id="2147492704" r:id="rId23"/>
    <p:sldLayoutId id="2147492705" r:id="rId24"/>
    <p:sldLayoutId id="2147492706" r:id="rId25"/>
    <p:sldLayoutId id="2147492707" r:id="rId26"/>
    <p:sldLayoutId id="2147492708" r:id="rId27"/>
    <p:sldLayoutId id="2147492709" r:id="rId28"/>
    <p:sldLayoutId id="2147492710" r:id="rId29"/>
    <p:sldLayoutId id="2147492711" r:id="rId30"/>
    <p:sldLayoutId id="2147492712" r:id="rId31"/>
    <p:sldLayoutId id="2147492713" r:id="rId32"/>
    <p:sldLayoutId id="2147492714" r:id="rId33"/>
    <p:sldLayoutId id="2147492715" r:id="rId34"/>
    <p:sldLayoutId id="2147492716" r:id="rId35"/>
    <p:sldLayoutId id="2147492717" r:id="rId36"/>
    <p:sldLayoutId id="2147492718" r:id="rId37"/>
    <p:sldLayoutId id="2147492719" r:id="rId38"/>
    <p:sldLayoutId id="2147492720" r:id="rId39"/>
    <p:sldLayoutId id="2147492721" r:id="rId40"/>
    <p:sldLayoutId id="2147492722" r:id="rId41"/>
    <p:sldLayoutId id="2147492723" r:id="rId42"/>
    <p:sldLayoutId id="2147492724" r:id="rId43"/>
    <p:sldLayoutId id="2147492725" r:id="rId44"/>
    <p:sldLayoutId id="2147492726" r:id="rId45"/>
    <p:sldLayoutId id="2147492727" r:id="rId46"/>
    <p:sldLayoutId id="2147492728" r:id="rId47"/>
    <p:sldLayoutId id="2147492729" r:id="rId48"/>
    <p:sldLayoutId id="2147492730" r:id="rId49"/>
    <p:sldLayoutId id="2147492731" r:id="rId50"/>
    <p:sldLayoutId id="2147492732" r:id="rId51"/>
    <p:sldLayoutId id="2147492733" r:id="rId52"/>
    <p:sldLayoutId id="2147492734" r:id="rId53"/>
    <p:sldLayoutId id="2147492735" r:id="rId54"/>
    <p:sldLayoutId id="2147492736" r:id="rId55"/>
    <p:sldLayoutId id="2147492737" r:id="rId56"/>
    <p:sldLayoutId id="2147492738" r:id="rId57"/>
    <p:sldLayoutId id="2147492739" r:id="rId58"/>
  </p:sldLayoutIdLst>
  <p:txStyles>
    <p:titleStyle>
      <a:lvl1pPr algn="ctr" defTabSz="911225" rtl="0" eaLnBrk="0" fontAlgn="base" hangingPunct="0">
        <a:lnSpc>
          <a:spcPct val="86000"/>
        </a:lnSpc>
        <a:spcBef>
          <a:spcPct val="0"/>
        </a:spcBef>
        <a:spcAft>
          <a:spcPct val="0"/>
        </a:spcAft>
        <a:defRPr sz="2000" kern="800" spc="-40">
          <a:solidFill>
            <a:schemeClr val="tx1"/>
          </a:solidFill>
          <a:latin typeface="+mj-lt"/>
          <a:ea typeface="+mj-ea"/>
          <a:cs typeface="+mj-cs"/>
        </a:defRPr>
      </a:lvl1pPr>
      <a:lvl2pPr algn="ctr" defTabSz="911225" rtl="0" eaLnBrk="0" fontAlgn="base" hangingPunct="0">
        <a:lnSpc>
          <a:spcPct val="86000"/>
        </a:lnSpc>
        <a:spcBef>
          <a:spcPct val="0"/>
        </a:spcBef>
        <a:spcAft>
          <a:spcPct val="0"/>
        </a:spcAft>
        <a:defRPr sz="2000">
          <a:solidFill>
            <a:schemeClr val="tx1"/>
          </a:solidFill>
          <a:latin typeface="Open Sans Light"/>
        </a:defRPr>
      </a:lvl2pPr>
      <a:lvl3pPr algn="ctr" defTabSz="911225" rtl="0" eaLnBrk="0" fontAlgn="base" hangingPunct="0">
        <a:lnSpc>
          <a:spcPct val="86000"/>
        </a:lnSpc>
        <a:spcBef>
          <a:spcPct val="0"/>
        </a:spcBef>
        <a:spcAft>
          <a:spcPct val="0"/>
        </a:spcAft>
        <a:defRPr sz="2000">
          <a:solidFill>
            <a:schemeClr val="tx1"/>
          </a:solidFill>
          <a:latin typeface="Open Sans Light"/>
        </a:defRPr>
      </a:lvl3pPr>
      <a:lvl4pPr algn="ctr" defTabSz="911225" rtl="0" eaLnBrk="0" fontAlgn="base" hangingPunct="0">
        <a:lnSpc>
          <a:spcPct val="86000"/>
        </a:lnSpc>
        <a:spcBef>
          <a:spcPct val="0"/>
        </a:spcBef>
        <a:spcAft>
          <a:spcPct val="0"/>
        </a:spcAft>
        <a:defRPr sz="2000">
          <a:solidFill>
            <a:schemeClr val="tx1"/>
          </a:solidFill>
          <a:latin typeface="Open Sans Light"/>
        </a:defRPr>
      </a:lvl4pPr>
      <a:lvl5pPr algn="ctr" defTabSz="911225" rtl="0" eaLnBrk="0" fontAlgn="base" hangingPunct="0">
        <a:lnSpc>
          <a:spcPct val="86000"/>
        </a:lnSpc>
        <a:spcBef>
          <a:spcPct val="0"/>
        </a:spcBef>
        <a:spcAft>
          <a:spcPct val="0"/>
        </a:spcAft>
        <a:defRPr sz="2000">
          <a:solidFill>
            <a:schemeClr val="tx1"/>
          </a:solidFill>
          <a:latin typeface="Open Sans Light"/>
        </a:defRPr>
      </a:lvl5pPr>
      <a:lvl6pPr marL="725805" algn="ctr" defTabSz="912297" rtl="0" fontAlgn="base">
        <a:lnSpc>
          <a:spcPct val="86000"/>
        </a:lnSpc>
        <a:spcBef>
          <a:spcPct val="0"/>
        </a:spcBef>
        <a:spcAft>
          <a:spcPct val="0"/>
        </a:spcAft>
        <a:defRPr sz="2064">
          <a:solidFill>
            <a:schemeClr val="tx1"/>
          </a:solidFill>
          <a:latin typeface="Open Sans Light"/>
        </a:defRPr>
      </a:lvl6pPr>
      <a:lvl7pPr marL="1451610" algn="ctr" defTabSz="912297" rtl="0" fontAlgn="base">
        <a:lnSpc>
          <a:spcPct val="86000"/>
        </a:lnSpc>
        <a:spcBef>
          <a:spcPct val="0"/>
        </a:spcBef>
        <a:spcAft>
          <a:spcPct val="0"/>
        </a:spcAft>
        <a:defRPr sz="2064">
          <a:solidFill>
            <a:schemeClr val="tx1"/>
          </a:solidFill>
          <a:latin typeface="Open Sans Light"/>
        </a:defRPr>
      </a:lvl7pPr>
      <a:lvl8pPr marL="2177415" algn="ctr" defTabSz="912297" rtl="0" fontAlgn="base">
        <a:lnSpc>
          <a:spcPct val="86000"/>
        </a:lnSpc>
        <a:spcBef>
          <a:spcPct val="0"/>
        </a:spcBef>
        <a:spcAft>
          <a:spcPct val="0"/>
        </a:spcAft>
        <a:defRPr sz="2064">
          <a:solidFill>
            <a:schemeClr val="tx1"/>
          </a:solidFill>
          <a:latin typeface="Open Sans Light"/>
        </a:defRPr>
      </a:lvl8pPr>
      <a:lvl9pPr marL="2903220" algn="ctr" defTabSz="912297" rtl="0" fontAlgn="base">
        <a:lnSpc>
          <a:spcPct val="86000"/>
        </a:lnSpc>
        <a:spcBef>
          <a:spcPct val="0"/>
        </a:spcBef>
        <a:spcAft>
          <a:spcPct val="0"/>
        </a:spcAft>
        <a:defRPr sz="2064">
          <a:solidFill>
            <a:schemeClr val="tx1"/>
          </a:solidFill>
          <a:latin typeface="Open Sans Light"/>
        </a:defRPr>
      </a:lvl9pPr>
    </p:titleStyle>
    <p:bodyStyle>
      <a:lvl1pPr marL="169863" indent="-169863" algn="l" defTabSz="911225" rtl="0" eaLnBrk="0" fontAlgn="base" hangingPunct="0">
        <a:spcBef>
          <a:spcPct val="20000"/>
        </a:spcBef>
        <a:spcAft>
          <a:spcPct val="0"/>
        </a:spcAft>
        <a:buClr>
          <a:schemeClr val="accent1"/>
        </a:buClr>
        <a:buFont typeface="Arial" panose="020B0604020202020204" pitchFamily="34" charset="0"/>
        <a:buChar char="•"/>
        <a:defRPr sz="1400" kern="800" spc="-10">
          <a:solidFill>
            <a:schemeClr val="tx1"/>
          </a:solidFill>
          <a:latin typeface="+mn-lt"/>
          <a:ea typeface="+mn-ea"/>
          <a:cs typeface="+mn-cs"/>
        </a:defRPr>
      </a:lvl1pPr>
      <a:lvl2pPr marL="341313" indent="-169863" algn="l" defTabSz="911225" rtl="0" eaLnBrk="0" fontAlgn="base" hangingPunct="0">
        <a:spcBef>
          <a:spcPct val="20000"/>
        </a:spcBef>
        <a:spcAft>
          <a:spcPct val="0"/>
        </a:spcAft>
        <a:buClr>
          <a:schemeClr val="accent1"/>
        </a:buClr>
        <a:buFont typeface="Arial" panose="020B0604020202020204" pitchFamily="34" charset="0"/>
        <a:buChar char="–"/>
        <a:defRPr sz="1100" kern="800">
          <a:solidFill>
            <a:schemeClr val="tx1"/>
          </a:solidFill>
          <a:latin typeface="+mn-lt"/>
          <a:ea typeface="+mn-ea"/>
          <a:cs typeface="+mn-cs"/>
        </a:defRPr>
      </a:lvl2pPr>
      <a:lvl3pPr marL="512763" indent="-169863" algn="l" defTabSz="911225" rtl="0" eaLnBrk="0" fontAlgn="base" hangingPunct="0">
        <a:spcBef>
          <a:spcPct val="20000"/>
        </a:spcBef>
        <a:spcAft>
          <a:spcPct val="0"/>
        </a:spcAft>
        <a:buClr>
          <a:schemeClr val="accent1"/>
        </a:buClr>
        <a:buFont typeface="Arial" panose="020B0604020202020204" pitchFamily="34" charset="0"/>
        <a:buChar char="•"/>
        <a:defRPr sz="1100" kern="800">
          <a:solidFill>
            <a:schemeClr val="tx1"/>
          </a:solidFill>
          <a:latin typeface="+mn-lt"/>
          <a:ea typeface="+mn-ea"/>
          <a:cs typeface="+mn-cs"/>
        </a:defRPr>
      </a:lvl3pPr>
      <a:lvl4pPr marL="684213" indent="-169863" algn="l" defTabSz="911225" rtl="0" eaLnBrk="0" fontAlgn="base" hangingPunct="0">
        <a:spcBef>
          <a:spcPct val="20000"/>
        </a:spcBef>
        <a:spcAft>
          <a:spcPct val="0"/>
        </a:spcAft>
        <a:buClr>
          <a:schemeClr val="accent1"/>
        </a:buClr>
        <a:buFont typeface="Arial" panose="020B0604020202020204" pitchFamily="34" charset="0"/>
        <a:buChar char="–"/>
        <a:defRPr sz="1100" kern="800">
          <a:solidFill>
            <a:schemeClr val="tx1"/>
          </a:solidFill>
          <a:latin typeface="+mn-lt"/>
          <a:ea typeface="+mn-ea"/>
          <a:cs typeface="+mn-cs"/>
        </a:defRPr>
      </a:lvl4pPr>
      <a:lvl5pPr marL="855663" indent="-169863" algn="l" defTabSz="911225" rtl="0" eaLnBrk="0" fontAlgn="base" hangingPunct="0">
        <a:spcBef>
          <a:spcPct val="20000"/>
        </a:spcBef>
        <a:spcAft>
          <a:spcPct val="0"/>
        </a:spcAft>
        <a:buClr>
          <a:schemeClr val="accent1"/>
        </a:buClr>
        <a:buFont typeface="Arial" panose="020B0604020202020204" pitchFamily="34" charset="0"/>
        <a:buChar char="»"/>
        <a:defRPr sz="11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D0F55D-0DF5-47F5-9218-BC4BDF5D22FB}"/>
              </a:ext>
            </a:extLst>
          </p:cNvPr>
          <p:cNvSpPr>
            <a:spLocks noGrp="1"/>
          </p:cNvSpPr>
          <p:nvPr>
            <p:ph type="title"/>
          </p:nvPr>
        </p:nvSpPr>
        <p:spPr>
          <a:xfrm>
            <a:off x="685800" y="209550"/>
            <a:ext cx="7772400" cy="614363"/>
          </a:xfrm>
          <a:prstGeom prst="rect">
            <a:avLst/>
          </a:prstGeom>
        </p:spPr>
        <p:txBody>
          <a:bodyPr vert="horz" lIns="0" tIns="0" rIns="0" bIns="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30932C8-24F7-4EEB-A03F-E06B2EBF2C84}"/>
              </a:ext>
            </a:extLst>
          </p:cNvPr>
          <p:cNvSpPr>
            <a:spLocks noGrp="1"/>
          </p:cNvSpPr>
          <p:nvPr>
            <p:ph type="body" idx="1"/>
          </p:nvPr>
        </p:nvSpPr>
        <p:spPr>
          <a:xfrm>
            <a:off x="685800" y="914400"/>
            <a:ext cx="7772400" cy="3470275"/>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a:extLst>
              <a:ext uri="{FF2B5EF4-FFF2-40B4-BE49-F238E27FC236}">
                <a16:creationId xmlns:a16="http://schemas.microsoft.com/office/drawing/2014/main" id="{C740E076-FB1E-46DF-916F-A69FAD144402}"/>
              </a:ext>
            </a:extLst>
          </p:cNvPr>
          <p:cNvSpPr txBox="1">
            <a:spLocks/>
          </p:cNvSpPr>
          <p:nvPr userDrawn="1"/>
        </p:nvSpPr>
        <p:spPr>
          <a:xfrm>
            <a:off x="6326188" y="4727575"/>
            <a:ext cx="1620837" cy="231775"/>
          </a:xfrm>
          <a:prstGeom prst="rect">
            <a:avLst/>
          </a:prstGeom>
        </p:spPr>
        <p:txBody>
          <a:bodyPr lIns="91430" tIns="45714" rIns="91430" bIns="45714"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41" fontAlgn="auto">
              <a:spcBef>
                <a:spcPts val="0"/>
              </a:spcBef>
              <a:spcAft>
                <a:spcPts val="0"/>
              </a:spcAft>
              <a:defRPr/>
            </a:pPr>
            <a:r>
              <a:rPr lang="en-US" sz="900" dirty="0">
                <a:solidFill>
                  <a:srgbClr val="57565A">
                    <a:tint val="75000"/>
                  </a:srgbClr>
                </a:solidFill>
              </a:rPr>
              <a:t>i9 presentation to Joe Smith</a:t>
            </a:r>
          </a:p>
        </p:txBody>
      </p:sp>
      <p:sp>
        <p:nvSpPr>
          <p:cNvPr id="7" name="Slide Number Placeholder 5">
            <a:extLst>
              <a:ext uri="{FF2B5EF4-FFF2-40B4-BE49-F238E27FC236}">
                <a16:creationId xmlns:a16="http://schemas.microsoft.com/office/drawing/2014/main" id="{9120B825-7CB3-4A34-BC05-8C3A108ED1C6}"/>
              </a:ext>
            </a:extLst>
          </p:cNvPr>
          <p:cNvSpPr txBox="1">
            <a:spLocks/>
          </p:cNvSpPr>
          <p:nvPr userDrawn="1"/>
        </p:nvSpPr>
        <p:spPr>
          <a:xfrm>
            <a:off x="612775" y="4719638"/>
            <a:ext cx="103188" cy="247650"/>
          </a:xfrm>
          <a:prstGeom prst="rect">
            <a:avLst/>
          </a:prstGeom>
        </p:spPr>
        <p:txBody>
          <a:bodyPr wrap="none" lIns="91430" tIns="45714" rIns="91430" bIns="45714" anchor="ctr"/>
          <a:lstStyle>
            <a:lvl1pPr defTabSz="684213">
              <a:defRPr sz="1700">
                <a:solidFill>
                  <a:schemeClr val="tx1"/>
                </a:solidFill>
                <a:latin typeface="Open Sans Light"/>
              </a:defRPr>
            </a:lvl1pPr>
            <a:lvl2pPr marL="742950" indent="-285750" defTabSz="684213">
              <a:defRPr sz="1700">
                <a:solidFill>
                  <a:schemeClr val="tx1"/>
                </a:solidFill>
                <a:latin typeface="Open Sans Light"/>
              </a:defRPr>
            </a:lvl2pPr>
            <a:lvl3pPr marL="1143000" indent="-228600" defTabSz="684213">
              <a:defRPr sz="1700">
                <a:solidFill>
                  <a:schemeClr val="tx1"/>
                </a:solidFill>
                <a:latin typeface="Open Sans Light"/>
              </a:defRPr>
            </a:lvl3pPr>
            <a:lvl4pPr marL="1600200" indent="-228600" defTabSz="684213">
              <a:defRPr sz="1700">
                <a:solidFill>
                  <a:schemeClr val="tx1"/>
                </a:solidFill>
                <a:latin typeface="Open Sans Light"/>
              </a:defRPr>
            </a:lvl4pPr>
            <a:lvl5pPr marL="2057400" indent="-228600" defTabSz="684213">
              <a:defRPr sz="1700">
                <a:solidFill>
                  <a:schemeClr val="tx1"/>
                </a:solidFill>
                <a:latin typeface="Open Sans Light"/>
              </a:defRPr>
            </a:lvl5pPr>
            <a:lvl6pPr marL="2514600" indent="-228600" defTabSz="684213" eaLnBrk="0" fontAlgn="base" hangingPunct="0">
              <a:spcBef>
                <a:spcPct val="0"/>
              </a:spcBef>
              <a:spcAft>
                <a:spcPct val="0"/>
              </a:spcAft>
              <a:defRPr sz="1700">
                <a:solidFill>
                  <a:schemeClr val="tx1"/>
                </a:solidFill>
                <a:latin typeface="Open Sans Light"/>
              </a:defRPr>
            </a:lvl6pPr>
            <a:lvl7pPr marL="2971800" indent="-228600" defTabSz="684213" eaLnBrk="0" fontAlgn="base" hangingPunct="0">
              <a:spcBef>
                <a:spcPct val="0"/>
              </a:spcBef>
              <a:spcAft>
                <a:spcPct val="0"/>
              </a:spcAft>
              <a:defRPr sz="1700">
                <a:solidFill>
                  <a:schemeClr val="tx1"/>
                </a:solidFill>
                <a:latin typeface="Open Sans Light"/>
              </a:defRPr>
            </a:lvl7pPr>
            <a:lvl8pPr marL="3429000" indent="-228600" defTabSz="684213" eaLnBrk="0" fontAlgn="base" hangingPunct="0">
              <a:spcBef>
                <a:spcPct val="0"/>
              </a:spcBef>
              <a:spcAft>
                <a:spcPct val="0"/>
              </a:spcAft>
              <a:defRPr sz="1700">
                <a:solidFill>
                  <a:schemeClr val="tx1"/>
                </a:solidFill>
                <a:latin typeface="Open Sans Light"/>
              </a:defRPr>
            </a:lvl8pPr>
            <a:lvl9pPr marL="3886200" indent="-228600" defTabSz="684213" eaLnBrk="0" fontAlgn="base" hangingPunct="0">
              <a:spcBef>
                <a:spcPct val="0"/>
              </a:spcBef>
              <a:spcAft>
                <a:spcPct val="0"/>
              </a:spcAft>
              <a:defRPr sz="1700">
                <a:solidFill>
                  <a:schemeClr val="tx1"/>
                </a:solidFill>
                <a:latin typeface="Open Sans Light"/>
              </a:defRPr>
            </a:lvl9pPr>
          </a:lstStyle>
          <a:p>
            <a:pPr algn="ctr" eaLnBrk="1" hangingPunct="1"/>
            <a:fld id="{24E4C698-B4BA-4F7F-B648-3595AF76AD70}" type="slidenum">
              <a:rPr lang="en-US" altLang="en-US" sz="900">
                <a:solidFill>
                  <a:srgbClr val="9A999B"/>
                </a:solidFill>
              </a:rPr>
              <a:pPr algn="ctr" eaLnBrk="1" hangingPunct="1"/>
              <a:t>‹#›</a:t>
            </a:fld>
            <a:endParaRPr lang="en-US" altLang="en-US" sz="900">
              <a:solidFill>
                <a:srgbClr val="9A999B"/>
              </a:solidFill>
            </a:endParaRPr>
          </a:p>
        </p:txBody>
      </p:sp>
      <p:sp>
        <p:nvSpPr>
          <p:cNvPr id="10" name="Oval 9">
            <a:extLst>
              <a:ext uri="{FF2B5EF4-FFF2-40B4-BE49-F238E27FC236}">
                <a16:creationId xmlns:a16="http://schemas.microsoft.com/office/drawing/2014/main" id="{5B67A948-AFA8-41CF-A8A0-845C8133777A}"/>
              </a:ext>
            </a:extLst>
          </p:cNvPr>
          <p:cNvSpPr/>
          <p:nvPr/>
        </p:nvSpPr>
        <p:spPr>
          <a:xfrm>
            <a:off x="539750" y="4718050"/>
            <a:ext cx="249238" cy="249238"/>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298" eaLnBrk="1" fontAlgn="auto" hangingPunct="1">
              <a:spcBef>
                <a:spcPts val="0"/>
              </a:spcBef>
              <a:spcAft>
                <a:spcPts val="0"/>
              </a:spcAft>
              <a:defRPr/>
            </a:pPr>
            <a:endParaRPr lang="en-US" sz="900">
              <a:solidFill>
                <a:prstClr val="white"/>
              </a:solidFill>
            </a:endParaRPr>
          </a:p>
        </p:txBody>
      </p:sp>
      <p:sp>
        <p:nvSpPr>
          <p:cNvPr id="16" name="Oval 15">
            <a:extLst>
              <a:ext uri="{FF2B5EF4-FFF2-40B4-BE49-F238E27FC236}">
                <a16:creationId xmlns:a16="http://schemas.microsoft.com/office/drawing/2014/main" id="{2012C6A4-7E61-4AB3-93B1-A1D6CA4AAEEF}"/>
              </a:ext>
            </a:extLst>
          </p:cNvPr>
          <p:cNvSpPr/>
          <p:nvPr/>
        </p:nvSpPr>
        <p:spPr>
          <a:xfrm>
            <a:off x="211138" y="4718050"/>
            <a:ext cx="250825" cy="249238"/>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298" eaLnBrk="1" fontAlgn="auto" hangingPunct="1">
              <a:spcBef>
                <a:spcPts val="0"/>
              </a:spcBef>
              <a:spcAft>
                <a:spcPts val="0"/>
              </a:spcAft>
              <a:defRPr/>
            </a:pPr>
            <a:endParaRPr lang="en-US" sz="900">
              <a:solidFill>
                <a:prstClr val="white"/>
              </a:solidFill>
            </a:endParaRPr>
          </a:p>
        </p:txBody>
      </p:sp>
      <p:sp>
        <p:nvSpPr>
          <p:cNvPr id="17" name="Rectangle 9">
            <a:extLst>
              <a:ext uri="{FF2B5EF4-FFF2-40B4-BE49-F238E27FC236}">
                <a16:creationId xmlns:a16="http://schemas.microsoft.com/office/drawing/2014/main" id="{B18BB889-A1E1-4731-B8E1-3C7CF1AAF3A5}"/>
              </a:ext>
            </a:extLst>
          </p:cNvPr>
          <p:cNvSpPr/>
          <p:nvPr/>
        </p:nvSpPr>
        <p:spPr>
          <a:xfrm rot="2700000">
            <a:off x="319882" y="4809331"/>
            <a:ext cx="68262" cy="66675"/>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298" eaLnBrk="1" fontAlgn="auto" hangingPunct="1">
              <a:spcBef>
                <a:spcPts val="0"/>
              </a:spcBef>
              <a:spcAft>
                <a:spcPts val="0"/>
              </a:spcAft>
              <a:defRPr/>
            </a:pPr>
            <a:endParaRPr lang="en-US" sz="900">
              <a:solidFill>
                <a:prstClr val="white"/>
              </a:solidFill>
            </a:endParaRPr>
          </a:p>
        </p:txBody>
      </p:sp>
      <p:sp>
        <p:nvSpPr>
          <p:cNvPr id="14" name="Oval 13">
            <a:extLst>
              <a:ext uri="{FF2B5EF4-FFF2-40B4-BE49-F238E27FC236}">
                <a16:creationId xmlns:a16="http://schemas.microsoft.com/office/drawing/2014/main" id="{7B45AD42-E5BE-48AA-B29C-ECA2861AC701}"/>
              </a:ext>
            </a:extLst>
          </p:cNvPr>
          <p:cNvSpPr/>
          <p:nvPr/>
        </p:nvSpPr>
        <p:spPr>
          <a:xfrm rot="10800000">
            <a:off x="865188" y="4718050"/>
            <a:ext cx="250825" cy="249238"/>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298" eaLnBrk="1" fontAlgn="auto" hangingPunct="1">
              <a:spcBef>
                <a:spcPts val="0"/>
              </a:spcBef>
              <a:spcAft>
                <a:spcPts val="0"/>
              </a:spcAft>
              <a:defRPr/>
            </a:pPr>
            <a:endParaRPr lang="en-US" sz="900">
              <a:solidFill>
                <a:prstClr val="white"/>
              </a:solidFill>
            </a:endParaRPr>
          </a:p>
        </p:txBody>
      </p:sp>
      <p:sp>
        <p:nvSpPr>
          <p:cNvPr id="15" name="Rectangle 9">
            <a:extLst>
              <a:ext uri="{FF2B5EF4-FFF2-40B4-BE49-F238E27FC236}">
                <a16:creationId xmlns:a16="http://schemas.microsoft.com/office/drawing/2014/main" id="{D0D1DA7E-56CA-4EA8-A9BD-699A0BD3EC26}"/>
              </a:ext>
            </a:extLst>
          </p:cNvPr>
          <p:cNvSpPr/>
          <p:nvPr/>
        </p:nvSpPr>
        <p:spPr>
          <a:xfrm rot="13500000">
            <a:off x="939801" y="4808537"/>
            <a:ext cx="68262" cy="68263"/>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298" eaLnBrk="1" fontAlgn="auto" hangingPunct="1">
              <a:spcBef>
                <a:spcPts val="0"/>
              </a:spcBef>
              <a:spcAft>
                <a:spcPts val="0"/>
              </a:spcAft>
              <a:defRPr/>
            </a:pPr>
            <a:endParaRPr lang="en-US" sz="900">
              <a:solidFill>
                <a:prstClr val="white"/>
              </a:solidFill>
            </a:endParaRPr>
          </a:p>
        </p:txBody>
      </p:sp>
      <p:sp>
        <p:nvSpPr>
          <p:cNvPr id="3083" name="Freeform 6">
            <a:extLst>
              <a:ext uri="{FF2B5EF4-FFF2-40B4-BE49-F238E27FC236}">
                <a16:creationId xmlns:a16="http://schemas.microsoft.com/office/drawing/2014/main" id="{793AF120-F2A8-4827-9F82-2669A9378671}"/>
              </a:ext>
            </a:extLst>
          </p:cNvPr>
          <p:cNvSpPr>
            <a:spLocks/>
          </p:cNvSpPr>
          <p:nvPr/>
        </p:nvSpPr>
        <p:spPr bwMode="auto">
          <a:xfrm>
            <a:off x="8126413" y="4792663"/>
            <a:ext cx="47625" cy="103187"/>
          </a:xfrm>
          <a:custGeom>
            <a:avLst/>
            <a:gdLst>
              <a:gd name="T0" fmla="*/ 2147483647 w 704"/>
              <a:gd name="T1" fmla="*/ 2147483647 h 1506"/>
              <a:gd name="T2" fmla="*/ 2147483647 w 704"/>
              <a:gd name="T3" fmla="*/ 2147483647 h 1506"/>
              <a:gd name="T4" fmla="*/ 2147483647 w 704"/>
              <a:gd name="T5" fmla="*/ 2147483647 h 1506"/>
              <a:gd name="T6" fmla="*/ 2147483647 w 704"/>
              <a:gd name="T7" fmla="*/ 0 h 1506"/>
              <a:gd name="T8" fmla="*/ 2147483647 w 704"/>
              <a:gd name="T9" fmla="*/ 0 h 1506"/>
              <a:gd name="T10" fmla="*/ 2147483647 w 704"/>
              <a:gd name="T11" fmla="*/ 2147483647 h 1506"/>
              <a:gd name="T12" fmla="*/ 2147483647 w 704"/>
              <a:gd name="T13" fmla="*/ 2147483647 h 1506"/>
              <a:gd name="T14" fmla="*/ 0 w 704"/>
              <a:gd name="T15" fmla="*/ 2147483647 h 1506"/>
              <a:gd name="T16" fmla="*/ 0 w 704"/>
              <a:gd name="T17" fmla="*/ 2147483647 h 1506"/>
              <a:gd name="T18" fmla="*/ 2147483647 w 704"/>
              <a:gd name="T19" fmla="*/ 2147483647 h 1506"/>
              <a:gd name="T20" fmla="*/ 2147483647 w 704"/>
              <a:gd name="T21" fmla="*/ 2147483647 h 1506"/>
              <a:gd name="T22" fmla="*/ 2147483647 w 704"/>
              <a:gd name="T23" fmla="*/ 2147483647 h 1506"/>
              <a:gd name="T24" fmla="*/ 2147483647 w 704"/>
              <a:gd name="T25" fmla="*/ 2147483647 h 1506"/>
              <a:gd name="T26" fmla="*/ 2147483647 w 704"/>
              <a:gd name="T27" fmla="*/ 2147483647 h 1506"/>
              <a:gd name="T28" fmla="*/ 2147483647 w 704"/>
              <a:gd name="T29" fmla="*/ 2147483647 h 1506"/>
              <a:gd name="T30" fmla="*/ 2147483647 w 704"/>
              <a:gd name="T31" fmla="*/ 2147483647 h 1506"/>
              <a:gd name="T32" fmla="*/ 2147483647 w 704"/>
              <a:gd name="T33" fmla="*/ 2147483647 h 1506"/>
              <a:gd name="T34" fmla="*/ 2147483647 w 704"/>
              <a:gd name="T35" fmla="*/ 2147483647 h 15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1"/>
            </a:schemeClr>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lIns="91430" tIns="45714" rIns="91430" bIns="45714"/>
          <a:lstStyle/>
          <a:p>
            <a:endParaRPr lang="en-US"/>
          </a:p>
        </p:txBody>
      </p:sp>
      <p:sp>
        <p:nvSpPr>
          <p:cNvPr id="3084" name="Freeform 7">
            <a:extLst>
              <a:ext uri="{FF2B5EF4-FFF2-40B4-BE49-F238E27FC236}">
                <a16:creationId xmlns:a16="http://schemas.microsoft.com/office/drawing/2014/main" id="{F21A7029-711C-427C-87AB-3A046B213A0B}"/>
              </a:ext>
            </a:extLst>
          </p:cNvPr>
          <p:cNvSpPr>
            <a:spLocks noEditPoints="1"/>
          </p:cNvSpPr>
          <p:nvPr/>
        </p:nvSpPr>
        <p:spPr bwMode="auto">
          <a:xfrm>
            <a:off x="8423275" y="4791075"/>
            <a:ext cx="106363" cy="103188"/>
          </a:xfrm>
          <a:custGeom>
            <a:avLst/>
            <a:gdLst>
              <a:gd name="T0" fmla="*/ 2147483647 w 1562"/>
              <a:gd name="T1" fmla="*/ 2147483647 h 1491"/>
              <a:gd name="T2" fmla="*/ 2147483647 w 1562"/>
              <a:gd name="T3" fmla="*/ 2147483647 h 1491"/>
              <a:gd name="T4" fmla="*/ 2147483647 w 1562"/>
              <a:gd name="T5" fmla="*/ 2147483647 h 1491"/>
              <a:gd name="T6" fmla="*/ 2147483647 w 1562"/>
              <a:gd name="T7" fmla="*/ 2147483647 h 1491"/>
              <a:gd name="T8" fmla="*/ 2147483647 w 1562"/>
              <a:gd name="T9" fmla="*/ 2147483647 h 1491"/>
              <a:gd name="T10" fmla="*/ 2147483647 w 1562"/>
              <a:gd name="T11" fmla="*/ 2147483647 h 1491"/>
              <a:gd name="T12" fmla="*/ 2147483647 w 1562"/>
              <a:gd name="T13" fmla="*/ 2147483647 h 1491"/>
              <a:gd name="T14" fmla="*/ 2147483647 w 1562"/>
              <a:gd name="T15" fmla="*/ 2147483647 h 1491"/>
              <a:gd name="T16" fmla="*/ 2147483647 w 1562"/>
              <a:gd name="T17" fmla="*/ 2147483647 h 1491"/>
              <a:gd name="T18" fmla="*/ 2147483647 w 1562"/>
              <a:gd name="T19" fmla="*/ 2147483647 h 1491"/>
              <a:gd name="T20" fmla="*/ 2147483647 w 1562"/>
              <a:gd name="T21" fmla="*/ 2147483647 h 1491"/>
              <a:gd name="T22" fmla="*/ 2147483647 w 1562"/>
              <a:gd name="T23" fmla="*/ 2147483647 h 1491"/>
              <a:gd name="T24" fmla="*/ 2147483647 w 1562"/>
              <a:gd name="T25" fmla="*/ 2147483647 h 1491"/>
              <a:gd name="T26" fmla="*/ 2147483647 w 1562"/>
              <a:gd name="T27" fmla="*/ 2147483647 h 1491"/>
              <a:gd name="T28" fmla="*/ 2147483647 w 1562"/>
              <a:gd name="T29" fmla="*/ 2147483647 h 1491"/>
              <a:gd name="T30" fmla="*/ 2147483647 w 1562"/>
              <a:gd name="T31" fmla="*/ 2147483647 h 1491"/>
              <a:gd name="T32" fmla="*/ 2147483647 w 1562"/>
              <a:gd name="T33" fmla="*/ 2147483647 h 1491"/>
              <a:gd name="T34" fmla="*/ 2147483647 w 1562"/>
              <a:gd name="T35" fmla="*/ 2147483647 h 1491"/>
              <a:gd name="T36" fmla="*/ 2147483647 w 1562"/>
              <a:gd name="T37" fmla="*/ 2147483647 h 1491"/>
              <a:gd name="T38" fmla="*/ 2147483647 w 1562"/>
              <a:gd name="T39" fmla="*/ 2147483647 h 1491"/>
              <a:gd name="T40" fmla="*/ 2147483647 w 1562"/>
              <a:gd name="T41" fmla="*/ 2147483647 h 1491"/>
              <a:gd name="T42" fmla="*/ 2147483647 w 1562"/>
              <a:gd name="T43" fmla="*/ 0 h 1491"/>
              <a:gd name="T44" fmla="*/ 2147483647 w 1562"/>
              <a:gd name="T45" fmla="*/ 0 h 1491"/>
              <a:gd name="T46" fmla="*/ 0 w 1562"/>
              <a:gd name="T47" fmla="*/ 2147483647 h 1491"/>
              <a:gd name="T48" fmla="*/ 2147483647 w 1562"/>
              <a:gd name="T49" fmla="*/ 2147483647 h 1491"/>
              <a:gd name="T50" fmla="*/ 2147483647 w 1562"/>
              <a:gd name="T51" fmla="*/ 2147483647 h 1491"/>
              <a:gd name="T52" fmla="*/ 2147483647 w 1562"/>
              <a:gd name="T53" fmla="*/ 0 h 149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1"/>
            </a:schemeClr>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lIns="91430" tIns="45714" rIns="91430" bIns="45714"/>
          <a:lstStyle/>
          <a:p>
            <a:endParaRPr lang="en-US"/>
          </a:p>
        </p:txBody>
      </p:sp>
      <p:sp>
        <p:nvSpPr>
          <p:cNvPr id="3085" name="Freeform 8">
            <a:extLst>
              <a:ext uri="{FF2B5EF4-FFF2-40B4-BE49-F238E27FC236}">
                <a16:creationId xmlns:a16="http://schemas.microsoft.com/office/drawing/2014/main" id="{87409404-ABDF-410E-9A80-2AD3202AD07C}"/>
              </a:ext>
            </a:extLst>
          </p:cNvPr>
          <p:cNvSpPr>
            <a:spLocks/>
          </p:cNvSpPr>
          <p:nvPr/>
        </p:nvSpPr>
        <p:spPr bwMode="auto">
          <a:xfrm>
            <a:off x="8745538" y="4800600"/>
            <a:ext cx="115887" cy="93663"/>
          </a:xfrm>
          <a:custGeom>
            <a:avLst/>
            <a:gdLst>
              <a:gd name="T0" fmla="*/ 2147483647 w 1690"/>
              <a:gd name="T1" fmla="*/ 2147483647 h 1374"/>
              <a:gd name="T2" fmla="*/ 2147483647 w 1690"/>
              <a:gd name="T3" fmla="*/ 2147483647 h 1374"/>
              <a:gd name="T4" fmla="*/ 2147483647 w 1690"/>
              <a:gd name="T5" fmla="*/ 2147483647 h 1374"/>
              <a:gd name="T6" fmla="*/ 2147483647 w 1690"/>
              <a:gd name="T7" fmla="*/ 2147483647 h 1374"/>
              <a:gd name="T8" fmla="*/ 2147483647 w 1690"/>
              <a:gd name="T9" fmla="*/ 0 h 1374"/>
              <a:gd name="T10" fmla="*/ 2147483647 w 1690"/>
              <a:gd name="T11" fmla="*/ 2147483647 h 1374"/>
              <a:gd name="T12" fmla="*/ 2147483647 w 1690"/>
              <a:gd name="T13" fmla="*/ 2147483647 h 1374"/>
              <a:gd name="T14" fmla="*/ 2147483647 w 1690"/>
              <a:gd name="T15" fmla="*/ 2147483647 h 1374"/>
              <a:gd name="T16" fmla="*/ 2147483647 w 1690"/>
              <a:gd name="T17" fmla="*/ 2147483647 h 1374"/>
              <a:gd name="T18" fmla="*/ 2147483647 w 1690"/>
              <a:gd name="T19" fmla="*/ 2147483647 h 1374"/>
              <a:gd name="T20" fmla="*/ 2147483647 w 1690"/>
              <a:gd name="T21" fmla="*/ 2147483647 h 1374"/>
              <a:gd name="T22" fmla="*/ 2147483647 w 1690"/>
              <a:gd name="T23" fmla="*/ 2147483647 h 1374"/>
              <a:gd name="T24" fmla="*/ 2147483647 w 1690"/>
              <a:gd name="T25" fmla="*/ 2147483647 h 1374"/>
              <a:gd name="T26" fmla="*/ 2147483647 w 1690"/>
              <a:gd name="T27" fmla="*/ 2147483647 h 1374"/>
              <a:gd name="T28" fmla="*/ 2147483647 w 1690"/>
              <a:gd name="T29" fmla="*/ 2147483647 h 1374"/>
              <a:gd name="T30" fmla="*/ 2147483647 w 1690"/>
              <a:gd name="T31" fmla="*/ 2147483647 h 1374"/>
              <a:gd name="T32" fmla="*/ 2147483647 w 1690"/>
              <a:gd name="T33" fmla="*/ 2147483647 h 1374"/>
              <a:gd name="T34" fmla="*/ 0 w 1690"/>
              <a:gd name="T35" fmla="*/ 2147483647 h 1374"/>
              <a:gd name="T36" fmla="*/ 2147483647 w 1690"/>
              <a:gd name="T37" fmla="*/ 2147483647 h 1374"/>
              <a:gd name="T38" fmla="*/ 2147483647 w 1690"/>
              <a:gd name="T39" fmla="*/ 2147483647 h 1374"/>
              <a:gd name="T40" fmla="*/ 2147483647 w 1690"/>
              <a:gd name="T41" fmla="*/ 2147483647 h 1374"/>
              <a:gd name="T42" fmla="*/ 2147483647 w 1690"/>
              <a:gd name="T43" fmla="*/ 2147483647 h 1374"/>
              <a:gd name="T44" fmla="*/ 2147483647 w 1690"/>
              <a:gd name="T45" fmla="*/ 2147483647 h 1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1"/>
            </a:schemeClr>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lIns="91430" tIns="45714" rIns="91430" bIns="45714"/>
          <a:lstStyle/>
          <a:p>
            <a:endParaRPr lang="en-US"/>
          </a:p>
        </p:txBody>
      </p:sp>
      <p:sp>
        <p:nvSpPr>
          <p:cNvPr id="22" name="Oval 21">
            <a:extLst>
              <a:ext uri="{FF2B5EF4-FFF2-40B4-BE49-F238E27FC236}">
                <a16:creationId xmlns:a16="http://schemas.microsoft.com/office/drawing/2014/main" id="{92B41BE7-8353-4D57-BC09-ECACDD3947EE}"/>
              </a:ext>
            </a:extLst>
          </p:cNvPr>
          <p:cNvSpPr/>
          <p:nvPr userDrawn="1"/>
        </p:nvSpPr>
        <p:spPr>
          <a:xfrm>
            <a:off x="8351838" y="4718050"/>
            <a:ext cx="250825" cy="249238"/>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298" eaLnBrk="1" fontAlgn="auto" hangingPunct="1">
              <a:spcBef>
                <a:spcPts val="0"/>
              </a:spcBef>
              <a:spcAft>
                <a:spcPts val="0"/>
              </a:spcAft>
              <a:defRPr/>
            </a:pPr>
            <a:endParaRPr lang="en-US" sz="800">
              <a:solidFill>
                <a:prstClr val="white"/>
              </a:solidFill>
            </a:endParaRPr>
          </a:p>
        </p:txBody>
      </p:sp>
      <p:sp>
        <p:nvSpPr>
          <p:cNvPr id="23" name="Oval 22">
            <a:extLst>
              <a:ext uri="{FF2B5EF4-FFF2-40B4-BE49-F238E27FC236}">
                <a16:creationId xmlns:a16="http://schemas.microsoft.com/office/drawing/2014/main" id="{B4B199AD-9418-460A-A765-00EF952B1774}"/>
              </a:ext>
            </a:extLst>
          </p:cNvPr>
          <p:cNvSpPr/>
          <p:nvPr userDrawn="1"/>
        </p:nvSpPr>
        <p:spPr>
          <a:xfrm>
            <a:off x="8024813" y="4718050"/>
            <a:ext cx="249237" cy="249238"/>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298" eaLnBrk="1" fontAlgn="auto" hangingPunct="1">
              <a:spcBef>
                <a:spcPts val="0"/>
              </a:spcBef>
              <a:spcAft>
                <a:spcPts val="0"/>
              </a:spcAft>
              <a:defRPr/>
            </a:pPr>
            <a:endParaRPr lang="en-US" sz="800">
              <a:solidFill>
                <a:prstClr val="white"/>
              </a:solidFill>
            </a:endParaRPr>
          </a:p>
        </p:txBody>
      </p:sp>
      <p:sp>
        <p:nvSpPr>
          <p:cNvPr id="24" name="Oval 23">
            <a:extLst>
              <a:ext uri="{FF2B5EF4-FFF2-40B4-BE49-F238E27FC236}">
                <a16:creationId xmlns:a16="http://schemas.microsoft.com/office/drawing/2014/main" id="{78D0EC15-5E0E-4516-BC82-DADB863C26D1}"/>
              </a:ext>
            </a:extLst>
          </p:cNvPr>
          <p:cNvSpPr/>
          <p:nvPr userDrawn="1"/>
        </p:nvSpPr>
        <p:spPr>
          <a:xfrm rot="10800000">
            <a:off x="8677275" y="4718050"/>
            <a:ext cx="249238" cy="249238"/>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298" eaLnBrk="1" fontAlgn="auto" hangingPunct="1">
              <a:spcBef>
                <a:spcPts val="0"/>
              </a:spcBef>
              <a:spcAft>
                <a:spcPts val="0"/>
              </a:spcAft>
              <a:defRPr/>
            </a:pPr>
            <a:endParaRPr lang="en-US" sz="800">
              <a:solidFill>
                <a:prstClr val="white"/>
              </a:solidFill>
            </a:endParaRPr>
          </a:p>
        </p:txBody>
      </p:sp>
      <p:sp>
        <p:nvSpPr>
          <p:cNvPr id="18" name="Rectangle 17">
            <a:hlinkClick r:id="rId60"/>
            <a:extLst>
              <a:ext uri="{FF2B5EF4-FFF2-40B4-BE49-F238E27FC236}">
                <a16:creationId xmlns:a16="http://schemas.microsoft.com/office/drawing/2014/main" id="{91B97ABA-4230-4240-ABD0-77F76AEC7D0C}"/>
              </a:ext>
            </a:extLst>
          </p:cNvPr>
          <p:cNvSpPr/>
          <p:nvPr userDrawn="1"/>
        </p:nvSpPr>
        <p:spPr>
          <a:xfrm>
            <a:off x="7994650" y="4689475"/>
            <a:ext cx="303213" cy="303213"/>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298" eaLnBrk="1" fontAlgn="auto" hangingPunct="1">
              <a:spcBef>
                <a:spcPts val="0"/>
              </a:spcBef>
              <a:spcAft>
                <a:spcPts val="0"/>
              </a:spcAft>
              <a:defRPr/>
            </a:pPr>
            <a:endParaRPr lang="en-US" sz="1800">
              <a:solidFill>
                <a:prstClr val="white"/>
              </a:solidFill>
            </a:endParaRPr>
          </a:p>
        </p:txBody>
      </p:sp>
      <p:sp>
        <p:nvSpPr>
          <p:cNvPr id="25" name="Rectangle 24">
            <a:hlinkClick r:id="rId61"/>
            <a:extLst>
              <a:ext uri="{FF2B5EF4-FFF2-40B4-BE49-F238E27FC236}">
                <a16:creationId xmlns:a16="http://schemas.microsoft.com/office/drawing/2014/main" id="{A92C9DB1-972E-4842-A8FC-1A1A443E659F}"/>
              </a:ext>
            </a:extLst>
          </p:cNvPr>
          <p:cNvSpPr/>
          <p:nvPr userDrawn="1"/>
        </p:nvSpPr>
        <p:spPr>
          <a:xfrm>
            <a:off x="8320088" y="4689475"/>
            <a:ext cx="301625" cy="303213"/>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298" eaLnBrk="1" fontAlgn="auto" hangingPunct="1">
              <a:spcBef>
                <a:spcPts val="0"/>
              </a:spcBef>
              <a:spcAft>
                <a:spcPts val="0"/>
              </a:spcAft>
              <a:defRPr/>
            </a:pPr>
            <a:endParaRPr lang="en-US" sz="1800">
              <a:solidFill>
                <a:prstClr val="white"/>
              </a:solidFill>
            </a:endParaRPr>
          </a:p>
        </p:txBody>
      </p:sp>
      <p:sp>
        <p:nvSpPr>
          <p:cNvPr id="26" name="Rectangle 25">
            <a:hlinkClick r:id="rId62"/>
            <a:extLst>
              <a:ext uri="{FF2B5EF4-FFF2-40B4-BE49-F238E27FC236}">
                <a16:creationId xmlns:a16="http://schemas.microsoft.com/office/drawing/2014/main" id="{772DF9B3-6D83-47E1-821A-65AA7E29A1F4}"/>
              </a:ext>
            </a:extLst>
          </p:cNvPr>
          <p:cNvSpPr/>
          <p:nvPr userDrawn="1"/>
        </p:nvSpPr>
        <p:spPr>
          <a:xfrm>
            <a:off x="8651875" y="4689475"/>
            <a:ext cx="303213" cy="303213"/>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298" eaLnBrk="1" fontAlgn="auto" hangingPunct="1">
              <a:spcBef>
                <a:spcPts val="0"/>
              </a:spcBef>
              <a:spcAft>
                <a:spcPts val="0"/>
              </a:spcAft>
              <a:defRPr/>
            </a:pPr>
            <a:endParaRPr lang="en-US" sz="1800">
              <a:solidFill>
                <a:prstClr val="white"/>
              </a:solidFill>
            </a:endParaRPr>
          </a:p>
        </p:txBody>
      </p:sp>
      <p:sp>
        <p:nvSpPr>
          <p:cNvPr id="27" name="Action Button: Forward or Next 26">
            <a:hlinkClick r:id="" action="ppaction://hlinkshowjump?jump=nextslide" highlightClick="1"/>
            <a:extLst>
              <a:ext uri="{FF2B5EF4-FFF2-40B4-BE49-F238E27FC236}">
                <a16:creationId xmlns:a16="http://schemas.microsoft.com/office/drawing/2014/main" id="{84533843-08BC-4AFE-90CD-E5071F05F5AF}"/>
              </a:ext>
            </a:extLst>
          </p:cNvPr>
          <p:cNvSpPr/>
          <p:nvPr userDrawn="1"/>
        </p:nvSpPr>
        <p:spPr>
          <a:xfrm>
            <a:off x="844550" y="4694238"/>
            <a:ext cx="301625" cy="30321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298" eaLnBrk="1" fontAlgn="auto" hangingPunct="1">
              <a:spcBef>
                <a:spcPts val="0"/>
              </a:spcBef>
              <a:spcAft>
                <a:spcPts val="0"/>
              </a:spcAft>
              <a:defRPr/>
            </a:pPr>
            <a:endParaRPr lang="en-US" sz="1800">
              <a:solidFill>
                <a:prstClr val="white"/>
              </a:solidFill>
            </a:endParaRPr>
          </a:p>
        </p:txBody>
      </p:sp>
      <p:sp>
        <p:nvSpPr>
          <p:cNvPr id="28" name="Action Button: Back or Previous 27">
            <a:hlinkClick r:id="" action="ppaction://hlinkshowjump?jump=previousslide" highlightClick="1"/>
            <a:extLst>
              <a:ext uri="{FF2B5EF4-FFF2-40B4-BE49-F238E27FC236}">
                <a16:creationId xmlns:a16="http://schemas.microsoft.com/office/drawing/2014/main" id="{1DC3BFCF-C4C3-40E9-B64D-C40BC358188E}"/>
              </a:ext>
            </a:extLst>
          </p:cNvPr>
          <p:cNvSpPr/>
          <p:nvPr userDrawn="1"/>
        </p:nvSpPr>
        <p:spPr>
          <a:xfrm>
            <a:off x="185738" y="4687888"/>
            <a:ext cx="303212" cy="301625"/>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298" eaLnBrk="1" fontAlgn="auto" hangingPunct="1">
              <a:spcBef>
                <a:spcPts val="0"/>
              </a:spcBef>
              <a:spcAft>
                <a:spcPts val="0"/>
              </a:spcAft>
              <a:defRPr/>
            </a:pPr>
            <a:endParaRPr lang="en-US" sz="1800">
              <a:solidFill>
                <a:prstClr val="white"/>
              </a:solidFill>
            </a:endParaRPr>
          </a:p>
        </p:txBody>
      </p:sp>
    </p:spTree>
  </p:cSld>
  <p:clrMap bg1="lt1" tx1="dk1" bg2="lt2" tx2="dk2" accent1="accent1" accent2="accent2" accent3="accent3" accent4="accent4" accent5="accent5" accent6="accent6" hlink="hlink" folHlink="folHlink"/>
  <p:sldLayoutIdLst>
    <p:sldLayoutId id="2147492740" r:id="rId1"/>
    <p:sldLayoutId id="2147492741" r:id="rId2"/>
    <p:sldLayoutId id="2147492742" r:id="rId3"/>
    <p:sldLayoutId id="2147492743" r:id="rId4"/>
    <p:sldLayoutId id="2147492744" r:id="rId5"/>
    <p:sldLayoutId id="2147492745" r:id="rId6"/>
    <p:sldLayoutId id="2147492746" r:id="rId7"/>
    <p:sldLayoutId id="2147492747" r:id="rId8"/>
    <p:sldLayoutId id="2147492748" r:id="rId9"/>
    <p:sldLayoutId id="2147492749" r:id="rId10"/>
    <p:sldLayoutId id="2147492750" r:id="rId11"/>
    <p:sldLayoutId id="2147492751" r:id="rId12"/>
    <p:sldLayoutId id="2147492856" r:id="rId13"/>
    <p:sldLayoutId id="2147492857" r:id="rId14"/>
    <p:sldLayoutId id="2147492858" r:id="rId15"/>
    <p:sldLayoutId id="2147492752" r:id="rId16"/>
    <p:sldLayoutId id="2147492753" r:id="rId17"/>
    <p:sldLayoutId id="2147492754" r:id="rId18"/>
    <p:sldLayoutId id="2147492755" r:id="rId19"/>
    <p:sldLayoutId id="2147492756" r:id="rId20"/>
    <p:sldLayoutId id="2147492757" r:id="rId21"/>
    <p:sldLayoutId id="2147492758" r:id="rId22"/>
    <p:sldLayoutId id="2147492759" r:id="rId23"/>
    <p:sldLayoutId id="2147492760" r:id="rId24"/>
    <p:sldLayoutId id="2147492761" r:id="rId25"/>
    <p:sldLayoutId id="2147492762" r:id="rId26"/>
    <p:sldLayoutId id="2147492763" r:id="rId27"/>
    <p:sldLayoutId id="2147492764" r:id="rId28"/>
    <p:sldLayoutId id="2147492765" r:id="rId29"/>
    <p:sldLayoutId id="2147492766" r:id="rId30"/>
    <p:sldLayoutId id="2147492767" r:id="rId31"/>
    <p:sldLayoutId id="2147492768" r:id="rId32"/>
    <p:sldLayoutId id="2147492769" r:id="rId33"/>
    <p:sldLayoutId id="2147492770" r:id="rId34"/>
    <p:sldLayoutId id="2147492771" r:id="rId35"/>
    <p:sldLayoutId id="2147492772" r:id="rId36"/>
    <p:sldLayoutId id="2147492773" r:id="rId37"/>
    <p:sldLayoutId id="2147492774" r:id="rId38"/>
    <p:sldLayoutId id="2147492775" r:id="rId39"/>
    <p:sldLayoutId id="2147492776" r:id="rId40"/>
    <p:sldLayoutId id="2147492777" r:id="rId41"/>
    <p:sldLayoutId id="2147492778" r:id="rId42"/>
    <p:sldLayoutId id="2147492779" r:id="rId43"/>
    <p:sldLayoutId id="2147492780" r:id="rId44"/>
    <p:sldLayoutId id="2147492781" r:id="rId45"/>
    <p:sldLayoutId id="2147492782" r:id="rId46"/>
    <p:sldLayoutId id="2147492783" r:id="rId47"/>
    <p:sldLayoutId id="2147492784" r:id="rId48"/>
    <p:sldLayoutId id="2147492785" r:id="rId49"/>
    <p:sldLayoutId id="2147492786" r:id="rId50"/>
    <p:sldLayoutId id="2147492787" r:id="rId51"/>
    <p:sldLayoutId id="2147492788" r:id="rId52"/>
    <p:sldLayoutId id="2147492789" r:id="rId53"/>
    <p:sldLayoutId id="2147492790" r:id="rId54"/>
    <p:sldLayoutId id="2147492791" r:id="rId55"/>
    <p:sldLayoutId id="2147492792" r:id="rId56"/>
    <p:sldLayoutId id="2147492793" r:id="rId57"/>
    <p:sldLayoutId id="2147492794" r:id="rId58"/>
  </p:sldLayoutIdLst>
  <p:txStyles>
    <p:titleStyle>
      <a:lvl1pPr algn="ctr" defTabSz="911225" rtl="0" eaLnBrk="0" fontAlgn="base" hangingPunct="0">
        <a:lnSpc>
          <a:spcPct val="86000"/>
        </a:lnSpc>
        <a:spcBef>
          <a:spcPct val="0"/>
        </a:spcBef>
        <a:spcAft>
          <a:spcPct val="0"/>
        </a:spcAft>
        <a:defRPr sz="2000" kern="800" spc="-40">
          <a:solidFill>
            <a:schemeClr val="tx1"/>
          </a:solidFill>
          <a:latin typeface="+mj-lt"/>
          <a:ea typeface="+mj-ea"/>
          <a:cs typeface="+mj-cs"/>
        </a:defRPr>
      </a:lvl1pPr>
      <a:lvl2pPr algn="ctr" defTabSz="911225" rtl="0" eaLnBrk="0" fontAlgn="base" hangingPunct="0">
        <a:lnSpc>
          <a:spcPct val="86000"/>
        </a:lnSpc>
        <a:spcBef>
          <a:spcPct val="0"/>
        </a:spcBef>
        <a:spcAft>
          <a:spcPct val="0"/>
        </a:spcAft>
        <a:defRPr sz="2000">
          <a:solidFill>
            <a:schemeClr val="tx1"/>
          </a:solidFill>
          <a:latin typeface="Open Sans Light"/>
        </a:defRPr>
      </a:lvl2pPr>
      <a:lvl3pPr algn="ctr" defTabSz="911225" rtl="0" eaLnBrk="0" fontAlgn="base" hangingPunct="0">
        <a:lnSpc>
          <a:spcPct val="86000"/>
        </a:lnSpc>
        <a:spcBef>
          <a:spcPct val="0"/>
        </a:spcBef>
        <a:spcAft>
          <a:spcPct val="0"/>
        </a:spcAft>
        <a:defRPr sz="2000">
          <a:solidFill>
            <a:schemeClr val="tx1"/>
          </a:solidFill>
          <a:latin typeface="Open Sans Light"/>
        </a:defRPr>
      </a:lvl3pPr>
      <a:lvl4pPr algn="ctr" defTabSz="911225" rtl="0" eaLnBrk="0" fontAlgn="base" hangingPunct="0">
        <a:lnSpc>
          <a:spcPct val="86000"/>
        </a:lnSpc>
        <a:spcBef>
          <a:spcPct val="0"/>
        </a:spcBef>
        <a:spcAft>
          <a:spcPct val="0"/>
        </a:spcAft>
        <a:defRPr sz="2000">
          <a:solidFill>
            <a:schemeClr val="tx1"/>
          </a:solidFill>
          <a:latin typeface="Open Sans Light"/>
        </a:defRPr>
      </a:lvl4pPr>
      <a:lvl5pPr algn="ctr" defTabSz="911225" rtl="0" eaLnBrk="0" fontAlgn="base" hangingPunct="0">
        <a:lnSpc>
          <a:spcPct val="86000"/>
        </a:lnSpc>
        <a:spcBef>
          <a:spcPct val="0"/>
        </a:spcBef>
        <a:spcAft>
          <a:spcPct val="0"/>
        </a:spcAft>
        <a:defRPr sz="2000">
          <a:solidFill>
            <a:schemeClr val="tx1"/>
          </a:solidFill>
          <a:latin typeface="Open Sans Light"/>
        </a:defRPr>
      </a:lvl5pPr>
      <a:lvl6pPr marL="725805" algn="ctr" defTabSz="912297" rtl="0" fontAlgn="base">
        <a:lnSpc>
          <a:spcPct val="86000"/>
        </a:lnSpc>
        <a:spcBef>
          <a:spcPct val="0"/>
        </a:spcBef>
        <a:spcAft>
          <a:spcPct val="0"/>
        </a:spcAft>
        <a:defRPr sz="2064">
          <a:solidFill>
            <a:schemeClr val="tx1"/>
          </a:solidFill>
          <a:latin typeface="Open Sans Light"/>
        </a:defRPr>
      </a:lvl6pPr>
      <a:lvl7pPr marL="1451610" algn="ctr" defTabSz="912297" rtl="0" fontAlgn="base">
        <a:lnSpc>
          <a:spcPct val="86000"/>
        </a:lnSpc>
        <a:spcBef>
          <a:spcPct val="0"/>
        </a:spcBef>
        <a:spcAft>
          <a:spcPct val="0"/>
        </a:spcAft>
        <a:defRPr sz="2064">
          <a:solidFill>
            <a:schemeClr val="tx1"/>
          </a:solidFill>
          <a:latin typeface="Open Sans Light"/>
        </a:defRPr>
      </a:lvl7pPr>
      <a:lvl8pPr marL="2177415" algn="ctr" defTabSz="912297" rtl="0" fontAlgn="base">
        <a:lnSpc>
          <a:spcPct val="86000"/>
        </a:lnSpc>
        <a:spcBef>
          <a:spcPct val="0"/>
        </a:spcBef>
        <a:spcAft>
          <a:spcPct val="0"/>
        </a:spcAft>
        <a:defRPr sz="2064">
          <a:solidFill>
            <a:schemeClr val="tx1"/>
          </a:solidFill>
          <a:latin typeface="Open Sans Light"/>
        </a:defRPr>
      </a:lvl8pPr>
      <a:lvl9pPr marL="2903220" algn="ctr" defTabSz="912297" rtl="0" fontAlgn="base">
        <a:lnSpc>
          <a:spcPct val="86000"/>
        </a:lnSpc>
        <a:spcBef>
          <a:spcPct val="0"/>
        </a:spcBef>
        <a:spcAft>
          <a:spcPct val="0"/>
        </a:spcAft>
        <a:defRPr sz="2064">
          <a:solidFill>
            <a:schemeClr val="tx1"/>
          </a:solidFill>
          <a:latin typeface="Open Sans Light"/>
        </a:defRPr>
      </a:lvl9pPr>
    </p:titleStyle>
    <p:bodyStyle>
      <a:lvl1pPr marL="169863" indent="-169863" algn="l" defTabSz="911225" rtl="0" eaLnBrk="0" fontAlgn="base" hangingPunct="0">
        <a:spcBef>
          <a:spcPct val="20000"/>
        </a:spcBef>
        <a:spcAft>
          <a:spcPct val="0"/>
        </a:spcAft>
        <a:buClr>
          <a:schemeClr val="accent1"/>
        </a:buClr>
        <a:buFont typeface="Arial" panose="020B0604020202020204" pitchFamily="34" charset="0"/>
        <a:buChar char="•"/>
        <a:defRPr sz="1400" kern="800" spc="-10">
          <a:solidFill>
            <a:schemeClr val="tx1"/>
          </a:solidFill>
          <a:latin typeface="+mn-lt"/>
          <a:ea typeface="+mn-ea"/>
          <a:cs typeface="+mn-cs"/>
        </a:defRPr>
      </a:lvl1pPr>
      <a:lvl2pPr marL="341313" indent="-169863" algn="l" defTabSz="911225" rtl="0" eaLnBrk="0" fontAlgn="base" hangingPunct="0">
        <a:spcBef>
          <a:spcPct val="20000"/>
        </a:spcBef>
        <a:spcAft>
          <a:spcPct val="0"/>
        </a:spcAft>
        <a:buClr>
          <a:schemeClr val="accent1"/>
        </a:buClr>
        <a:buFont typeface="Arial" panose="020B0604020202020204" pitchFamily="34" charset="0"/>
        <a:buChar char="–"/>
        <a:defRPr sz="1100" kern="800">
          <a:solidFill>
            <a:schemeClr val="tx1"/>
          </a:solidFill>
          <a:latin typeface="+mn-lt"/>
          <a:ea typeface="+mn-ea"/>
          <a:cs typeface="+mn-cs"/>
        </a:defRPr>
      </a:lvl2pPr>
      <a:lvl3pPr marL="512763" indent="-169863" algn="l" defTabSz="911225" rtl="0" eaLnBrk="0" fontAlgn="base" hangingPunct="0">
        <a:spcBef>
          <a:spcPct val="20000"/>
        </a:spcBef>
        <a:spcAft>
          <a:spcPct val="0"/>
        </a:spcAft>
        <a:buClr>
          <a:schemeClr val="accent1"/>
        </a:buClr>
        <a:buFont typeface="Arial" panose="020B0604020202020204" pitchFamily="34" charset="0"/>
        <a:buChar char="•"/>
        <a:defRPr sz="1100" kern="800">
          <a:solidFill>
            <a:schemeClr val="tx1"/>
          </a:solidFill>
          <a:latin typeface="+mn-lt"/>
          <a:ea typeface="+mn-ea"/>
          <a:cs typeface="+mn-cs"/>
        </a:defRPr>
      </a:lvl3pPr>
      <a:lvl4pPr marL="684213" indent="-169863" algn="l" defTabSz="911225" rtl="0" eaLnBrk="0" fontAlgn="base" hangingPunct="0">
        <a:spcBef>
          <a:spcPct val="20000"/>
        </a:spcBef>
        <a:spcAft>
          <a:spcPct val="0"/>
        </a:spcAft>
        <a:buClr>
          <a:schemeClr val="accent1"/>
        </a:buClr>
        <a:buFont typeface="Arial" panose="020B0604020202020204" pitchFamily="34" charset="0"/>
        <a:buChar char="–"/>
        <a:defRPr sz="1100" kern="800">
          <a:solidFill>
            <a:schemeClr val="tx1"/>
          </a:solidFill>
          <a:latin typeface="+mn-lt"/>
          <a:ea typeface="+mn-ea"/>
          <a:cs typeface="+mn-cs"/>
        </a:defRPr>
      </a:lvl4pPr>
      <a:lvl5pPr marL="855663" indent="-169863" algn="l" defTabSz="911225" rtl="0" eaLnBrk="0" fontAlgn="base" hangingPunct="0">
        <a:spcBef>
          <a:spcPct val="20000"/>
        </a:spcBef>
        <a:spcAft>
          <a:spcPct val="0"/>
        </a:spcAft>
        <a:buClr>
          <a:schemeClr val="accent1"/>
        </a:buClr>
        <a:buFont typeface="Arial" panose="020B0604020202020204" pitchFamily="34" charset="0"/>
        <a:buChar char="»"/>
        <a:defRPr sz="11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27D464-06B3-43C7-8812-BFA71FD65F0E}"/>
              </a:ext>
            </a:extLst>
          </p:cNvPr>
          <p:cNvSpPr>
            <a:spLocks noGrp="1"/>
          </p:cNvSpPr>
          <p:nvPr>
            <p:ph type="title"/>
          </p:nvPr>
        </p:nvSpPr>
        <p:spPr>
          <a:xfrm>
            <a:off x="685800" y="209550"/>
            <a:ext cx="7772400" cy="614363"/>
          </a:xfrm>
          <a:prstGeom prst="rect">
            <a:avLst/>
          </a:prstGeom>
        </p:spPr>
        <p:txBody>
          <a:bodyPr vert="horz" lIns="0" tIns="0" rIns="0" bIns="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BD99C4D-73D9-4A90-9EA2-6D6566746E95}"/>
              </a:ext>
            </a:extLst>
          </p:cNvPr>
          <p:cNvSpPr>
            <a:spLocks noGrp="1"/>
          </p:cNvSpPr>
          <p:nvPr>
            <p:ph type="body" idx="1"/>
          </p:nvPr>
        </p:nvSpPr>
        <p:spPr>
          <a:xfrm>
            <a:off x="685800" y="914400"/>
            <a:ext cx="7772400" cy="3470275"/>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a:extLst>
              <a:ext uri="{FF2B5EF4-FFF2-40B4-BE49-F238E27FC236}">
                <a16:creationId xmlns:a16="http://schemas.microsoft.com/office/drawing/2014/main" id="{120A2285-97AC-415A-924F-B6C903D5CD91}"/>
              </a:ext>
            </a:extLst>
          </p:cNvPr>
          <p:cNvSpPr txBox="1">
            <a:spLocks/>
          </p:cNvSpPr>
          <p:nvPr/>
        </p:nvSpPr>
        <p:spPr>
          <a:xfrm>
            <a:off x="6326188" y="4643438"/>
            <a:ext cx="1620837" cy="400050"/>
          </a:xfrm>
          <a:prstGeom prst="rect">
            <a:avLst/>
          </a:prstGeom>
        </p:spPr>
        <p:txBody>
          <a:bodyPr lIns="91403" tIns="45703" rIns="91403" bIns="45703"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000" dirty="0">
                <a:solidFill>
                  <a:srgbClr val="57565A">
                    <a:tint val="75000"/>
                  </a:srgbClr>
                </a:solidFill>
              </a:rPr>
              <a:t>i9 presentation to Joe Smith</a:t>
            </a:r>
          </a:p>
        </p:txBody>
      </p:sp>
      <p:sp>
        <p:nvSpPr>
          <p:cNvPr id="7" name="Slide Number Placeholder 5">
            <a:extLst>
              <a:ext uri="{FF2B5EF4-FFF2-40B4-BE49-F238E27FC236}">
                <a16:creationId xmlns:a16="http://schemas.microsoft.com/office/drawing/2014/main" id="{90683760-1138-4FEE-B049-ABB891DDDBCA}"/>
              </a:ext>
            </a:extLst>
          </p:cNvPr>
          <p:cNvSpPr txBox="1">
            <a:spLocks/>
          </p:cNvSpPr>
          <p:nvPr/>
        </p:nvSpPr>
        <p:spPr>
          <a:xfrm>
            <a:off x="611188" y="4719638"/>
            <a:ext cx="104775" cy="246062"/>
          </a:xfrm>
          <a:prstGeom prst="rect">
            <a:avLst/>
          </a:prstGeom>
        </p:spPr>
        <p:txBody>
          <a:bodyPr wrap="none" lIns="91403" tIns="45703" rIns="91403" bIns="45703" anchor="ctr"/>
          <a:lstStyle>
            <a:lvl1pPr>
              <a:defRPr sz="1700">
                <a:solidFill>
                  <a:schemeClr val="tx1"/>
                </a:solidFill>
                <a:latin typeface="Open Sans Light"/>
              </a:defRPr>
            </a:lvl1pPr>
            <a:lvl2pPr marL="742950" indent="-285750">
              <a:defRPr sz="1700">
                <a:solidFill>
                  <a:schemeClr val="tx1"/>
                </a:solidFill>
                <a:latin typeface="Open Sans Light"/>
              </a:defRPr>
            </a:lvl2pPr>
            <a:lvl3pPr marL="1143000" indent="-228600">
              <a:defRPr sz="1700">
                <a:solidFill>
                  <a:schemeClr val="tx1"/>
                </a:solidFill>
                <a:latin typeface="Open Sans Light"/>
              </a:defRPr>
            </a:lvl3pPr>
            <a:lvl4pPr marL="1600200" indent="-228600">
              <a:defRPr sz="1700">
                <a:solidFill>
                  <a:schemeClr val="tx1"/>
                </a:solidFill>
                <a:latin typeface="Open Sans Light"/>
              </a:defRPr>
            </a:lvl4pPr>
            <a:lvl5pPr marL="2057400" indent="-228600">
              <a:defRPr sz="1700">
                <a:solidFill>
                  <a:schemeClr val="tx1"/>
                </a:solidFill>
                <a:latin typeface="Open Sans Light"/>
              </a:defRPr>
            </a:lvl5pPr>
            <a:lvl6pPr marL="2514600" indent="-228600" eaLnBrk="0" fontAlgn="base" hangingPunct="0">
              <a:spcBef>
                <a:spcPct val="0"/>
              </a:spcBef>
              <a:spcAft>
                <a:spcPct val="0"/>
              </a:spcAft>
              <a:defRPr sz="1700">
                <a:solidFill>
                  <a:schemeClr val="tx1"/>
                </a:solidFill>
                <a:latin typeface="Open Sans Light"/>
              </a:defRPr>
            </a:lvl6pPr>
            <a:lvl7pPr marL="2971800" indent="-228600" eaLnBrk="0" fontAlgn="base" hangingPunct="0">
              <a:spcBef>
                <a:spcPct val="0"/>
              </a:spcBef>
              <a:spcAft>
                <a:spcPct val="0"/>
              </a:spcAft>
              <a:defRPr sz="1700">
                <a:solidFill>
                  <a:schemeClr val="tx1"/>
                </a:solidFill>
                <a:latin typeface="Open Sans Light"/>
              </a:defRPr>
            </a:lvl7pPr>
            <a:lvl8pPr marL="3429000" indent="-228600" eaLnBrk="0" fontAlgn="base" hangingPunct="0">
              <a:spcBef>
                <a:spcPct val="0"/>
              </a:spcBef>
              <a:spcAft>
                <a:spcPct val="0"/>
              </a:spcAft>
              <a:defRPr sz="1700">
                <a:solidFill>
                  <a:schemeClr val="tx1"/>
                </a:solidFill>
                <a:latin typeface="Open Sans Light"/>
              </a:defRPr>
            </a:lvl8pPr>
            <a:lvl9pPr marL="3886200" indent="-228600" eaLnBrk="0" fontAlgn="base" hangingPunct="0">
              <a:spcBef>
                <a:spcPct val="0"/>
              </a:spcBef>
              <a:spcAft>
                <a:spcPct val="0"/>
              </a:spcAft>
              <a:defRPr sz="1700">
                <a:solidFill>
                  <a:schemeClr val="tx1"/>
                </a:solidFill>
                <a:latin typeface="Open Sans Light"/>
              </a:defRPr>
            </a:lvl9pPr>
          </a:lstStyle>
          <a:p>
            <a:pPr algn="ctr" defTabSz="914400" eaLnBrk="1" hangingPunct="1"/>
            <a:fld id="{080533E5-6B84-4AD9-9B8A-13B135C6B64B}" type="slidenum">
              <a:rPr lang="en-US" altLang="en-US" sz="1000">
                <a:solidFill>
                  <a:srgbClr val="9A999B"/>
                </a:solidFill>
              </a:rPr>
              <a:pPr algn="ctr" defTabSz="914400" eaLnBrk="1" hangingPunct="1"/>
              <a:t>‹#›</a:t>
            </a:fld>
            <a:endParaRPr lang="en-US" altLang="en-US" sz="1000">
              <a:solidFill>
                <a:srgbClr val="9A999B"/>
              </a:solidFill>
            </a:endParaRPr>
          </a:p>
        </p:txBody>
      </p:sp>
      <p:sp>
        <p:nvSpPr>
          <p:cNvPr id="10" name="Oval 9">
            <a:extLst>
              <a:ext uri="{FF2B5EF4-FFF2-40B4-BE49-F238E27FC236}">
                <a16:creationId xmlns:a16="http://schemas.microsoft.com/office/drawing/2014/main" id="{E5867BA0-9B0D-4F86-B9CC-6BD479054D64}"/>
              </a:ext>
            </a:extLst>
          </p:cNvPr>
          <p:cNvSpPr/>
          <p:nvPr/>
        </p:nvSpPr>
        <p:spPr>
          <a:xfrm>
            <a:off x="538163" y="4718050"/>
            <a:ext cx="250825" cy="249238"/>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13" tIns="72557" rIns="145113" bIns="72557" anchor="ctr"/>
          <a:lstStyle/>
          <a:p>
            <a:pPr algn="ctr" defTabSz="913941" eaLnBrk="1" fontAlgn="auto" hangingPunct="1">
              <a:spcBef>
                <a:spcPts val="0"/>
              </a:spcBef>
              <a:spcAft>
                <a:spcPts val="0"/>
              </a:spcAft>
              <a:defRPr/>
            </a:pPr>
            <a:endParaRPr lang="en-US" sz="1000">
              <a:solidFill>
                <a:prstClr val="white"/>
              </a:solidFill>
            </a:endParaRPr>
          </a:p>
        </p:txBody>
      </p:sp>
      <p:sp>
        <p:nvSpPr>
          <p:cNvPr id="16" name="Oval 15">
            <a:extLst>
              <a:ext uri="{FF2B5EF4-FFF2-40B4-BE49-F238E27FC236}">
                <a16:creationId xmlns:a16="http://schemas.microsoft.com/office/drawing/2014/main" id="{A326DA3B-8C21-4B1F-935F-22A1C6B8BD75}"/>
              </a:ext>
            </a:extLst>
          </p:cNvPr>
          <p:cNvSpPr/>
          <p:nvPr/>
        </p:nvSpPr>
        <p:spPr>
          <a:xfrm>
            <a:off x="211138" y="4718050"/>
            <a:ext cx="250825" cy="249238"/>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13" tIns="72557" rIns="145113" bIns="72557" anchor="ctr"/>
          <a:lstStyle/>
          <a:p>
            <a:pPr algn="ctr" defTabSz="913941" eaLnBrk="1" fontAlgn="auto" hangingPunct="1">
              <a:spcBef>
                <a:spcPts val="0"/>
              </a:spcBef>
              <a:spcAft>
                <a:spcPts val="0"/>
              </a:spcAft>
              <a:defRPr/>
            </a:pPr>
            <a:endParaRPr lang="en-US" sz="1000">
              <a:solidFill>
                <a:prstClr val="white"/>
              </a:solidFill>
            </a:endParaRPr>
          </a:p>
        </p:txBody>
      </p:sp>
      <p:sp>
        <p:nvSpPr>
          <p:cNvPr id="17" name="Rectangle 9">
            <a:extLst>
              <a:ext uri="{FF2B5EF4-FFF2-40B4-BE49-F238E27FC236}">
                <a16:creationId xmlns:a16="http://schemas.microsoft.com/office/drawing/2014/main" id="{1EE77EF7-8614-4B0D-A914-C7275FB1EE44}"/>
              </a:ext>
            </a:extLst>
          </p:cNvPr>
          <p:cNvSpPr/>
          <p:nvPr/>
        </p:nvSpPr>
        <p:spPr>
          <a:xfrm rot="2700000">
            <a:off x="319882" y="4809331"/>
            <a:ext cx="68262" cy="66675"/>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13" tIns="72557" rIns="145113" bIns="72557" anchor="ctr"/>
          <a:lstStyle/>
          <a:p>
            <a:pPr algn="ctr" defTabSz="913941" eaLnBrk="1" fontAlgn="auto" hangingPunct="1">
              <a:spcBef>
                <a:spcPts val="0"/>
              </a:spcBef>
              <a:spcAft>
                <a:spcPts val="0"/>
              </a:spcAft>
              <a:defRPr/>
            </a:pPr>
            <a:endParaRPr lang="en-US" sz="1000">
              <a:solidFill>
                <a:prstClr val="white"/>
              </a:solidFill>
            </a:endParaRPr>
          </a:p>
        </p:txBody>
      </p:sp>
      <p:sp>
        <p:nvSpPr>
          <p:cNvPr id="14" name="Oval 13">
            <a:extLst>
              <a:ext uri="{FF2B5EF4-FFF2-40B4-BE49-F238E27FC236}">
                <a16:creationId xmlns:a16="http://schemas.microsoft.com/office/drawing/2014/main" id="{D26249BB-17F0-4445-A06D-22D8AA2BCD5F}"/>
              </a:ext>
            </a:extLst>
          </p:cNvPr>
          <p:cNvSpPr/>
          <p:nvPr/>
        </p:nvSpPr>
        <p:spPr>
          <a:xfrm rot="10800000">
            <a:off x="865188" y="4718050"/>
            <a:ext cx="250825" cy="249238"/>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13" tIns="72557" rIns="145113" bIns="72557" anchor="ctr"/>
          <a:lstStyle/>
          <a:p>
            <a:pPr algn="ctr" defTabSz="913941" eaLnBrk="1" fontAlgn="auto" hangingPunct="1">
              <a:spcBef>
                <a:spcPts val="0"/>
              </a:spcBef>
              <a:spcAft>
                <a:spcPts val="0"/>
              </a:spcAft>
              <a:defRPr/>
            </a:pPr>
            <a:endParaRPr lang="en-US" sz="1000">
              <a:solidFill>
                <a:prstClr val="white"/>
              </a:solidFill>
            </a:endParaRPr>
          </a:p>
        </p:txBody>
      </p:sp>
      <p:sp>
        <p:nvSpPr>
          <p:cNvPr id="15" name="Rectangle 9">
            <a:extLst>
              <a:ext uri="{FF2B5EF4-FFF2-40B4-BE49-F238E27FC236}">
                <a16:creationId xmlns:a16="http://schemas.microsoft.com/office/drawing/2014/main" id="{1421D228-E626-47E2-ADC7-8060C2194974}"/>
              </a:ext>
            </a:extLst>
          </p:cNvPr>
          <p:cNvSpPr/>
          <p:nvPr/>
        </p:nvSpPr>
        <p:spPr>
          <a:xfrm rot="13500000">
            <a:off x="939007" y="4809331"/>
            <a:ext cx="68262" cy="66675"/>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13" tIns="72557" rIns="145113" bIns="72557" anchor="ctr"/>
          <a:lstStyle/>
          <a:p>
            <a:pPr algn="ctr" defTabSz="913941" eaLnBrk="1" fontAlgn="auto" hangingPunct="1">
              <a:spcBef>
                <a:spcPts val="0"/>
              </a:spcBef>
              <a:spcAft>
                <a:spcPts val="0"/>
              </a:spcAft>
              <a:defRPr/>
            </a:pPr>
            <a:endParaRPr lang="en-US" sz="1000">
              <a:solidFill>
                <a:prstClr val="white"/>
              </a:solidFill>
            </a:endParaRPr>
          </a:p>
        </p:txBody>
      </p:sp>
      <p:sp>
        <p:nvSpPr>
          <p:cNvPr id="4107" name="Freeform 6">
            <a:extLst>
              <a:ext uri="{FF2B5EF4-FFF2-40B4-BE49-F238E27FC236}">
                <a16:creationId xmlns:a16="http://schemas.microsoft.com/office/drawing/2014/main" id="{5AD98DCA-64DB-4223-96F3-605A0D3B9BAD}"/>
              </a:ext>
            </a:extLst>
          </p:cNvPr>
          <p:cNvSpPr>
            <a:spLocks/>
          </p:cNvSpPr>
          <p:nvPr/>
        </p:nvSpPr>
        <p:spPr bwMode="auto">
          <a:xfrm>
            <a:off x="8124825" y="4792663"/>
            <a:ext cx="49213" cy="103187"/>
          </a:xfrm>
          <a:custGeom>
            <a:avLst/>
            <a:gdLst>
              <a:gd name="T0" fmla="*/ 2147483647 w 704"/>
              <a:gd name="T1" fmla="*/ 2147483647 h 1506"/>
              <a:gd name="T2" fmla="*/ 2147483647 w 704"/>
              <a:gd name="T3" fmla="*/ 2147483647 h 1506"/>
              <a:gd name="T4" fmla="*/ 2147483647 w 704"/>
              <a:gd name="T5" fmla="*/ 2147483647 h 1506"/>
              <a:gd name="T6" fmla="*/ 2147483647 w 704"/>
              <a:gd name="T7" fmla="*/ 0 h 1506"/>
              <a:gd name="T8" fmla="*/ 2147483647 w 704"/>
              <a:gd name="T9" fmla="*/ 0 h 1506"/>
              <a:gd name="T10" fmla="*/ 2147483647 w 704"/>
              <a:gd name="T11" fmla="*/ 2147483647 h 1506"/>
              <a:gd name="T12" fmla="*/ 2147483647 w 704"/>
              <a:gd name="T13" fmla="*/ 2147483647 h 1506"/>
              <a:gd name="T14" fmla="*/ 0 w 704"/>
              <a:gd name="T15" fmla="*/ 2147483647 h 1506"/>
              <a:gd name="T16" fmla="*/ 0 w 704"/>
              <a:gd name="T17" fmla="*/ 2147483647 h 1506"/>
              <a:gd name="T18" fmla="*/ 2147483647 w 704"/>
              <a:gd name="T19" fmla="*/ 2147483647 h 1506"/>
              <a:gd name="T20" fmla="*/ 2147483647 w 704"/>
              <a:gd name="T21" fmla="*/ 2147483647 h 1506"/>
              <a:gd name="T22" fmla="*/ 2147483647 w 704"/>
              <a:gd name="T23" fmla="*/ 2147483647 h 1506"/>
              <a:gd name="T24" fmla="*/ 2147483647 w 704"/>
              <a:gd name="T25" fmla="*/ 2147483647 h 1506"/>
              <a:gd name="T26" fmla="*/ 2147483647 w 704"/>
              <a:gd name="T27" fmla="*/ 2147483647 h 1506"/>
              <a:gd name="T28" fmla="*/ 2147483647 w 704"/>
              <a:gd name="T29" fmla="*/ 2147483647 h 1506"/>
              <a:gd name="T30" fmla="*/ 2147483647 w 704"/>
              <a:gd name="T31" fmla="*/ 2147483647 h 1506"/>
              <a:gd name="T32" fmla="*/ 2147483647 w 704"/>
              <a:gd name="T33" fmla="*/ 2147483647 h 1506"/>
              <a:gd name="T34" fmla="*/ 2147483647 w 704"/>
              <a:gd name="T35" fmla="*/ 2147483647 h 15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1"/>
            </a:schemeClr>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lIns="91403" tIns="45703" rIns="91403" bIns="45703"/>
          <a:lstStyle/>
          <a:p>
            <a:endParaRPr lang="en-US"/>
          </a:p>
        </p:txBody>
      </p:sp>
      <p:sp>
        <p:nvSpPr>
          <p:cNvPr id="4108" name="Freeform 7">
            <a:extLst>
              <a:ext uri="{FF2B5EF4-FFF2-40B4-BE49-F238E27FC236}">
                <a16:creationId xmlns:a16="http://schemas.microsoft.com/office/drawing/2014/main" id="{6C79CE37-5D73-4951-8CA1-685C50F974D2}"/>
              </a:ext>
            </a:extLst>
          </p:cNvPr>
          <p:cNvSpPr>
            <a:spLocks noEditPoints="1"/>
          </p:cNvSpPr>
          <p:nvPr/>
        </p:nvSpPr>
        <p:spPr bwMode="auto">
          <a:xfrm>
            <a:off x="8423275" y="4791075"/>
            <a:ext cx="106363" cy="101600"/>
          </a:xfrm>
          <a:custGeom>
            <a:avLst/>
            <a:gdLst>
              <a:gd name="T0" fmla="*/ 2147483647 w 1562"/>
              <a:gd name="T1" fmla="*/ 2147483647 h 1491"/>
              <a:gd name="T2" fmla="*/ 2147483647 w 1562"/>
              <a:gd name="T3" fmla="*/ 2147483647 h 1491"/>
              <a:gd name="T4" fmla="*/ 2147483647 w 1562"/>
              <a:gd name="T5" fmla="*/ 2147483647 h 1491"/>
              <a:gd name="T6" fmla="*/ 2147483647 w 1562"/>
              <a:gd name="T7" fmla="*/ 2147483647 h 1491"/>
              <a:gd name="T8" fmla="*/ 2147483647 w 1562"/>
              <a:gd name="T9" fmla="*/ 2147483647 h 1491"/>
              <a:gd name="T10" fmla="*/ 2147483647 w 1562"/>
              <a:gd name="T11" fmla="*/ 2147483647 h 1491"/>
              <a:gd name="T12" fmla="*/ 2147483647 w 1562"/>
              <a:gd name="T13" fmla="*/ 2147483647 h 1491"/>
              <a:gd name="T14" fmla="*/ 2147483647 w 1562"/>
              <a:gd name="T15" fmla="*/ 2147483647 h 1491"/>
              <a:gd name="T16" fmla="*/ 2147483647 w 1562"/>
              <a:gd name="T17" fmla="*/ 2147483647 h 1491"/>
              <a:gd name="T18" fmla="*/ 2147483647 w 1562"/>
              <a:gd name="T19" fmla="*/ 2147483647 h 1491"/>
              <a:gd name="T20" fmla="*/ 2147483647 w 1562"/>
              <a:gd name="T21" fmla="*/ 2147483647 h 1491"/>
              <a:gd name="T22" fmla="*/ 2147483647 w 1562"/>
              <a:gd name="T23" fmla="*/ 2147483647 h 1491"/>
              <a:gd name="T24" fmla="*/ 2147483647 w 1562"/>
              <a:gd name="T25" fmla="*/ 2147483647 h 1491"/>
              <a:gd name="T26" fmla="*/ 2147483647 w 1562"/>
              <a:gd name="T27" fmla="*/ 2147483647 h 1491"/>
              <a:gd name="T28" fmla="*/ 2147483647 w 1562"/>
              <a:gd name="T29" fmla="*/ 2147483647 h 1491"/>
              <a:gd name="T30" fmla="*/ 2147483647 w 1562"/>
              <a:gd name="T31" fmla="*/ 2147483647 h 1491"/>
              <a:gd name="T32" fmla="*/ 2147483647 w 1562"/>
              <a:gd name="T33" fmla="*/ 2147483647 h 1491"/>
              <a:gd name="T34" fmla="*/ 2147483647 w 1562"/>
              <a:gd name="T35" fmla="*/ 2147483647 h 1491"/>
              <a:gd name="T36" fmla="*/ 2147483647 w 1562"/>
              <a:gd name="T37" fmla="*/ 2147483647 h 1491"/>
              <a:gd name="T38" fmla="*/ 2147483647 w 1562"/>
              <a:gd name="T39" fmla="*/ 2147483647 h 1491"/>
              <a:gd name="T40" fmla="*/ 2147483647 w 1562"/>
              <a:gd name="T41" fmla="*/ 2147483647 h 1491"/>
              <a:gd name="T42" fmla="*/ 2147483647 w 1562"/>
              <a:gd name="T43" fmla="*/ 0 h 1491"/>
              <a:gd name="T44" fmla="*/ 2147483647 w 1562"/>
              <a:gd name="T45" fmla="*/ 0 h 1491"/>
              <a:gd name="T46" fmla="*/ 0 w 1562"/>
              <a:gd name="T47" fmla="*/ 2147483647 h 1491"/>
              <a:gd name="T48" fmla="*/ 2147483647 w 1562"/>
              <a:gd name="T49" fmla="*/ 2147483647 h 1491"/>
              <a:gd name="T50" fmla="*/ 2147483647 w 1562"/>
              <a:gd name="T51" fmla="*/ 2147483647 h 1491"/>
              <a:gd name="T52" fmla="*/ 2147483647 w 1562"/>
              <a:gd name="T53" fmla="*/ 0 h 149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1"/>
            </a:schemeClr>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lIns="91403" tIns="45703" rIns="91403" bIns="45703"/>
          <a:lstStyle/>
          <a:p>
            <a:endParaRPr lang="en-US"/>
          </a:p>
        </p:txBody>
      </p:sp>
      <p:sp>
        <p:nvSpPr>
          <p:cNvPr id="4109" name="Freeform 8">
            <a:extLst>
              <a:ext uri="{FF2B5EF4-FFF2-40B4-BE49-F238E27FC236}">
                <a16:creationId xmlns:a16="http://schemas.microsoft.com/office/drawing/2014/main" id="{1F3B6E48-8650-4456-90BB-C345E1D84265}"/>
              </a:ext>
            </a:extLst>
          </p:cNvPr>
          <p:cNvSpPr>
            <a:spLocks/>
          </p:cNvSpPr>
          <p:nvPr/>
        </p:nvSpPr>
        <p:spPr bwMode="auto">
          <a:xfrm>
            <a:off x="8745538" y="4800600"/>
            <a:ext cx="115887" cy="93663"/>
          </a:xfrm>
          <a:custGeom>
            <a:avLst/>
            <a:gdLst>
              <a:gd name="T0" fmla="*/ 2147483647 w 1690"/>
              <a:gd name="T1" fmla="*/ 2147483647 h 1374"/>
              <a:gd name="T2" fmla="*/ 2147483647 w 1690"/>
              <a:gd name="T3" fmla="*/ 2147483647 h 1374"/>
              <a:gd name="T4" fmla="*/ 2147483647 w 1690"/>
              <a:gd name="T5" fmla="*/ 2147483647 h 1374"/>
              <a:gd name="T6" fmla="*/ 2147483647 w 1690"/>
              <a:gd name="T7" fmla="*/ 2147483647 h 1374"/>
              <a:gd name="T8" fmla="*/ 2147483647 w 1690"/>
              <a:gd name="T9" fmla="*/ 0 h 1374"/>
              <a:gd name="T10" fmla="*/ 2147483647 w 1690"/>
              <a:gd name="T11" fmla="*/ 2147483647 h 1374"/>
              <a:gd name="T12" fmla="*/ 2147483647 w 1690"/>
              <a:gd name="T13" fmla="*/ 2147483647 h 1374"/>
              <a:gd name="T14" fmla="*/ 2147483647 w 1690"/>
              <a:gd name="T15" fmla="*/ 2147483647 h 1374"/>
              <a:gd name="T16" fmla="*/ 2147483647 w 1690"/>
              <a:gd name="T17" fmla="*/ 2147483647 h 1374"/>
              <a:gd name="T18" fmla="*/ 2147483647 w 1690"/>
              <a:gd name="T19" fmla="*/ 2147483647 h 1374"/>
              <a:gd name="T20" fmla="*/ 2147483647 w 1690"/>
              <a:gd name="T21" fmla="*/ 2147483647 h 1374"/>
              <a:gd name="T22" fmla="*/ 2147483647 w 1690"/>
              <a:gd name="T23" fmla="*/ 2147483647 h 1374"/>
              <a:gd name="T24" fmla="*/ 2147483647 w 1690"/>
              <a:gd name="T25" fmla="*/ 2147483647 h 1374"/>
              <a:gd name="T26" fmla="*/ 2147483647 w 1690"/>
              <a:gd name="T27" fmla="*/ 2147483647 h 1374"/>
              <a:gd name="T28" fmla="*/ 2147483647 w 1690"/>
              <a:gd name="T29" fmla="*/ 2147483647 h 1374"/>
              <a:gd name="T30" fmla="*/ 2147483647 w 1690"/>
              <a:gd name="T31" fmla="*/ 2147483647 h 1374"/>
              <a:gd name="T32" fmla="*/ 2147483647 w 1690"/>
              <a:gd name="T33" fmla="*/ 2147483647 h 1374"/>
              <a:gd name="T34" fmla="*/ 0 w 1690"/>
              <a:gd name="T35" fmla="*/ 2147483647 h 1374"/>
              <a:gd name="T36" fmla="*/ 2147483647 w 1690"/>
              <a:gd name="T37" fmla="*/ 2147483647 h 1374"/>
              <a:gd name="T38" fmla="*/ 2147483647 w 1690"/>
              <a:gd name="T39" fmla="*/ 2147483647 h 1374"/>
              <a:gd name="T40" fmla="*/ 2147483647 w 1690"/>
              <a:gd name="T41" fmla="*/ 2147483647 h 1374"/>
              <a:gd name="T42" fmla="*/ 2147483647 w 1690"/>
              <a:gd name="T43" fmla="*/ 2147483647 h 1374"/>
              <a:gd name="T44" fmla="*/ 2147483647 w 1690"/>
              <a:gd name="T45" fmla="*/ 2147483647 h 1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1"/>
            </a:schemeClr>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lIns="91403" tIns="45703" rIns="91403" bIns="45703"/>
          <a:lstStyle/>
          <a:p>
            <a:endParaRPr lang="en-US"/>
          </a:p>
        </p:txBody>
      </p:sp>
      <p:sp>
        <p:nvSpPr>
          <p:cNvPr id="22" name="Oval 21">
            <a:extLst>
              <a:ext uri="{FF2B5EF4-FFF2-40B4-BE49-F238E27FC236}">
                <a16:creationId xmlns:a16="http://schemas.microsoft.com/office/drawing/2014/main" id="{03454FE3-DEF5-40C1-BF18-7C3CF424F543}"/>
              </a:ext>
            </a:extLst>
          </p:cNvPr>
          <p:cNvSpPr/>
          <p:nvPr/>
        </p:nvSpPr>
        <p:spPr>
          <a:xfrm>
            <a:off x="8351838" y="4718050"/>
            <a:ext cx="249237" cy="249238"/>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13" tIns="72557" rIns="145113" bIns="72557" anchor="ctr"/>
          <a:lstStyle/>
          <a:p>
            <a:pPr algn="ctr" defTabSz="913941" eaLnBrk="1" fontAlgn="auto" hangingPunct="1">
              <a:spcBef>
                <a:spcPts val="0"/>
              </a:spcBef>
              <a:spcAft>
                <a:spcPts val="0"/>
              </a:spcAft>
              <a:defRPr/>
            </a:pPr>
            <a:endParaRPr lang="en-US" sz="800">
              <a:solidFill>
                <a:prstClr val="white"/>
              </a:solidFill>
            </a:endParaRPr>
          </a:p>
        </p:txBody>
      </p:sp>
      <p:sp>
        <p:nvSpPr>
          <p:cNvPr id="23" name="Oval 22">
            <a:extLst>
              <a:ext uri="{FF2B5EF4-FFF2-40B4-BE49-F238E27FC236}">
                <a16:creationId xmlns:a16="http://schemas.microsoft.com/office/drawing/2014/main" id="{02AFE75A-8CF6-4BE2-982D-AF62DEC826F5}"/>
              </a:ext>
            </a:extLst>
          </p:cNvPr>
          <p:cNvSpPr/>
          <p:nvPr/>
        </p:nvSpPr>
        <p:spPr>
          <a:xfrm>
            <a:off x="8024813" y="4718050"/>
            <a:ext cx="249237" cy="249238"/>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13" tIns="72557" rIns="145113" bIns="72557" anchor="ctr"/>
          <a:lstStyle/>
          <a:p>
            <a:pPr algn="ctr" defTabSz="913941" eaLnBrk="1" fontAlgn="auto" hangingPunct="1">
              <a:spcBef>
                <a:spcPts val="0"/>
              </a:spcBef>
              <a:spcAft>
                <a:spcPts val="0"/>
              </a:spcAft>
              <a:defRPr/>
            </a:pPr>
            <a:endParaRPr lang="en-US" sz="800">
              <a:solidFill>
                <a:prstClr val="white"/>
              </a:solidFill>
            </a:endParaRPr>
          </a:p>
        </p:txBody>
      </p:sp>
      <p:sp>
        <p:nvSpPr>
          <p:cNvPr id="24" name="Oval 23">
            <a:extLst>
              <a:ext uri="{FF2B5EF4-FFF2-40B4-BE49-F238E27FC236}">
                <a16:creationId xmlns:a16="http://schemas.microsoft.com/office/drawing/2014/main" id="{E94C2242-3D48-4449-A5A7-44AC674D10CF}"/>
              </a:ext>
            </a:extLst>
          </p:cNvPr>
          <p:cNvSpPr/>
          <p:nvPr/>
        </p:nvSpPr>
        <p:spPr>
          <a:xfrm rot="10800000">
            <a:off x="8678863" y="4718050"/>
            <a:ext cx="249237" cy="249238"/>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13" tIns="72557" rIns="145113" bIns="72557" anchor="ctr"/>
          <a:lstStyle/>
          <a:p>
            <a:pPr algn="ctr" defTabSz="913941" eaLnBrk="1" fontAlgn="auto" hangingPunct="1">
              <a:spcBef>
                <a:spcPts val="0"/>
              </a:spcBef>
              <a:spcAft>
                <a:spcPts val="0"/>
              </a:spcAft>
              <a:defRPr/>
            </a:pPr>
            <a:endParaRPr lang="en-US" sz="800">
              <a:solidFill>
                <a:prstClr val="white"/>
              </a:solidFill>
            </a:endParaRPr>
          </a:p>
        </p:txBody>
      </p:sp>
      <p:sp>
        <p:nvSpPr>
          <p:cNvPr id="18" name="Rectangle 17">
            <a:hlinkClick r:id="rId60"/>
            <a:extLst>
              <a:ext uri="{FF2B5EF4-FFF2-40B4-BE49-F238E27FC236}">
                <a16:creationId xmlns:a16="http://schemas.microsoft.com/office/drawing/2014/main" id="{472DF8C7-80A4-4522-B786-2C5DF6A7FA8F}"/>
              </a:ext>
            </a:extLst>
          </p:cNvPr>
          <p:cNvSpPr/>
          <p:nvPr/>
        </p:nvSpPr>
        <p:spPr>
          <a:xfrm>
            <a:off x="7994650" y="4691063"/>
            <a:ext cx="301625" cy="30162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13" tIns="72557" rIns="145113" bIns="72557" anchor="ctr"/>
          <a:lstStyle/>
          <a:p>
            <a:pPr algn="ctr" defTabSz="913941" eaLnBrk="1" fontAlgn="auto" hangingPunct="1">
              <a:spcBef>
                <a:spcPts val="0"/>
              </a:spcBef>
              <a:spcAft>
                <a:spcPts val="0"/>
              </a:spcAft>
              <a:defRPr/>
            </a:pPr>
            <a:endParaRPr lang="en-US" sz="1000">
              <a:solidFill>
                <a:prstClr val="white"/>
              </a:solidFill>
            </a:endParaRPr>
          </a:p>
        </p:txBody>
      </p:sp>
      <p:sp>
        <p:nvSpPr>
          <p:cNvPr id="25" name="Rectangle 24">
            <a:hlinkClick r:id="rId61"/>
            <a:extLst>
              <a:ext uri="{FF2B5EF4-FFF2-40B4-BE49-F238E27FC236}">
                <a16:creationId xmlns:a16="http://schemas.microsoft.com/office/drawing/2014/main" id="{DD4F0E82-91CD-490E-98F0-ED7D6BA8675F}"/>
              </a:ext>
            </a:extLst>
          </p:cNvPr>
          <p:cNvSpPr/>
          <p:nvPr/>
        </p:nvSpPr>
        <p:spPr>
          <a:xfrm>
            <a:off x="8320088" y="4691063"/>
            <a:ext cx="301625" cy="30162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13" tIns="72557" rIns="145113" bIns="72557" anchor="ctr"/>
          <a:lstStyle/>
          <a:p>
            <a:pPr algn="ctr" defTabSz="913941" eaLnBrk="1" fontAlgn="auto" hangingPunct="1">
              <a:spcBef>
                <a:spcPts val="0"/>
              </a:spcBef>
              <a:spcAft>
                <a:spcPts val="0"/>
              </a:spcAft>
              <a:defRPr/>
            </a:pPr>
            <a:endParaRPr lang="en-US" sz="1000">
              <a:solidFill>
                <a:prstClr val="white"/>
              </a:solidFill>
            </a:endParaRPr>
          </a:p>
        </p:txBody>
      </p:sp>
      <p:sp>
        <p:nvSpPr>
          <p:cNvPr id="26" name="Rectangle 25">
            <a:hlinkClick r:id="rId62"/>
            <a:extLst>
              <a:ext uri="{FF2B5EF4-FFF2-40B4-BE49-F238E27FC236}">
                <a16:creationId xmlns:a16="http://schemas.microsoft.com/office/drawing/2014/main" id="{63236535-9D35-42EE-A17C-8E95F2A2881E}"/>
              </a:ext>
            </a:extLst>
          </p:cNvPr>
          <p:cNvSpPr/>
          <p:nvPr/>
        </p:nvSpPr>
        <p:spPr>
          <a:xfrm>
            <a:off x="8651875" y="4691063"/>
            <a:ext cx="303213" cy="30162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13" tIns="72557" rIns="145113" bIns="72557" anchor="ctr"/>
          <a:lstStyle/>
          <a:p>
            <a:pPr algn="ctr" defTabSz="913941" eaLnBrk="1" fontAlgn="auto" hangingPunct="1">
              <a:spcBef>
                <a:spcPts val="0"/>
              </a:spcBef>
              <a:spcAft>
                <a:spcPts val="0"/>
              </a:spcAft>
              <a:defRPr/>
            </a:pPr>
            <a:endParaRPr lang="en-US" sz="1000">
              <a:solidFill>
                <a:prstClr val="white"/>
              </a:solidFill>
            </a:endParaRPr>
          </a:p>
        </p:txBody>
      </p:sp>
      <p:sp>
        <p:nvSpPr>
          <p:cNvPr id="27" name="Action Button: Forward or Next 26">
            <a:hlinkClick r:id="" action="ppaction://hlinkshowjump?jump=nextslide" highlightClick="1"/>
            <a:extLst>
              <a:ext uri="{FF2B5EF4-FFF2-40B4-BE49-F238E27FC236}">
                <a16:creationId xmlns:a16="http://schemas.microsoft.com/office/drawing/2014/main" id="{F1C0E54D-825B-4493-AC7C-8C65F19773B7}"/>
              </a:ext>
            </a:extLst>
          </p:cNvPr>
          <p:cNvSpPr/>
          <p:nvPr/>
        </p:nvSpPr>
        <p:spPr>
          <a:xfrm>
            <a:off x="844550" y="4694238"/>
            <a:ext cx="303213" cy="301625"/>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13" tIns="72557" rIns="145113" bIns="72557" anchor="ctr"/>
          <a:lstStyle/>
          <a:p>
            <a:pPr algn="ctr" defTabSz="913941" eaLnBrk="1" fontAlgn="auto" hangingPunct="1">
              <a:spcBef>
                <a:spcPts val="0"/>
              </a:spcBef>
              <a:spcAft>
                <a:spcPts val="0"/>
              </a:spcAft>
              <a:defRPr/>
            </a:pPr>
            <a:endParaRPr lang="en-US" sz="1000">
              <a:solidFill>
                <a:prstClr val="white"/>
              </a:solidFill>
            </a:endParaRPr>
          </a:p>
        </p:txBody>
      </p:sp>
      <p:sp>
        <p:nvSpPr>
          <p:cNvPr id="28" name="Action Button: Back or Previous 27">
            <a:hlinkClick r:id="" action="ppaction://hlinkshowjump?jump=previousslide" highlightClick="1"/>
            <a:extLst>
              <a:ext uri="{FF2B5EF4-FFF2-40B4-BE49-F238E27FC236}">
                <a16:creationId xmlns:a16="http://schemas.microsoft.com/office/drawing/2014/main" id="{ABAFC427-E98D-48B5-AA6E-E5D878686DD4}"/>
              </a:ext>
            </a:extLst>
          </p:cNvPr>
          <p:cNvSpPr/>
          <p:nvPr/>
        </p:nvSpPr>
        <p:spPr>
          <a:xfrm>
            <a:off x="187325" y="4687888"/>
            <a:ext cx="301625" cy="301625"/>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13" tIns="72557" rIns="145113" bIns="72557" anchor="ctr"/>
          <a:lstStyle/>
          <a:p>
            <a:pPr algn="ctr" defTabSz="913941" eaLnBrk="1" fontAlgn="auto" hangingPunct="1">
              <a:spcBef>
                <a:spcPts val="0"/>
              </a:spcBef>
              <a:spcAft>
                <a:spcPts val="0"/>
              </a:spcAft>
              <a:defRPr/>
            </a:pPr>
            <a:endParaRPr lang="en-US" sz="1000">
              <a:solidFill>
                <a:prstClr val="white"/>
              </a:solidFill>
            </a:endParaRPr>
          </a:p>
        </p:txBody>
      </p:sp>
    </p:spTree>
  </p:cSld>
  <p:clrMap bg1="lt1" tx1="dk1" bg2="lt2" tx2="dk2" accent1="accent1" accent2="accent2" accent3="accent3" accent4="accent4" accent5="accent5" accent6="accent6" hlink="hlink" folHlink="folHlink"/>
  <p:sldLayoutIdLst>
    <p:sldLayoutId id="2147492795" r:id="rId1"/>
    <p:sldLayoutId id="2147492796" r:id="rId2"/>
    <p:sldLayoutId id="2147492797" r:id="rId3"/>
    <p:sldLayoutId id="2147492798" r:id="rId4"/>
    <p:sldLayoutId id="2147492799" r:id="rId5"/>
    <p:sldLayoutId id="2147492800" r:id="rId6"/>
    <p:sldLayoutId id="2147492801" r:id="rId7"/>
    <p:sldLayoutId id="2147492802" r:id="rId8"/>
    <p:sldLayoutId id="2147492803" r:id="rId9"/>
    <p:sldLayoutId id="2147492804" r:id="rId10"/>
    <p:sldLayoutId id="2147492805" r:id="rId11"/>
    <p:sldLayoutId id="2147492806" r:id="rId12"/>
    <p:sldLayoutId id="2147492859" r:id="rId13"/>
    <p:sldLayoutId id="2147492860" r:id="rId14"/>
    <p:sldLayoutId id="2147492861" r:id="rId15"/>
    <p:sldLayoutId id="2147492807" r:id="rId16"/>
    <p:sldLayoutId id="2147492808" r:id="rId17"/>
    <p:sldLayoutId id="2147492809" r:id="rId18"/>
    <p:sldLayoutId id="2147492810" r:id="rId19"/>
    <p:sldLayoutId id="2147492811" r:id="rId20"/>
    <p:sldLayoutId id="2147492812" r:id="rId21"/>
    <p:sldLayoutId id="2147492813" r:id="rId22"/>
    <p:sldLayoutId id="2147492814" r:id="rId23"/>
    <p:sldLayoutId id="2147492815" r:id="rId24"/>
    <p:sldLayoutId id="2147492816" r:id="rId25"/>
    <p:sldLayoutId id="2147492817" r:id="rId26"/>
    <p:sldLayoutId id="2147492818" r:id="rId27"/>
    <p:sldLayoutId id="2147492819" r:id="rId28"/>
    <p:sldLayoutId id="2147492820" r:id="rId29"/>
    <p:sldLayoutId id="2147492821" r:id="rId30"/>
    <p:sldLayoutId id="2147492822" r:id="rId31"/>
    <p:sldLayoutId id="2147492823" r:id="rId32"/>
    <p:sldLayoutId id="2147492824" r:id="rId33"/>
    <p:sldLayoutId id="2147492825" r:id="rId34"/>
    <p:sldLayoutId id="2147492826" r:id="rId35"/>
    <p:sldLayoutId id="2147492827" r:id="rId36"/>
    <p:sldLayoutId id="2147492828" r:id="rId37"/>
    <p:sldLayoutId id="2147492829" r:id="rId38"/>
    <p:sldLayoutId id="2147492830" r:id="rId39"/>
    <p:sldLayoutId id="2147492831" r:id="rId40"/>
    <p:sldLayoutId id="2147492832" r:id="rId41"/>
    <p:sldLayoutId id="2147492833" r:id="rId42"/>
    <p:sldLayoutId id="2147492834" r:id="rId43"/>
    <p:sldLayoutId id="2147492835" r:id="rId44"/>
    <p:sldLayoutId id="2147492836" r:id="rId45"/>
    <p:sldLayoutId id="2147492837" r:id="rId46"/>
    <p:sldLayoutId id="2147492838" r:id="rId47"/>
    <p:sldLayoutId id="2147492839" r:id="rId48"/>
    <p:sldLayoutId id="2147492840" r:id="rId49"/>
    <p:sldLayoutId id="2147492841" r:id="rId50"/>
    <p:sldLayoutId id="2147492842" r:id="rId51"/>
    <p:sldLayoutId id="2147492843" r:id="rId52"/>
    <p:sldLayoutId id="2147492844" r:id="rId53"/>
    <p:sldLayoutId id="2147492845" r:id="rId54"/>
    <p:sldLayoutId id="2147492846" r:id="rId55"/>
    <p:sldLayoutId id="2147492847" r:id="rId56"/>
    <p:sldLayoutId id="2147492848" r:id="rId57"/>
    <p:sldLayoutId id="2147492862" r:id="rId58"/>
  </p:sldLayoutIdLst>
  <p:txStyles>
    <p:titleStyle>
      <a:lvl1pPr algn="ctr" defTabSz="912813" rtl="0" eaLnBrk="0" fontAlgn="base" hangingPunct="0">
        <a:lnSpc>
          <a:spcPct val="86000"/>
        </a:lnSpc>
        <a:spcBef>
          <a:spcPct val="0"/>
        </a:spcBef>
        <a:spcAft>
          <a:spcPct val="0"/>
        </a:spcAft>
        <a:defRPr sz="2100" kern="800" spc="-40">
          <a:solidFill>
            <a:schemeClr val="tx1"/>
          </a:solidFill>
          <a:latin typeface="+mj-lt"/>
          <a:ea typeface="+mj-ea"/>
          <a:cs typeface="+mj-cs"/>
        </a:defRPr>
      </a:lvl1pPr>
      <a:lvl2pPr algn="ctr" defTabSz="912813" rtl="0" eaLnBrk="0" fontAlgn="base" hangingPunct="0">
        <a:lnSpc>
          <a:spcPct val="86000"/>
        </a:lnSpc>
        <a:spcBef>
          <a:spcPct val="0"/>
        </a:spcBef>
        <a:spcAft>
          <a:spcPct val="0"/>
        </a:spcAft>
        <a:defRPr sz="2100">
          <a:solidFill>
            <a:schemeClr val="tx1"/>
          </a:solidFill>
          <a:latin typeface="Open Sans Light"/>
        </a:defRPr>
      </a:lvl2pPr>
      <a:lvl3pPr algn="ctr" defTabSz="912813" rtl="0" eaLnBrk="0" fontAlgn="base" hangingPunct="0">
        <a:lnSpc>
          <a:spcPct val="86000"/>
        </a:lnSpc>
        <a:spcBef>
          <a:spcPct val="0"/>
        </a:spcBef>
        <a:spcAft>
          <a:spcPct val="0"/>
        </a:spcAft>
        <a:defRPr sz="2100">
          <a:solidFill>
            <a:schemeClr val="tx1"/>
          </a:solidFill>
          <a:latin typeface="Open Sans Light"/>
        </a:defRPr>
      </a:lvl3pPr>
      <a:lvl4pPr algn="ctr" defTabSz="912813" rtl="0" eaLnBrk="0" fontAlgn="base" hangingPunct="0">
        <a:lnSpc>
          <a:spcPct val="86000"/>
        </a:lnSpc>
        <a:spcBef>
          <a:spcPct val="0"/>
        </a:spcBef>
        <a:spcAft>
          <a:spcPct val="0"/>
        </a:spcAft>
        <a:defRPr sz="2100">
          <a:solidFill>
            <a:schemeClr val="tx1"/>
          </a:solidFill>
          <a:latin typeface="Open Sans Light"/>
        </a:defRPr>
      </a:lvl4pPr>
      <a:lvl5pPr algn="ctr" defTabSz="912813" rtl="0" eaLnBrk="0" fontAlgn="base" hangingPunct="0">
        <a:lnSpc>
          <a:spcPct val="86000"/>
        </a:lnSpc>
        <a:spcBef>
          <a:spcPct val="0"/>
        </a:spcBef>
        <a:spcAft>
          <a:spcPct val="0"/>
        </a:spcAft>
        <a:defRPr sz="2100">
          <a:solidFill>
            <a:schemeClr val="tx1"/>
          </a:solidFill>
          <a:latin typeface="Open Sans Light"/>
        </a:defRPr>
      </a:lvl5pPr>
      <a:lvl6pPr marL="457200" algn="ctr" defTabSz="912813" rtl="0" fontAlgn="base">
        <a:lnSpc>
          <a:spcPct val="86000"/>
        </a:lnSpc>
        <a:spcBef>
          <a:spcPct val="0"/>
        </a:spcBef>
        <a:spcAft>
          <a:spcPct val="0"/>
        </a:spcAft>
        <a:defRPr sz="2100">
          <a:solidFill>
            <a:schemeClr val="tx1"/>
          </a:solidFill>
          <a:latin typeface="Open Sans Light"/>
        </a:defRPr>
      </a:lvl6pPr>
      <a:lvl7pPr marL="914400" algn="ctr" defTabSz="912813" rtl="0" fontAlgn="base">
        <a:lnSpc>
          <a:spcPct val="86000"/>
        </a:lnSpc>
        <a:spcBef>
          <a:spcPct val="0"/>
        </a:spcBef>
        <a:spcAft>
          <a:spcPct val="0"/>
        </a:spcAft>
        <a:defRPr sz="2100">
          <a:solidFill>
            <a:schemeClr val="tx1"/>
          </a:solidFill>
          <a:latin typeface="Open Sans Light"/>
        </a:defRPr>
      </a:lvl7pPr>
      <a:lvl8pPr marL="1371600" algn="ctr" defTabSz="912813" rtl="0" fontAlgn="base">
        <a:lnSpc>
          <a:spcPct val="86000"/>
        </a:lnSpc>
        <a:spcBef>
          <a:spcPct val="0"/>
        </a:spcBef>
        <a:spcAft>
          <a:spcPct val="0"/>
        </a:spcAft>
        <a:defRPr sz="2100">
          <a:solidFill>
            <a:schemeClr val="tx1"/>
          </a:solidFill>
          <a:latin typeface="Open Sans Light"/>
        </a:defRPr>
      </a:lvl8pPr>
      <a:lvl9pPr marL="1828800" algn="ctr" defTabSz="912813" rtl="0" fontAlgn="base">
        <a:lnSpc>
          <a:spcPct val="86000"/>
        </a:lnSpc>
        <a:spcBef>
          <a:spcPct val="0"/>
        </a:spcBef>
        <a:spcAft>
          <a:spcPct val="0"/>
        </a:spcAft>
        <a:defRPr sz="2100">
          <a:solidFill>
            <a:schemeClr val="tx1"/>
          </a:solidFill>
          <a:latin typeface="Open Sans Light"/>
        </a:defRPr>
      </a:lvl9pPr>
    </p:titleStyle>
    <p:bodyStyle>
      <a:lvl1pPr marL="169863" indent="-169863" algn="l" defTabSz="912813" rtl="0" eaLnBrk="0" fontAlgn="base" hangingPunct="0">
        <a:spcBef>
          <a:spcPct val="20000"/>
        </a:spcBef>
        <a:spcAft>
          <a:spcPct val="0"/>
        </a:spcAft>
        <a:buClr>
          <a:schemeClr val="accent1"/>
        </a:buClr>
        <a:buFont typeface="Arial" panose="020B0604020202020204" pitchFamily="34" charset="0"/>
        <a:buChar char="•"/>
        <a:defRPr sz="1600" kern="800" spc="-10">
          <a:solidFill>
            <a:schemeClr val="tx1"/>
          </a:solidFill>
          <a:latin typeface="+mn-lt"/>
          <a:ea typeface="+mn-ea"/>
          <a:cs typeface="+mn-cs"/>
        </a:defRPr>
      </a:lvl1pPr>
      <a:lvl2pPr marL="342900" indent="-171450" algn="l" defTabSz="912813" rtl="0" eaLnBrk="0" fontAlgn="base" hangingPunct="0">
        <a:spcBef>
          <a:spcPct val="20000"/>
        </a:spcBef>
        <a:spcAft>
          <a:spcPct val="0"/>
        </a:spcAft>
        <a:buClr>
          <a:schemeClr val="accent1"/>
        </a:buClr>
        <a:buFont typeface="Arial" panose="020B0604020202020204" pitchFamily="34" charset="0"/>
        <a:buChar char="–"/>
        <a:defRPr sz="1100" kern="800">
          <a:solidFill>
            <a:schemeClr val="tx1"/>
          </a:solidFill>
          <a:latin typeface="+mn-lt"/>
          <a:ea typeface="+mn-ea"/>
          <a:cs typeface="+mn-cs"/>
        </a:defRPr>
      </a:lvl2pPr>
      <a:lvl3pPr marL="514350" indent="-169863" algn="l" defTabSz="912813" rtl="0" eaLnBrk="0" fontAlgn="base" hangingPunct="0">
        <a:spcBef>
          <a:spcPct val="20000"/>
        </a:spcBef>
        <a:spcAft>
          <a:spcPct val="0"/>
        </a:spcAft>
        <a:buClr>
          <a:schemeClr val="accent1"/>
        </a:buClr>
        <a:buFont typeface="Arial" panose="020B0604020202020204" pitchFamily="34" charset="0"/>
        <a:buChar char="•"/>
        <a:defRPr sz="1100" kern="800">
          <a:solidFill>
            <a:schemeClr val="tx1"/>
          </a:solidFill>
          <a:latin typeface="+mn-lt"/>
          <a:ea typeface="+mn-ea"/>
          <a:cs typeface="+mn-cs"/>
        </a:defRPr>
      </a:lvl3pPr>
      <a:lvl4pPr marL="685800" indent="-169863" algn="l" defTabSz="912813" rtl="0" eaLnBrk="0" fontAlgn="base" hangingPunct="0">
        <a:spcBef>
          <a:spcPct val="20000"/>
        </a:spcBef>
        <a:spcAft>
          <a:spcPct val="0"/>
        </a:spcAft>
        <a:buClr>
          <a:schemeClr val="accent1"/>
        </a:buClr>
        <a:buFont typeface="Arial" panose="020B0604020202020204" pitchFamily="34" charset="0"/>
        <a:buChar char="–"/>
        <a:defRPr sz="1100" kern="800">
          <a:solidFill>
            <a:schemeClr val="tx1"/>
          </a:solidFill>
          <a:latin typeface="+mn-lt"/>
          <a:ea typeface="+mn-ea"/>
          <a:cs typeface="+mn-cs"/>
        </a:defRPr>
      </a:lvl4pPr>
      <a:lvl5pPr marL="857250" indent="-169863" algn="l" defTabSz="912813" rtl="0" eaLnBrk="0" fontAlgn="base" hangingPunct="0">
        <a:spcBef>
          <a:spcPct val="20000"/>
        </a:spcBef>
        <a:spcAft>
          <a:spcPct val="0"/>
        </a:spcAft>
        <a:buClr>
          <a:schemeClr val="accent1"/>
        </a:buClr>
        <a:buFont typeface="Arial" panose="020B0604020202020204" pitchFamily="34" charset="0"/>
        <a:buChar char="»"/>
        <a:defRPr sz="1100" kern="800">
          <a:solidFill>
            <a:schemeClr val="tx1"/>
          </a:solidFill>
          <a:latin typeface="+mn-lt"/>
          <a:ea typeface="+mn-ea"/>
          <a:cs typeface="+mn-cs"/>
        </a:defRPr>
      </a:lvl5pPr>
      <a:lvl6pPr marL="2513522" indent="-228502" algn="l" defTabSz="914008"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970525" indent="-228502" algn="l" defTabSz="914008"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427532" indent="-228502" algn="l" defTabSz="914008"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884536" indent="-228502" algn="l" defTabSz="914008"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008" rtl="0" eaLnBrk="1" latinLnBrk="0" hangingPunct="1">
        <a:defRPr sz="1700" kern="1200">
          <a:solidFill>
            <a:schemeClr val="tx1"/>
          </a:solidFill>
          <a:latin typeface="+mn-lt"/>
          <a:ea typeface="+mn-ea"/>
          <a:cs typeface="+mn-cs"/>
        </a:defRPr>
      </a:lvl1pPr>
      <a:lvl2pPr marL="457006" algn="l" defTabSz="914008" rtl="0" eaLnBrk="1" latinLnBrk="0" hangingPunct="1">
        <a:defRPr sz="1700" kern="1200">
          <a:solidFill>
            <a:schemeClr val="tx1"/>
          </a:solidFill>
          <a:latin typeface="+mn-lt"/>
          <a:ea typeface="+mn-ea"/>
          <a:cs typeface="+mn-cs"/>
        </a:defRPr>
      </a:lvl2pPr>
      <a:lvl3pPr marL="914008" algn="l" defTabSz="914008" rtl="0" eaLnBrk="1" latinLnBrk="0" hangingPunct="1">
        <a:defRPr sz="1700" kern="1200">
          <a:solidFill>
            <a:schemeClr val="tx1"/>
          </a:solidFill>
          <a:latin typeface="+mn-lt"/>
          <a:ea typeface="+mn-ea"/>
          <a:cs typeface="+mn-cs"/>
        </a:defRPr>
      </a:lvl3pPr>
      <a:lvl4pPr marL="1371016" algn="l" defTabSz="914008" rtl="0" eaLnBrk="1" latinLnBrk="0" hangingPunct="1">
        <a:defRPr sz="1700" kern="1200">
          <a:solidFill>
            <a:schemeClr val="tx1"/>
          </a:solidFill>
          <a:latin typeface="+mn-lt"/>
          <a:ea typeface="+mn-ea"/>
          <a:cs typeface="+mn-cs"/>
        </a:defRPr>
      </a:lvl4pPr>
      <a:lvl5pPr marL="1828014" algn="l" defTabSz="914008" rtl="0" eaLnBrk="1" latinLnBrk="0" hangingPunct="1">
        <a:defRPr sz="1700" kern="1200">
          <a:solidFill>
            <a:schemeClr val="tx1"/>
          </a:solidFill>
          <a:latin typeface="+mn-lt"/>
          <a:ea typeface="+mn-ea"/>
          <a:cs typeface="+mn-cs"/>
        </a:defRPr>
      </a:lvl5pPr>
      <a:lvl6pPr marL="2285021" algn="l" defTabSz="914008" rtl="0" eaLnBrk="1" latinLnBrk="0" hangingPunct="1">
        <a:defRPr sz="1700" kern="1200">
          <a:solidFill>
            <a:schemeClr val="tx1"/>
          </a:solidFill>
          <a:latin typeface="+mn-lt"/>
          <a:ea typeface="+mn-ea"/>
          <a:cs typeface="+mn-cs"/>
        </a:defRPr>
      </a:lvl6pPr>
      <a:lvl7pPr marL="2742027" algn="l" defTabSz="914008" rtl="0" eaLnBrk="1" latinLnBrk="0" hangingPunct="1">
        <a:defRPr sz="1700" kern="1200">
          <a:solidFill>
            <a:schemeClr val="tx1"/>
          </a:solidFill>
          <a:latin typeface="+mn-lt"/>
          <a:ea typeface="+mn-ea"/>
          <a:cs typeface="+mn-cs"/>
        </a:defRPr>
      </a:lvl7pPr>
      <a:lvl8pPr marL="3199030" algn="l" defTabSz="914008" rtl="0" eaLnBrk="1" latinLnBrk="0" hangingPunct="1">
        <a:defRPr sz="1700" kern="1200">
          <a:solidFill>
            <a:schemeClr val="tx1"/>
          </a:solidFill>
          <a:latin typeface="+mn-lt"/>
          <a:ea typeface="+mn-ea"/>
          <a:cs typeface="+mn-cs"/>
        </a:defRPr>
      </a:lvl8pPr>
      <a:lvl9pPr marL="3656030" algn="l" defTabSz="914008"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1.xml" /><Relationship Id="rId1" Type="http://schemas.openxmlformats.org/officeDocument/2006/relationships/slideLayout" Target="../slideLayouts/slideLayout19.xml" /></Relationships>
</file>

<file path=ppt/slides/_rels/slide10.xml.rels><?xml version="1.0" encoding="UTF-8" standalone="yes"?>
<Relationships xmlns="http://schemas.openxmlformats.org/package/2006/relationships"><Relationship Id="rId3" Type="http://schemas.openxmlformats.org/officeDocument/2006/relationships/image" Target="../media/image14.jpeg" /><Relationship Id="rId2" Type="http://schemas.openxmlformats.org/officeDocument/2006/relationships/hyperlink" Target="http://upload.wikimedia.org/wikipedia/commons/thumb/2/2b/Empedocles_in_Thomas_Stanley_History_of_Philosophy.jpg/200px-Empedocles_in_Thomas_Stanley_History_of_Philosophy.jpg" TargetMode="External" /><Relationship Id="rId1" Type="http://schemas.openxmlformats.org/officeDocument/2006/relationships/slideLayout" Target="../slideLayouts/slideLayout58.xml" /></Relationships>
</file>

<file path=ppt/slides/_rels/slide11.xml.rels><?xml version="1.0" encoding="UTF-8" standalone="yes"?>
<Relationships xmlns="http://schemas.openxmlformats.org/package/2006/relationships"><Relationship Id="rId2" Type="http://schemas.openxmlformats.org/officeDocument/2006/relationships/image" Target="../media/image15.jpeg" /><Relationship Id="rId1" Type="http://schemas.openxmlformats.org/officeDocument/2006/relationships/slideLayout" Target="../slideLayouts/slideLayout58.xml" /></Relationships>
</file>

<file path=ppt/slides/_rels/slide12.xml.rels><?xml version="1.0" encoding="UTF-8" standalone="yes"?>
<Relationships xmlns="http://schemas.openxmlformats.org/package/2006/relationships"><Relationship Id="rId2" Type="http://schemas.openxmlformats.org/officeDocument/2006/relationships/image" Target="../media/image16.jpeg" /><Relationship Id="rId1" Type="http://schemas.openxmlformats.org/officeDocument/2006/relationships/slideLayout" Target="../slideLayouts/slideLayout58.xml" /></Relationships>
</file>

<file path=ppt/slides/_rels/slide13.xml.rels><?xml version="1.0" encoding="UTF-8" standalone="yes"?>
<Relationships xmlns="http://schemas.openxmlformats.org/package/2006/relationships"><Relationship Id="rId2" Type="http://schemas.openxmlformats.org/officeDocument/2006/relationships/image" Target="../media/image17.jpeg" /><Relationship Id="rId1" Type="http://schemas.openxmlformats.org/officeDocument/2006/relationships/slideLayout" Target="../slideLayouts/slideLayout58.xml" /></Relationships>
</file>

<file path=ppt/slides/_rels/slide14.xml.rels><?xml version="1.0" encoding="UTF-8" standalone="yes"?>
<Relationships xmlns="http://schemas.openxmlformats.org/package/2006/relationships"><Relationship Id="rId2" Type="http://schemas.openxmlformats.org/officeDocument/2006/relationships/image" Target="../media/image18.png" /><Relationship Id="rId1" Type="http://schemas.openxmlformats.org/officeDocument/2006/relationships/slideLayout" Target="../slideLayouts/slideLayout58.xml" /></Relationships>
</file>

<file path=ppt/slides/_rels/slide15.xml.rels><?xml version="1.0" encoding="UTF-8" standalone="yes"?>
<Relationships xmlns="http://schemas.openxmlformats.org/package/2006/relationships"><Relationship Id="rId2" Type="http://schemas.openxmlformats.org/officeDocument/2006/relationships/image" Target="../media/image19.png" /><Relationship Id="rId1" Type="http://schemas.openxmlformats.org/officeDocument/2006/relationships/slideLayout" Target="../slideLayouts/slideLayout58.xml" /></Relationships>
</file>

<file path=ppt/slides/_rels/slide16.xml.rels><?xml version="1.0" encoding="UTF-8" standalone="yes"?>
<Relationships xmlns="http://schemas.openxmlformats.org/package/2006/relationships"><Relationship Id="rId2" Type="http://schemas.openxmlformats.org/officeDocument/2006/relationships/image" Target="../media/image20.png" /><Relationship Id="rId1" Type="http://schemas.openxmlformats.org/officeDocument/2006/relationships/slideLayout" Target="../slideLayouts/slideLayout58.xml" /></Relationships>
</file>

<file path=ppt/slides/_rels/slide17.xml.rels><?xml version="1.0" encoding="UTF-8" standalone="yes"?>
<Relationships xmlns="http://schemas.openxmlformats.org/package/2006/relationships"><Relationship Id="rId2" Type="http://schemas.openxmlformats.org/officeDocument/2006/relationships/image" Target="../media/image21.png" /><Relationship Id="rId1" Type="http://schemas.openxmlformats.org/officeDocument/2006/relationships/slideLayout" Target="../slideLayouts/slideLayout58.xml" /></Relationships>
</file>

<file path=ppt/slides/_rels/slide18.xml.rels><?xml version="1.0" encoding="UTF-8" standalone="yes"?>
<Relationships xmlns="http://schemas.openxmlformats.org/package/2006/relationships"><Relationship Id="rId2" Type="http://schemas.openxmlformats.org/officeDocument/2006/relationships/image" Target="../media/image22.png" /><Relationship Id="rId1" Type="http://schemas.openxmlformats.org/officeDocument/2006/relationships/slideLayout" Target="../slideLayouts/slideLayout58.xml" /></Relationships>
</file>

<file path=ppt/slides/_rels/slide19.xml.rels><?xml version="1.0" encoding="UTF-8" standalone="yes"?>
<Relationships xmlns="http://schemas.openxmlformats.org/package/2006/relationships"><Relationship Id="rId2" Type="http://schemas.openxmlformats.org/officeDocument/2006/relationships/image" Target="../media/image23.png" /><Relationship Id="rId1" Type="http://schemas.openxmlformats.org/officeDocument/2006/relationships/slideLayout" Target="../slideLayouts/slideLayout58.xml" /></Relationships>
</file>

<file path=ppt/slides/_rels/slide2.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notesSlide" Target="../notesSlides/notesSlide2.xml" /><Relationship Id="rId1" Type="http://schemas.openxmlformats.org/officeDocument/2006/relationships/slideLayout" Target="../slideLayouts/slideLayout58.xml" /><Relationship Id="rId5" Type="http://schemas.openxmlformats.org/officeDocument/2006/relationships/image" Target="../media/image4.png" /><Relationship Id="rId4" Type="http://schemas.openxmlformats.org/officeDocument/2006/relationships/image" Target="../media/image3.png" /></Relationships>
</file>

<file path=ppt/slides/_rels/slide20.xml.rels><?xml version="1.0" encoding="UTF-8" standalone="yes"?>
<Relationships xmlns="http://schemas.openxmlformats.org/package/2006/relationships"><Relationship Id="rId2" Type="http://schemas.openxmlformats.org/officeDocument/2006/relationships/image" Target="../media/image24.png" /><Relationship Id="rId1" Type="http://schemas.openxmlformats.org/officeDocument/2006/relationships/slideLayout" Target="../slideLayouts/slideLayout58.xml" /></Relationships>
</file>

<file path=ppt/slides/_rels/slide21.xml.rels><?xml version="1.0" encoding="UTF-8" standalone="yes"?>
<Relationships xmlns="http://schemas.openxmlformats.org/package/2006/relationships"><Relationship Id="rId2" Type="http://schemas.openxmlformats.org/officeDocument/2006/relationships/image" Target="../media/image25.png" /><Relationship Id="rId1" Type="http://schemas.openxmlformats.org/officeDocument/2006/relationships/slideLayout" Target="../slideLayouts/slideLayout58.xml" /></Relationships>
</file>

<file path=ppt/slides/_rels/slide22.xml.rels><?xml version="1.0" encoding="UTF-8" standalone="yes"?>
<Relationships xmlns="http://schemas.openxmlformats.org/package/2006/relationships"><Relationship Id="rId2" Type="http://schemas.openxmlformats.org/officeDocument/2006/relationships/image" Target="../media/image26.png" /><Relationship Id="rId1" Type="http://schemas.openxmlformats.org/officeDocument/2006/relationships/slideLayout" Target="../slideLayouts/slideLayout58.xml" /></Relationships>
</file>

<file path=ppt/slides/_rels/slide23.xml.rels><?xml version="1.0" encoding="UTF-8" standalone="yes"?>
<Relationships xmlns="http://schemas.openxmlformats.org/package/2006/relationships"><Relationship Id="rId2" Type="http://schemas.openxmlformats.org/officeDocument/2006/relationships/image" Target="../media/image27.png" /><Relationship Id="rId1" Type="http://schemas.openxmlformats.org/officeDocument/2006/relationships/slideLayout" Target="../slideLayouts/slideLayout58.xml" /></Relationships>
</file>

<file path=ppt/slides/_rels/slide24.xml.rels><?xml version="1.0" encoding="UTF-8" standalone="yes"?>
<Relationships xmlns="http://schemas.openxmlformats.org/package/2006/relationships"><Relationship Id="rId2" Type="http://schemas.openxmlformats.org/officeDocument/2006/relationships/image" Target="../media/image28.png" /><Relationship Id="rId1" Type="http://schemas.openxmlformats.org/officeDocument/2006/relationships/slideLayout" Target="../slideLayouts/slideLayout58.xml" /></Relationships>
</file>

<file path=ppt/slides/_rels/slide25.xml.rels><?xml version="1.0" encoding="UTF-8" standalone="yes"?>
<Relationships xmlns="http://schemas.openxmlformats.org/package/2006/relationships"><Relationship Id="rId2" Type="http://schemas.openxmlformats.org/officeDocument/2006/relationships/image" Target="../media/image29.png" /><Relationship Id="rId1" Type="http://schemas.openxmlformats.org/officeDocument/2006/relationships/slideLayout" Target="../slideLayouts/slideLayout58.xml" /></Relationships>
</file>

<file path=ppt/slides/_rels/slide26.xml.rels><?xml version="1.0" encoding="UTF-8" standalone="yes"?>
<Relationships xmlns="http://schemas.openxmlformats.org/package/2006/relationships"><Relationship Id="rId2" Type="http://schemas.openxmlformats.org/officeDocument/2006/relationships/image" Target="../media/image30.png" /><Relationship Id="rId1" Type="http://schemas.openxmlformats.org/officeDocument/2006/relationships/slideLayout" Target="../slideLayouts/slideLayout58.xml" /></Relationships>
</file>

<file path=ppt/slides/_rels/slide27.xml.rels><?xml version="1.0" encoding="UTF-8" standalone="yes"?>
<Relationships xmlns="http://schemas.openxmlformats.org/package/2006/relationships"><Relationship Id="rId2" Type="http://schemas.openxmlformats.org/officeDocument/2006/relationships/image" Target="../media/image29.png" /><Relationship Id="rId1" Type="http://schemas.openxmlformats.org/officeDocument/2006/relationships/slideLayout" Target="../slideLayouts/slideLayout58.xml" /></Relationships>
</file>

<file path=ppt/slides/_rels/slide28.xml.rels><?xml version="1.0" encoding="UTF-8" standalone="yes"?>
<Relationships xmlns="http://schemas.openxmlformats.org/package/2006/relationships"><Relationship Id="rId2" Type="http://schemas.openxmlformats.org/officeDocument/2006/relationships/image" Target="../media/image31.png" /><Relationship Id="rId1" Type="http://schemas.openxmlformats.org/officeDocument/2006/relationships/slideLayout" Target="../slideLayouts/slideLayout58.xml" /></Relationships>
</file>

<file path=ppt/slides/_rels/slide29.xml.rels><?xml version="1.0" encoding="UTF-8" standalone="yes"?>
<Relationships xmlns="http://schemas.openxmlformats.org/package/2006/relationships"><Relationship Id="rId2" Type="http://schemas.openxmlformats.org/officeDocument/2006/relationships/image" Target="../media/image32.png" /><Relationship Id="rId1" Type="http://schemas.openxmlformats.org/officeDocument/2006/relationships/slideLayout" Target="../slideLayouts/slideLayout58.xml" /></Relationships>
</file>

<file path=ppt/slides/_rels/slide3.xml.rels><?xml version="1.0" encoding="UTF-8" standalone="yes"?>
<Relationships xmlns="http://schemas.openxmlformats.org/package/2006/relationships"><Relationship Id="rId3" Type="http://schemas.openxmlformats.org/officeDocument/2006/relationships/image" Target="../media/image6.gif" /><Relationship Id="rId2" Type="http://schemas.openxmlformats.org/officeDocument/2006/relationships/image" Target="../media/image5.jpeg" /><Relationship Id="rId1" Type="http://schemas.openxmlformats.org/officeDocument/2006/relationships/slideLayout" Target="../slideLayouts/slideLayout58.xml" /><Relationship Id="rId4" Type="http://schemas.openxmlformats.org/officeDocument/2006/relationships/image" Target="../media/image7.gif" /></Relationships>
</file>

<file path=ppt/slides/_rels/slide30.xml.rels><?xml version="1.0" encoding="UTF-8" standalone="yes"?>
<Relationships xmlns="http://schemas.openxmlformats.org/package/2006/relationships"><Relationship Id="rId2" Type="http://schemas.openxmlformats.org/officeDocument/2006/relationships/image" Target="../media/image33.png" /><Relationship Id="rId1" Type="http://schemas.openxmlformats.org/officeDocument/2006/relationships/slideLayout" Target="../slideLayouts/slideLayout58.xml" /></Relationships>
</file>

<file path=ppt/slides/_rels/slide31.xml.rels><?xml version="1.0" encoding="UTF-8" standalone="yes"?>
<Relationships xmlns="http://schemas.openxmlformats.org/package/2006/relationships"><Relationship Id="rId2" Type="http://schemas.openxmlformats.org/officeDocument/2006/relationships/image" Target="../media/image32.png" /><Relationship Id="rId1" Type="http://schemas.openxmlformats.org/officeDocument/2006/relationships/slideLayout" Target="../slideLayouts/slideLayout58.xml" /></Relationships>
</file>

<file path=ppt/slides/_rels/slide32.xml.rels><?xml version="1.0" encoding="UTF-8" standalone="yes"?>
<Relationships xmlns="http://schemas.openxmlformats.org/package/2006/relationships"><Relationship Id="rId2" Type="http://schemas.openxmlformats.org/officeDocument/2006/relationships/image" Target="../media/image34.png" /><Relationship Id="rId1" Type="http://schemas.openxmlformats.org/officeDocument/2006/relationships/slideLayout" Target="../slideLayouts/slideLayout58.xml" /></Relationships>
</file>

<file path=ppt/slides/_rels/slide33.xml.rels><?xml version="1.0" encoding="UTF-8" standalone="yes"?>
<Relationships xmlns="http://schemas.openxmlformats.org/package/2006/relationships"><Relationship Id="rId2" Type="http://schemas.openxmlformats.org/officeDocument/2006/relationships/image" Target="../media/image35.png" /><Relationship Id="rId1" Type="http://schemas.openxmlformats.org/officeDocument/2006/relationships/slideLayout" Target="../slideLayouts/slideLayout58.xml" /></Relationships>
</file>

<file path=ppt/slides/_rels/slide34.xml.rels><?xml version="1.0" encoding="UTF-8" standalone="yes"?>
<Relationships xmlns="http://schemas.openxmlformats.org/package/2006/relationships"><Relationship Id="rId2" Type="http://schemas.openxmlformats.org/officeDocument/2006/relationships/image" Target="../media/image36.png" /><Relationship Id="rId1" Type="http://schemas.openxmlformats.org/officeDocument/2006/relationships/slideLayout" Target="../slideLayouts/slideLayout58.xml" /></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8.xml" /></Relationships>
</file>

<file path=ppt/slides/_rels/slide4.xml.rels><?xml version="1.0" encoding="UTF-8" standalone="yes"?>
<Relationships xmlns="http://schemas.openxmlformats.org/package/2006/relationships"><Relationship Id="rId2" Type="http://schemas.openxmlformats.org/officeDocument/2006/relationships/image" Target="../media/image8.jpeg" /><Relationship Id="rId1" Type="http://schemas.openxmlformats.org/officeDocument/2006/relationships/slideLayout" Target="../slideLayouts/slideLayout58.xml" /></Relationships>
</file>

<file path=ppt/slides/_rels/slide5.xml.rels><?xml version="1.0" encoding="UTF-8" standalone="yes"?>
<Relationships xmlns="http://schemas.openxmlformats.org/package/2006/relationships"><Relationship Id="rId2" Type="http://schemas.openxmlformats.org/officeDocument/2006/relationships/image" Target="../media/image9.png" /><Relationship Id="rId1" Type="http://schemas.openxmlformats.org/officeDocument/2006/relationships/slideLayout" Target="../slideLayouts/slideLayout58.xml" /></Relationships>
</file>

<file path=ppt/slides/_rels/slide6.xml.rels><?xml version="1.0" encoding="UTF-8" standalone="yes"?>
<Relationships xmlns="http://schemas.openxmlformats.org/package/2006/relationships"><Relationship Id="rId2" Type="http://schemas.openxmlformats.org/officeDocument/2006/relationships/image" Target="../media/image10.png" /><Relationship Id="rId1" Type="http://schemas.openxmlformats.org/officeDocument/2006/relationships/slideLayout" Target="../slideLayouts/slideLayout58.xml" /></Relationships>
</file>

<file path=ppt/slides/_rels/slide7.xml.rels><?xml version="1.0" encoding="UTF-8" standalone="yes"?>
<Relationships xmlns="http://schemas.openxmlformats.org/package/2006/relationships"><Relationship Id="rId2" Type="http://schemas.openxmlformats.org/officeDocument/2006/relationships/image" Target="../media/image11.png" /><Relationship Id="rId1" Type="http://schemas.openxmlformats.org/officeDocument/2006/relationships/slideLayout" Target="../slideLayouts/slideLayout58.xml" /></Relationships>
</file>

<file path=ppt/slides/_rels/slide8.xml.rels><?xml version="1.0" encoding="UTF-8" standalone="yes"?>
<Relationships xmlns="http://schemas.openxmlformats.org/package/2006/relationships"><Relationship Id="rId2" Type="http://schemas.openxmlformats.org/officeDocument/2006/relationships/image" Target="../media/image12.png" /><Relationship Id="rId1" Type="http://schemas.openxmlformats.org/officeDocument/2006/relationships/slideLayout" Target="../slideLayouts/slideLayout58.xml" /></Relationships>
</file>

<file path=ppt/slides/_rels/slide9.xml.rels><?xml version="1.0" encoding="UTF-8" standalone="yes"?>
<Relationships xmlns="http://schemas.openxmlformats.org/package/2006/relationships"><Relationship Id="rId2" Type="http://schemas.openxmlformats.org/officeDocument/2006/relationships/image" Target="../media/image13.jpeg" /><Relationship Id="rId1" Type="http://schemas.openxmlformats.org/officeDocument/2006/relationships/slideLayout" Target="../slideLayouts/slideLayout58.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71B8FE17-D174-424B-9822-0E1C9DC33C34}"/>
              </a:ext>
            </a:extLst>
          </p:cNvPr>
          <p:cNvPicPr>
            <a:picLocks noGrp="1" noChangeAspect="1"/>
          </p:cNvPicPr>
          <p:nvPr>
            <p:ph type="pic" sz="quarter" idx="12"/>
          </p:nvPr>
        </p:nvPicPr>
        <p:blipFill>
          <a:blip r:embed="rId3"/>
          <a:srcRect t="17039" b="17039"/>
          <a:stretch>
            <a:fillRect/>
          </a:stretch>
        </p:blipFill>
        <p:spPr>
          <a:xfrm>
            <a:off x="6268654" y="1731158"/>
            <a:ext cx="2800264" cy="32410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object 2">
            <a:extLst>
              <a:ext uri="{FF2B5EF4-FFF2-40B4-BE49-F238E27FC236}">
                <a16:creationId xmlns:a16="http://schemas.microsoft.com/office/drawing/2014/main" id="{4DFFC1AC-2D25-49E8-A489-7A96514B96CD}"/>
              </a:ext>
            </a:extLst>
          </p:cNvPr>
          <p:cNvSpPr>
            <a:spLocks/>
          </p:cNvSpPr>
          <p:nvPr/>
        </p:nvSpPr>
        <p:spPr bwMode="auto">
          <a:xfrm>
            <a:off x="12700" y="3175"/>
            <a:ext cx="9131300" cy="1617663"/>
          </a:xfrm>
          <a:custGeom>
            <a:avLst/>
            <a:gdLst>
              <a:gd name="T0" fmla="*/ 2147483647 w 5760085"/>
              <a:gd name="T1" fmla="*/ 0 h 1021080"/>
              <a:gd name="T2" fmla="*/ 0 w 5760085"/>
              <a:gd name="T3" fmla="*/ 0 h 1021080"/>
              <a:gd name="T4" fmla="*/ 0 w 5760085"/>
              <a:gd name="T5" fmla="*/ 2147483647 h 1021080"/>
              <a:gd name="T6" fmla="*/ 2147483647 w 5760085"/>
              <a:gd name="T7" fmla="*/ 2147483647 h 1021080"/>
              <a:gd name="T8" fmla="*/ 2147483647 w 5760085"/>
              <a:gd name="T9" fmla="*/ 0 h 10210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085" h="1021080">
                <a:moveTo>
                  <a:pt x="5759640" y="0"/>
                </a:moveTo>
                <a:lnTo>
                  <a:pt x="0" y="0"/>
                </a:lnTo>
                <a:lnTo>
                  <a:pt x="0" y="1020953"/>
                </a:lnTo>
                <a:lnTo>
                  <a:pt x="5759640" y="1020953"/>
                </a:lnTo>
                <a:lnTo>
                  <a:pt x="5759640" y="0"/>
                </a:lnTo>
                <a:close/>
              </a:path>
            </a:pathLst>
          </a:custGeom>
          <a:solidFill>
            <a:srgbClr val="2365C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9460" name="object 5">
            <a:extLst>
              <a:ext uri="{FF2B5EF4-FFF2-40B4-BE49-F238E27FC236}">
                <a16:creationId xmlns:a16="http://schemas.microsoft.com/office/drawing/2014/main" id="{B66AF9BA-D7C5-4558-8A3D-052F77DEF9C5}"/>
              </a:ext>
            </a:extLst>
          </p:cNvPr>
          <p:cNvSpPr>
            <a:spLocks/>
          </p:cNvSpPr>
          <p:nvPr/>
        </p:nvSpPr>
        <p:spPr bwMode="auto">
          <a:xfrm>
            <a:off x="122238" y="1808163"/>
            <a:ext cx="544512" cy="3170237"/>
          </a:xfrm>
          <a:custGeom>
            <a:avLst/>
            <a:gdLst>
              <a:gd name="T0" fmla="*/ 2147483647 w 344170"/>
              <a:gd name="T1" fmla="*/ 0 h 680719"/>
              <a:gd name="T2" fmla="*/ 0 w 344170"/>
              <a:gd name="T3" fmla="*/ 0 h 680719"/>
              <a:gd name="T4" fmla="*/ 0 w 344170"/>
              <a:gd name="T5" fmla="*/ 2147483647 h 680719"/>
              <a:gd name="T6" fmla="*/ 2147483647 w 344170"/>
              <a:gd name="T7" fmla="*/ 2147483647 h 680719"/>
              <a:gd name="T8" fmla="*/ 2147483647 w 344170"/>
              <a:gd name="T9" fmla="*/ 0 h 6807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4170" h="680719">
                <a:moveTo>
                  <a:pt x="343828" y="0"/>
                </a:moveTo>
                <a:lnTo>
                  <a:pt x="0" y="0"/>
                </a:lnTo>
                <a:lnTo>
                  <a:pt x="0" y="680466"/>
                </a:lnTo>
                <a:lnTo>
                  <a:pt x="343828" y="680466"/>
                </a:lnTo>
                <a:lnTo>
                  <a:pt x="343828" y="0"/>
                </a:lnTo>
                <a:close/>
              </a:path>
            </a:pathLst>
          </a:custGeom>
          <a:solidFill>
            <a:srgbClr val="2365C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20" name="object 9">
            <a:extLst>
              <a:ext uri="{FF2B5EF4-FFF2-40B4-BE49-F238E27FC236}">
                <a16:creationId xmlns:a16="http://schemas.microsoft.com/office/drawing/2014/main" id="{5AACF89D-6898-4BA1-9A60-237AEC95D390}"/>
              </a:ext>
            </a:extLst>
          </p:cNvPr>
          <p:cNvSpPr>
            <a:spLocks/>
          </p:cNvSpPr>
          <p:nvPr/>
        </p:nvSpPr>
        <p:spPr bwMode="auto">
          <a:xfrm>
            <a:off x="7456488" y="363538"/>
            <a:ext cx="957262" cy="954087"/>
          </a:xfrm>
          <a:custGeom>
            <a:avLst/>
            <a:gdLst>
              <a:gd name="T0" fmla="*/ 2147483647 w 603885"/>
              <a:gd name="T1" fmla="*/ 0 h 603885"/>
              <a:gd name="T2" fmla="*/ 0 w 603885"/>
              <a:gd name="T3" fmla="*/ 0 h 603885"/>
              <a:gd name="T4" fmla="*/ 0 w 603885"/>
              <a:gd name="T5" fmla="*/ 2147483647 h 603885"/>
              <a:gd name="T6" fmla="*/ 2147483647 w 603885"/>
              <a:gd name="T7" fmla="*/ 2147483647 h 603885"/>
              <a:gd name="T8" fmla="*/ 2147483647 w 603885"/>
              <a:gd name="T9" fmla="*/ 0 h 6038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3885" h="603885">
                <a:moveTo>
                  <a:pt x="603605" y="0"/>
                </a:moveTo>
                <a:lnTo>
                  <a:pt x="0" y="0"/>
                </a:lnTo>
                <a:lnTo>
                  <a:pt x="0" y="603618"/>
                </a:lnTo>
                <a:lnTo>
                  <a:pt x="603605" y="603618"/>
                </a:lnTo>
                <a:lnTo>
                  <a:pt x="603605" y="0"/>
                </a:lnTo>
                <a:close/>
              </a:path>
            </a:pathLst>
          </a:custGeom>
          <a:solidFill>
            <a:srgbClr val="00A85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9462" name="object 10">
            <a:extLst>
              <a:ext uri="{FF2B5EF4-FFF2-40B4-BE49-F238E27FC236}">
                <a16:creationId xmlns:a16="http://schemas.microsoft.com/office/drawing/2014/main" id="{3F8ADC88-47ED-49DD-A283-7AB06F83F1EA}"/>
              </a:ext>
            </a:extLst>
          </p:cNvPr>
          <p:cNvSpPr>
            <a:spLocks/>
          </p:cNvSpPr>
          <p:nvPr/>
        </p:nvSpPr>
        <p:spPr bwMode="auto">
          <a:xfrm>
            <a:off x="7456488" y="363538"/>
            <a:ext cx="957262" cy="954087"/>
          </a:xfrm>
          <a:custGeom>
            <a:avLst/>
            <a:gdLst>
              <a:gd name="T0" fmla="*/ 0 w 603885"/>
              <a:gd name="T1" fmla="*/ 0 h 603885"/>
              <a:gd name="T2" fmla="*/ 2147483647 w 603885"/>
              <a:gd name="T3" fmla="*/ 0 h 603885"/>
              <a:gd name="T4" fmla="*/ 2147483647 w 603885"/>
              <a:gd name="T5" fmla="*/ 2147483647 h 603885"/>
              <a:gd name="T6" fmla="*/ 0 w 603885"/>
              <a:gd name="T7" fmla="*/ 2147483647 h 603885"/>
              <a:gd name="T8" fmla="*/ 0 w 603885"/>
              <a:gd name="T9" fmla="*/ 0 h 6038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3885" h="603885">
                <a:moveTo>
                  <a:pt x="0" y="0"/>
                </a:moveTo>
                <a:lnTo>
                  <a:pt x="603605" y="0"/>
                </a:lnTo>
                <a:lnTo>
                  <a:pt x="603605" y="603618"/>
                </a:lnTo>
                <a:lnTo>
                  <a:pt x="0" y="603618"/>
                </a:lnTo>
                <a:lnTo>
                  <a:pt x="0" y="0"/>
                </a:lnTo>
                <a:close/>
              </a:path>
            </a:pathLst>
          </a:custGeom>
          <a:noFill/>
          <a:ln w="30481">
            <a:solidFill>
              <a:srgbClr val="FEFEFE"/>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2" name="object 12">
            <a:extLst>
              <a:ext uri="{FF2B5EF4-FFF2-40B4-BE49-F238E27FC236}">
                <a16:creationId xmlns:a16="http://schemas.microsoft.com/office/drawing/2014/main" id="{D0BA7351-C8AE-47F1-B8A0-DA043173A96E}"/>
              </a:ext>
            </a:extLst>
          </p:cNvPr>
          <p:cNvSpPr txBox="1"/>
          <p:nvPr/>
        </p:nvSpPr>
        <p:spPr>
          <a:xfrm>
            <a:off x="7602538" y="395288"/>
            <a:ext cx="811212" cy="595312"/>
          </a:xfrm>
          <a:prstGeom prst="rect">
            <a:avLst/>
          </a:prstGeom>
        </p:spPr>
        <p:txBody>
          <a:bodyPr lIns="0" tIns="25162" rIns="0" bIns="0">
            <a:spAutoFit/>
          </a:bodyPr>
          <a:lstStyle/>
          <a:p>
            <a:pPr defTabSz="913828" fontAlgn="auto">
              <a:spcBef>
                <a:spcPts val="198"/>
              </a:spcBef>
              <a:spcAft>
                <a:spcPts val="0"/>
              </a:spcAft>
              <a:defRPr/>
            </a:pPr>
            <a:r>
              <a:rPr lang="ru-RU" sz="3700" b="1" spc="16" dirty="0">
                <a:solidFill>
                  <a:srgbClr val="FEFEFE"/>
                </a:solidFill>
                <a:latin typeface="Arial"/>
                <a:cs typeface="Arial"/>
              </a:rPr>
              <a:t>10</a:t>
            </a:r>
            <a:endParaRPr sz="3700" dirty="0">
              <a:latin typeface="Arial"/>
              <a:cs typeface="Arial"/>
            </a:endParaRPr>
          </a:p>
        </p:txBody>
      </p:sp>
      <p:sp>
        <p:nvSpPr>
          <p:cNvPr id="23" name="object 13">
            <a:extLst>
              <a:ext uri="{FF2B5EF4-FFF2-40B4-BE49-F238E27FC236}">
                <a16:creationId xmlns:a16="http://schemas.microsoft.com/office/drawing/2014/main" id="{F8D8F164-F322-4B68-B942-C01A1E54CBD3}"/>
              </a:ext>
            </a:extLst>
          </p:cNvPr>
          <p:cNvSpPr txBox="1"/>
          <p:nvPr/>
        </p:nvSpPr>
        <p:spPr>
          <a:xfrm>
            <a:off x="7602538" y="858838"/>
            <a:ext cx="811212" cy="342900"/>
          </a:xfrm>
          <a:prstGeom prst="rect">
            <a:avLst/>
          </a:prstGeom>
        </p:spPr>
        <p:txBody>
          <a:bodyPr lIns="0" tIns="19122" rIns="0" bIns="0">
            <a:spAutoFit/>
          </a:bodyPr>
          <a:lstStyle/>
          <a:p>
            <a:pPr defTabSz="913828" fontAlgn="auto">
              <a:spcBef>
                <a:spcPts val="151"/>
              </a:spcBef>
              <a:spcAft>
                <a:spcPts val="0"/>
              </a:spcAft>
              <a:defRPr/>
            </a:pPr>
            <a:r>
              <a:rPr lang="ru-RU" sz="2100" spc="-8" dirty="0">
                <a:solidFill>
                  <a:srgbClr val="FEFEFE"/>
                </a:solidFill>
                <a:latin typeface="Arial"/>
                <a:cs typeface="Arial"/>
              </a:rPr>
              <a:t>класс</a:t>
            </a:r>
            <a:endParaRPr sz="2100" dirty="0">
              <a:latin typeface="Arial"/>
              <a:cs typeface="Arial"/>
            </a:endParaRPr>
          </a:p>
        </p:txBody>
      </p:sp>
      <p:sp>
        <p:nvSpPr>
          <p:cNvPr id="29" name="object 2">
            <a:extLst>
              <a:ext uri="{FF2B5EF4-FFF2-40B4-BE49-F238E27FC236}">
                <a16:creationId xmlns:a16="http://schemas.microsoft.com/office/drawing/2014/main" id="{990D1085-0648-4936-8FE2-A839A794E145}"/>
              </a:ext>
            </a:extLst>
          </p:cNvPr>
          <p:cNvSpPr txBox="1">
            <a:spLocks/>
          </p:cNvSpPr>
          <p:nvPr/>
        </p:nvSpPr>
        <p:spPr>
          <a:xfrm>
            <a:off x="1466850" y="33338"/>
            <a:ext cx="4445000" cy="546100"/>
          </a:xfrm>
          <a:prstGeom prst="rect">
            <a:avLst/>
          </a:prstGeom>
        </p:spPr>
        <p:txBody>
          <a:bodyPr lIns="0" tIns="23181" rIns="0" bIns="0">
            <a:spAutoFit/>
          </a:bodyPr>
          <a:lstStyle>
            <a:lvl1pPr>
              <a:defRPr sz="3400" b="1" i="0">
                <a:solidFill>
                  <a:schemeClr val="bg1"/>
                </a:solidFill>
                <a:latin typeface="Arial"/>
                <a:ea typeface="+mj-ea"/>
                <a:cs typeface="Arial"/>
              </a:defRPr>
            </a:lvl1pPr>
          </a:lstStyle>
          <a:p>
            <a:pPr marL="20159" defTabSz="1451429" fontAlgn="auto">
              <a:spcBef>
                <a:spcPts val="181"/>
              </a:spcBef>
              <a:spcAft>
                <a:spcPts val="0"/>
              </a:spcAft>
              <a:defRPr/>
            </a:pPr>
            <a:endParaRPr lang="en-US" kern="0" spc="16" dirty="0">
              <a:solidFill>
                <a:sysClr val="window" lastClr="FFFFFF"/>
              </a:solidFill>
            </a:endParaRPr>
          </a:p>
        </p:txBody>
      </p:sp>
      <p:sp>
        <p:nvSpPr>
          <p:cNvPr id="19466" name="object 3">
            <a:extLst>
              <a:ext uri="{FF2B5EF4-FFF2-40B4-BE49-F238E27FC236}">
                <a16:creationId xmlns:a16="http://schemas.microsoft.com/office/drawing/2014/main" id="{B9CCD45C-26B0-42CB-B855-F079CC809AA4}"/>
              </a:ext>
            </a:extLst>
          </p:cNvPr>
          <p:cNvSpPr txBox="1">
            <a:spLocks noChangeArrowheads="1"/>
          </p:cNvSpPr>
          <p:nvPr/>
        </p:nvSpPr>
        <p:spPr bwMode="auto">
          <a:xfrm>
            <a:off x="1466850" y="665163"/>
            <a:ext cx="1649413"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3181" rIns="0" bIns="0">
            <a:spAutoFit/>
          </a:bodyPr>
          <a:lstStyle>
            <a:lvl1pPr marL="25400" defTabSz="1935163">
              <a:defRPr sz="1700">
                <a:solidFill>
                  <a:schemeClr val="tx1"/>
                </a:solidFill>
                <a:latin typeface="Open Sans Light"/>
              </a:defRPr>
            </a:lvl1pPr>
            <a:lvl2pPr marL="742950" indent="-285750" defTabSz="1935163">
              <a:defRPr sz="1700">
                <a:solidFill>
                  <a:schemeClr val="tx1"/>
                </a:solidFill>
                <a:latin typeface="Open Sans Light"/>
              </a:defRPr>
            </a:lvl2pPr>
            <a:lvl3pPr marL="1143000" indent="-228600" defTabSz="1935163">
              <a:defRPr sz="1700">
                <a:solidFill>
                  <a:schemeClr val="tx1"/>
                </a:solidFill>
                <a:latin typeface="Open Sans Light"/>
              </a:defRPr>
            </a:lvl3pPr>
            <a:lvl4pPr marL="1600200" indent="-228600" defTabSz="1935163">
              <a:defRPr sz="1700">
                <a:solidFill>
                  <a:schemeClr val="tx1"/>
                </a:solidFill>
                <a:latin typeface="Open Sans Light"/>
              </a:defRPr>
            </a:lvl4pPr>
            <a:lvl5pPr marL="2057400" indent="-228600" defTabSz="1935163">
              <a:defRPr sz="1700">
                <a:solidFill>
                  <a:schemeClr val="tx1"/>
                </a:solidFill>
                <a:latin typeface="Open Sans Light"/>
              </a:defRPr>
            </a:lvl5pPr>
            <a:lvl6pPr marL="2514600" indent="-228600" defTabSz="1935163" eaLnBrk="0" fontAlgn="base" hangingPunct="0">
              <a:spcBef>
                <a:spcPct val="0"/>
              </a:spcBef>
              <a:spcAft>
                <a:spcPct val="0"/>
              </a:spcAft>
              <a:defRPr sz="1700">
                <a:solidFill>
                  <a:schemeClr val="tx1"/>
                </a:solidFill>
                <a:latin typeface="Open Sans Light"/>
              </a:defRPr>
            </a:lvl6pPr>
            <a:lvl7pPr marL="2971800" indent="-228600" defTabSz="1935163" eaLnBrk="0" fontAlgn="base" hangingPunct="0">
              <a:spcBef>
                <a:spcPct val="0"/>
              </a:spcBef>
              <a:spcAft>
                <a:spcPct val="0"/>
              </a:spcAft>
              <a:defRPr sz="1700">
                <a:solidFill>
                  <a:schemeClr val="tx1"/>
                </a:solidFill>
                <a:latin typeface="Open Sans Light"/>
              </a:defRPr>
            </a:lvl7pPr>
            <a:lvl8pPr marL="3429000" indent="-228600" defTabSz="1935163" eaLnBrk="0" fontAlgn="base" hangingPunct="0">
              <a:spcBef>
                <a:spcPct val="0"/>
              </a:spcBef>
              <a:spcAft>
                <a:spcPct val="0"/>
              </a:spcAft>
              <a:defRPr sz="1700">
                <a:solidFill>
                  <a:schemeClr val="tx1"/>
                </a:solidFill>
                <a:latin typeface="Open Sans Light"/>
              </a:defRPr>
            </a:lvl8pPr>
            <a:lvl9pPr marL="3886200" indent="-228600" defTabSz="1935163" eaLnBrk="0" fontAlgn="base" hangingPunct="0">
              <a:spcBef>
                <a:spcPct val="0"/>
              </a:spcBef>
              <a:spcAft>
                <a:spcPct val="0"/>
              </a:spcAft>
              <a:defRPr sz="1700">
                <a:solidFill>
                  <a:schemeClr val="tx1"/>
                </a:solidFill>
                <a:latin typeface="Open Sans Light"/>
              </a:defRPr>
            </a:lvl9pPr>
          </a:lstStyle>
          <a:p>
            <a:pPr eaLnBrk="1" hangingPunct="1">
              <a:spcBef>
                <a:spcPts val="175"/>
              </a:spcBef>
            </a:pPr>
            <a:endParaRPr lang="ru-RU" altLang="en-US" sz="5400">
              <a:solidFill>
                <a:srgbClr val="000000"/>
              </a:solidFill>
              <a:latin typeface="Arial" panose="020B0604020202020204" pitchFamily="34" charset="0"/>
              <a:cs typeface="Arial" panose="020B0604020202020204" pitchFamily="34" charset="0"/>
            </a:endParaRPr>
          </a:p>
        </p:txBody>
      </p:sp>
      <p:sp>
        <p:nvSpPr>
          <p:cNvPr id="31" name="object 12">
            <a:extLst>
              <a:ext uri="{FF2B5EF4-FFF2-40B4-BE49-F238E27FC236}">
                <a16:creationId xmlns:a16="http://schemas.microsoft.com/office/drawing/2014/main" id="{0E97FDB4-8F91-4508-B830-ACC3C6DEA9F8}"/>
              </a:ext>
            </a:extLst>
          </p:cNvPr>
          <p:cNvSpPr>
            <a:spLocks/>
          </p:cNvSpPr>
          <p:nvPr/>
        </p:nvSpPr>
        <p:spPr bwMode="auto">
          <a:xfrm>
            <a:off x="522288" y="720725"/>
            <a:ext cx="679450" cy="536575"/>
          </a:xfrm>
          <a:custGeom>
            <a:avLst/>
            <a:gdLst>
              <a:gd name="T0" fmla="*/ 2147483647 w 429259"/>
              <a:gd name="T1" fmla="*/ 2147483647 h 337820"/>
              <a:gd name="T2" fmla="*/ 78328540 w 429259"/>
              <a:gd name="T3" fmla="*/ 2147483647 h 337820"/>
              <a:gd name="T4" fmla="*/ 2147483647 w 429259"/>
              <a:gd name="T5" fmla="*/ 2147483647 h 337820"/>
              <a:gd name="T6" fmla="*/ 2147483647 w 429259"/>
              <a:gd name="T7" fmla="*/ 2147483647 h 337820"/>
              <a:gd name="T8" fmla="*/ 640285460 w 429259"/>
              <a:gd name="T9" fmla="*/ 2147483647 h 337820"/>
              <a:gd name="T10" fmla="*/ 2140078640 w 429259"/>
              <a:gd name="T11" fmla="*/ 2147483647 h 337820"/>
              <a:gd name="T12" fmla="*/ 2147483647 w 429259"/>
              <a:gd name="T13" fmla="*/ 2147483647 h 337820"/>
              <a:gd name="T14" fmla="*/ 2147483647 w 429259"/>
              <a:gd name="T15" fmla="*/ 2147483647 h 337820"/>
              <a:gd name="T16" fmla="*/ 2147483647 w 429259"/>
              <a:gd name="T17" fmla="*/ 2147483647 h 337820"/>
              <a:gd name="T18" fmla="*/ 652324262 w 429259"/>
              <a:gd name="T19" fmla="*/ 2147483647 h 337820"/>
              <a:gd name="T20" fmla="*/ 1676476878 w 429259"/>
              <a:gd name="T21" fmla="*/ 2147483647 h 337820"/>
              <a:gd name="T22" fmla="*/ 2147483647 w 429259"/>
              <a:gd name="T23" fmla="*/ 2147483647 h 337820"/>
              <a:gd name="T24" fmla="*/ 2147483647 w 429259"/>
              <a:gd name="T25" fmla="*/ 2147483647 h 337820"/>
              <a:gd name="T26" fmla="*/ 2147483647 w 429259"/>
              <a:gd name="T27" fmla="*/ 2147483647 h 337820"/>
              <a:gd name="T28" fmla="*/ 2147483647 w 429259"/>
              <a:gd name="T29" fmla="*/ 2147483647 h 337820"/>
              <a:gd name="T30" fmla="*/ 2147483647 w 429259"/>
              <a:gd name="T31" fmla="*/ 2147483647 h 337820"/>
              <a:gd name="T32" fmla="*/ 2147483647 w 429259"/>
              <a:gd name="T33" fmla="*/ 2147483647 h 337820"/>
              <a:gd name="T34" fmla="*/ 2147483647 w 429259"/>
              <a:gd name="T35" fmla="*/ 2147483647 h 337820"/>
              <a:gd name="T36" fmla="*/ 2147483647 w 429259"/>
              <a:gd name="T37" fmla="*/ 2147483647 h 337820"/>
              <a:gd name="T38" fmla="*/ 2147483647 w 429259"/>
              <a:gd name="T39" fmla="*/ 2147483647 h 337820"/>
              <a:gd name="T40" fmla="*/ 2147483647 w 429259"/>
              <a:gd name="T41" fmla="*/ 2147483647 h 337820"/>
              <a:gd name="T42" fmla="*/ 2147483647 w 429259"/>
              <a:gd name="T43" fmla="*/ 2147483647 h 337820"/>
              <a:gd name="T44" fmla="*/ 2147483647 w 429259"/>
              <a:gd name="T45" fmla="*/ 2147483647 h 337820"/>
              <a:gd name="T46" fmla="*/ 2147483647 w 429259"/>
              <a:gd name="T47" fmla="*/ 2147483647 h 337820"/>
              <a:gd name="T48" fmla="*/ 2147483647 w 429259"/>
              <a:gd name="T49" fmla="*/ 2147483647 h 337820"/>
              <a:gd name="T50" fmla="*/ 2147483647 w 429259"/>
              <a:gd name="T51" fmla="*/ 2147483647 h 337820"/>
              <a:gd name="T52" fmla="*/ 2147483647 w 429259"/>
              <a:gd name="T53" fmla="*/ 2147483647 h 337820"/>
              <a:gd name="T54" fmla="*/ 2147483647 w 429259"/>
              <a:gd name="T55" fmla="*/ 2147483647 h 337820"/>
              <a:gd name="T56" fmla="*/ 2147483647 w 429259"/>
              <a:gd name="T57" fmla="*/ 2147483647 h 337820"/>
              <a:gd name="T58" fmla="*/ 2147483647 w 429259"/>
              <a:gd name="T59" fmla="*/ 2147483647 h 337820"/>
              <a:gd name="T60" fmla="*/ 2147483647 w 429259"/>
              <a:gd name="T61" fmla="*/ 2147483647 h 337820"/>
              <a:gd name="T62" fmla="*/ 2147483647 w 429259"/>
              <a:gd name="T63" fmla="*/ 2147483647 h 337820"/>
              <a:gd name="T64" fmla="*/ 2147483647 w 429259"/>
              <a:gd name="T65" fmla="*/ 2147483647 h 337820"/>
              <a:gd name="T66" fmla="*/ 2147483647 w 429259"/>
              <a:gd name="T67" fmla="*/ 2147483647 h 337820"/>
              <a:gd name="T68" fmla="*/ 2147483647 w 429259"/>
              <a:gd name="T69" fmla="*/ 2147483647 h 337820"/>
              <a:gd name="T70" fmla="*/ 2147483647 w 429259"/>
              <a:gd name="T71" fmla="*/ 2147483647 h 337820"/>
              <a:gd name="T72" fmla="*/ 2147483647 w 429259"/>
              <a:gd name="T73" fmla="*/ 2147483647 h 337820"/>
              <a:gd name="T74" fmla="*/ 2147483647 w 429259"/>
              <a:gd name="T75" fmla="*/ 2147483647 h 337820"/>
              <a:gd name="T76" fmla="*/ 2147483647 w 429259"/>
              <a:gd name="T77" fmla="*/ 2147483647 h 337820"/>
              <a:gd name="T78" fmla="*/ 2147483647 w 429259"/>
              <a:gd name="T79" fmla="*/ 2147483647 h 337820"/>
              <a:gd name="T80" fmla="*/ 2147483647 w 429259"/>
              <a:gd name="T81" fmla="*/ 2147483647 h 337820"/>
              <a:gd name="T82" fmla="*/ 2147483647 w 429259"/>
              <a:gd name="T83" fmla="*/ 2147483647 h 337820"/>
              <a:gd name="T84" fmla="*/ 2147483647 w 429259"/>
              <a:gd name="T85" fmla="*/ 2147483647 h 337820"/>
              <a:gd name="T86" fmla="*/ 2147483647 w 429259"/>
              <a:gd name="T87" fmla="*/ 2147483647 h 337820"/>
              <a:gd name="T88" fmla="*/ 2147483647 w 429259"/>
              <a:gd name="T89" fmla="*/ 2147483647 h 337820"/>
              <a:gd name="T90" fmla="*/ 2147483647 w 429259"/>
              <a:gd name="T91" fmla="*/ 2147483647 h 337820"/>
              <a:gd name="T92" fmla="*/ 2147483647 w 429259"/>
              <a:gd name="T93" fmla="*/ 801210138 h 337820"/>
              <a:gd name="T94" fmla="*/ 2147483647 w 429259"/>
              <a:gd name="T95" fmla="*/ 2147483647 h 337820"/>
              <a:gd name="T96" fmla="*/ 2147483647 w 429259"/>
              <a:gd name="T97" fmla="*/ 2147483647 h 337820"/>
              <a:gd name="T98" fmla="*/ 2147483647 w 429259"/>
              <a:gd name="T99" fmla="*/ 2147483647 h 337820"/>
              <a:gd name="T100" fmla="*/ 2147483647 w 429259"/>
              <a:gd name="T101" fmla="*/ 2147483647 h 337820"/>
              <a:gd name="T102" fmla="*/ 2147483647 w 429259"/>
              <a:gd name="T103" fmla="*/ 2147483647 h 337820"/>
              <a:gd name="T104" fmla="*/ 2147483647 w 429259"/>
              <a:gd name="T105" fmla="*/ 2147483647 h 337820"/>
              <a:gd name="T106" fmla="*/ 2147483647 w 429259"/>
              <a:gd name="T107" fmla="*/ 2147483647 h 337820"/>
              <a:gd name="T108" fmla="*/ 2147483647 w 429259"/>
              <a:gd name="T109" fmla="*/ 1816136061 h 337820"/>
              <a:gd name="T110" fmla="*/ 2147483647 w 429259"/>
              <a:gd name="T111" fmla="*/ 2147483647 h 337820"/>
              <a:gd name="T112" fmla="*/ 2147483647 w 429259"/>
              <a:gd name="T113" fmla="*/ 1816136061 h 337820"/>
              <a:gd name="T114" fmla="*/ 2147483647 w 429259"/>
              <a:gd name="T115" fmla="*/ 854555649 h 33782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29259" h="337820">
                <a:moveTo>
                  <a:pt x="425725" y="323850"/>
                </a:moveTo>
                <a:lnTo>
                  <a:pt x="3164" y="323850"/>
                </a:lnTo>
                <a:lnTo>
                  <a:pt x="0" y="327659"/>
                </a:lnTo>
                <a:lnTo>
                  <a:pt x="0" y="335280"/>
                </a:lnTo>
                <a:lnTo>
                  <a:pt x="3164" y="337819"/>
                </a:lnTo>
                <a:lnTo>
                  <a:pt x="425725" y="337819"/>
                </a:lnTo>
                <a:lnTo>
                  <a:pt x="428890" y="335280"/>
                </a:lnTo>
                <a:lnTo>
                  <a:pt x="428890" y="327659"/>
                </a:lnTo>
                <a:lnTo>
                  <a:pt x="425725" y="323850"/>
                </a:lnTo>
                <a:close/>
              </a:path>
              <a:path w="429259" h="337820">
                <a:moveTo>
                  <a:pt x="45464" y="33019"/>
                </a:moveTo>
                <a:lnTo>
                  <a:pt x="29606" y="73659"/>
                </a:lnTo>
                <a:lnTo>
                  <a:pt x="17233" y="83819"/>
                </a:lnTo>
                <a:lnTo>
                  <a:pt x="7917" y="97789"/>
                </a:lnTo>
                <a:lnTo>
                  <a:pt x="2043" y="113030"/>
                </a:lnTo>
                <a:lnTo>
                  <a:pt x="0" y="130809"/>
                </a:lnTo>
                <a:lnTo>
                  <a:pt x="3436" y="152400"/>
                </a:lnTo>
                <a:lnTo>
                  <a:pt x="13026" y="171450"/>
                </a:lnTo>
                <a:lnTo>
                  <a:pt x="27688" y="185419"/>
                </a:lnTo>
                <a:lnTo>
                  <a:pt x="46343" y="194309"/>
                </a:lnTo>
                <a:lnTo>
                  <a:pt x="55336" y="208280"/>
                </a:lnTo>
                <a:lnTo>
                  <a:pt x="66718" y="218439"/>
                </a:lnTo>
                <a:lnTo>
                  <a:pt x="79976" y="224789"/>
                </a:lnTo>
                <a:lnTo>
                  <a:pt x="94597" y="228600"/>
                </a:lnTo>
                <a:lnTo>
                  <a:pt x="94597" y="248919"/>
                </a:lnTo>
                <a:lnTo>
                  <a:pt x="86861" y="251459"/>
                </a:lnTo>
                <a:lnTo>
                  <a:pt x="80237" y="256539"/>
                </a:lnTo>
                <a:lnTo>
                  <a:pt x="75977" y="264159"/>
                </a:lnTo>
                <a:lnTo>
                  <a:pt x="63843" y="266700"/>
                </a:lnTo>
                <a:lnTo>
                  <a:pt x="53684" y="273050"/>
                </a:lnTo>
                <a:lnTo>
                  <a:pt x="46240" y="281939"/>
                </a:lnTo>
                <a:lnTo>
                  <a:pt x="42250" y="294639"/>
                </a:lnTo>
                <a:lnTo>
                  <a:pt x="33405" y="299719"/>
                </a:lnTo>
                <a:lnTo>
                  <a:pt x="26031" y="306069"/>
                </a:lnTo>
                <a:lnTo>
                  <a:pt x="20381" y="314959"/>
                </a:lnTo>
                <a:lnTo>
                  <a:pt x="16708" y="323850"/>
                </a:lnTo>
                <a:lnTo>
                  <a:pt x="31536" y="323850"/>
                </a:lnTo>
                <a:lnTo>
                  <a:pt x="34734" y="318769"/>
                </a:lnTo>
                <a:lnTo>
                  <a:pt x="39162" y="312419"/>
                </a:lnTo>
                <a:lnTo>
                  <a:pt x="44652" y="308609"/>
                </a:lnTo>
                <a:lnTo>
                  <a:pt x="51037" y="306069"/>
                </a:lnTo>
                <a:lnTo>
                  <a:pt x="53881" y="304800"/>
                </a:lnTo>
                <a:lnTo>
                  <a:pt x="55839" y="302259"/>
                </a:lnTo>
                <a:lnTo>
                  <a:pt x="55926" y="299719"/>
                </a:lnTo>
                <a:lnTo>
                  <a:pt x="57844" y="290830"/>
                </a:lnTo>
                <a:lnTo>
                  <a:pt x="62622" y="284480"/>
                </a:lnTo>
                <a:lnTo>
                  <a:pt x="69599" y="279400"/>
                </a:lnTo>
                <a:lnTo>
                  <a:pt x="78116" y="278130"/>
                </a:lnTo>
                <a:lnTo>
                  <a:pt x="82811" y="278130"/>
                </a:lnTo>
                <a:lnTo>
                  <a:pt x="85644" y="276859"/>
                </a:lnTo>
                <a:lnTo>
                  <a:pt x="90115" y="265430"/>
                </a:lnTo>
                <a:lnTo>
                  <a:pt x="97736" y="260350"/>
                </a:lnTo>
                <a:lnTo>
                  <a:pt x="134544" y="260350"/>
                </a:lnTo>
                <a:lnTo>
                  <a:pt x="127526" y="254000"/>
                </a:lnTo>
                <a:lnTo>
                  <a:pt x="118760" y="248919"/>
                </a:lnTo>
                <a:lnTo>
                  <a:pt x="108738" y="246380"/>
                </a:lnTo>
                <a:lnTo>
                  <a:pt x="108738" y="228600"/>
                </a:lnTo>
                <a:lnTo>
                  <a:pt x="122566" y="224789"/>
                </a:lnTo>
                <a:lnTo>
                  <a:pt x="135121" y="217169"/>
                </a:lnTo>
                <a:lnTo>
                  <a:pt x="138215" y="214630"/>
                </a:lnTo>
                <a:lnTo>
                  <a:pt x="94597" y="214630"/>
                </a:lnTo>
                <a:lnTo>
                  <a:pt x="83231" y="210819"/>
                </a:lnTo>
                <a:lnTo>
                  <a:pt x="72991" y="204469"/>
                </a:lnTo>
                <a:lnTo>
                  <a:pt x="64300" y="196850"/>
                </a:lnTo>
                <a:lnTo>
                  <a:pt x="57581" y="185419"/>
                </a:lnTo>
                <a:lnTo>
                  <a:pt x="56639" y="184150"/>
                </a:lnTo>
                <a:lnTo>
                  <a:pt x="54817" y="182880"/>
                </a:lnTo>
                <a:lnTo>
                  <a:pt x="52660" y="181609"/>
                </a:lnTo>
                <a:lnTo>
                  <a:pt x="37226" y="175259"/>
                </a:lnTo>
                <a:lnTo>
                  <a:pt x="25031" y="163830"/>
                </a:lnTo>
                <a:lnTo>
                  <a:pt x="17021" y="148589"/>
                </a:lnTo>
                <a:lnTo>
                  <a:pt x="14141" y="130809"/>
                </a:lnTo>
                <a:lnTo>
                  <a:pt x="15946" y="115569"/>
                </a:lnTo>
                <a:lnTo>
                  <a:pt x="21119" y="102869"/>
                </a:lnTo>
                <a:lnTo>
                  <a:pt x="29295" y="92709"/>
                </a:lnTo>
                <a:lnTo>
                  <a:pt x="40111" y="83819"/>
                </a:lnTo>
                <a:lnTo>
                  <a:pt x="42364" y="82550"/>
                </a:lnTo>
                <a:lnTo>
                  <a:pt x="43743" y="80009"/>
                </a:lnTo>
                <a:lnTo>
                  <a:pt x="48480" y="52069"/>
                </a:lnTo>
                <a:lnTo>
                  <a:pt x="49428" y="49530"/>
                </a:lnTo>
                <a:lnTo>
                  <a:pt x="50515" y="46989"/>
                </a:lnTo>
                <a:lnTo>
                  <a:pt x="53586" y="40639"/>
                </a:lnTo>
                <a:lnTo>
                  <a:pt x="52322" y="36830"/>
                </a:lnTo>
                <a:lnTo>
                  <a:pt x="45464" y="33019"/>
                </a:lnTo>
                <a:close/>
              </a:path>
              <a:path w="429259" h="337820">
                <a:moveTo>
                  <a:pt x="134544" y="260350"/>
                </a:moveTo>
                <a:lnTo>
                  <a:pt x="106240" y="260350"/>
                </a:lnTo>
                <a:lnTo>
                  <a:pt x="114003" y="261619"/>
                </a:lnTo>
                <a:lnTo>
                  <a:pt x="120504" y="266700"/>
                </a:lnTo>
                <a:lnTo>
                  <a:pt x="125117" y="273050"/>
                </a:lnTo>
                <a:lnTo>
                  <a:pt x="127217" y="280669"/>
                </a:lnTo>
                <a:lnTo>
                  <a:pt x="127490" y="283209"/>
                </a:lnTo>
                <a:lnTo>
                  <a:pt x="130244" y="285750"/>
                </a:lnTo>
                <a:lnTo>
                  <a:pt x="135644" y="287019"/>
                </a:lnTo>
                <a:lnTo>
                  <a:pt x="137509" y="287019"/>
                </a:lnTo>
                <a:lnTo>
                  <a:pt x="139946" y="288289"/>
                </a:lnTo>
                <a:lnTo>
                  <a:pt x="141657" y="288289"/>
                </a:lnTo>
                <a:lnTo>
                  <a:pt x="143625" y="289559"/>
                </a:lnTo>
                <a:lnTo>
                  <a:pt x="145271" y="290830"/>
                </a:lnTo>
                <a:lnTo>
                  <a:pt x="146718" y="292100"/>
                </a:lnTo>
                <a:lnTo>
                  <a:pt x="147373" y="293369"/>
                </a:lnTo>
                <a:lnTo>
                  <a:pt x="148410" y="294639"/>
                </a:lnTo>
                <a:lnTo>
                  <a:pt x="149584" y="295909"/>
                </a:lnTo>
                <a:lnTo>
                  <a:pt x="150084" y="297180"/>
                </a:lnTo>
                <a:lnTo>
                  <a:pt x="151020" y="298450"/>
                </a:lnTo>
                <a:lnTo>
                  <a:pt x="151686" y="299719"/>
                </a:lnTo>
                <a:lnTo>
                  <a:pt x="152683" y="302259"/>
                </a:lnTo>
                <a:lnTo>
                  <a:pt x="154635" y="304800"/>
                </a:lnTo>
                <a:lnTo>
                  <a:pt x="157643" y="304800"/>
                </a:lnTo>
                <a:lnTo>
                  <a:pt x="159073" y="306069"/>
                </a:lnTo>
                <a:lnTo>
                  <a:pt x="162043" y="306069"/>
                </a:lnTo>
                <a:lnTo>
                  <a:pt x="163716" y="307339"/>
                </a:lnTo>
                <a:lnTo>
                  <a:pt x="165301" y="308609"/>
                </a:lnTo>
                <a:lnTo>
                  <a:pt x="166510" y="309880"/>
                </a:lnTo>
                <a:lnTo>
                  <a:pt x="167933" y="311150"/>
                </a:lnTo>
                <a:lnTo>
                  <a:pt x="169275" y="312419"/>
                </a:lnTo>
                <a:lnTo>
                  <a:pt x="170568" y="313689"/>
                </a:lnTo>
                <a:lnTo>
                  <a:pt x="170935" y="313689"/>
                </a:lnTo>
                <a:lnTo>
                  <a:pt x="172015" y="316230"/>
                </a:lnTo>
                <a:lnTo>
                  <a:pt x="172940" y="317500"/>
                </a:lnTo>
                <a:lnTo>
                  <a:pt x="173704" y="318769"/>
                </a:lnTo>
                <a:lnTo>
                  <a:pt x="174320" y="321309"/>
                </a:lnTo>
                <a:lnTo>
                  <a:pt x="174715" y="322580"/>
                </a:lnTo>
                <a:lnTo>
                  <a:pt x="175058" y="323850"/>
                </a:lnTo>
                <a:lnTo>
                  <a:pt x="189310" y="323850"/>
                </a:lnTo>
                <a:lnTo>
                  <a:pt x="189097" y="322580"/>
                </a:lnTo>
                <a:lnTo>
                  <a:pt x="188788" y="320039"/>
                </a:lnTo>
                <a:lnTo>
                  <a:pt x="188619" y="320039"/>
                </a:lnTo>
                <a:lnTo>
                  <a:pt x="188189" y="317500"/>
                </a:lnTo>
                <a:lnTo>
                  <a:pt x="187365" y="314959"/>
                </a:lnTo>
                <a:lnTo>
                  <a:pt x="187088" y="314959"/>
                </a:lnTo>
                <a:lnTo>
                  <a:pt x="186354" y="312419"/>
                </a:lnTo>
                <a:lnTo>
                  <a:pt x="186030" y="312419"/>
                </a:lnTo>
                <a:lnTo>
                  <a:pt x="185162" y="309880"/>
                </a:lnTo>
                <a:lnTo>
                  <a:pt x="183805" y="308609"/>
                </a:lnTo>
                <a:lnTo>
                  <a:pt x="182293" y="306069"/>
                </a:lnTo>
                <a:lnTo>
                  <a:pt x="181808" y="304800"/>
                </a:lnTo>
                <a:lnTo>
                  <a:pt x="180662" y="303530"/>
                </a:lnTo>
                <a:lnTo>
                  <a:pt x="180105" y="303530"/>
                </a:lnTo>
                <a:lnTo>
                  <a:pt x="178935" y="302259"/>
                </a:lnTo>
                <a:lnTo>
                  <a:pt x="176973" y="299719"/>
                </a:lnTo>
                <a:lnTo>
                  <a:pt x="174866" y="298450"/>
                </a:lnTo>
                <a:lnTo>
                  <a:pt x="173282" y="297180"/>
                </a:lnTo>
                <a:lnTo>
                  <a:pt x="171968" y="295909"/>
                </a:lnTo>
                <a:lnTo>
                  <a:pt x="170280" y="294639"/>
                </a:lnTo>
                <a:lnTo>
                  <a:pt x="169581" y="294639"/>
                </a:lnTo>
                <a:lnTo>
                  <a:pt x="167831" y="293369"/>
                </a:lnTo>
                <a:lnTo>
                  <a:pt x="167083" y="293369"/>
                </a:lnTo>
                <a:lnTo>
                  <a:pt x="165308" y="292100"/>
                </a:lnTo>
                <a:lnTo>
                  <a:pt x="163659" y="292100"/>
                </a:lnTo>
                <a:lnTo>
                  <a:pt x="162957" y="290830"/>
                </a:lnTo>
                <a:lnTo>
                  <a:pt x="161734" y="288289"/>
                </a:lnTo>
                <a:lnTo>
                  <a:pt x="159821" y="285750"/>
                </a:lnTo>
                <a:lnTo>
                  <a:pt x="158508" y="284480"/>
                </a:lnTo>
                <a:lnTo>
                  <a:pt x="157882" y="283209"/>
                </a:lnTo>
                <a:lnTo>
                  <a:pt x="156575" y="281939"/>
                </a:lnTo>
                <a:lnTo>
                  <a:pt x="155002" y="280669"/>
                </a:lnTo>
                <a:lnTo>
                  <a:pt x="152996" y="279400"/>
                </a:lnTo>
                <a:lnTo>
                  <a:pt x="151784" y="278130"/>
                </a:lnTo>
                <a:lnTo>
                  <a:pt x="150962" y="278130"/>
                </a:lnTo>
                <a:lnTo>
                  <a:pt x="155577" y="271780"/>
                </a:lnTo>
                <a:lnTo>
                  <a:pt x="157547" y="270509"/>
                </a:lnTo>
                <a:lnTo>
                  <a:pt x="139324" y="270509"/>
                </a:lnTo>
                <a:lnTo>
                  <a:pt x="134544" y="260350"/>
                </a:lnTo>
                <a:close/>
              </a:path>
              <a:path w="429259" h="337820">
                <a:moveTo>
                  <a:pt x="241534" y="242569"/>
                </a:moveTo>
                <a:lnTo>
                  <a:pt x="210679" y="242569"/>
                </a:lnTo>
                <a:lnTo>
                  <a:pt x="220872" y="245109"/>
                </a:lnTo>
                <a:lnTo>
                  <a:pt x="229408" y="250189"/>
                </a:lnTo>
                <a:lnTo>
                  <a:pt x="235465" y="257809"/>
                </a:lnTo>
                <a:lnTo>
                  <a:pt x="238222" y="267969"/>
                </a:lnTo>
                <a:lnTo>
                  <a:pt x="238493" y="271780"/>
                </a:lnTo>
                <a:lnTo>
                  <a:pt x="241250" y="274319"/>
                </a:lnTo>
                <a:lnTo>
                  <a:pt x="244725" y="274319"/>
                </a:lnTo>
                <a:lnTo>
                  <a:pt x="252476" y="276859"/>
                </a:lnTo>
                <a:lnTo>
                  <a:pt x="259293" y="280669"/>
                </a:lnTo>
                <a:lnTo>
                  <a:pt x="264780" y="285750"/>
                </a:lnTo>
                <a:lnTo>
                  <a:pt x="268538" y="292100"/>
                </a:lnTo>
                <a:lnTo>
                  <a:pt x="269367" y="294639"/>
                </a:lnTo>
                <a:lnTo>
                  <a:pt x="271317" y="297180"/>
                </a:lnTo>
                <a:lnTo>
                  <a:pt x="273697" y="297180"/>
                </a:lnTo>
                <a:lnTo>
                  <a:pt x="282767" y="300989"/>
                </a:lnTo>
                <a:lnTo>
                  <a:pt x="290084" y="307339"/>
                </a:lnTo>
                <a:lnTo>
                  <a:pt x="295159" y="314959"/>
                </a:lnTo>
                <a:lnTo>
                  <a:pt x="297503" y="323850"/>
                </a:lnTo>
                <a:lnTo>
                  <a:pt x="311670" y="323850"/>
                </a:lnTo>
                <a:lnTo>
                  <a:pt x="308815" y="311150"/>
                </a:lnTo>
                <a:lnTo>
                  <a:pt x="302232" y="299719"/>
                </a:lnTo>
                <a:lnTo>
                  <a:pt x="292542" y="290830"/>
                </a:lnTo>
                <a:lnTo>
                  <a:pt x="280369" y="284480"/>
                </a:lnTo>
                <a:lnTo>
                  <a:pt x="275299" y="275589"/>
                </a:lnTo>
                <a:lnTo>
                  <a:pt x="268587" y="269239"/>
                </a:lnTo>
                <a:lnTo>
                  <a:pt x="260545" y="264159"/>
                </a:lnTo>
                <a:lnTo>
                  <a:pt x="251485" y="261619"/>
                </a:lnTo>
                <a:lnTo>
                  <a:pt x="246138" y="247650"/>
                </a:lnTo>
                <a:lnTo>
                  <a:pt x="241534" y="242569"/>
                </a:lnTo>
                <a:close/>
              </a:path>
              <a:path w="429259" h="337820">
                <a:moveTo>
                  <a:pt x="270050" y="71119"/>
                </a:moveTo>
                <a:lnTo>
                  <a:pt x="265637" y="71119"/>
                </a:lnTo>
                <a:lnTo>
                  <a:pt x="263380" y="74930"/>
                </a:lnTo>
                <a:lnTo>
                  <a:pt x="257143" y="85089"/>
                </a:lnTo>
                <a:lnTo>
                  <a:pt x="252514" y="96519"/>
                </a:lnTo>
                <a:lnTo>
                  <a:pt x="249537" y="107950"/>
                </a:lnTo>
                <a:lnTo>
                  <a:pt x="248255" y="120650"/>
                </a:lnTo>
                <a:lnTo>
                  <a:pt x="235336" y="130809"/>
                </a:lnTo>
                <a:lnTo>
                  <a:pt x="225608" y="144780"/>
                </a:lnTo>
                <a:lnTo>
                  <a:pt x="219474" y="161289"/>
                </a:lnTo>
                <a:lnTo>
                  <a:pt x="217340" y="179069"/>
                </a:lnTo>
                <a:lnTo>
                  <a:pt x="220923" y="201930"/>
                </a:lnTo>
                <a:lnTo>
                  <a:pt x="230920" y="222250"/>
                </a:lnTo>
                <a:lnTo>
                  <a:pt x="246202" y="237489"/>
                </a:lnTo>
                <a:lnTo>
                  <a:pt x="265640" y="246380"/>
                </a:lnTo>
                <a:lnTo>
                  <a:pt x="275039" y="260350"/>
                </a:lnTo>
                <a:lnTo>
                  <a:pt x="286951" y="270509"/>
                </a:lnTo>
                <a:lnTo>
                  <a:pt x="300834" y="278130"/>
                </a:lnTo>
                <a:lnTo>
                  <a:pt x="316144" y="280669"/>
                </a:lnTo>
                <a:lnTo>
                  <a:pt x="316144" y="323850"/>
                </a:lnTo>
                <a:lnTo>
                  <a:pt x="330286" y="323850"/>
                </a:lnTo>
                <a:lnTo>
                  <a:pt x="330286" y="280669"/>
                </a:lnTo>
                <a:lnTo>
                  <a:pt x="344770" y="276859"/>
                </a:lnTo>
                <a:lnTo>
                  <a:pt x="357920" y="270509"/>
                </a:lnTo>
                <a:lnTo>
                  <a:pt x="362171" y="266700"/>
                </a:lnTo>
                <a:lnTo>
                  <a:pt x="316144" y="266700"/>
                </a:lnTo>
                <a:lnTo>
                  <a:pt x="304088" y="264159"/>
                </a:lnTo>
                <a:lnTo>
                  <a:pt x="293223" y="257809"/>
                </a:lnTo>
                <a:lnTo>
                  <a:pt x="284003" y="248919"/>
                </a:lnTo>
                <a:lnTo>
                  <a:pt x="276884" y="237489"/>
                </a:lnTo>
                <a:lnTo>
                  <a:pt x="275940" y="234950"/>
                </a:lnTo>
                <a:lnTo>
                  <a:pt x="274121" y="233680"/>
                </a:lnTo>
                <a:lnTo>
                  <a:pt x="271962" y="233680"/>
                </a:lnTo>
                <a:lnTo>
                  <a:pt x="255740" y="226059"/>
                </a:lnTo>
                <a:lnTo>
                  <a:pt x="242922" y="214630"/>
                </a:lnTo>
                <a:lnTo>
                  <a:pt x="234503" y="198119"/>
                </a:lnTo>
                <a:lnTo>
                  <a:pt x="231476" y="179069"/>
                </a:lnTo>
                <a:lnTo>
                  <a:pt x="233373" y="163830"/>
                </a:lnTo>
                <a:lnTo>
                  <a:pt x="238810" y="149859"/>
                </a:lnTo>
                <a:lnTo>
                  <a:pt x="247402" y="138430"/>
                </a:lnTo>
                <a:lnTo>
                  <a:pt x="258768" y="130809"/>
                </a:lnTo>
                <a:lnTo>
                  <a:pt x="261021" y="129539"/>
                </a:lnTo>
                <a:lnTo>
                  <a:pt x="262401" y="127000"/>
                </a:lnTo>
                <a:lnTo>
                  <a:pt x="274914" y="82550"/>
                </a:lnTo>
                <a:lnTo>
                  <a:pt x="277171" y="80009"/>
                </a:lnTo>
                <a:lnTo>
                  <a:pt x="276423" y="74930"/>
                </a:lnTo>
                <a:lnTo>
                  <a:pt x="270050" y="71119"/>
                </a:lnTo>
                <a:close/>
              </a:path>
              <a:path w="429259" h="337820">
                <a:moveTo>
                  <a:pt x="210682" y="228600"/>
                </a:moveTo>
                <a:lnTo>
                  <a:pt x="199614" y="229869"/>
                </a:lnTo>
                <a:lnTo>
                  <a:pt x="189549" y="233680"/>
                </a:lnTo>
                <a:lnTo>
                  <a:pt x="180958" y="241300"/>
                </a:lnTo>
                <a:lnTo>
                  <a:pt x="174312" y="250189"/>
                </a:lnTo>
                <a:lnTo>
                  <a:pt x="163787" y="251459"/>
                </a:lnTo>
                <a:lnTo>
                  <a:pt x="154192" y="255269"/>
                </a:lnTo>
                <a:lnTo>
                  <a:pt x="145910" y="261619"/>
                </a:lnTo>
                <a:lnTo>
                  <a:pt x="139324" y="270509"/>
                </a:lnTo>
                <a:lnTo>
                  <a:pt x="157547" y="270509"/>
                </a:lnTo>
                <a:lnTo>
                  <a:pt x="161488" y="267969"/>
                </a:lnTo>
                <a:lnTo>
                  <a:pt x="168387" y="264159"/>
                </a:lnTo>
                <a:lnTo>
                  <a:pt x="181170" y="264159"/>
                </a:lnTo>
                <a:lnTo>
                  <a:pt x="184007" y="262889"/>
                </a:lnTo>
                <a:lnTo>
                  <a:pt x="185181" y="259080"/>
                </a:lnTo>
                <a:lnTo>
                  <a:pt x="189420" y="252730"/>
                </a:lnTo>
                <a:lnTo>
                  <a:pt x="195366" y="247650"/>
                </a:lnTo>
                <a:lnTo>
                  <a:pt x="202593" y="243839"/>
                </a:lnTo>
                <a:lnTo>
                  <a:pt x="210679" y="242569"/>
                </a:lnTo>
                <a:lnTo>
                  <a:pt x="241534" y="242569"/>
                </a:lnTo>
                <a:lnTo>
                  <a:pt x="236931" y="237489"/>
                </a:lnTo>
                <a:lnTo>
                  <a:pt x="224800" y="231139"/>
                </a:lnTo>
                <a:lnTo>
                  <a:pt x="210682" y="228600"/>
                </a:lnTo>
                <a:close/>
              </a:path>
              <a:path w="429259" h="337820">
                <a:moveTo>
                  <a:pt x="288047" y="196850"/>
                </a:moveTo>
                <a:lnTo>
                  <a:pt x="283575" y="198119"/>
                </a:lnTo>
                <a:lnTo>
                  <a:pt x="278291" y="203200"/>
                </a:lnTo>
                <a:lnTo>
                  <a:pt x="278477" y="208280"/>
                </a:lnTo>
                <a:lnTo>
                  <a:pt x="316144" y="242569"/>
                </a:lnTo>
                <a:lnTo>
                  <a:pt x="316144" y="266700"/>
                </a:lnTo>
                <a:lnTo>
                  <a:pt x="330286" y="266700"/>
                </a:lnTo>
                <a:lnTo>
                  <a:pt x="330286" y="223519"/>
                </a:lnTo>
                <a:lnTo>
                  <a:pt x="316144" y="223519"/>
                </a:lnTo>
                <a:lnTo>
                  <a:pt x="288047" y="196850"/>
                </a:lnTo>
                <a:close/>
              </a:path>
              <a:path w="429259" h="337820">
                <a:moveTo>
                  <a:pt x="361501" y="57150"/>
                </a:moveTo>
                <a:lnTo>
                  <a:pt x="322135" y="57150"/>
                </a:lnTo>
                <a:lnTo>
                  <a:pt x="345352" y="62230"/>
                </a:lnTo>
                <a:lnTo>
                  <a:pt x="364347" y="76200"/>
                </a:lnTo>
                <a:lnTo>
                  <a:pt x="377184" y="97789"/>
                </a:lnTo>
                <a:lnTo>
                  <a:pt x="381924" y="123189"/>
                </a:lnTo>
                <a:lnTo>
                  <a:pt x="381928" y="125730"/>
                </a:lnTo>
                <a:lnTo>
                  <a:pt x="383425" y="128269"/>
                </a:lnTo>
                <a:lnTo>
                  <a:pt x="412889" y="163830"/>
                </a:lnTo>
                <a:lnTo>
                  <a:pt x="414954" y="179069"/>
                </a:lnTo>
                <a:lnTo>
                  <a:pt x="411718" y="198119"/>
                </a:lnTo>
                <a:lnTo>
                  <a:pt x="402779" y="214630"/>
                </a:lnTo>
                <a:lnTo>
                  <a:pt x="389292" y="227330"/>
                </a:lnTo>
                <a:lnTo>
                  <a:pt x="372413" y="233680"/>
                </a:lnTo>
                <a:lnTo>
                  <a:pt x="370145" y="233680"/>
                </a:lnTo>
                <a:lnTo>
                  <a:pt x="368197" y="234950"/>
                </a:lnTo>
                <a:lnTo>
                  <a:pt x="341576" y="262889"/>
                </a:lnTo>
                <a:lnTo>
                  <a:pt x="330286" y="266700"/>
                </a:lnTo>
                <a:lnTo>
                  <a:pt x="362171" y="266700"/>
                </a:lnTo>
                <a:lnTo>
                  <a:pt x="369255" y="260350"/>
                </a:lnTo>
                <a:lnTo>
                  <a:pt x="378292" y="246380"/>
                </a:lnTo>
                <a:lnTo>
                  <a:pt x="388289" y="243839"/>
                </a:lnTo>
                <a:lnTo>
                  <a:pt x="420218" y="214630"/>
                </a:lnTo>
                <a:lnTo>
                  <a:pt x="429091" y="179069"/>
                </a:lnTo>
                <a:lnTo>
                  <a:pt x="426741" y="161289"/>
                </a:lnTo>
                <a:lnTo>
                  <a:pt x="420092" y="143509"/>
                </a:lnTo>
                <a:lnTo>
                  <a:pt x="409659" y="129539"/>
                </a:lnTo>
                <a:lnTo>
                  <a:pt x="395952" y="118109"/>
                </a:lnTo>
                <a:lnTo>
                  <a:pt x="389065" y="88900"/>
                </a:lnTo>
                <a:lnTo>
                  <a:pt x="373018" y="64769"/>
                </a:lnTo>
                <a:lnTo>
                  <a:pt x="361501" y="57150"/>
                </a:lnTo>
                <a:close/>
              </a:path>
              <a:path w="429259" h="337820">
                <a:moveTo>
                  <a:pt x="327117" y="130809"/>
                </a:moveTo>
                <a:lnTo>
                  <a:pt x="319313" y="130809"/>
                </a:lnTo>
                <a:lnTo>
                  <a:pt x="316144" y="133350"/>
                </a:lnTo>
                <a:lnTo>
                  <a:pt x="316144" y="223519"/>
                </a:lnTo>
                <a:lnTo>
                  <a:pt x="330286" y="223519"/>
                </a:lnTo>
                <a:lnTo>
                  <a:pt x="330286" y="204469"/>
                </a:lnTo>
                <a:lnTo>
                  <a:pt x="350465" y="185419"/>
                </a:lnTo>
                <a:lnTo>
                  <a:pt x="330286" y="185419"/>
                </a:lnTo>
                <a:lnTo>
                  <a:pt x="330286" y="133350"/>
                </a:lnTo>
                <a:lnTo>
                  <a:pt x="327117" y="130809"/>
                </a:lnTo>
                <a:close/>
              </a:path>
              <a:path w="429259" h="337820">
                <a:moveTo>
                  <a:pt x="68079" y="147319"/>
                </a:moveTo>
                <a:lnTo>
                  <a:pt x="63609" y="147319"/>
                </a:lnTo>
                <a:lnTo>
                  <a:pt x="58323" y="153669"/>
                </a:lnTo>
                <a:lnTo>
                  <a:pt x="58511" y="157480"/>
                </a:lnTo>
                <a:lnTo>
                  <a:pt x="94597" y="190500"/>
                </a:lnTo>
                <a:lnTo>
                  <a:pt x="94597" y="214630"/>
                </a:lnTo>
                <a:lnTo>
                  <a:pt x="138215" y="214630"/>
                </a:lnTo>
                <a:lnTo>
                  <a:pt x="139762" y="213359"/>
                </a:lnTo>
                <a:lnTo>
                  <a:pt x="108734" y="213359"/>
                </a:lnTo>
                <a:lnTo>
                  <a:pt x="108734" y="171450"/>
                </a:lnTo>
                <a:lnTo>
                  <a:pt x="94597" y="171450"/>
                </a:lnTo>
                <a:lnTo>
                  <a:pt x="68079" y="147319"/>
                </a:lnTo>
                <a:close/>
              </a:path>
              <a:path w="429259" h="337820">
                <a:moveTo>
                  <a:pt x="139292" y="13969"/>
                </a:moveTo>
                <a:lnTo>
                  <a:pt x="100634" y="13969"/>
                </a:lnTo>
                <a:lnTo>
                  <a:pt x="122744" y="19050"/>
                </a:lnTo>
                <a:lnTo>
                  <a:pt x="140833" y="33019"/>
                </a:lnTo>
                <a:lnTo>
                  <a:pt x="153058" y="52069"/>
                </a:lnTo>
                <a:lnTo>
                  <a:pt x="157572" y="76200"/>
                </a:lnTo>
                <a:lnTo>
                  <a:pt x="157579" y="78739"/>
                </a:lnTo>
                <a:lnTo>
                  <a:pt x="159077" y="81280"/>
                </a:lnTo>
                <a:lnTo>
                  <a:pt x="187229" y="115569"/>
                </a:lnTo>
                <a:lnTo>
                  <a:pt x="189194" y="130809"/>
                </a:lnTo>
                <a:lnTo>
                  <a:pt x="186115" y="148589"/>
                </a:lnTo>
                <a:lnTo>
                  <a:pt x="177610" y="165100"/>
                </a:lnTo>
                <a:lnTo>
                  <a:pt x="164778" y="176530"/>
                </a:lnTo>
                <a:lnTo>
                  <a:pt x="148719" y="181609"/>
                </a:lnTo>
                <a:lnTo>
                  <a:pt x="146448" y="182880"/>
                </a:lnTo>
                <a:lnTo>
                  <a:pt x="144504" y="184150"/>
                </a:lnTo>
                <a:lnTo>
                  <a:pt x="143503" y="186689"/>
                </a:lnTo>
                <a:lnTo>
                  <a:pt x="137119" y="196850"/>
                </a:lnTo>
                <a:lnTo>
                  <a:pt x="128952" y="204469"/>
                </a:lnTo>
                <a:lnTo>
                  <a:pt x="119369" y="210819"/>
                </a:lnTo>
                <a:lnTo>
                  <a:pt x="108734" y="213359"/>
                </a:lnTo>
                <a:lnTo>
                  <a:pt x="139762" y="213359"/>
                </a:lnTo>
                <a:lnTo>
                  <a:pt x="145950" y="208280"/>
                </a:lnTo>
                <a:lnTo>
                  <a:pt x="154598" y="195580"/>
                </a:lnTo>
                <a:lnTo>
                  <a:pt x="164179" y="191769"/>
                </a:lnTo>
                <a:lnTo>
                  <a:pt x="194823" y="163830"/>
                </a:lnTo>
                <a:lnTo>
                  <a:pt x="203335" y="130809"/>
                </a:lnTo>
                <a:lnTo>
                  <a:pt x="201106" y="113030"/>
                </a:lnTo>
                <a:lnTo>
                  <a:pt x="194746" y="96519"/>
                </a:lnTo>
                <a:lnTo>
                  <a:pt x="184747" y="82550"/>
                </a:lnTo>
                <a:lnTo>
                  <a:pt x="171601" y="72389"/>
                </a:lnTo>
                <a:lnTo>
                  <a:pt x="164940" y="44450"/>
                </a:lnTo>
                <a:lnTo>
                  <a:pt x="149505" y="21589"/>
                </a:lnTo>
                <a:lnTo>
                  <a:pt x="139292" y="13969"/>
                </a:lnTo>
                <a:close/>
              </a:path>
              <a:path w="429259" h="337820">
                <a:moveTo>
                  <a:pt x="362851" y="158750"/>
                </a:moveTo>
                <a:lnTo>
                  <a:pt x="358380" y="158750"/>
                </a:lnTo>
                <a:lnTo>
                  <a:pt x="330286" y="185419"/>
                </a:lnTo>
                <a:lnTo>
                  <a:pt x="350465" y="185419"/>
                </a:lnTo>
                <a:lnTo>
                  <a:pt x="367953" y="168909"/>
                </a:lnTo>
                <a:lnTo>
                  <a:pt x="368139" y="165100"/>
                </a:lnTo>
                <a:lnTo>
                  <a:pt x="362851" y="158750"/>
                </a:lnTo>
                <a:close/>
              </a:path>
              <a:path w="429259" h="337820">
                <a:moveTo>
                  <a:pt x="105570" y="83819"/>
                </a:moveTo>
                <a:lnTo>
                  <a:pt x="97762" y="83819"/>
                </a:lnTo>
                <a:lnTo>
                  <a:pt x="94597" y="86359"/>
                </a:lnTo>
                <a:lnTo>
                  <a:pt x="94597" y="171450"/>
                </a:lnTo>
                <a:lnTo>
                  <a:pt x="108734" y="171450"/>
                </a:lnTo>
                <a:lnTo>
                  <a:pt x="108734" y="154939"/>
                </a:lnTo>
                <a:lnTo>
                  <a:pt x="130121" y="134619"/>
                </a:lnTo>
                <a:lnTo>
                  <a:pt x="108734" y="134619"/>
                </a:lnTo>
                <a:lnTo>
                  <a:pt x="108734" y="86359"/>
                </a:lnTo>
                <a:lnTo>
                  <a:pt x="105570" y="83819"/>
                </a:lnTo>
                <a:close/>
              </a:path>
              <a:path w="429259" h="337820">
                <a:moveTo>
                  <a:pt x="139726" y="110489"/>
                </a:moveTo>
                <a:lnTo>
                  <a:pt x="135256" y="110489"/>
                </a:lnTo>
                <a:lnTo>
                  <a:pt x="108734" y="134619"/>
                </a:lnTo>
                <a:lnTo>
                  <a:pt x="130121" y="134619"/>
                </a:lnTo>
                <a:lnTo>
                  <a:pt x="144824" y="120650"/>
                </a:lnTo>
                <a:lnTo>
                  <a:pt x="145012" y="116839"/>
                </a:lnTo>
                <a:lnTo>
                  <a:pt x="139726" y="110489"/>
                </a:lnTo>
                <a:close/>
              </a:path>
              <a:path w="429259" h="337820">
                <a:moveTo>
                  <a:pt x="322135" y="43180"/>
                </a:moveTo>
                <a:lnTo>
                  <a:pt x="303808" y="45719"/>
                </a:lnTo>
                <a:lnTo>
                  <a:pt x="295029" y="48259"/>
                </a:lnTo>
                <a:lnTo>
                  <a:pt x="286672" y="53339"/>
                </a:lnTo>
                <a:lnTo>
                  <a:pt x="283309" y="54609"/>
                </a:lnTo>
                <a:lnTo>
                  <a:pt x="282194" y="59689"/>
                </a:lnTo>
                <a:lnTo>
                  <a:pt x="286164" y="66039"/>
                </a:lnTo>
                <a:lnTo>
                  <a:pt x="290502" y="67309"/>
                </a:lnTo>
                <a:lnTo>
                  <a:pt x="293861" y="64769"/>
                </a:lnTo>
                <a:lnTo>
                  <a:pt x="300533" y="62230"/>
                </a:lnTo>
                <a:lnTo>
                  <a:pt x="307536" y="59689"/>
                </a:lnTo>
                <a:lnTo>
                  <a:pt x="322135" y="57150"/>
                </a:lnTo>
                <a:lnTo>
                  <a:pt x="361501" y="57150"/>
                </a:lnTo>
                <a:lnTo>
                  <a:pt x="349984" y="49530"/>
                </a:lnTo>
                <a:lnTo>
                  <a:pt x="322135" y="43180"/>
                </a:lnTo>
                <a:close/>
              </a:path>
              <a:path w="429259" h="337820">
                <a:moveTo>
                  <a:pt x="100634" y="0"/>
                </a:moveTo>
                <a:lnTo>
                  <a:pt x="60293" y="13969"/>
                </a:lnTo>
                <a:lnTo>
                  <a:pt x="56513" y="20319"/>
                </a:lnTo>
                <a:lnTo>
                  <a:pt x="61174" y="26669"/>
                </a:lnTo>
                <a:lnTo>
                  <a:pt x="65603" y="26669"/>
                </a:lnTo>
                <a:lnTo>
                  <a:pt x="68734" y="25400"/>
                </a:lnTo>
                <a:lnTo>
                  <a:pt x="76090" y="20319"/>
                </a:lnTo>
                <a:lnTo>
                  <a:pt x="83932" y="16509"/>
                </a:lnTo>
                <a:lnTo>
                  <a:pt x="100634" y="13969"/>
                </a:lnTo>
                <a:lnTo>
                  <a:pt x="139292" y="13969"/>
                </a:lnTo>
                <a:lnTo>
                  <a:pt x="127376" y="5080"/>
                </a:lnTo>
                <a:lnTo>
                  <a:pt x="100634" y="0"/>
                </a:ln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8" name="Прямоугольник 17">
            <a:extLst>
              <a:ext uri="{FF2B5EF4-FFF2-40B4-BE49-F238E27FC236}">
                <a16:creationId xmlns:a16="http://schemas.microsoft.com/office/drawing/2014/main" id="{C73FABA1-B305-465C-99BE-469FB1D4D9FA}"/>
              </a:ext>
            </a:extLst>
          </p:cNvPr>
          <p:cNvSpPr/>
          <p:nvPr/>
        </p:nvSpPr>
        <p:spPr>
          <a:xfrm>
            <a:off x="1474716" y="66748"/>
            <a:ext cx="5329987" cy="1469999"/>
          </a:xfrm>
          <a:prstGeom prst="rect">
            <a:avLst/>
          </a:prstGeom>
          <a:noFill/>
        </p:spPr>
        <p:txBody>
          <a:bodyPr lIns="145143" tIns="72571" rIns="145143" bIns="72571">
            <a:spAutoFit/>
          </a:bodyPr>
          <a:lstStyle/>
          <a:p>
            <a:pPr algn="ctr" defTabSz="913828" fontAlgn="auto">
              <a:spcBef>
                <a:spcPts val="0"/>
              </a:spcBef>
              <a:spcAft>
                <a:spcPts val="0"/>
              </a:spcAft>
              <a:defRPr/>
            </a:pPr>
            <a:r>
              <a:rPr lang="ru-RU" sz="8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Биология</a:t>
            </a:r>
          </a:p>
        </p:txBody>
      </p:sp>
      <p:sp>
        <p:nvSpPr>
          <p:cNvPr id="15" name="TextBox 14">
            <a:extLst>
              <a:ext uri="{FF2B5EF4-FFF2-40B4-BE49-F238E27FC236}">
                <a16:creationId xmlns:a16="http://schemas.microsoft.com/office/drawing/2014/main" id="{E327080D-483C-42AE-8196-44995290DCEF}"/>
              </a:ext>
            </a:extLst>
          </p:cNvPr>
          <p:cNvSpPr txBox="1"/>
          <p:nvPr/>
        </p:nvSpPr>
        <p:spPr>
          <a:xfrm>
            <a:off x="784225" y="1962150"/>
            <a:ext cx="5335588" cy="1570038"/>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a:spAutoFit/>
          </a:bodyPr>
          <a:lstStyle/>
          <a:p>
            <a:pPr algn="ctr" defTabSz="914233" eaLnBrk="1" fontAlgn="auto" hangingPunct="1">
              <a:spcBef>
                <a:spcPts val="0"/>
              </a:spcBef>
              <a:spcAft>
                <a:spcPts val="0"/>
              </a:spcAft>
              <a:defRPr/>
            </a:pPr>
            <a:r>
              <a:rPr lang="ru-RU" sz="3200" b="1" dirty="0">
                <a:solidFill>
                  <a:srgbClr val="002060"/>
                </a:solidFill>
                <a:latin typeface="Arial" pitchFamily="34" charset="0"/>
                <a:cs typeface="Arial" pitchFamily="34" charset="0"/>
              </a:rPr>
              <a:t>Тема: </a:t>
            </a:r>
          </a:p>
          <a:p>
            <a:pPr algn="ctr" defTabSz="914233" eaLnBrk="1" fontAlgn="auto" hangingPunct="1">
              <a:spcBef>
                <a:spcPts val="0"/>
              </a:spcBef>
              <a:spcAft>
                <a:spcPts val="0"/>
              </a:spcAft>
              <a:defRPr/>
            </a:pPr>
            <a:r>
              <a:rPr lang="ru-RU" sz="3200" b="1">
                <a:solidFill>
                  <a:srgbClr val="002060"/>
                </a:solidFill>
                <a:latin typeface="Arial" pitchFamily="34" charset="0"/>
                <a:cs typeface="Arial" pitchFamily="34" charset="0"/>
              </a:rPr>
              <a:t>«Возникновение эволюционных идей»</a:t>
            </a:r>
            <a:endParaRPr lang="ru-RU" sz="3200" b="1" dirty="0">
              <a:solidFill>
                <a:srgbClr val="00206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1" presetClass="entr" presetSubtype="1"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heel(1)">
                                      <p:cBhvr>
                                        <p:cTn id="14" dur="2000"/>
                                        <p:tgtEl>
                                          <p:spTgt spid="2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heel(1)">
                                      <p:cBhvr>
                                        <p:cTn id="19" dur="2000"/>
                                        <p:tgtEl>
                                          <p:spTgt spid="2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1" presetClass="entr" presetSubtype="1"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heel(1)">
                                      <p:cBhvr>
                                        <p:cTn id="29" dur="2000"/>
                                        <p:tgtEl>
                                          <p:spTgt spid="3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F58E839-40C2-4F69-97F4-5629C798B2A4}"/>
              </a:ext>
            </a:extLst>
          </p:cNvPr>
          <p:cNvSpPr>
            <a:spLocks noGrp="1"/>
          </p:cNvSpPr>
          <p:nvPr>
            <p:ph type="title"/>
          </p:nvPr>
        </p:nvSpPr>
        <p:spPr>
          <a:xfrm>
            <a:off x="685800" y="457200"/>
            <a:ext cx="7772400" cy="612775"/>
          </a:xfrm>
        </p:spPr>
        <p:txBody>
          <a:bodyPr>
            <a:normAutofit fontScale="90000"/>
          </a:bodyPr>
          <a:lstStyle/>
          <a:p>
            <a:pPr>
              <a:defRPr/>
            </a:pPr>
            <a:r>
              <a:rPr lang="ru-RU" altLang="ru-RU" sz="4400" dirty="0">
                <a:latin typeface="Arial" pitchFamily="34" charset="0"/>
                <a:cs typeface="Arial" pitchFamily="34" charset="0"/>
              </a:rPr>
              <a:t>ЭМПЕДОКЛ, V В. ДО Н. Э. </a:t>
            </a:r>
            <a:br>
              <a:rPr lang="ru-RU" altLang="ru-RU" sz="4400" dirty="0">
                <a:latin typeface="Arial" pitchFamily="34" charset="0"/>
                <a:cs typeface="Arial" pitchFamily="34" charset="0"/>
              </a:rPr>
            </a:br>
            <a:endParaRPr lang="ru-RU" dirty="0">
              <a:latin typeface="Arial" pitchFamily="34" charset="0"/>
              <a:cs typeface="Arial" pitchFamily="34" charset="0"/>
            </a:endParaRPr>
          </a:p>
        </p:txBody>
      </p:sp>
      <p:pic>
        <p:nvPicPr>
          <p:cNvPr id="5" name="Picture 2" descr="http://upload.wikimedia.org/wikipedia/commons/thumb/2/2b/Empedocles_in_Thomas_Stanley_History_of_Philosophy.jpg/200px-Empedocles_in_Thomas_Stanley_History_of_Philosophy.jpg">
            <a:hlinkClick r:id="rId2"/>
            <a:extLst>
              <a:ext uri="{FF2B5EF4-FFF2-40B4-BE49-F238E27FC236}">
                <a16:creationId xmlns:a16="http://schemas.microsoft.com/office/drawing/2014/main" id="{CDAEFCB0-E163-4209-A925-BF2D9922C118}"/>
              </a:ext>
            </a:extLst>
          </p:cNvPr>
          <p:cNvPicPr>
            <a:picLocks noChangeAspect="1" noChangeArrowheads="1"/>
          </p:cNvPicPr>
          <p:nvPr/>
        </p:nvPicPr>
        <p:blipFill>
          <a:blip r:embed="rId3" cstate="print"/>
          <a:srcRect/>
          <a:stretch>
            <a:fillRect/>
          </a:stretch>
        </p:blipFill>
        <p:spPr bwMode="auto">
          <a:xfrm>
            <a:off x="227703" y="971416"/>
            <a:ext cx="2686605" cy="402862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Прямоугольник 2">
            <a:extLst>
              <a:ext uri="{FF2B5EF4-FFF2-40B4-BE49-F238E27FC236}">
                <a16:creationId xmlns:a16="http://schemas.microsoft.com/office/drawing/2014/main" id="{506C7BA2-AA6C-46D7-8C38-449090FBA1EB}"/>
              </a:ext>
            </a:extLst>
          </p:cNvPr>
          <p:cNvSpPr>
            <a:spLocks noChangeArrowheads="1"/>
          </p:cNvSpPr>
          <p:nvPr/>
        </p:nvSpPr>
        <p:spPr bwMode="auto">
          <a:xfrm>
            <a:off x="3143250" y="1069975"/>
            <a:ext cx="5429250" cy="3224213"/>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lIns="145161" tIns="72581" rIns="145161" bIns="72581">
            <a:spAutoFit/>
          </a:bodyPr>
          <a:lstStyle/>
          <a:p>
            <a:pPr algn="ctr">
              <a:defRPr/>
            </a:pPr>
            <a:r>
              <a:rPr lang="ru-RU" altLang="ru-RU" sz="2200" b="1" dirty="0">
                <a:latin typeface="Arial" pitchFamily="34" charset="0"/>
                <a:cs typeface="Arial" pitchFamily="34" charset="0"/>
              </a:rPr>
              <a:t>«в самом начале на свет появились </a:t>
            </a:r>
            <a:r>
              <a:rPr lang="ru-RU" altLang="ru-RU" sz="2200" b="1" i="1" dirty="0">
                <a:solidFill>
                  <a:srgbClr val="FF0000"/>
                </a:solidFill>
                <a:latin typeface="Arial" pitchFamily="34" charset="0"/>
                <a:cs typeface="Arial" pitchFamily="34" charset="0"/>
              </a:rPr>
              <a:t>разрозненные части различных организмов </a:t>
            </a:r>
            <a:r>
              <a:rPr lang="ru-RU" altLang="ru-RU" sz="2200" b="1" dirty="0">
                <a:latin typeface="Arial" pitchFamily="34" charset="0"/>
                <a:cs typeface="Arial" pitchFamily="34" charset="0"/>
              </a:rPr>
              <a:t>(головы, туловища, ноги). Они</a:t>
            </a:r>
            <a:r>
              <a:rPr lang="ru-RU" altLang="ru-RU" sz="2200" dirty="0">
                <a:latin typeface="Arial" pitchFamily="34" charset="0"/>
                <a:cs typeface="Arial" pitchFamily="34" charset="0"/>
              </a:rPr>
              <a:t> </a:t>
            </a:r>
            <a:r>
              <a:rPr lang="ru-RU" altLang="ru-RU" sz="2200" b="1" i="1" dirty="0">
                <a:solidFill>
                  <a:srgbClr val="0070C0"/>
                </a:solidFill>
                <a:latin typeface="Arial" pitchFamily="34" charset="0"/>
                <a:cs typeface="Arial" pitchFamily="34" charset="0"/>
              </a:rPr>
              <a:t>соединились</a:t>
            </a:r>
            <a:r>
              <a:rPr lang="ru-RU" altLang="ru-RU" sz="2200" dirty="0">
                <a:latin typeface="Arial" pitchFamily="34" charset="0"/>
                <a:cs typeface="Arial" pitchFamily="34" charset="0"/>
              </a:rPr>
              <a:t> </a:t>
            </a:r>
            <a:r>
              <a:rPr lang="ru-RU" altLang="ru-RU" sz="2200" b="1" dirty="0">
                <a:latin typeface="Arial" pitchFamily="34" charset="0"/>
                <a:cs typeface="Arial" pitchFamily="34" charset="0"/>
              </a:rPr>
              <a:t>между собой в самых невероятных сочетаниях (пример, кентавры – мифические полулюди - полукони). </a:t>
            </a:r>
            <a:r>
              <a:rPr lang="ru-RU" altLang="ru-RU" sz="2200" b="1" i="1" dirty="0">
                <a:solidFill>
                  <a:srgbClr val="0070C0"/>
                </a:solidFill>
                <a:latin typeface="Arial" pitchFamily="34" charset="0"/>
                <a:cs typeface="Arial" pitchFamily="34" charset="0"/>
              </a:rPr>
              <a:t>Позднее</a:t>
            </a:r>
            <a:r>
              <a:rPr lang="ru-RU" altLang="ru-RU" sz="2200" dirty="0">
                <a:latin typeface="Arial" pitchFamily="34" charset="0"/>
                <a:cs typeface="Arial" pitchFamily="34" charset="0"/>
              </a:rPr>
              <a:t> </a:t>
            </a:r>
            <a:r>
              <a:rPr lang="ru-RU" altLang="ru-RU" sz="2200" b="1" dirty="0">
                <a:latin typeface="Arial" pitchFamily="34" charset="0"/>
                <a:cs typeface="Arial" pitchFamily="34" charset="0"/>
              </a:rPr>
              <a:t>все</a:t>
            </a:r>
            <a:r>
              <a:rPr lang="ru-RU" altLang="ru-RU" sz="2200" dirty="0">
                <a:latin typeface="Arial" pitchFamily="34" charset="0"/>
                <a:cs typeface="Arial" pitchFamily="34" charset="0"/>
              </a:rPr>
              <a:t> </a:t>
            </a:r>
            <a:r>
              <a:rPr lang="ru-RU" altLang="ru-RU" sz="2200" b="1" i="1" dirty="0">
                <a:solidFill>
                  <a:srgbClr val="0070C0"/>
                </a:solidFill>
                <a:latin typeface="Arial" pitchFamily="34" charset="0"/>
                <a:cs typeface="Arial" pitchFamily="34" charset="0"/>
              </a:rPr>
              <a:t>нежизнеспособные</a:t>
            </a:r>
            <a:r>
              <a:rPr lang="ru-RU" altLang="ru-RU" sz="2200" dirty="0">
                <a:latin typeface="Arial" pitchFamily="34" charset="0"/>
                <a:cs typeface="Arial" pitchFamily="34" charset="0"/>
              </a:rPr>
              <a:t> </a:t>
            </a:r>
            <a:r>
              <a:rPr lang="ru-RU" altLang="ru-RU" sz="2200" b="1" dirty="0">
                <a:latin typeface="Arial" pitchFamily="34" charset="0"/>
                <a:cs typeface="Arial" pitchFamily="34" charset="0"/>
              </a:rPr>
              <a:t>комбинации</a:t>
            </a:r>
            <a:r>
              <a:rPr lang="ru-RU" altLang="ru-RU" sz="2200" dirty="0">
                <a:latin typeface="Arial" pitchFamily="34" charset="0"/>
                <a:cs typeface="Arial" pitchFamily="34" charset="0"/>
              </a:rPr>
              <a:t> </a:t>
            </a:r>
            <a:r>
              <a:rPr lang="ru-RU" altLang="ru-RU" sz="2200" b="1" i="1" dirty="0">
                <a:solidFill>
                  <a:srgbClr val="0070C0"/>
                </a:solidFill>
                <a:latin typeface="Arial" pitchFamily="34" charset="0"/>
                <a:cs typeface="Arial" pitchFamily="34" charset="0"/>
              </a:rPr>
              <a:t>погибли</a:t>
            </a:r>
            <a:r>
              <a:rPr lang="ru-RU" altLang="ru-RU" sz="2200" b="1" dirty="0">
                <a:latin typeface="Arial" pitchFamily="34" charset="0"/>
                <a:cs typeface="Arial" pitchFamily="34" charset="0"/>
              </a:rPr>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5EDB5D9-E7B0-4C5B-9654-AA0C03023CEF}"/>
              </a:ext>
            </a:extLst>
          </p:cNvPr>
          <p:cNvSpPr>
            <a:spLocks noGrp="1"/>
          </p:cNvSpPr>
          <p:nvPr>
            <p:ph type="title"/>
          </p:nvPr>
        </p:nvSpPr>
        <p:spPr/>
        <p:txBody>
          <a:bodyPr/>
          <a:lstStyle/>
          <a:p>
            <a:pPr>
              <a:defRPr/>
            </a:pPr>
            <a:r>
              <a:rPr lang="ru-RU" dirty="0"/>
              <a:t>АРИСТОТЕЛЬ, </a:t>
            </a:r>
            <a:r>
              <a:rPr lang="en-US" dirty="0"/>
              <a:t>IV </a:t>
            </a:r>
            <a:r>
              <a:rPr lang="ru-RU" dirty="0"/>
              <a:t>В.ДО Н.Э.</a:t>
            </a:r>
          </a:p>
        </p:txBody>
      </p:sp>
      <p:sp>
        <p:nvSpPr>
          <p:cNvPr id="3" name="Объект 2">
            <a:extLst>
              <a:ext uri="{FF2B5EF4-FFF2-40B4-BE49-F238E27FC236}">
                <a16:creationId xmlns:a16="http://schemas.microsoft.com/office/drawing/2014/main" id="{689EAFD0-1F5C-4E2B-9A9A-19EC3E695DBA}"/>
              </a:ext>
            </a:extLst>
          </p:cNvPr>
          <p:cNvSpPr>
            <a:spLocks noGrp="1"/>
          </p:cNvSpPr>
          <p:nvPr>
            <p:ph sz="half" idx="2"/>
          </p:nvPr>
        </p:nvSpPr>
        <p:spPr>
          <a:xfrm>
            <a:off x="393700" y="1143000"/>
            <a:ext cx="2892425" cy="341313"/>
          </a:xfrm>
        </p:spPr>
        <p:txBody>
          <a:bodyPr/>
          <a:lstStyle/>
          <a:p>
            <a:pPr>
              <a:defRPr/>
            </a:pPr>
            <a:endParaRPr lang="ru-RU"/>
          </a:p>
        </p:txBody>
      </p:sp>
      <p:pic>
        <p:nvPicPr>
          <p:cNvPr id="29700" name="Picture 4" descr="Картинки по запросу аристотель">
            <a:extLst>
              <a:ext uri="{FF2B5EF4-FFF2-40B4-BE49-F238E27FC236}">
                <a16:creationId xmlns:a16="http://schemas.microsoft.com/office/drawing/2014/main" id="{DC7EB67B-3F2C-4D3D-B0C0-DB8EA6E21B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713" y="914400"/>
            <a:ext cx="3405187" cy="404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ик 5">
            <a:extLst>
              <a:ext uri="{FF2B5EF4-FFF2-40B4-BE49-F238E27FC236}">
                <a16:creationId xmlns:a16="http://schemas.microsoft.com/office/drawing/2014/main" id="{DFEE436E-4610-4EB8-8D71-C77894B63998}"/>
              </a:ext>
            </a:extLst>
          </p:cNvPr>
          <p:cNvSpPr/>
          <p:nvPr/>
        </p:nvSpPr>
        <p:spPr>
          <a:xfrm>
            <a:off x="4057650" y="1127125"/>
            <a:ext cx="4916488" cy="2784475"/>
          </a:xfrm>
          <a:prstGeom prst="rect">
            <a:avLst/>
          </a:prstGeom>
        </p:spPr>
        <p:style>
          <a:lnRef idx="1">
            <a:schemeClr val="accent4"/>
          </a:lnRef>
          <a:fillRef idx="2">
            <a:schemeClr val="accent4"/>
          </a:fillRef>
          <a:effectRef idx="1">
            <a:schemeClr val="accent4"/>
          </a:effectRef>
          <a:fontRef idx="minor">
            <a:schemeClr val="dk1"/>
          </a:fontRef>
        </p:style>
        <p:txBody>
          <a:bodyPr lIns="145161" tIns="72581" rIns="145161" bIns="72581">
            <a:spAutoFit/>
          </a:bodyPr>
          <a:lstStyle/>
          <a:p>
            <a:pPr algn="ctr">
              <a:lnSpc>
                <a:spcPct val="90000"/>
              </a:lnSpc>
              <a:defRPr/>
            </a:pPr>
            <a:r>
              <a:rPr lang="ru-RU" sz="1900" b="1" dirty="0">
                <a:latin typeface="Arial" pitchFamily="34" charset="0"/>
                <a:cs typeface="Arial" pitchFamily="34" charset="0"/>
              </a:rPr>
              <a:t>Утверждал постепенность в развитии. </a:t>
            </a:r>
            <a:r>
              <a:rPr lang="ru-RU" sz="1900" b="1" dirty="0">
                <a:solidFill>
                  <a:srgbClr val="FF0000"/>
                </a:solidFill>
                <a:latin typeface="Arial" pitchFamily="34" charset="0"/>
                <a:cs typeface="Arial" pitchFamily="34" charset="0"/>
              </a:rPr>
              <a:t>Вся природа рассматривалась им в виде последовательных переходов от "материи" к «форме». </a:t>
            </a:r>
          </a:p>
          <a:p>
            <a:pPr>
              <a:lnSpc>
                <a:spcPct val="90000"/>
              </a:lnSpc>
              <a:defRPr/>
            </a:pPr>
            <a:endParaRPr lang="ru-RU" sz="1900" b="1" dirty="0">
              <a:latin typeface="Arial" pitchFamily="34" charset="0"/>
              <a:cs typeface="Arial" pitchFamily="34" charset="0"/>
            </a:endParaRPr>
          </a:p>
          <a:p>
            <a:pPr>
              <a:lnSpc>
                <a:spcPct val="90000"/>
              </a:lnSpc>
              <a:defRPr/>
            </a:pPr>
            <a:r>
              <a:rPr lang="ru-RU" sz="1900" b="1" dirty="0">
                <a:latin typeface="Arial" pitchFamily="34" charset="0"/>
                <a:cs typeface="Arial" pitchFamily="34" charset="0"/>
              </a:rPr>
              <a:t>Связал в единое целое растительный и животный мир, выделив промежуточную группу зоофитов (губки, кишечнополостные).</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A5B2595-6DB8-4D1E-8C5F-E2C8F1565E7B}"/>
              </a:ext>
            </a:extLst>
          </p:cNvPr>
          <p:cNvSpPr>
            <a:spLocks noGrp="1"/>
          </p:cNvSpPr>
          <p:nvPr>
            <p:ph type="title"/>
          </p:nvPr>
        </p:nvSpPr>
        <p:spPr/>
        <p:txBody>
          <a:bodyPr/>
          <a:lstStyle/>
          <a:p>
            <a:pPr>
              <a:defRPr/>
            </a:pPr>
            <a:r>
              <a:rPr lang="ru-RU" dirty="0"/>
              <a:t>АРИСТОТЕЛЬ</a:t>
            </a:r>
          </a:p>
        </p:txBody>
      </p:sp>
      <p:sp>
        <p:nvSpPr>
          <p:cNvPr id="3" name="Объект 2">
            <a:extLst>
              <a:ext uri="{FF2B5EF4-FFF2-40B4-BE49-F238E27FC236}">
                <a16:creationId xmlns:a16="http://schemas.microsoft.com/office/drawing/2014/main" id="{78AA8BCB-4452-4858-881B-499E87971A7D}"/>
              </a:ext>
            </a:extLst>
          </p:cNvPr>
          <p:cNvSpPr>
            <a:spLocks noGrp="1"/>
          </p:cNvSpPr>
          <p:nvPr>
            <p:ph sz="half" idx="2"/>
          </p:nvPr>
        </p:nvSpPr>
        <p:spPr>
          <a:xfrm>
            <a:off x="393700" y="1143000"/>
            <a:ext cx="2892425" cy="341313"/>
          </a:xfrm>
        </p:spPr>
        <p:txBody>
          <a:bodyPr/>
          <a:lstStyle/>
          <a:p>
            <a:pPr>
              <a:defRPr/>
            </a:pPr>
            <a:endParaRPr lang="ru-RU"/>
          </a:p>
        </p:txBody>
      </p:sp>
      <p:pic>
        <p:nvPicPr>
          <p:cNvPr id="30724" name="Picture 2" descr="C:\Users\Наталья\Pictures\эволюция\2903.jpg">
            <a:extLst>
              <a:ext uri="{FF2B5EF4-FFF2-40B4-BE49-F238E27FC236}">
                <a16:creationId xmlns:a16="http://schemas.microsoft.com/office/drawing/2014/main" id="{68BF58DD-8233-4E02-ABCD-0CB0450231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88" y="1028700"/>
            <a:ext cx="3571875"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a:extLst>
              <a:ext uri="{FF2B5EF4-FFF2-40B4-BE49-F238E27FC236}">
                <a16:creationId xmlns:a16="http://schemas.microsoft.com/office/drawing/2014/main" id="{D5C69EEB-B08D-49D4-A422-878312A0B92B}"/>
              </a:ext>
            </a:extLst>
          </p:cNvPr>
          <p:cNvSpPr/>
          <p:nvPr/>
        </p:nvSpPr>
        <p:spPr>
          <a:xfrm>
            <a:off x="3997325" y="1371600"/>
            <a:ext cx="4805363" cy="2971800"/>
          </a:xfrm>
          <a:prstGeom prst="rect">
            <a:avLst/>
          </a:prstGeom>
          <a:ln/>
        </p:spPr>
        <p:style>
          <a:lnRef idx="1">
            <a:schemeClr val="accent3"/>
          </a:lnRef>
          <a:fillRef idx="2">
            <a:schemeClr val="accent3"/>
          </a:fillRef>
          <a:effectRef idx="1">
            <a:schemeClr val="accent3"/>
          </a:effectRef>
          <a:fontRef idx="minor">
            <a:schemeClr val="dk1"/>
          </a:fontRef>
        </p:style>
        <p:txBody>
          <a:bodyPr lIns="81639" tIns="40819" rIns="81639" bIns="40819" anchor="ctr"/>
          <a:lstStyle/>
          <a:p>
            <a:pPr algn="ctr">
              <a:buFont typeface="Wingdings" pitchFamily="2" charset="2"/>
              <a:buChar char="§"/>
              <a:defRPr/>
            </a:pPr>
            <a:r>
              <a:rPr lang="ru-RU" sz="3200" b="1" dirty="0">
                <a:solidFill>
                  <a:srgbClr val="FF0000"/>
                </a:solidFill>
                <a:latin typeface="Arial" pitchFamily="34" charset="0"/>
                <a:cs typeface="Arial" pitchFamily="34" charset="0"/>
              </a:rPr>
              <a:t>500 видов </a:t>
            </a:r>
            <a:r>
              <a:rPr lang="ru-RU" sz="3200" dirty="0">
                <a:solidFill>
                  <a:srgbClr val="002060"/>
                </a:solidFill>
                <a:latin typeface="Arial" pitchFamily="34" charset="0"/>
                <a:cs typeface="Arial" pitchFamily="34" charset="0"/>
              </a:rPr>
              <a:t>растений и животных описал и сгруппировал, расположив от простых к сложным</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102CF6C-A494-4235-9734-3795E94EAC7F}"/>
              </a:ext>
            </a:extLst>
          </p:cNvPr>
          <p:cNvSpPr>
            <a:spLocks noGrp="1"/>
          </p:cNvSpPr>
          <p:nvPr>
            <p:ph type="title"/>
          </p:nvPr>
        </p:nvSpPr>
        <p:spPr/>
        <p:txBody>
          <a:bodyPr/>
          <a:lstStyle/>
          <a:p>
            <a:pPr>
              <a:defRPr/>
            </a:pPr>
            <a:r>
              <a:rPr lang="ru-RU" sz="3200" dirty="0"/>
              <a:t>«ЛЕСТНИЦА СУЩЕСТВ» АРИСТОТЕЛЯ</a:t>
            </a:r>
          </a:p>
        </p:txBody>
      </p:sp>
      <p:sp>
        <p:nvSpPr>
          <p:cNvPr id="5" name="TextBox 4">
            <a:extLst>
              <a:ext uri="{FF2B5EF4-FFF2-40B4-BE49-F238E27FC236}">
                <a16:creationId xmlns:a16="http://schemas.microsoft.com/office/drawing/2014/main" id="{76A3C7BA-576F-4425-83C2-310FF5FB58D4}"/>
              </a:ext>
            </a:extLst>
          </p:cNvPr>
          <p:cNvSpPr txBox="1"/>
          <p:nvPr/>
        </p:nvSpPr>
        <p:spPr>
          <a:xfrm>
            <a:off x="290513" y="928688"/>
            <a:ext cx="8458200" cy="865187"/>
          </a:xfrm>
          <a:prstGeom prst="rect">
            <a:avLst/>
          </a:prstGeom>
        </p:spPr>
        <p:style>
          <a:lnRef idx="1">
            <a:schemeClr val="accent2"/>
          </a:lnRef>
          <a:fillRef idx="2">
            <a:schemeClr val="accent2"/>
          </a:fillRef>
          <a:effectRef idx="1">
            <a:schemeClr val="accent2"/>
          </a:effectRef>
          <a:fontRef idx="minor">
            <a:schemeClr val="dk1"/>
          </a:fontRef>
        </p:style>
        <p:txBody>
          <a:bodyPr lIns="81639" tIns="40819" rIns="81639" bIns="40819">
            <a:spAutoFit/>
          </a:bodyPr>
          <a:lstStyle/>
          <a:p>
            <a:pPr algn="ctr">
              <a:defRPr/>
            </a:pPr>
            <a:r>
              <a:rPr lang="ru-RU" sz="2500" b="1" dirty="0">
                <a:solidFill>
                  <a:srgbClr val="002060"/>
                </a:solidFill>
              </a:rPr>
              <a:t>От менее развитых и более примитивных к наиболее развитым (от неживой природы к живой)</a:t>
            </a:r>
          </a:p>
        </p:txBody>
      </p:sp>
      <p:pic>
        <p:nvPicPr>
          <p:cNvPr id="6" name="Picture 2" descr="Картинки по запросу аристотель лестница жизни">
            <a:extLst>
              <a:ext uri="{FF2B5EF4-FFF2-40B4-BE49-F238E27FC236}">
                <a16:creationId xmlns:a16="http://schemas.microsoft.com/office/drawing/2014/main" id="{57891187-9CC1-4E0D-BB5A-BC3A2F85DC79}"/>
              </a:ext>
            </a:extLst>
          </p:cNvPr>
          <p:cNvPicPr>
            <a:picLocks noChangeAspect="1" noChangeArrowheads="1"/>
          </p:cNvPicPr>
          <p:nvPr/>
        </p:nvPicPr>
        <p:blipFill>
          <a:blip r:embed="rId2" cstate="print"/>
          <a:srcRect/>
          <a:stretch>
            <a:fillRect/>
          </a:stretch>
        </p:blipFill>
        <p:spPr bwMode="auto">
          <a:xfrm>
            <a:off x="304619" y="1805771"/>
            <a:ext cx="8630488" cy="32173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7A3B07A-A198-4BFD-AD42-4DF75A49DEBF}"/>
              </a:ext>
            </a:extLst>
          </p:cNvPr>
          <p:cNvSpPr>
            <a:spLocks noGrp="1"/>
          </p:cNvSpPr>
          <p:nvPr>
            <p:ph type="title"/>
          </p:nvPr>
        </p:nvSpPr>
        <p:spPr>
          <a:xfrm>
            <a:off x="101600" y="-92075"/>
            <a:ext cx="8928100" cy="614363"/>
          </a:xfrm>
        </p:spPr>
        <p:txBody>
          <a:bodyPr>
            <a:noAutofit/>
          </a:bodyPr>
          <a:lstStyle/>
          <a:p>
            <a:pPr>
              <a:defRPr/>
            </a:pPr>
            <a:br>
              <a:rPr lang="ru-RU" sz="4400" dirty="0"/>
            </a:br>
            <a:r>
              <a:rPr lang="ru-RU" sz="4400" dirty="0"/>
              <a:t>ТИТ ЛУКРЕЦИЙ КАР </a:t>
            </a:r>
          </a:p>
        </p:txBody>
      </p:sp>
      <p:sp>
        <p:nvSpPr>
          <p:cNvPr id="5" name="Прямоугольник 4">
            <a:extLst>
              <a:ext uri="{FF2B5EF4-FFF2-40B4-BE49-F238E27FC236}">
                <a16:creationId xmlns:a16="http://schemas.microsoft.com/office/drawing/2014/main" id="{B1C3B4B6-6D84-4B1F-A13B-BC3F536DFCEC}"/>
              </a:ext>
            </a:extLst>
          </p:cNvPr>
          <p:cNvSpPr/>
          <p:nvPr/>
        </p:nvSpPr>
        <p:spPr>
          <a:xfrm>
            <a:off x="250825" y="987425"/>
            <a:ext cx="5581650" cy="3478213"/>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just">
              <a:spcBef>
                <a:spcPct val="20000"/>
              </a:spcBef>
              <a:buClr>
                <a:srgbClr val="51C3CA"/>
              </a:buClr>
              <a:defRPr/>
            </a:pPr>
            <a:r>
              <a:rPr lang="ru-RU" sz="2200" b="1" kern="800" spc="-10" dirty="0">
                <a:solidFill>
                  <a:srgbClr val="7030A0"/>
                </a:solidFill>
                <a:latin typeface="Arial" pitchFamily="34" charset="0"/>
                <a:cs typeface="Arial" pitchFamily="34" charset="0"/>
              </a:rPr>
              <a:t>        </a:t>
            </a:r>
            <a:r>
              <a:rPr lang="ru-RU" sz="2200" b="1" kern="800" spc="-10" dirty="0">
                <a:solidFill>
                  <a:srgbClr val="002060"/>
                </a:solidFill>
                <a:latin typeface="Arial" pitchFamily="34" charset="0"/>
                <a:cs typeface="Arial" pitchFamily="34" charset="0"/>
              </a:rPr>
              <a:t>Древнеримский учёный </a:t>
            </a:r>
            <a:r>
              <a:rPr lang="ru-RU" sz="2200" b="1" kern="800" spc="-10" dirty="0">
                <a:solidFill>
                  <a:srgbClr val="AD037C"/>
                </a:solidFill>
                <a:latin typeface="Arial" pitchFamily="34" charset="0"/>
                <a:cs typeface="Arial" pitchFamily="34" charset="0"/>
              </a:rPr>
              <a:t>Тит Лукреций Кар (99–55 гг. до н.э.) </a:t>
            </a:r>
            <a:r>
              <a:rPr lang="ru-RU" sz="2200" b="1" kern="800" spc="-10" dirty="0">
                <a:solidFill>
                  <a:srgbClr val="002060"/>
                </a:solidFill>
                <a:latin typeface="Arial" pitchFamily="34" charset="0"/>
                <a:cs typeface="Arial" pitchFamily="34" charset="0"/>
              </a:rPr>
              <a:t>высказал мысль, что мир, вселенная, возникли сами собой, животные возникли из сырой земли, первые их предки были физически нежизнеспособные, в дальнейшем возникли животные движущиеся, питающиеся, скрещивающиеся, способные себя защитить от врагов.</a:t>
            </a:r>
          </a:p>
        </p:txBody>
      </p:sp>
      <p:pic>
        <p:nvPicPr>
          <p:cNvPr id="32772" name="Picture 4">
            <a:extLst>
              <a:ext uri="{FF2B5EF4-FFF2-40B4-BE49-F238E27FC236}">
                <a16:creationId xmlns:a16="http://schemas.microsoft.com/office/drawing/2014/main" id="{D76AD2DB-803A-4EB9-B72E-292BD8FC28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1863" y="1208088"/>
            <a:ext cx="2943225" cy="294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D6112ED-78DB-4C5D-AAC6-EBB9F9A0DBBE}"/>
              </a:ext>
            </a:extLst>
          </p:cNvPr>
          <p:cNvSpPr>
            <a:spLocks noGrp="1"/>
          </p:cNvSpPr>
          <p:nvPr>
            <p:ph type="title"/>
          </p:nvPr>
        </p:nvSpPr>
        <p:spPr>
          <a:xfrm>
            <a:off x="107950" y="209550"/>
            <a:ext cx="8928100" cy="614363"/>
          </a:xfrm>
        </p:spPr>
        <p:txBody>
          <a:bodyPr>
            <a:noAutofit/>
          </a:bodyPr>
          <a:lstStyle/>
          <a:p>
            <a:pPr>
              <a:defRPr/>
            </a:pPr>
            <a:br>
              <a:rPr lang="ru-RU" sz="3600" dirty="0"/>
            </a:br>
            <a:r>
              <a:rPr lang="ru-RU" sz="3600" dirty="0"/>
              <a:t>КЛАВДИЙ ГАЛЕН </a:t>
            </a:r>
            <a:br>
              <a:rPr lang="ru-RU" sz="3600" dirty="0"/>
            </a:br>
            <a:endParaRPr lang="ru-RU" sz="3600" dirty="0"/>
          </a:p>
        </p:txBody>
      </p:sp>
      <p:sp>
        <p:nvSpPr>
          <p:cNvPr id="5" name="Прямоугольник 4">
            <a:extLst>
              <a:ext uri="{FF2B5EF4-FFF2-40B4-BE49-F238E27FC236}">
                <a16:creationId xmlns:a16="http://schemas.microsoft.com/office/drawing/2014/main" id="{495AC8E4-AA85-4171-B193-D06F20536A43}"/>
              </a:ext>
            </a:extLst>
          </p:cNvPr>
          <p:cNvSpPr/>
          <p:nvPr/>
        </p:nvSpPr>
        <p:spPr>
          <a:xfrm>
            <a:off x="257175" y="1131888"/>
            <a:ext cx="5256119" cy="304698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spcBef>
                <a:spcPct val="20000"/>
              </a:spcBef>
              <a:buClr>
                <a:srgbClr val="51C3CA"/>
              </a:buClr>
              <a:defRPr/>
            </a:pPr>
            <a:r>
              <a:rPr lang="ru-RU" sz="2400" b="1" kern="800" spc="-10" dirty="0">
                <a:solidFill>
                  <a:srgbClr val="AD037C"/>
                </a:solidFill>
                <a:latin typeface="Arial" pitchFamily="34" charset="0"/>
                <a:cs typeface="Arial" pitchFamily="34" charset="0"/>
              </a:rPr>
              <a:t>       Клавдий Гален (130–200гг.) </a:t>
            </a:r>
            <a:r>
              <a:rPr lang="ru-RU" sz="2400" b="1" kern="800" spc="-10" dirty="0">
                <a:solidFill>
                  <a:srgbClr val="002060"/>
                </a:solidFill>
                <a:latin typeface="Arial" pitchFamily="34" charset="0"/>
                <a:cs typeface="Arial" pitchFamily="34" charset="0"/>
              </a:rPr>
              <a:t>был одним из основателей медицины. Он изучал анатомию овцы, быка</a:t>
            </a:r>
            <a:r>
              <a:rPr lang="ru-RU" sz="2400" b="1" kern="800" spc="-10">
                <a:solidFill>
                  <a:srgbClr val="002060"/>
                </a:solidFill>
                <a:latin typeface="Arial" pitchFamily="34" charset="0"/>
                <a:cs typeface="Arial" pitchFamily="34" charset="0"/>
              </a:rPr>
              <a:t>, свиней</a:t>
            </a:r>
            <a:r>
              <a:rPr lang="ru-RU" sz="2400" b="1" kern="800" spc="-10" dirty="0">
                <a:solidFill>
                  <a:srgbClr val="002060"/>
                </a:solidFill>
                <a:latin typeface="Arial" pitchFamily="34" charset="0"/>
                <a:cs typeface="Arial" pitchFamily="34" charset="0"/>
              </a:rPr>
              <a:t>, собак, медведей  и многих других позвоночных  животных. Он подметил сходство в строении тела человека и обезьяны.</a:t>
            </a:r>
          </a:p>
        </p:txBody>
      </p:sp>
      <p:pic>
        <p:nvPicPr>
          <p:cNvPr id="33796" name="Picture 4">
            <a:extLst>
              <a:ext uri="{FF2B5EF4-FFF2-40B4-BE49-F238E27FC236}">
                <a16:creationId xmlns:a16="http://schemas.microsoft.com/office/drawing/2014/main" id="{3AED8A97-47D8-4867-ABB6-03D9D13612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942975"/>
            <a:ext cx="2976563" cy="386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1BAFD82-E59B-4763-9064-629807DD3C9F}"/>
              </a:ext>
            </a:extLst>
          </p:cNvPr>
          <p:cNvSpPr>
            <a:spLocks noGrp="1"/>
          </p:cNvSpPr>
          <p:nvPr>
            <p:ph type="title"/>
          </p:nvPr>
        </p:nvSpPr>
        <p:spPr>
          <a:xfrm>
            <a:off x="107950" y="209550"/>
            <a:ext cx="8928100" cy="614363"/>
          </a:xfrm>
        </p:spPr>
        <p:txBody>
          <a:bodyPr>
            <a:noAutofit/>
          </a:bodyPr>
          <a:lstStyle/>
          <a:p>
            <a:pPr>
              <a:defRPr/>
            </a:pPr>
            <a:br>
              <a:rPr lang="ru-RU" sz="3200" dirty="0"/>
            </a:br>
            <a:endParaRPr lang="ru-RU" sz="3200" dirty="0"/>
          </a:p>
        </p:txBody>
      </p:sp>
      <p:sp>
        <p:nvSpPr>
          <p:cNvPr id="5" name="Прямоугольник 4">
            <a:extLst>
              <a:ext uri="{FF2B5EF4-FFF2-40B4-BE49-F238E27FC236}">
                <a16:creationId xmlns:a16="http://schemas.microsoft.com/office/drawing/2014/main" id="{F67E5C60-43D9-4EC9-8DF3-BB7C7011A5D2}"/>
              </a:ext>
            </a:extLst>
          </p:cNvPr>
          <p:cNvSpPr/>
          <p:nvPr/>
        </p:nvSpPr>
        <p:spPr>
          <a:xfrm>
            <a:off x="250825" y="987425"/>
            <a:ext cx="5976938" cy="381635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just">
              <a:spcBef>
                <a:spcPct val="20000"/>
              </a:spcBef>
              <a:buClr>
                <a:srgbClr val="51C3CA"/>
              </a:buClr>
              <a:defRPr/>
            </a:pPr>
            <a:r>
              <a:rPr lang="ru-RU" sz="2200" b="1" kern="800" spc="-10" dirty="0">
                <a:solidFill>
                  <a:srgbClr val="002060"/>
                </a:solidFill>
                <a:latin typeface="Arial" pitchFamily="34" charset="0"/>
                <a:cs typeface="Arial" pitchFamily="34" charset="0"/>
              </a:rPr>
              <a:t>Большое теоретическое наследие оставил средневековый учёный </a:t>
            </a:r>
            <a:r>
              <a:rPr lang="ru-RU" sz="2200" b="1" kern="800" spc="-10" dirty="0">
                <a:solidFill>
                  <a:srgbClr val="AD037C"/>
                </a:solidFill>
                <a:latin typeface="Arial" pitchFamily="34" charset="0"/>
                <a:cs typeface="Arial" pitchFamily="34" charset="0"/>
              </a:rPr>
              <a:t>Ахмед ибн-</a:t>
            </a:r>
            <a:r>
              <a:rPr lang="ru-RU" sz="2200" b="1" kern="800" spc="-10" dirty="0" err="1">
                <a:solidFill>
                  <a:srgbClr val="AD037C"/>
                </a:solidFill>
                <a:latin typeface="Arial" pitchFamily="34" charset="0"/>
                <a:cs typeface="Arial" pitchFamily="34" charset="0"/>
              </a:rPr>
              <a:t>Наср</a:t>
            </a:r>
            <a:r>
              <a:rPr lang="ru-RU" sz="2200" b="1" kern="800" spc="-10" dirty="0">
                <a:solidFill>
                  <a:srgbClr val="AD037C"/>
                </a:solidFill>
                <a:latin typeface="Arial" pitchFamily="34" charset="0"/>
                <a:cs typeface="Arial" pitchFamily="34" charset="0"/>
              </a:rPr>
              <a:t> ал-</a:t>
            </a:r>
            <a:r>
              <a:rPr lang="ru-RU" sz="2200" b="1" kern="800" spc="-10" dirty="0" err="1">
                <a:solidFill>
                  <a:srgbClr val="AD037C"/>
                </a:solidFill>
                <a:latin typeface="Arial" pitchFamily="34" charset="0"/>
                <a:cs typeface="Arial" pitchFamily="34" charset="0"/>
              </a:rPr>
              <a:t>Джайхани</a:t>
            </a:r>
            <a:r>
              <a:rPr lang="ru-RU" sz="2200" b="1" kern="800" spc="-10" dirty="0">
                <a:solidFill>
                  <a:srgbClr val="AD037C"/>
                </a:solidFill>
                <a:latin typeface="Arial" pitchFamily="34" charset="0"/>
                <a:cs typeface="Arial" pitchFamily="34" charset="0"/>
              </a:rPr>
              <a:t> (870–912) </a:t>
            </a:r>
            <a:r>
              <a:rPr lang="ru-RU" sz="2200" b="1" kern="800" spc="-10" dirty="0">
                <a:solidFill>
                  <a:srgbClr val="002060"/>
                </a:solidFill>
                <a:latin typeface="Arial" pitchFamily="34" charset="0"/>
                <a:cs typeface="Arial" pitchFamily="34" charset="0"/>
              </a:rPr>
              <a:t>собравший  ценные сведения о жизни,  развитии  видов  животных  и  растений  Индии, Китая, Центральной Азии. Он собрал  сведения о распространении растений и животных, а также о животных и растениях, которые использует местное население, об их характере и значении.</a:t>
            </a:r>
          </a:p>
        </p:txBody>
      </p:sp>
      <p:sp>
        <p:nvSpPr>
          <p:cNvPr id="34820" name="Прямоугольник 2">
            <a:extLst>
              <a:ext uri="{FF2B5EF4-FFF2-40B4-BE49-F238E27FC236}">
                <a16:creationId xmlns:a16="http://schemas.microsoft.com/office/drawing/2014/main" id="{711674BA-E176-460D-97F3-2E06AF164727}"/>
              </a:ext>
            </a:extLst>
          </p:cNvPr>
          <p:cNvSpPr>
            <a:spLocks noChangeArrowheads="1"/>
          </p:cNvSpPr>
          <p:nvPr/>
        </p:nvSpPr>
        <p:spPr bwMode="auto">
          <a:xfrm>
            <a:off x="107950" y="123825"/>
            <a:ext cx="8928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Open Sans Light"/>
              </a:defRPr>
            </a:lvl1pPr>
            <a:lvl2pPr marL="742950" indent="-285750">
              <a:defRPr sz="1700">
                <a:solidFill>
                  <a:schemeClr val="tx1"/>
                </a:solidFill>
                <a:latin typeface="Open Sans Light"/>
              </a:defRPr>
            </a:lvl2pPr>
            <a:lvl3pPr marL="1143000" indent="-228600">
              <a:defRPr sz="1700">
                <a:solidFill>
                  <a:schemeClr val="tx1"/>
                </a:solidFill>
                <a:latin typeface="Open Sans Light"/>
              </a:defRPr>
            </a:lvl3pPr>
            <a:lvl4pPr marL="1600200" indent="-228600">
              <a:defRPr sz="1700">
                <a:solidFill>
                  <a:schemeClr val="tx1"/>
                </a:solidFill>
                <a:latin typeface="Open Sans Light"/>
              </a:defRPr>
            </a:lvl4pPr>
            <a:lvl5pPr marL="2057400" indent="-228600">
              <a:defRPr sz="1700">
                <a:solidFill>
                  <a:schemeClr val="tx1"/>
                </a:solidFill>
                <a:latin typeface="Open Sans Light"/>
              </a:defRPr>
            </a:lvl5pPr>
            <a:lvl6pPr marL="2514600" indent="-228600" defTabSz="911225" eaLnBrk="0" fontAlgn="base" hangingPunct="0">
              <a:spcBef>
                <a:spcPct val="0"/>
              </a:spcBef>
              <a:spcAft>
                <a:spcPct val="0"/>
              </a:spcAft>
              <a:defRPr sz="1700">
                <a:solidFill>
                  <a:schemeClr val="tx1"/>
                </a:solidFill>
                <a:latin typeface="Open Sans Light"/>
              </a:defRPr>
            </a:lvl6pPr>
            <a:lvl7pPr marL="2971800" indent="-228600" defTabSz="911225" eaLnBrk="0" fontAlgn="base" hangingPunct="0">
              <a:spcBef>
                <a:spcPct val="0"/>
              </a:spcBef>
              <a:spcAft>
                <a:spcPct val="0"/>
              </a:spcAft>
              <a:defRPr sz="1700">
                <a:solidFill>
                  <a:schemeClr val="tx1"/>
                </a:solidFill>
                <a:latin typeface="Open Sans Light"/>
              </a:defRPr>
            </a:lvl7pPr>
            <a:lvl8pPr marL="3429000" indent="-228600" defTabSz="911225" eaLnBrk="0" fontAlgn="base" hangingPunct="0">
              <a:spcBef>
                <a:spcPct val="0"/>
              </a:spcBef>
              <a:spcAft>
                <a:spcPct val="0"/>
              </a:spcAft>
              <a:defRPr sz="1700">
                <a:solidFill>
                  <a:schemeClr val="tx1"/>
                </a:solidFill>
                <a:latin typeface="Open Sans Light"/>
              </a:defRPr>
            </a:lvl8pPr>
            <a:lvl9pPr marL="3886200" indent="-228600" defTabSz="911225" eaLnBrk="0" fontAlgn="base" hangingPunct="0">
              <a:spcBef>
                <a:spcPct val="0"/>
              </a:spcBef>
              <a:spcAft>
                <a:spcPct val="0"/>
              </a:spcAft>
              <a:defRPr sz="1700">
                <a:solidFill>
                  <a:schemeClr val="tx1"/>
                </a:solidFill>
                <a:latin typeface="Open Sans Light"/>
              </a:defRPr>
            </a:lvl9pPr>
          </a:lstStyle>
          <a:p>
            <a:pPr algn="ctr"/>
            <a:r>
              <a:rPr lang="ru-RU" altLang="en-US" sz="2000" b="1">
                <a:solidFill>
                  <a:schemeClr val="bg1"/>
                </a:solidFill>
              </a:rPr>
              <a:t>ВОЗНИКНОВЕНИЕ ЭВОЛЮЦИОННЫХ ВЗГЛЯДОВ В ЦЕНТРАЛЬНОЙ АЗИИ</a:t>
            </a:r>
          </a:p>
        </p:txBody>
      </p:sp>
      <p:pic>
        <p:nvPicPr>
          <p:cNvPr id="34821" name="Picture 2">
            <a:extLst>
              <a:ext uri="{FF2B5EF4-FFF2-40B4-BE49-F238E27FC236}">
                <a16:creationId xmlns:a16="http://schemas.microsoft.com/office/drawing/2014/main" id="{5B13639F-6D68-4E46-BB80-1345A7D616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788" y="1671638"/>
            <a:ext cx="2627312"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711403B-DCD0-4AFB-AC07-36180FAF7B6F}"/>
              </a:ext>
            </a:extLst>
          </p:cNvPr>
          <p:cNvSpPr>
            <a:spLocks noGrp="1"/>
          </p:cNvSpPr>
          <p:nvPr>
            <p:ph type="title"/>
          </p:nvPr>
        </p:nvSpPr>
        <p:spPr>
          <a:xfrm>
            <a:off x="107950" y="209550"/>
            <a:ext cx="8928100" cy="614363"/>
          </a:xfrm>
        </p:spPr>
        <p:txBody>
          <a:bodyPr>
            <a:noAutofit/>
          </a:bodyPr>
          <a:lstStyle/>
          <a:p>
            <a:pPr>
              <a:defRPr/>
            </a:pPr>
            <a:br>
              <a:rPr lang="ru-RU" sz="3200" dirty="0"/>
            </a:br>
            <a:endParaRPr lang="ru-RU" sz="3200" dirty="0"/>
          </a:p>
        </p:txBody>
      </p:sp>
      <p:sp>
        <p:nvSpPr>
          <p:cNvPr id="5" name="Прямоугольник 4">
            <a:extLst>
              <a:ext uri="{FF2B5EF4-FFF2-40B4-BE49-F238E27FC236}">
                <a16:creationId xmlns:a16="http://schemas.microsoft.com/office/drawing/2014/main" id="{8F67A7F5-3A91-4DDE-8C20-A05371D93B2D}"/>
              </a:ext>
            </a:extLst>
          </p:cNvPr>
          <p:cNvSpPr/>
          <p:nvPr/>
        </p:nvSpPr>
        <p:spPr>
          <a:xfrm>
            <a:off x="576263" y="1311275"/>
            <a:ext cx="4759325" cy="280035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just">
              <a:spcBef>
                <a:spcPct val="20000"/>
              </a:spcBef>
              <a:buClr>
                <a:srgbClr val="51C3CA"/>
              </a:buClr>
              <a:defRPr/>
            </a:pPr>
            <a:r>
              <a:rPr lang="ru-RU" sz="2200" b="1" kern="800" spc="-10" dirty="0">
                <a:solidFill>
                  <a:srgbClr val="7030A0"/>
                </a:solidFill>
                <a:latin typeface="Arial" pitchFamily="34" charset="0"/>
                <a:cs typeface="Arial" pitchFamily="34" charset="0"/>
              </a:rPr>
              <a:t>Абу </a:t>
            </a:r>
            <a:r>
              <a:rPr lang="ru-RU" sz="2200" b="1" kern="800" spc="-10" dirty="0" err="1">
                <a:solidFill>
                  <a:srgbClr val="7030A0"/>
                </a:solidFill>
                <a:latin typeface="Arial" pitchFamily="34" charset="0"/>
                <a:cs typeface="Arial" pitchFamily="34" charset="0"/>
              </a:rPr>
              <a:t>Наср</a:t>
            </a:r>
            <a:r>
              <a:rPr lang="ru-RU" sz="2200" b="1" kern="800" spc="-10" dirty="0">
                <a:solidFill>
                  <a:srgbClr val="7030A0"/>
                </a:solidFill>
                <a:latin typeface="Arial" pitchFamily="34" charset="0"/>
                <a:cs typeface="Arial" pitchFamily="34" charset="0"/>
              </a:rPr>
              <a:t> </a:t>
            </a:r>
            <a:r>
              <a:rPr lang="ru-RU" sz="2200" b="1" kern="800" spc="-10" dirty="0" err="1">
                <a:solidFill>
                  <a:srgbClr val="7030A0"/>
                </a:solidFill>
                <a:latin typeface="Arial" pitchFamily="34" charset="0"/>
                <a:cs typeface="Arial" pitchFamily="34" charset="0"/>
              </a:rPr>
              <a:t>Фараби</a:t>
            </a:r>
            <a:r>
              <a:rPr lang="ru-RU" sz="2200" b="1" kern="800" spc="-10" dirty="0">
                <a:solidFill>
                  <a:srgbClr val="7030A0"/>
                </a:solidFill>
                <a:latin typeface="Arial" pitchFamily="34" charset="0"/>
                <a:cs typeface="Arial" pitchFamily="34" charset="0"/>
              </a:rPr>
              <a:t> (870–950) </a:t>
            </a:r>
            <a:r>
              <a:rPr lang="ru-RU" sz="2200" b="1" kern="800" spc="-10" dirty="0">
                <a:solidFill>
                  <a:srgbClr val="002060"/>
                </a:solidFill>
                <a:latin typeface="Arial" pitchFamily="34" charset="0"/>
                <a:cs typeface="Arial" pitchFamily="34" charset="0"/>
              </a:rPr>
              <a:t>вёл работу в области ботаники, зоологии, анатомии человека и природоведении. Он показал, что организм человека –  это единая система и указал, что заболевания (болезни) связаны с изменением режим питания</a:t>
            </a:r>
          </a:p>
        </p:txBody>
      </p:sp>
      <p:sp>
        <p:nvSpPr>
          <p:cNvPr id="35844" name="Прямоугольник 2">
            <a:extLst>
              <a:ext uri="{FF2B5EF4-FFF2-40B4-BE49-F238E27FC236}">
                <a16:creationId xmlns:a16="http://schemas.microsoft.com/office/drawing/2014/main" id="{CBFF557E-29FA-4BAE-9582-A7415FC22A59}"/>
              </a:ext>
            </a:extLst>
          </p:cNvPr>
          <p:cNvSpPr>
            <a:spLocks noChangeArrowheads="1"/>
          </p:cNvSpPr>
          <p:nvPr/>
        </p:nvSpPr>
        <p:spPr bwMode="auto">
          <a:xfrm>
            <a:off x="107950" y="123825"/>
            <a:ext cx="8928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Open Sans Light"/>
              </a:defRPr>
            </a:lvl1pPr>
            <a:lvl2pPr marL="742950" indent="-285750">
              <a:defRPr sz="1700">
                <a:solidFill>
                  <a:schemeClr val="tx1"/>
                </a:solidFill>
                <a:latin typeface="Open Sans Light"/>
              </a:defRPr>
            </a:lvl2pPr>
            <a:lvl3pPr marL="1143000" indent="-228600">
              <a:defRPr sz="1700">
                <a:solidFill>
                  <a:schemeClr val="tx1"/>
                </a:solidFill>
                <a:latin typeface="Open Sans Light"/>
              </a:defRPr>
            </a:lvl3pPr>
            <a:lvl4pPr marL="1600200" indent="-228600">
              <a:defRPr sz="1700">
                <a:solidFill>
                  <a:schemeClr val="tx1"/>
                </a:solidFill>
                <a:latin typeface="Open Sans Light"/>
              </a:defRPr>
            </a:lvl4pPr>
            <a:lvl5pPr marL="2057400" indent="-228600">
              <a:defRPr sz="1700">
                <a:solidFill>
                  <a:schemeClr val="tx1"/>
                </a:solidFill>
                <a:latin typeface="Open Sans Light"/>
              </a:defRPr>
            </a:lvl5pPr>
            <a:lvl6pPr marL="2514600" indent="-228600" defTabSz="911225" eaLnBrk="0" fontAlgn="base" hangingPunct="0">
              <a:spcBef>
                <a:spcPct val="0"/>
              </a:spcBef>
              <a:spcAft>
                <a:spcPct val="0"/>
              </a:spcAft>
              <a:defRPr sz="1700">
                <a:solidFill>
                  <a:schemeClr val="tx1"/>
                </a:solidFill>
                <a:latin typeface="Open Sans Light"/>
              </a:defRPr>
            </a:lvl6pPr>
            <a:lvl7pPr marL="2971800" indent="-228600" defTabSz="911225" eaLnBrk="0" fontAlgn="base" hangingPunct="0">
              <a:spcBef>
                <a:spcPct val="0"/>
              </a:spcBef>
              <a:spcAft>
                <a:spcPct val="0"/>
              </a:spcAft>
              <a:defRPr sz="1700">
                <a:solidFill>
                  <a:schemeClr val="tx1"/>
                </a:solidFill>
                <a:latin typeface="Open Sans Light"/>
              </a:defRPr>
            </a:lvl7pPr>
            <a:lvl8pPr marL="3429000" indent="-228600" defTabSz="911225" eaLnBrk="0" fontAlgn="base" hangingPunct="0">
              <a:spcBef>
                <a:spcPct val="0"/>
              </a:spcBef>
              <a:spcAft>
                <a:spcPct val="0"/>
              </a:spcAft>
              <a:defRPr sz="1700">
                <a:solidFill>
                  <a:schemeClr val="tx1"/>
                </a:solidFill>
                <a:latin typeface="Open Sans Light"/>
              </a:defRPr>
            </a:lvl8pPr>
            <a:lvl9pPr marL="3886200" indent="-228600" defTabSz="911225" eaLnBrk="0" fontAlgn="base" hangingPunct="0">
              <a:spcBef>
                <a:spcPct val="0"/>
              </a:spcBef>
              <a:spcAft>
                <a:spcPct val="0"/>
              </a:spcAft>
              <a:defRPr sz="1700">
                <a:solidFill>
                  <a:schemeClr val="tx1"/>
                </a:solidFill>
                <a:latin typeface="Open Sans Light"/>
              </a:defRPr>
            </a:lvl9pPr>
          </a:lstStyle>
          <a:p>
            <a:pPr algn="ctr"/>
            <a:r>
              <a:rPr lang="ru-RU" altLang="en-US" sz="2000" b="1">
                <a:solidFill>
                  <a:schemeClr val="bg1"/>
                </a:solidFill>
              </a:rPr>
              <a:t>ВОЗНИКНОВЕНИЕ ЭВОЛЮЦИОННЫХ ВЗГЛЯДОВ В ЦЕНТРАЛЬНОЙ АЗИИ</a:t>
            </a:r>
          </a:p>
        </p:txBody>
      </p:sp>
      <p:pic>
        <p:nvPicPr>
          <p:cNvPr id="35845" name="Picture 2">
            <a:extLst>
              <a:ext uri="{FF2B5EF4-FFF2-40B4-BE49-F238E27FC236}">
                <a16:creationId xmlns:a16="http://schemas.microsoft.com/office/drawing/2014/main" id="{81E6BC85-BB9A-46B5-83F7-CB66D363B8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425" y="1095375"/>
            <a:ext cx="2879725" cy="382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1707B4F-A031-4642-A13B-C24F5D7D2D2D}"/>
              </a:ext>
            </a:extLst>
          </p:cNvPr>
          <p:cNvSpPr>
            <a:spLocks noGrp="1"/>
          </p:cNvSpPr>
          <p:nvPr>
            <p:ph type="title"/>
          </p:nvPr>
        </p:nvSpPr>
        <p:spPr>
          <a:xfrm>
            <a:off x="107950" y="209550"/>
            <a:ext cx="8928100" cy="614363"/>
          </a:xfrm>
        </p:spPr>
        <p:txBody>
          <a:bodyPr>
            <a:noAutofit/>
          </a:bodyPr>
          <a:lstStyle/>
          <a:p>
            <a:pPr>
              <a:defRPr/>
            </a:pPr>
            <a:br>
              <a:rPr lang="ru-RU" sz="3200" dirty="0"/>
            </a:br>
            <a:endParaRPr lang="ru-RU" sz="3200" dirty="0"/>
          </a:p>
        </p:txBody>
      </p:sp>
      <p:sp>
        <p:nvSpPr>
          <p:cNvPr id="5" name="Прямоугольник 4">
            <a:extLst>
              <a:ext uri="{FF2B5EF4-FFF2-40B4-BE49-F238E27FC236}">
                <a16:creationId xmlns:a16="http://schemas.microsoft.com/office/drawing/2014/main" id="{B8598A1F-9948-4CBF-A257-35752E3B7364}"/>
              </a:ext>
            </a:extLst>
          </p:cNvPr>
          <p:cNvSpPr/>
          <p:nvPr/>
        </p:nvSpPr>
        <p:spPr>
          <a:xfrm>
            <a:off x="395288" y="1239838"/>
            <a:ext cx="3781425" cy="341630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spcBef>
                <a:spcPct val="20000"/>
              </a:spcBef>
              <a:buClr>
                <a:srgbClr val="51C3CA"/>
              </a:buClr>
              <a:defRPr/>
            </a:pPr>
            <a:r>
              <a:rPr lang="ru-RU" sz="2400" b="1" kern="800" spc="-10">
                <a:solidFill>
                  <a:srgbClr val="002060"/>
                </a:solidFill>
                <a:latin typeface="Arial" pitchFamily="34" charset="0"/>
                <a:cs typeface="Arial" pitchFamily="34" charset="0"/>
              </a:rPr>
              <a:t>Фараби </a:t>
            </a:r>
            <a:r>
              <a:rPr lang="ru-RU" sz="2400" b="1" kern="800" spc="-10" dirty="0">
                <a:solidFill>
                  <a:srgbClr val="002060"/>
                </a:solidFill>
                <a:latin typeface="Arial" pitchFamily="34" charset="0"/>
                <a:cs typeface="Arial" pitchFamily="34" charset="0"/>
              </a:rPr>
              <a:t>считал, что человек вначале отделился от мира животных, поэтому у него сохранились некоторые сходные черты. Он признавал естественный и искусственный отбор.</a:t>
            </a:r>
          </a:p>
        </p:txBody>
      </p:sp>
      <p:sp>
        <p:nvSpPr>
          <p:cNvPr id="36868" name="Прямоугольник 2">
            <a:extLst>
              <a:ext uri="{FF2B5EF4-FFF2-40B4-BE49-F238E27FC236}">
                <a16:creationId xmlns:a16="http://schemas.microsoft.com/office/drawing/2014/main" id="{2DD89284-3F3C-473C-BE75-AC5CCBE248EC}"/>
              </a:ext>
            </a:extLst>
          </p:cNvPr>
          <p:cNvSpPr>
            <a:spLocks noChangeArrowheads="1"/>
          </p:cNvSpPr>
          <p:nvPr/>
        </p:nvSpPr>
        <p:spPr bwMode="auto">
          <a:xfrm>
            <a:off x="107950" y="123825"/>
            <a:ext cx="8928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Open Sans Light"/>
              </a:defRPr>
            </a:lvl1pPr>
            <a:lvl2pPr marL="742950" indent="-285750">
              <a:defRPr sz="1700">
                <a:solidFill>
                  <a:schemeClr val="tx1"/>
                </a:solidFill>
                <a:latin typeface="Open Sans Light"/>
              </a:defRPr>
            </a:lvl2pPr>
            <a:lvl3pPr marL="1143000" indent="-228600">
              <a:defRPr sz="1700">
                <a:solidFill>
                  <a:schemeClr val="tx1"/>
                </a:solidFill>
                <a:latin typeface="Open Sans Light"/>
              </a:defRPr>
            </a:lvl3pPr>
            <a:lvl4pPr marL="1600200" indent="-228600">
              <a:defRPr sz="1700">
                <a:solidFill>
                  <a:schemeClr val="tx1"/>
                </a:solidFill>
                <a:latin typeface="Open Sans Light"/>
              </a:defRPr>
            </a:lvl4pPr>
            <a:lvl5pPr marL="2057400" indent="-228600">
              <a:defRPr sz="1700">
                <a:solidFill>
                  <a:schemeClr val="tx1"/>
                </a:solidFill>
                <a:latin typeface="Open Sans Light"/>
              </a:defRPr>
            </a:lvl5pPr>
            <a:lvl6pPr marL="2514600" indent="-228600" defTabSz="911225" eaLnBrk="0" fontAlgn="base" hangingPunct="0">
              <a:spcBef>
                <a:spcPct val="0"/>
              </a:spcBef>
              <a:spcAft>
                <a:spcPct val="0"/>
              </a:spcAft>
              <a:defRPr sz="1700">
                <a:solidFill>
                  <a:schemeClr val="tx1"/>
                </a:solidFill>
                <a:latin typeface="Open Sans Light"/>
              </a:defRPr>
            </a:lvl6pPr>
            <a:lvl7pPr marL="2971800" indent="-228600" defTabSz="911225" eaLnBrk="0" fontAlgn="base" hangingPunct="0">
              <a:spcBef>
                <a:spcPct val="0"/>
              </a:spcBef>
              <a:spcAft>
                <a:spcPct val="0"/>
              </a:spcAft>
              <a:defRPr sz="1700">
                <a:solidFill>
                  <a:schemeClr val="tx1"/>
                </a:solidFill>
                <a:latin typeface="Open Sans Light"/>
              </a:defRPr>
            </a:lvl7pPr>
            <a:lvl8pPr marL="3429000" indent="-228600" defTabSz="911225" eaLnBrk="0" fontAlgn="base" hangingPunct="0">
              <a:spcBef>
                <a:spcPct val="0"/>
              </a:spcBef>
              <a:spcAft>
                <a:spcPct val="0"/>
              </a:spcAft>
              <a:defRPr sz="1700">
                <a:solidFill>
                  <a:schemeClr val="tx1"/>
                </a:solidFill>
                <a:latin typeface="Open Sans Light"/>
              </a:defRPr>
            </a:lvl8pPr>
            <a:lvl9pPr marL="3886200" indent="-228600" defTabSz="911225" eaLnBrk="0" fontAlgn="base" hangingPunct="0">
              <a:spcBef>
                <a:spcPct val="0"/>
              </a:spcBef>
              <a:spcAft>
                <a:spcPct val="0"/>
              </a:spcAft>
              <a:defRPr sz="1700">
                <a:solidFill>
                  <a:schemeClr val="tx1"/>
                </a:solidFill>
                <a:latin typeface="Open Sans Light"/>
              </a:defRPr>
            </a:lvl9pPr>
          </a:lstStyle>
          <a:p>
            <a:pPr algn="ctr"/>
            <a:r>
              <a:rPr lang="ru-RU" altLang="en-US" sz="2000" b="1">
                <a:solidFill>
                  <a:schemeClr val="bg1"/>
                </a:solidFill>
              </a:rPr>
              <a:t>ВОЗНИКНОВЕНИЕ ЭВОЛЮЦИОННЫХ ВЗГЛЯДОВ В ЦЕНТРАЛЬНОЙ АЗИИ</a:t>
            </a:r>
          </a:p>
        </p:txBody>
      </p:sp>
      <p:pic>
        <p:nvPicPr>
          <p:cNvPr id="36869" name="Picture 4">
            <a:extLst>
              <a:ext uri="{FF2B5EF4-FFF2-40B4-BE49-F238E27FC236}">
                <a16:creationId xmlns:a16="http://schemas.microsoft.com/office/drawing/2014/main" id="{A324D6F2-9DD1-4BF6-A223-4BE640C71D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3713" y="1347788"/>
            <a:ext cx="4616450" cy="330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63DD97F-A676-4AEF-A9DD-4380E6611683}"/>
              </a:ext>
            </a:extLst>
          </p:cNvPr>
          <p:cNvSpPr>
            <a:spLocks noGrp="1"/>
          </p:cNvSpPr>
          <p:nvPr>
            <p:ph type="title"/>
          </p:nvPr>
        </p:nvSpPr>
        <p:spPr>
          <a:xfrm>
            <a:off x="107950" y="209550"/>
            <a:ext cx="8928100" cy="614363"/>
          </a:xfrm>
        </p:spPr>
        <p:txBody>
          <a:bodyPr>
            <a:noAutofit/>
          </a:bodyPr>
          <a:lstStyle/>
          <a:p>
            <a:pPr>
              <a:defRPr/>
            </a:pPr>
            <a:br>
              <a:rPr lang="ru-RU" sz="3200" dirty="0"/>
            </a:br>
            <a:endParaRPr lang="ru-RU" sz="3200" dirty="0"/>
          </a:p>
        </p:txBody>
      </p:sp>
      <p:sp>
        <p:nvSpPr>
          <p:cNvPr id="5" name="Прямоугольник 4">
            <a:extLst>
              <a:ext uri="{FF2B5EF4-FFF2-40B4-BE49-F238E27FC236}">
                <a16:creationId xmlns:a16="http://schemas.microsoft.com/office/drawing/2014/main" id="{D4442732-0DC0-4DD0-96F5-304D4127285A}"/>
              </a:ext>
            </a:extLst>
          </p:cNvPr>
          <p:cNvSpPr/>
          <p:nvPr/>
        </p:nvSpPr>
        <p:spPr>
          <a:xfrm>
            <a:off x="250825" y="987425"/>
            <a:ext cx="8677275" cy="769938"/>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a:spcBef>
                <a:spcPct val="20000"/>
              </a:spcBef>
              <a:buClr>
                <a:srgbClr val="51C3CA"/>
              </a:buClr>
              <a:defRPr/>
            </a:pPr>
            <a:r>
              <a:rPr lang="ru-RU" sz="2200" b="1" kern="800" spc="-10" dirty="0">
                <a:solidFill>
                  <a:srgbClr val="002060"/>
                </a:solidFill>
                <a:latin typeface="Arial" pitchFamily="34" charset="0"/>
                <a:cs typeface="Arial" pitchFamily="34" charset="0"/>
              </a:rPr>
              <a:t>     В средние века </a:t>
            </a:r>
            <a:r>
              <a:rPr lang="ru-RU" sz="2200" b="1" kern="800" spc="-10" dirty="0" err="1">
                <a:solidFill>
                  <a:srgbClr val="002060"/>
                </a:solidFill>
                <a:latin typeface="Arial" pitchFamily="34" charset="0"/>
                <a:cs typeface="Arial" pitchFamily="34" charset="0"/>
              </a:rPr>
              <a:t>Беруни</a:t>
            </a:r>
            <a:r>
              <a:rPr lang="ru-RU" sz="2200" b="1" kern="800" spc="-10" dirty="0">
                <a:solidFill>
                  <a:srgbClr val="002060"/>
                </a:solidFill>
                <a:latin typeface="Arial" pitchFamily="34" charset="0"/>
                <a:cs typeface="Arial" pitchFamily="34" charset="0"/>
              </a:rPr>
              <a:t> и Ибн Сина внесли большой  вклад  в науку о природе. </a:t>
            </a:r>
          </a:p>
        </p:txBody>
      </p:sp>
      <p:sp>
        <p:nvSpPr>
          <p:cNvPr id="6" name="Заголовок 1">
            <a:extLst>
              <a:ext uri="{FF2B5EF4-FFF2-40B4-BE49-F238E27FC236}">
                <a16:creationId xmlns:a16="http://schemas.microsoft.com/office/drawing/2014/main" id="{EA2D861A-AD16-4727-99F0-0CE7252E45AB}"/>
              </a:ext>
            </a:extLst>
          </p:cNvPr>
          <p:cNvSpPr txBox="1">
            <a:spLocks/>
          </p:cNvSpPr>
          <p:nvPr/>
        </p:nvSpPr>
        <p:spPr>
          <a:xfrm>
            <a:off x="107950" y="123825"/>
            <a:ext cx="8928100" cy="614363"/>
          </a:xfrm>
          <a:prstGeom prst="rect">
            <a:avLst/>
          </a:prstGeom>
        </p:spPr>
        <p:txBody>
          <a:bodyPr lIns="0" tIns="0" rIns="0" bIns="0" anchor="ctr"/>
          <a:lstStyle>
            <a:lvl1pPr algn="ctr" defTabSz="911225" rtl="0" eaLnBrk="0" fontAlgn="base" hangingPunct="0">
              <a:lnSpc>
                <a:spcPct val="86000"/>
              </a:lnSpc>
              <a:spcBef>
                <a:spcPct val="0"/>
              </a:spcBef>
              <a:spcAft>
                <a:spcPct val="0"/>
              </a:spcAft>
              <a:defRPr sz="4201" b="1" i="0" kern="800" spc="-40">
                <a:solidFill>
                  <a:srgbClr val="FEFEFE"/>
                </a:solidFill>
                <a:latin typeface="Arial"/>
                <a:ea typeface="+mj-ea"/>
                <a:cs typeface="Arial"/>
              </a:defRPr>
            </a:lvl1pPr>
            <a:lvl2pPr algn="ctr" defTabSz="911225" rtl="0" eaLnBrk="0" fontAlgn="base" hangingPunct="0">
              <a:lnSpc>
                <a:spcPct val="86000"/>
              </a:lnSpc>
              <a:spcBef>
                <a:spcPct val="0"/>
              </a:spcBef>
              <a:spcAft>
                <a:spcPct val="0"/>
              </a:spcAft>
              <a:defRPr sz="2000">
                <a:solidFill>
                  <a:schemeClr val="tx1"/>
                </a:solidFill>
                <a:latin typeface="Open Sans Light"/>
              </a:defRPr>
            </a:lvl2pPr>
            <a:lvl3pPr algn="ctr" defTabSz="911225" rtl="0" eaLnBrk="0" fontAlgn="base" hangingPunct="0">
              <a:lnSpc>
                <a:spcPct val="86000"/>
              </a:lnSpc>
              <a:spcBef>
                <a:spcPct val="0"/>
              </a:spcBef>
              <a:spcAft>
                <a:spcPct val="0"/>
              </a:spcAft>
              <a:defRPr sz="2000">
                <a:solidFill>
                  <a:schemeClr val="tx1"/>
                </a:solidFill>
                <a:latin typeface="Open Sans Light"/>
              </a:defRPr>
            </a:lvl3pPr>
            <a:lvl4pPr algn="ctr" defTabSz="911225" rtl="0" eaLnBrk="0" fontAlgn="base" hangingPunct="0">
              <a:lnSpc>
                <a:spcPct val="86000"/>
              </a:lnSpc>
              <a:spcBef>
                <a:spcPct val="0"/>
              </a:spcBef>
              <a:spcAft>
                <a:spcPct val="0"/>
              </a:spcAft>
              <a:defRPr sz="2000">
                <a:solidFill>
                  <a:schemeClr val="tx1"/>
                </a:solidFill>
                <a:latin typeface="Open Sans Light"/>
              </a:defRPr>
            </a:lvl4pPr>
            <a:lvl5pPr algn="ctr" defTabSz="911225" rtl="0" eaLnBrk="0" fontAlgn="base" hangingPunct="0">
              <a:lnSpc>
                <a:spcPct val="86000"/>
              </a:lnSpc>
              <a:spcBef>
                <a:spcPct val="0"/>
              </a:spcBef>
              <a:spcAft>
                <a:spcPct val="0"/>
              </a:spcAft>
              <a:defRPr sz="2000">
                <a:solidFill>
                  <a:schemeClr val="tx1"/>
                </a:solidFill>
                <a:latin typeface="Open Sans Light"/>
              </a:defRPr>
            </a:lvl5pPr>
            <a:lvl6pPr marL="725805" algn="ctr" defTabSz="912297" rtl="0" fontAlgn="base">
              <a:lnSpc>
                <a:spcPct val="86000"/>
              </a:lnSpc>
              <a:spcBef>
                <a:spcPct val="0"/>
              </a:spcBef>
              <a:spcAft>
                <a:spcPct val="0"/>
              </a:spcAft>
              <a:defRPr sz="2064">
                <a:solidFill>
                  <a:schemeClr val="tx1"/>
                </a:solidFill>
                <a:latin typeface="Open Sans Light"/>
              </a:defRPr>
            </a:lvl6pPr>
            <a:lvl7pPr marL="1451610" algn="ctr" defTabSz="912297" rtl="0" fontAlgn="base">
              <a:lnSpc>
                <a:spcPct val="86000"/>
              </a:lnSpc>
              <a:spcBef>
                <a:spcPct val="0"/>
              </a:spcBef>
              <a:spcAft>
                <a:spcPct val="0"/>
              </a:spcAft>
              <a:defRPr sz="2064">
                <a:solidFill>
                  <a:schemeClr val="tx1"/>
                </a:solidFill>
                <a:latin typeface="Open Sans Light"/>
              </a:defRPr>
            </a:lvl7pPr>
            <a:lvl8pPr marL="2177415" algn="ctr" defTabSz="912297" rtl="0" fontAlgn="base">
              <a:lnSpc>
                <a:spcPct val="86000"/>
              </a:lnSpc>
              <a:spcBef>
                <a:spcPct val="0"/>
              </a:spcBef>
              <a:spcAft>
                <a:spcPct val="0"/>
              </a:spcAft>
              <a:defRPr sz="2064">
                <a:solidFill>
                  <a:schemeClr val="tx1"/>
                </a:solidFill>
                <a:latin typeface="Open Sans Light"/>
              </a:defRPr>
            </a:lvl8pPr>
            <a:lvl9pPr marL="2903220" algn="ctr" defTabSz="912297" rtl="0" fontAlgn="base">
              <a:lnSpc>
                <a:spcPct val="86000"/>
              </a:lnSpc>
              <a:spcBef>
                <a:spcPct val="0"/>
              </a:spcBef>
              <a:spcAft>
                <a:spcPct val="0"/>
              </a:spcAft>
              <a:defRPr sz="2064">
                <a:solidFill>
                  <a:schemeClr val="tx1"/>
                </a:solidFill>
                <a:latin typeface="Open Sans Light"/>
              </a:defRPr>
            </a:lvl9pPr>
          </a:lstStyle>
          <a:p>
            <a:pPr>
              <a:defRPr/>
            </a:pPr>
            <a:br>
              <a:rPr lang="ru-RU" sz="3200"/>
            </a:br>
            <a:endParaRPr lang="ru-RU" sz="3200" dirty="0"/>
          </a:p>
        </p:txBody>
      </p:sp>
      <p:sp>
        <p:nvSpPr>
          <p:cNvPr id="37893" name="Прямоугольник 3">
            <a:extLst>
              <a:ext uri="{FF2B5EF4-FFF2-40B4-BE49-F238E27FC236}">
                <a16:creationId xmlns:a16="http://schemas.microsoft.com/office/drawing/2014/main" id="{EB58B682-C535-46A4-B2D8-9DD49ACD7632}"/>
              </a:ext>
            </a:extLst>
          </p:cNvPr>
          <p:cNvSpPr>
            <a:spLocks noChangeArrowheads="1"/>
          </p:cNvSpPr>
          <p:nvPr/>
        </p:nvSpPr>
        <p:spPr bwMode="auto">
          <a:xfrm>
            <a:off x="117475" y="107950"/>
            <a:ext cx="89185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Open Sans Light"/>
              </a:defRPr>
            </a:lvl1pPr>
            <a:lvl2pPr marL="742950" indent="-285750">
              <a:defRPr sz="1700">
                <a:solidFill>
                  <a:schemeClr val="tx1"/>
                </a:solidFill>
                <a:latin typeface="Open Sans Light"/>
              </a:defRPr>
            </a:lvl2pPr>
            <a:lvl3pPr marL="1143000" indent="-228600">
              <a:defRPr sz="1700">
                <a:solidFill>
                  <a:schemeClr val="tx1"/>
                </a:solidFill>
                <a:latin typeface="Open Sans Light"/>
              </a:defRPr>
            </a:lvl3pPr>
            <a:lvl4pPr marL="1600200" indent="-228600">
              <a:defRPr sz="1700">
                <a:solidFill>
                  <a:schemeClr val="tx1"/>
                </a:solidFill>
                <a:latin typeface="Open Sans Light"/>
              </a:defRPr>
            </a:lvl4pPr>
            <a:lvl5pPr marL="2057400" indent="-228600">
              <a:defRPr sz="1700">
                <a:solidFill>
                  <a:schemeClr val="tx1"/>
                </a:solidFill>
                <a:latin typeface="Open Sans Light"/>
              </a:defRPr>
            </a:lvl5pPr>
            <a:lvl6pPr marL="2514600" indent="-228600" defTabSz="911225" eaLnBrk="0" fontAlgn="base" hangingPunct="0">
              <a:spcBef>
                <a:spcPct val="0"/>
              </a:spcBef>
              <a:spcAft>
                <a:spcPct val="0"/>
              </a:spcAft>
              <a:defRPr sz="1700">
                <a:solidFill>
                  <a:schemeClr val="tx1"/>
                </a:solidFill>
                <a:latin typeface="Open Sans Light"/>
              </a:defRPr>
            </a:lvl6pPr>
            <a:lvl7pPr marL="2971800" indent="-228600" defTabSz="911225" eaLnBrk="0" fontAlgn="base" hangingPunct="0">
              <a:spcBef>
                <a:spcPct val="0"/>
              </a:spcBef>
              <a:spcAft>
                <a:spcPct val="0"/>
              </a:spcAft>
              <a:defRPr sz="1700">
                <a:solidFill>
                  <a:schemeClr val="tx1"/>
                </a:solidFill>
                <a:latin typeface="Open Sans Light"/>
              </a:defRPr>
            </a:lvl7pPr>
            <a:lvl8pPr marL="3429000" indent="-228600" defTabSz="911225" eaLnBrk="0" fontAlgn="base" hangingPunct="0">
              <a:spcBef>
                <a:spcPct val="0"/>
              </a:spcBef>
              <a:spcAft>
                <a:spcPct val="0"/>
              </a:spcAft>
              <a:defRPr sz="1700">
                <a:solidFill>
                  <a:schemeClr val="tx1"/>
                </a:solidFill>
                <a:latin typeface="Open Sans Light"/>
              </a:defRPr>
            </a:lvl8pPr>
            <a:lvl9pPr marL="3886200" indent="-228600" defTabSz="911225" eaLnBrk="0" fontAlgn="base" hangingPunct="0">
              <a:spcBef>
                <a:spcPct val="0"/>
              </a:spcBef>
              <a:spcAft>
                <a:spcPct val="0"/>
              </a:spcAft>
              <a:defRPr sz="1700">
                <a:solidFill>
                  <a:schemeClr val="tx1"/>
                </a:solidFill>
                <a:latin typeface="Open Sans Light"/>
              </a:defRPr>
            </a:lvl9pPr>
          </a:lstStyle>
          <a:p>
            <a:pPr algn="ctr"/>
            <a:r>
              <a:rPr lang="ru-RU" altLang="en-US" sz="2000" b="1">
                <a:solidFill>
                  <a:schemeClr val="bg1"/>
                </a:solidFill>
                <a:latin typeface="Arial" panose="020B0604020202020204" pitchFamily="34" charset="0"/>
                <a:cs typeface="Arial" panose="020B0604020202020204" pitchFamily="34" charset="0"/>
              </a:rPr>
              <a:t>ВОЗНИКНОВЕНИЕ ЭВОЛЮЦИОННЫХ ВЗГЛЯДОВ В ЦЕНТРАЛЬНОЙ АЗИИ</a:t>
            </a:r>
          </a:p>
        </p:txBody>
      </p:sp>
      <p:pic>
        <p:nvPicPr>
          <p:cNvPr id="37894" name="Picture 4">
            <a:extLst>
              <a:ext uri="{FF2B5EF4-FFF2-40B4-BE49-F238E27FC236}">
                <a16:creationId xmlns:a16="http://schemas.microsoft.com/office/drawing/2014/main" id="{5747587B-BD7D-4805-8552-076BD83EA8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3100" y="1912938"/>
            <a:ext cx="5391150" cy="303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59E7E58-DB3F-439E-8A65-1D41226247FE}"/>
              </a:ext>
            </a:extLst>
          </p:cNvPr>
          <p:cNvSpPr>
            <a:spLocks noGrp="1" noChangeArrowheads="1"/>
          </p:cNvSpPr>
          <p:nvPr/>
        </p:nvSpPr>
        <p:spPr bwMode="auto">
          <a:xfrm>
            <a:off x="2000250" y="1025525"/>
            <a:ext cx="6856413" cy="3486150"/>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lIns="145161" tIns="72581" rIns="145161" bIns="72581" anchor="ctr"/>
          <a:lstStyle>
            <a:lvl1pPr algn="ctr" rtl="0" eaLnBrk="0" fontAlgn="base" hangingPunct="0">
              <a:spcBef>
                <a:spcPct val="0"/>
              </a:spcBef>
              <a:spcAft>
                <a:spcPct val="0"/>
              </a:spcAft>
              <a:defRPr sz="4400" kern="12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eaLnBrk="1" fontAlgn="base" hangingPunct="1">
              <a:spcBef>
                <a:spcPct val="0"/>
              </a:spcBef>
              <a:spcAft>
                <a:spcPct val="0"/>
              </a:spcAft>
              <a:defRPr sz="4400">
                <a:solidFill>
                  <a:schemeClr val="dk1"/>
                </a:solidFill>
                <a:latin typeface="+mn-lt"/>
                <a:ea typeface="+mn-ea"/>
                <a:cs typeface="+mn-cs"/>
              </a:defRPr>
            </a:lvl6pPr>
            <a:lvl7pPr marL="914400" algn="ctr" rtl="0" eaLnBrk="1" fontAlgn="base" hangingPunct="1">
              <a:spcBef>
                <a:spcPct val="0"/>
              </a:spcBef>
              <a:spcAft>
                <a:spcPct val="0"/>
              </a:spcAft>
              <a:defRPr sz="4400">
                <a:solidFill>
                  <a:schemeClr val="dk1"/>
                </a:solidFill>
                <a:latin typeface="+mn-lt"/>
                <a:ea typeface="+mn-ea"/>
                <a:cs typeface="+mn-cs"/>
              </a:defRPr>
            </a:lvl7pPr>
            <a:lvl8pPr marL="1371600" algn="ctr" rtl="0" eaLnBrk="1" fontAlgn="base" hangingPunct="1">
              <a:spcBef>
                <a:spcPct val="0"/>
              </a:spcBef>
              <a:spcAft>
                <a:spcPct val="0"/>
              </a:spcAft>
              <a:defRPr sz="4400">
                <a:solidFill>
                  <a:schemeClr val="dk1"/>
                </a:solidFill>
                <a:latin typeface="+mn-lt"/>
                <a:ea typeface="+mn-ea"/>
                <a:cs typeface="+mn-cs"/>
              </a:defRPr>
            </a:lvl8pPr>
            <a:lvl9pPr marL="1828800" algn="ctr" rtl="0" eaLnBrk="1" fontAlgn="base" hangingPunct="1">
              <a:spcBef>
                <a:spcPct val="0"/>
              </a:spcBef>
              <a:spcAft>
                <a:spcPct val="0"/>
              </a:spcAft>
              <a:defRPr sz="4400">
                <a:solidFill>
                  <a:schemeClr val="dk1"/>
                </a:solidFill>
                <a:latin typeface="+mn-lt"/>
                <a:ea typeface="+mn-ea"/>
                <a:cs typeface="+mn-cs"/>
              </a:defRPr>
            </a:lvl9pPr>
          </a:lstStyle>
          <a:p>
            <a:pPr>
              <a:defRPr/>
            </a:pPr>
            <a:r>
              <a:rPr lang="ru-RU" sz="3800" b="1" dirty="0">
                <a:solidFill>
                  <a:srgbClr val="002060"/>
                </a:solidFill>
                <a:latin typeface="Arial" pitchFamily="34" charset="0"/>
                <a:cs typeface="Arial" pitchFamily="34" charset="0"/>
              </a:rPr>
              <a:t>«Ничто в биологии не имеет смысла</a:t>
            </a:r>
            <a:br>
              <a:rPr lang="ru-RU" sz="3800" b="1" dirty="0">
                <a:solidFill>
                  <a:srgbClr val="002060"/>
                </a:solidFill>
                <a:latin typeface="Arial" pitchFamily="34" charset="0"/>
                <a:cs typeface="Arial" pitchFamily="34" charset="0"/>
              </a:rPr>
            </a:br>
            <a:r>
              <a:rPr lang="ru-RU" sz="3800" b="1" dirty="0">
                <a:solidFill>
                  <a:srgbClr val="002060"/>
                </a:solidFill>
                <a:latin typeface="Arial" pitchFamily="34" charset="0"/>
                <a:cs typeface="Arial" pitchFamily="34" charset="0"/>
              </a:rPr>
              <a:t> кроме как в свете эволюции» </a:t>
            </a:r>
            <a:br>
              <a:rPr lang="ru-RU" sz="3800" b="1" dirty="0">
                <a:solidFill>
                  <a:srgbClr val="002060"/>
                </a:solidFill>
                <a:latin typeface="Arial" pitchFamily="34" charset="0"/>
                <a:cs typeface="Arial" pitchFamily="34" charset="0"/>
              </a:rPr>
            </a:br>
            <a:r>
              <a:rPr lang="en-US" sz="3800" b="1" dirty="0">
                <a:solidFill>
                  <a:srgbClr val="002060"/>
                </a:solidFill>
                <a:latin typeface="Arial" pitchFamily="34" charset="0"/>
                <a:cs typeface="Arial" pitchFamily="34" charset="0"/>
              </a:rPr>
              <a:t>                  </a:t>
            </a:r>
            <a:r>
              <a:rPr lang="ru-RU" sz="3800" b="1" dirty="0">
                <a:solidFill>
                  <a:srgbClr val="002060"/>
                </a:solidFill>
                <a:latin typeface="Arial" pitchFamily="34" charset="0"/>
                <a:cs typeface="Arial" pitchFamily="34" charset="0"/>
              </a:rPr>
              <a:t>                             </a:t>
            </a:r>
            <a:r>
              <a:rPr lang="ru-RU" sz="3800" b="1" dirty="0" err="1">
                <a:solidFill>
                  <a:srgbClr val="002060"/>
                </a:solidFill>
                <a:latin typeface="Arial" pitchFamily="34" charset="0"/>
                <a:cs typeface="Arial" pitchFamily="34" charset="0"/>
              </a:rPr>
              <a:t>Ф.Г.Добржанский</a:t>
            </a:r>
            <a:endParaRPr lang="ru-RU" sz="3800" b="1" dirty="0">
              <a:solidFill>
                <a:srgbClr val="002060"/>
              </a:solidFill>
              <a:latin typeface="Arial" pitchFamily="34" charset="0"/>
              <a:cs typeface="Arial" pitchFamily="34" charset="0"/>
            </a:endParaRPr>
          </a:p>
        </p:txBody>
      </p:sp>
      <p:pic>
        <p:nvPicPr>
          <p:cNvPr id="20483" name="Picture 4" descr="восклицательный знак | Восклицательный знак, Для детей, Знаки">
            <a:extLst>
              <a:ext uri="{FF2B5EF4-FFF2-40B4-BE49-F238E27FC236}">
                <a16:creationId xmlns:a16="http://schemas.microsoft.com/office/drawing/2014/main" id="{01023B03-C67A-462C-94D5-C19BE2E5F8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950" r="30106"/>
          <a:stretch>
            <a:fillRect/>
          </a:stretch>
        </p:blipFill>
        <p:spPr bwMode="auto">
          <a:xfrm>
            <a:off x="7715250" y="2768600"/>
            <a:ext cx="947738"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6" descr="Сетевые проекты2015-16">
            <a:extLst>
              <a:ext uri="{FF2B5EF4-FFF2-40B4-BE49-F238E27FC236}">
                <a16:creationId xmlns:a16="http://schemas.microsoft.com/office/drawing/2014/main" id="{AC2957A1-AA53-45B2-8187-AA6CFF1C23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 y="171450"/>
            <a:ext cx="4900613"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6" descr="Сетевые проекты2015-16">
            <a:extLst>
              <a:ext uri="{FF2B5EF4-FFF2-40B4-BE49-F238E27FC236}">
                <a16:creationId xmlns:a16="http://schemas.microsoft.com/office/drawing/2014/main" id="{677436DC-2576-4C7F-A831-64DE70A6AF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2913" y="171450"/>
            <a:ext cx="4900612"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8" descr="Photo from album &quot;Цветы Darnali Bagchi&quot; on | Flower drawing ...">
            <a:extLst>
              <a:ext uri="{FF2B5EF4-FFF2-40B4-BE49-F238E27FC236}">
                <a16:creationId xmlns:a16="http://schemas.microsoft.com/office/drawing/2014/main" id="{03E54712-1E90-49C7-BE74-92BCE8DF55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075" y="1263650"/>
            <a:ext cx="3198813" cy="37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02C74DA-B3E1-4A41-9CEC-745A58E06843}"/>
              </a:ext>
            </a:extLst>
          </p:cNvPr>
          <p:cNvSpPr>
            <a:spLocks noGrp="1"/>
          </p:cNvSpPr>
          <p:nvPr>
            <p:ph type="title"/>
          </p:nvPr>
        </p:nvSpPr>
        <p:spPr>
          <a:xfrm>
            <a:off x="107950" y="209550"/>
            <a:ext cx="8928100" cy="614363"/>
          </a:xfrm>
        </p:spPr>
        <p:txBody>
          <a:bodyPr>
            <a:noAutofit/>
          </a:bodyPr>
          <a:lstStyle/>
          <a:p>
            <a:pPr>
              <a:defRPr/>
            </a:pPr>
            <a:br>
              <a:rPr lang="ru-RU" sz="3200" dirty="0"/>
            </a:br>
            <a:endParaRPr lang="ru-RU" sz="3200" dirty="0"/>
          </a:p>
        </p:txBody>
      </p:sp>
      <p:sp>
        <p:nvSpPr>
          <p:cNvPr id="5" name="Прямоугольник 4">
            <a:extLst>
              <a:ext uri="{FF2B5EF4-FFF2-40B4-BE49-F238E27FC236}">
                <a16:creationId xmlns:a16="http://schemas.microsoft.com/office/drawing/2014/main" id="{B85997D4-B7A4-4636-9AFB-BE955019ADF1}"/>
              </a:ext>
            </a:extLst>
          </p:cNvPr>
          <p:cNvSpPr/>
          <p:nvPr/>
        </p:nvSpPr>
        <p:spPr>
          <a:xfrm>
            <a:off x="358775" y="1223963"/>
            <a:ext cx="5654675" cy="3478212"/>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just">
              <a:spcBef>
                <a:spcPct val="20000"/>
              </a:spcBef>
              <a:buClr>
                <a:srgbClr val="51C3CA"/>
              </a:buClr>
              <a:defRPr/>
            </a:pPr>
            <a:r>
              <a:rPr lang="ru-RU" sz="2200" b="1" kern="800" spc="-10" dirty="0">
                <a:solidFill>
                  <a:srgbClr val="002060"/>
                </a:solidFill>
                <a:latin typeface="Arial" pitchFamily="34" charset="0"/>
                <a:cs typeface="Arial" pitchFamily="34" charset="0"/>
              </a:rPr>
              <a:t>Как указывает </a:t>
            </a:r>
            <a:r>
              <a:rPr lang="ru-RU" sz="2200" b="1" kern="800" spc="-10" dirty="0">
                <a:solidFill>
                  <a:srgbClr val="AD037C"/>
                </a:solidFill>
                <a:latin typeface="Arial" pitchFamily="34" charset="0"/>
                <a:cs typeface="Arial" pitchFamily="34" charset="0"/>
              </a:rPr>
              <a:t>Абу </a:t>
            </a:r>
            <a:r>
              <a:rPr lang="ru-RU" sz="2200" b="1" kern="800" spc="-10" dirty="0" err="1">
                <a:solidFill>
                  <a:srgbClr val="AD037C"/>
                </a:solidFill>
                <a:latin typeface="Arial" pitchFamily="34" charset="0"/>
                <a:cs typeface="Arial" pitchFamily="34" charset="0"/>
              </a:rPr>
              <a:t>Райхан</a:t>
            </a:r>
            <a:r>
              <a:rPr lang="ru-RU" sz="2200" b="1" kern="800" spc="-10" dirty="0">
                <a:solidFill>
                  <a:srgbClr val="AD037C"/>
                </a:solidFill>
                <a:latin typeface="Arial" pitchFamily="34" charset="0"/>
                <a:cs typeface="Arial" pitchFamily="34" charset="0"/>
              </a:rPr>
              <a:t>  аль-</a:t>
            </a:r>
            <a:r>
              <a:rPr lang="ru-RU" sz="2200" b="1" kern="800" spc="-10" dirty="0" err="1">
                <a:solidFill>
                  <a:srgbClr val="AD037C"/>
                </a:solidFill>
                <a:latin typeface="Arial" pitchFamily="34" charset="0"/>
                <a:cs typeface="Arial" pitchFamily="34" charset="0"/>
              </a:rPr>
              <a:t>Беруни</a:t>
            </a:r>
            <a:r>
              <a:rPr lang="ru-RU" sz="2200" b="1" kern="800" spc="-10" dirty="0">
                <a:solidFill>
                  <a:srgbClr val="AD037C"/>
                </a:solidFill>
                <a:latin typeface="Arial" pitchFamily="34" charset="0"/>
                <a:cs typeface="Arial" pitchFamily="34" charset="0"/>
              </a:rPr>
              <a:t>  (973–1048  гг.)</a:t>
            </a:r>
            <a:r>
              <a:rPr lang="ru-RU" sz="2200" b="1" kern="800" spc="-10" dirty="0">
                <a:solidFill>
                  <a:srgbClr val="002060"/>
                </a:solidFill>
                <a:latin typeface="Arial" pitchFamily="34" charset="0"/>
                <a:cs typeface="Arial" pitchFamily="34" charset="0"/>
              </a:rPr>
              <a:t>,  природа  возникла из пяти элементов: пространства, воздуха, огня, воды и почвы. </a:t>
            </a:r>
            <a:r>
              <a:rPr lang="ru-RU" sz="2200" b="1" kern="800" spc="-10" dirty="0" err="1">
                <a:solidFill>
                  <a:srgbClr val="002060"/>
                </a:solidFill>
                <a:latin typeface="Arial" pitchFamily="34" charset="0"/>
                <a:cs typeface="Arial" pitchFamily="34" charset="0"/>
              </a:rPr>
              <a:t>Беруни</a:t>
            </a:r>
            <a:r>
              <a:rPr lang="ru-RU" sz="2200" b="1" kern="800" spc="-10" dirty="0">
                <a:solidFill>
                  <a:srgbClr val="002060"/>
                </a:solidFill>
                <a:latin typeface="Arial" pitchFamily="34" charset="0"/>
                <a:cs typeface="Arial" pitchFamily="34" charset="0"/>
              </a:rPr>
              <a:t> критически отнёсся к положению древнегреческого учёного </a:t>
            </a:r>
            <a:r>
              <a:rPr lang="ru-RU" sz="2200" b="1" kern="800" spc="-10" dirty="0" err="1">
                <a:solidFill>
                  <a:srgbClr val="002060"/>
                </a:solidFill>
                <a:latin typeface="Arial" pitchFamily="34" charset="0"/>
                <a:cs typeface="Arial" pitchFamily="34" charset="0"/>
              </a:rPr>
              <a:t>Птоломея</a:t>
            </a:r>
            <a:r>
              <a:rPr lang="ru-RU" sz="2200" b="1" kern="800" spc="-10" dirty="0">
                <a:solidFill>
                  <a:srgbClr val="002060"/>
                </a:solidFill>
                <a:latin typeface="Arial" pitchFamily="34" charset="0"/>
                <a:cs typeface="Arial" pitchFamily="34" charset="0"/>
              </a:rPr>
              <a:t>, что «Земля – центр Вселенной, и она не движущая планета. Он считал, что, возможно, Земля вращается вокруг Солнца, и имеет вид шара. </a:t>
            </a:r>
          </a:p>
        </p:txBody>
      </p:sp>
      <p:pic>
        <p:nvPicPr>
          <p:cNvPr id="38916" name="Picture 4">
            <a:extLst>
              <a:ext uri="{FF2B5EF4-FFF2-40B4-BE49-F238E27FC236}">
                <a16:creationId xmlns:a16="http://schemas.microsoft.com/office/drawing/2014/main" id="{40D7D9CB-1727-4D57-B5D0-5575342C96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4275" y="987425"/>
            <a:ext cx="2686050" cy="395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8032445-E73E-452A-9906-3B99711411E1}"/>
              </a:ext>
            </a:extLst>
          </p:cNvPr>
          <p:cNvSpPr>
            <a:spLocks noGrp="1"/>
          </p:cNvSpPr>
          <p:nvPr>
            <p:ph type="title"/>
          </p:nvPr>
        </p:nvSpPr>
        <p:spPr>
          <a:xfrm>
            <a:off x="107950" y="209550"/>
            <a:ext cx="8928100" cy="614363"/>
          </a:xfrm>
        </p:spPr>
        <p:txBody>
          <a:bodyPr>
            <a:noAutofit/>
          </a:bodyPr>
          <a:lstStyle/>
          <a:p>
            <a:pPr>
              <a:defRPr/>
            </a:pPr>
            <a:br>
              <a:rPr lang="ru-RU" sz="3200" dirty="0"/>
            </a:br>
            <a:endParaRPr lang="ru-RU" sz="3200" dirty="0"/>
          </a:p>
        </p:txBody>
      </p:sp>
      <p:sp>
        <p:nvSpPr>
          <p:cNvPr id="5" name="Прямоугольник 4">
            <a:extLst>
              <a:ext uri="{FF2B5EF4-FFF2-40B4-BE49-F238E27FC236}">
                <a16:creationId xmlns:a16="http://schemas.microsoft.com/office/drawing/2014/main" id="{C01F2CB0-D584-41FA-A0D4-7E91AB6972C4}"/>
              </a:ext>
            </a:extLst>
          </p:cNvPr>
          <p:cNvSpPr/>
          <p:nvPr/>
        </p:nvSpPr>
        <p:spPr>
          <a:xfrm>
            <a:off x="358775" y="1152525"/>
            <a:ext cx="5257800" cy="3138488"/>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just">
              <a:spcBef>
                <a:spcPct val="20000"/>
              </a:spcBef>
              <a:buClr>
                <a:srgbClr val="51C3CA"/>
              </a:buClr>
              <a:defRPr/>
            </a:pPr>
            <a:r>
              <a:rPr lang="ru-RU" sz="2200" b="1" kern="800" spc="-10" dirty="0">
                <a:solidFill>
                  <a:srgbClr val="002060"/>
                </a:solidFill>
                <a:latin typeface="Arial" pitchFamily="34" charset="0"/>
                <a:cs typeface="Arial" pitchFamily="34" charset="0"/>
              </a:rPr>
              <a:t>   Также он на 500 лет раньше польского астронома Коперника высказал мысль о основах строения Солнечной системы. По его мнению, на поверхности Земли происходят постоянные изменения,  в  безводных  местах  появляются  реки, моря, которые, в свою очередь, изменяют местность.</a:t>
            </a:r>
          </a:p>
        </p:txBody>
      </p:sp>
      <p:pic>
        <p:nvPicPr>
          <p:cNvPr id="39940" name="Picture 4">
            <a:extLst>
              <a:ext uri="{FF2B5EF4-FFF2-40B4-BE49-F238E27FC236}">
                <a16:creationId xmlns:a16="http://schemas.microsoft.com/office/drawing/2014/main" id="{EF001896-0746-47D9-BEB1-9B4B60E2C1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5963" y="915988"/>
            <a:ext cx="2682875" cy="395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6885830-EAB9-4749-895C-3E6FBD873505}"/>
              </a:ext>
            </a:extLst>
          </p:cNvPr>
          <p:cNvSpPr>
            <a:spLocks noGrp="1"/>
          </p:cNvSpPr>
          <p:nvPr>
            <p:ph type="title"/>
          </p:nvPr>
        </p:nvSpPr>
        <p:spPr>
          <a:xfrm>
            <a:off x="107950" y="209550"/>
            <a:ext cx="8928100" cy="614363"/>
          </a:xfrm>
        </p:spPr>
        <p:txBody>
          <a:bodyPr>
            <a:noAutofit/>
          </a:bodyPr>
          <a:lstStyle/>
          <a:p>
            <a:pPr>
              <a:defRPr/>
            </a:pPr>
            <a:br>
              <a:rPr lang="ru-RU" sz="3200" dirty="0"/>
            </a:br>
            <a:endParaRPr lang="ru-RU" sz="3200" dirty="0"/>
          </a:p>
        </p:txBody>
      </p:sp>
      <p:sp>
        <p:nvSpPr>
          <p:cNvPr id="5" name="Прямоугольник 4">
            <a:extLst>
              <a:ext uri="{FF2B5EF4-FFF2-40B4-BE49-F238E27FC236}">
                <a16:creationId xmlns:a16="http://schemas.microsoft.com/office/drawing/2014/main" id="{ACCA53F7-B44E-4278-AF79-E6B9786A7EB9}"/>
              </a:ext>
            </a:extLst>
          </p:cNvPr>
          <p:cNvSpPr/>
          <p:nvPr/>
        </p:nvSpPr>
        <p:spPr>
          <a:xfrm>
            <a:off x="323850" y="1239838"/>
            <a:ext cx="3816350" cy="3138487"/>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spcBef>
                <a:spcPct val="20000"/>
              </a:spcBef>
              <a:buClr>
                <a:srgbClr val="51C3CA"/>
              </a:buClr>
              <a:defRPr/>
            </a:pPr>
            <a:r>
              <a:rPr lang="ru-RU" sz="2200" b="1" kern="800" spc="-10" dirty="0">
                <a:solidFill>
                  <a:srgbClr val="002060"/>
                </a:solidFill>
                <a:latin typeface="Arial" pitchFamily="34" charset="0"/>
                <a:cs typeface="Arial" pitchFamily="34" charset="0"/>
              </a:rPr>
              <a:t>       Как подчёркивает </a:t>
            </a:r>
            <a:r>
              <a:rPr lang="ru-RU" sz="2200" b="1" kern="800" spc="-10" dirty="0" err="1">
                <a:solidFill>
                  <a:srgbClr val="002060"/>
                </a:solidFill>
                <a:latin typeface="Arial" pitchFamily="34" charset="0"/>
                <a:cs typeface="Arial" pitchFamily="34" charset="0"/>
              </a:rPr>
              <a:t>Беруни</a:t>
            </a:r>
            <a:r>
              <a:rPr lang="ru-RU" sz="2200" b="1" kern="800" spc="-10" dirty="0">
                <a:solidFill>
                  <a:srgbClr val="002060"/>
                </a:solidFill>
                <a:latin typeface="Arial" pitchFamily="34" charset="0"/>
                <a:cs typeface="Arial" pitchFamily="34" charset="0"/>
              </a:rPr>
              <a:t>, на поверхности Земли, для проживания животных и растений условия ограничены. По этой причине среди живых организмов существует борьба за существование. </a:t>
            </a:r>
          </a:p>
        </p:txBody>
      </p:sp>
      <p:pic>
        <p:nvPicPr>
          <p:cNvPr id="40964" name="Picture 4">
            <a:extLst>
              <a:ext uri="{FF2B5EF4-FFF2-40B4-BE49-F238E27FC236}">
                <a16:creationId xmlns:a16="http://schemas.microsoft.com/office/drawing/2014/main" id="{29022A6F-96A8-4086-9043-414CFE127C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1350" y="1347788"/>
            <a:ext cx="4408488" cy="303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E71844F-3774-4258-B0BD-21FD0C872632}"/>
              </a:ext>
            </a:extLst>
          </p:cNvPr>
          <p:cNvSpPr>
            <a:spLocks noGrp="1"/>
          </p:cNvSpPr>
          <p:nvPr>
            <p:ph type="title"/>
          </p:nvPr>
        </p:nvSpPr>
        <p:spPr>
          <a:xfrm>
            <a:off x="107950" y="209550"/>
            <a:ext cx="8928100" cy="614363"/>
          </a:xfrm>
        </p:spPr>
        <p:txBody>
          <a:bodyPr>
            <a:noAutofit/>
          </a:bodyPr>
          <a:lstStyle/>
          <a:p>
            <a:pPr>
              <a:defRPr/>
            </a:pPr>
            <a:br>
              <a:rPr lang="ru-RU" sz="3200" dirty="0"/>
            </a:br>
            <a:endParaRPr lang="ru-RU" sz="3200" dirty="0"/>
          </a:p>
        </p:txBody>
      </p:sp>
      <p:sp>
        <p:nvSpPr>
          <p:cNvPr id="5" name="Прямоугольник 4">
            <a:extLst>
              <a:ext uri="{FF2B5EF4-FFF2-40B4-BE49-F238E27FC236}">
                <a16:creationId xmlns:a16="http://schemas.microsoft.com/office/drawing/2014/main" id="{1F60C6AD-11A3-45BB-AE89-9446A9B9FC8E}"/>
              </a:ext>
            </a:extLst>
          </p:cNvPr>
          <p:cNvSpPr/>
          <p:nvPr/>
        </p:nvSpPr>
        <p:spPr>
          <a:xfrm>
            <a:off x="250825" y="987425"/>
            <a:ext cx="4608513" cy="381635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spcBef>
                <a:spcPct val="20000"/>
              </a:spcBef>
              <a:buClr>
                <a:srgbClr val="51C3CA"/>
              </a:buClr>
              <a:defRPr/>
            </a:pPr>
            <a:r>
              <a:rPr lang="ru-RU" sz="2200" b="1" kern="800" spc="-10" dirty="0">
                <a:solidFill>
                  <a:srgbClr val="002060"/>
                </a:solidFill>
                <a:latin typeface="Arial" pitchFamily="34" charset="0"/>
                <a:cs typeface="Arial" pitchFamily="34" charset="0"/>
              </a:rPr>
              <a:t>  Учёный считал, что, если бы природа не ограничивала размножение какого-нибудь вида, этот вид занял бы все пространство на земле. Однако, такому размножению препятствуют другие организмы, и борьба между ними приводит  к возникновению более приспособленных  организмов. </a:t>
            </a:r>
          </a:p>
        </p:txBody>
      </p:sp>
      <p:pic>
        <p:nvPicPr>
          <p:cNvPr id="41988" name="Picture 4">
            <a:extLst>
              <a:ext uri="{FF2B5EF4-FFF2-40B4-BE49-F238E27FC236}">
                <a16:creationId xmlns:a16="http://schemas.microsoft.com/office/drawing/2014/main" id="{90E988E0-ACAA-428B-85E0-4D572A466A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1276350"/>
            <a:ext cx="3929063" cy="270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5744BAA-ADBF-49DF-B23E-F51BEB1E5D19}"/>
              </a:ext>
            </a:extLst>
          </p:cNvPr>
          <p:cNvSpPr>
            <a:spLocks noGrp="1"/>
          </p:cNvSpPr>
          <p:nvPr>
            <p:ph type="title"/>
          </p:nvPr>
        </p:nvSpPr>
        <p:spPr>
          <a:xfrm>
            <a:off x="107950" y="209550"/>
            <a:ext cx="8928100" cy="614363"/>
          </a:xfrm>
        </p:spPr>
        <p:txBody>
          <a:bodyPr>
            <a:noAutofit/>
          </a:bodyPr>
          <a:lstStyle/>
          <a:p>
            <a:pPr>
              <a:defRPr/>
            </a:pPr>
            <a:br>
              <a:rPr lang="ru-RU" sz="3200" dirty="0"/>
            </a:br>
            <a:endParaRPr lang="ru-RU" sz="3200" dirty="0"/>
          </a:p>
        </p:txBody>
      </p:sp>
      <p:sp>
        <p:nvSpPr>
          <p:cNvPr id="5" name="Прямоугольник 4">
            <a:extLst>
              <a:ext uri="{FF2B5EF4-FFF2-40B4-BE49-F238E27FC236}">
                <a16:creationId xmlns:a16="http://schemas.microsoft.com/office/drawing/2014/main" id="{89322A3A-5A9E-42DE-98BF-EC7E873B8B71}"/>
              </a:ext>
            </a:extLst>
          </p:cNvPr>
          <p:cNvSpPr/>
          <p:nvPr/>
        </p:nvSpPr>
        <p:spPr>
          <a:xfrm>
            <a:off x="254000" y="987425"/>
            <a:ext cx="5254625" cy="3478213"/>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spcBef>
                <a:spcPct val="20000"/>
              </a:spcBef>
              <a:buClr>
                <a:srgbClr val="51C3CA"/>
              </a:buClr>
              <a:defRPr/>
            </a:pPr>
            <a:r>
              <a:rPr lang="ru-RU" sz="2200" b="1" kern="800" spc="-10" dirty="0">
                <a:solidFill>
                  <a:srgbClr val="002060"/>
                </a:solidFill>
                <a:latin typeface="Arial" pitchFamily="34" charset="0"/>
                <a:cs typeface="Arial" pitchFamily="34" charset="0"/>
              </a:rPr>
              <a:t>         На основе положений, высказанных </a:t>
            </a:r>
            <a:r>
              <a:rPr lang="ru-RU" sz="2200" b="1" kern="800" spc="-10" dirty="0" err="1">
                <a:solidFill>
                  <a:srgbClr val="002060"/>
                </a:solidFill>
                <a:latin typeface="Arial" pitchFamily="34" charset="0"/>
                <a:cs typeface="Arial" pitchFamily="34" charset="0"/>
              </a:rPr>
              <a:t>Беруни</a:t>
            </a:r>
            <a:r>
              <a:rPr lang="ru-RU" sz="2200" b="1" kern="800" spc="-10" dirty="0">
                <a:solidFill>
                  <a:srgbClr val="002060"/>
                </a:solidFill>
                <a:latin typeface="Arial" pitchFamily="34" charset="0"/>
                <a:cs typeface="Arial" pitchFamily="34" charset="0"/>
              </a:rPr>
              <a:t>, о борьбе за существование, естественном отборе, мы убеждаемся в том, что наш соотечественник констатировал наличие движущих факторов эволюции на 800 лет раньше, чем английский естествоиспытатель Чарльз Дарвин.</a:t>
            </a:r>
          </a:p>
        </p:txBody>
      </p:sp>
      <p:pic>
        <p:nvPicPr>
          <p:cNvPr id="43012" name="Picture 4">
            <a:extLst>
              <a:ext uri="{FF2B5EF4-FFF2-40B4-BE49-F238E27FC236}">
                <a16:creationId xmlns:a16="http://schemas.microsoft.com/office/drawing/2014/main" id="{E07B79FC-1234-456F-B024-9B64A2729A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2475" y="1009650"/>
            <a:ext cx="2957513" cy="386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5BB6AC8-9B0B-4175-9889-C7B3406AD2EE}"/>
              </a:ext>
            </a:extLst>
          </p:cNvPr>
          <p:cNvSpPr>
            <a:spLocks noGrp="1"/>
          </p:cNvSpPr>
          <p:nvPr>
            <p:ph type="title"/>
          </p:nvPr>
        </p:nvSpPr>
        <p:spPr>
          <a:xfrm>
            <a:off x="107950" y="209550"/>
            <a:ext cx="8928100" cy="614363"/>
          </a:xfrm>
        </p:spPr>
        <p:txBody>
          <a:bodyPr>
            <a:noAutofit/>
          </a:bodyPr>
          <a:lstStyle/>
          <a:p>
            <a:pPr>
              <a:defRPr/>
            </a:pPr>
            <a:br>
              <a:rPr lang="ru-RU" sz="3200" dirty="0"/>
            </a:br>
            <a:endParaRPr lang="ru-RU" sz="3200" dirty="0"/>
          </a:p>
        </p:txBody>
      </p:sp>
      <p:sp>
        <p:nvSpPr>
          <p:cNvPr id="5" name="Прямоугольник 4">
            <a:extLst>
              <a:ext uri="{FF2B5EF4-FFF2-40B4-BE49-F238E27FC236}">
                <a16:creationId xmlns:a16="http://schemas.microsoft.com/office/drawing/2014/main" id="{C6FF0729-E90D-4E97-AA52-FF3093605F33}"/>
              </a:ext>
            </a:extLst>
          </p:cNvPr>
          <p:cNvSpPr/>
          <p:nvPr/>
        </p:nvSpPr>
        <p:spPr>
          <a:xfrm>
            <a:off x="254000" y="987425"/>
            <a:ext cx="5326063" cy="3884613"/>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just">
              <a:spcBef>
                <a:spcPct val="20000"/>
              </a:spcBef>
              <a:buClr>
                <a:srgbClr val="51C3CA"/>
              </a:buClr>
              <a:defRPr/>
            </a:pPr>
            <a:r>
              <a:rPr lang="ru-RU" sz="2200" b="1" kern="800" spc="-10" dirty="0">
                <a:solidFill>
                  <a:srgbClr val="002060"/>
                </a:solidFill>
                <a:latin typeface="Arial" pitchFamily="34" charset="0"/>
                <a:cs typeface="Arial" pitchFamily="34" charset="0"/>
              </a:rPr>
              <a:t>      По мнению </a:t>
            </a:r>
            <a:r>
              <a:rPr lang="ru-RU" sz="2200" b="1" kern="800" spc="-10" dirty="0" err="1">
                <a:solidFill>
                  <a:srgbClr val="002060"/>
                </a:solidFill>
                <a:latin typeface="Arial" pitchFamily="34" charset="0"/>
                <a:cs typeface="Arial" pitchFamily="34" charset="0"/>
              </a:rPr>
              <a:t>Беруни</a:t>
            </a:r>
            <a:r>
              <a:rPr lang="ru-RU" sz="2200" b="1" kern="800" spc="-10">
                <a:solidFill>
                  <a:srgbClr val="002060"/>
                </a:solidFill>
                <a:latin typeface="Arial" pitchFamily="34" charset="0"/>
                <a:cs typeface="Arial" pitchFamily="34" charset="0"/>
              </a:rPr>
              <a:t>, всё </a:t>
            </a:r>
            <a:r>
              <a:rPr lang="ru-RU" sz="2200" b="1" kern="800" spc="-10" dirty="0">
                <a:solidFill>
                  <a:srgbClr val="002060"/>
                </a:solidFill>
                <a:latin typeface="Arial" pitchFamily="34" charset="0"/>
                <a:cs typeface="Arial" pitchFamily="34" charset="0"/>
              </a:rPr>
              <a:t>в природе живёт и развивается в соответствии с законами природы. Хотя он ни признавал исторического развития живой природы, но считал что пчелы произошли от растений, черви от мяса, скорпионы от инжира. Согласно предположению учёного, изменение Земной поверхности влечёт за собой изменение растений и животных. </a:t>
            </a:r>
          </a:p>
        </p:txBody>
      </p:sp>
      <p:pic>
        <p:nvPicPr>
          <p:cNvPr id="44036" name="Picture 3">
            <a:extLst>
              <a:ext uri="{FF2B5EF4-FFF2-40B4-BE49-F238E27FC236}">
                <a16:creationId xmlns:a16="http://schemas.microsoft.com/office/drawing/2014/main" id="{4C1E73CB-836E-42DE-BE52-09FEC6DE4F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992188"/>
            <a:ext cx="3286125" cy="371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9DB69F9-1334-41C8-9713-1504475B1CC5}"/>
              </a:ext>
            </a:extLst>
          </p:cNvPr>
          <p:cNvSpPr>
            <a:spLocks noGrp="1"/>
          </p:cNvSpPr>
          <p:nvPr>
            <p:ph type="title"/>
          </p:nvPr>
        </p:nvSpPr>
        <p:spPr>
          <a:xfrm>
            <a:off x="107950" y="209550"/>
            <a:ext cx="8928100" cy="614363"/>
          </a:xfrm>
        </p:spPr>
        <p:txBody>
          <a:bodyPr>
            <a:noAutofit/>
          </a:bodyPr>
          <a:lstStyle/>
          <a:p>
            <a:pPr>
              <a:defRPr/>
            </a:pPr>
            <a:br>
              <a:rPr lang="ru-RU" sz="3200" dirty="0"/>
            </a:br>
            <a:endParaRPr lang="ru-RU" sz="3200" dirty="0"/>
          </a:p>
        </p:txBody>
      </p:sp>
      <p:sp>
        <p:nvSpPr>
          <p:cNvPr id="5" name="Прямоугольник 4">
            <a:extLst>
              <a:ext uri="{FF2B5EF4-FFF2-40B4-BE49-F238E27FC236}">
                <a16:creationId xmlns:a16="http://schemas.microsoft.com/office/drawing/2014/main" id="{02A92BD8-A23B-4424-8B78-57E81FC5B3D0}"/>
              </a:ext>
            </a:extLst>
          </p:cNvPr>
          <p:cNvSpPr/>
          <p:nvPr/>
        </p:nvSpPr>
        <p:spPr>
          <a:xfrm>
            <a:off x="254000" y="987425"/>
            <a:ext cx="5326063" cy="3884613"/>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just">
              <a:spcBef>
                <a:spcPct val="20000"/>
              </a:spcBef>
              <a:buClr>
                <a:srgbClr val="51C3CA"/>
              </a:buClr>
              <a:defRPr/>
            </a:pPr>
            <a:r>
              <a:rPr lang="ru-RU" sz="2200" b="1" kern="800" spc="-10" dirty="0">
                <a:solidFill>
                  <a:srgbClr val="002060"/>
                </a:solidFill>
                <a:latin typeface="Arial" pitchFamily="34" charset="0"/>
                <a:cs typeface="Arial" pitchFamily="34" charset="0"/>
              </a:rPr>
              <a:t>  </a:t>
            </a:r>
            <a:r>
              <a:rPr lang="ru-RU" sz="2200" b="1" kern="800" spc="-10" dirty="0" err="1">
                <a:solidFill>
                  <a:srgbClr val="002060"/>
                </a:solidFill>
                <a:latin typeface="Arial" pitchFamily="34" charset="0"/>
                <a:cs typeface="Arial" pitchFamily="34" charset="0"/>
              </a:rPr>
              <a:t>Беруни</a:t>
            </a:r>
            <a:r>
              <a:rPr lang="ru-RU" sz="2200" b="1" kern="800" spc="-10" dirty="0">
                <a:solidFill>
                  <a:srgbClr val="002060"/>
                </a:solidFill>
                <a:latin typeface="Arial" pitchFamily="34" charset="0"/>
                <a:cs typeface="Arial" pitchFamily="34" charset="0"/>
              </a:rPr>
              <a:t> признавал, что различия в цвете кожи, внешнем виде, </a:t>
            </a:r>
            <a:r>
              <a:rPr lang="ru-RU" sz="2200" b="1" kern="800" spc="-10" dirty="0" err="1">
                <a:solidFill>
                  <a:srgbClr val="002060"/>
                </a:solidFill>
                <a:latin typeface="Arial" pitchFamily="34" charset="0"/>
                <a:cs typeface="Arial" pitchFamily="34" charset="0"/>
              </a:rPr>
              <a:t>характе</a:t>
            </a:r>
            <a:r>
              <a:rPr lang="ru-RU" sz="2200" b="1" kern="800" spc="-10" dirty="0">
                <a:solidFill>
                  <a:srgbClr val="002060"/>
                </a:solidFill>
                <a:latin typeface="Arial" pitchFamily="34" charset="0"/>
                <a:cs typeface="Arial" pitchFamily="34" charset="0"/>
              </a:rPr>
              <a:t>-ре, поведения людей зависит не только от их наследственности, но также и от почвы, воды, воздуха и условий среды. Он отмечал, что человек в своём развитии далеко ушёл от животных, подчёркивал, что деление людей на высшие и низшие расы является следствием невежества.</a:t>
            </a:r>
          </a:p>
        </p:txBody>
      </p:sp>
      <p:pic>
        <p:nvPicPr>
          <p:cNvPr id="45060" name="Picture 2">
            <a:extLst>
              <a:ext uri="{FF2B5EF4-FFF2-40B4-BE49-F238E27FC236}">
                <a16:creationId xmlns:a16="http://schemas.microsoft.com/office/drawing/2014/main" id="{D9307FC0-6AE9-4A7A-9479-A469862DC5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425" y="987425"/>
            <a:ext cx="2957513" cy="386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E698DD9-54E7-4E2E-B402-661B515EFBF2}"/>
              </a:ext>
            </a:extLst>
          </p:cNvPr>
          <p:cNvSpPr>
            <a:spLocks noGrp="1"/>
          </p:cNvSpPr>
          <p:nvPr>
            <p:ph type="title"/>
          </p:nvPr>
        </p:nvSpPr>
        <p:spPr>
          <a:xfrm>
            <a:off x="107950" y="209550"/>
            <a:ext cx="8928100" cy="614363"/>
          </a:xfrm>
        </p:spPr>
        <p:txBody>
          <a:bodyPr>
            <a:noAutofit/>
          </a:bodyPr>
          <a:lstStyle/>
          <a:p>
            <a:pPr>
              <a:defRPr/>
            </a:pPr>
            <a:br>
              <a:rPr lang="ru-RU" sz="3200" dirty="0"/>
            </a:br>
            <a:endParaRPr lang="ru-RU" sz="3200" dirty="0"/>
          </a:p>
        </p:txBody>
      </p:sp>
      <p:sp>
        <p:nvSpPr>
          <p:cNvPr id="5" name="Прямоугольник 4">
            <a:extLst>
              <a:ext uri="{FF2B5EF4-FFF2-40B4-BE49-F238E27FC236}">
                <a16:creationId xmlns:a16="http://schemas.microsoft.com/office/drawing/2014/main" id="{22ABBF3D-951C-488E-B9D3-1E9CD077A9FF}"/>
              </a:ext>
            </a:extLst>
          </p:cNvPr>
          <p:cNvSpPr/>
          <p:nvPr/>
        </p:nvSpPr>
        <p:spPr>
          <a:xfrm>
            <a:off x="238125" y="1347788"/>
            <a:ext cx="5326063" cy="253047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spcBef>
                <a:spcPct val="20000"/>
              </a:spcBef>
              <a:buClr>
                <a:srgbClr val="51C3CA"/>
              </a:buClr>
              <a:defRPr/>
            </a:pPr>
            <a:r>
              <a:rPr lang="ru-RU" sz="2200" b="1" kern="800" spc="-10">
                <a:solidFill>
                  <a:srgbClr val="002060"/>
                </a:solidFill>
                <a:latin typeface="Arial" pitchFamily="34" charset="0"/>
                <a:cs typeface="Arial" pitchFamily="34" charset="0"/>
              </a:rPr>
              <a:t>   Известный  учёный-естествоиспытатель  </a:t>
            </a:r>
            <a:r>
              <a:rPr lang="ru-RU" sz="2200" b="1" kern="800" spc="-10" dirty="0">
                <a:solidFill>
                  <a:srgbClr val="002060"/>
                </a:solidFill>
                <a:latin typeface="Arial" pitchFamily="34" charset="0"/>
                <a:cs typeface="Arial" pitchFamily="34" charset="0"/>
              </a:rPr>
              <a:t>Центральной </a:t>
            </a:r>
            <a:r>
              <a:rPr lang="ru-RU" sz="2200" b="1" kern="800" spc="-10" dirty="0">
                <a:solidFill>
                  <a:srgbClr val="AD037C"/>
                </a:solidFill>
                <a:latin typeface="Arial" pitchFamily="34" charset="0"/>
                <a:cs typeface="Arial" pitchFamily="34" charset="0"/>
              </a:rPr>
              <a:t>Азии Абу Али ибн Сина (980–1037 гг.) </a:t>
            </a:r>
            <a:r>
              <a:rPr lang="ru-RU" sz="2200" b="1" kern="800" spc="-10" dirty="0">
                <a:solidFill>
                  <a:srgbClr val="002060"/>
                </a:solidFill>
                <a:latin typeface="Arial" pitchFamily="34" charset="0"/>
                <a:cs typeface="Arial" pitchFamily="34" charset="0"/>
              </a:rPr>
              <a:t>верил в объективную реальность природы.  По его мнению,  горы  возникли  под  воздействием  воды </a:t>
            </a:r>
          </a:p>
          <a:p>
            <a:pPr>
              <a:spcBef>
                <a:spcPct val="20000"/>
              </a:spcBef>
              <a:buClr>
                <a:srgbClr val="51C3CA"/>
              </a:buClr>
              <a:defRPr/>
            </a:pPr>
            <a:r>
              <a:rPr lang="ru-RU" sz="2200" b="1" kern="800" spc="-10" dirty="0">
                <a:solidFill>
                  <a:srgbClr val="002060"/>
                </a:solidFill>
                <a:latin typeface="Arial" pitchFamily="34" charset="0"/>
                <a:cs typeface="Arial" pitchFamily="34" charset="0"/>
              </a:rPr>
              <a:t>или в результате поднятия земли.</a:t>
            </a:r>
          </a:p>
        </p:txBody>
      </p:sp>
      <p:pic>
        <p:nvPicPr>
          <p:cNvPr id="46084" name="Picture 2">
            <a:extLst>
              <a:ext uri="{FF2B5EF4-FFF2-40B4-BE49-F238E27FC236}">
                <a16:creationId xmlns:a16="http://schemas.microsoft.com/office/drawing/2014/main" id="{E52E55B8-D745-4492-A232-D316DE0648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8013" y="987425"/>
            <a:ext cx="3286125" cy="3719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6EA804-B7A9-49CA-BDBB-43D38B8D9038}"/>
              </a:ext>
            </a:extLst>
          </p:cNvPr>
          <p:cNvSpPr>
            <a:spLocks noGrp="1"/>
          </p:cNvSpPr>
          <p:nvPr>
            <p:ph type="title"/>
          </p:nvPr>
        </p:nvSpPr>
        <p:spPr>
          <a:xfrm>
            <a:off x="107950" y="209550"/>
            <a:ext cx="8928100" cy="614363"/>
          </a:xfrm>
        </p:spPr>
        <p:txBody>
          <a:bodyPr>
            <a:noAutofit/>
          </a:bodyPr>
          <a:lstStyle/>
          <a:p>
            <a:pPr>
              <a:defRPr/>
            </a:pPr>
            <a:br>
              <a:rPr lang="ru-RU" sz="3200" dirty="0"/>
            </a:br>
            <a:endParaRPr lang="ru-RU" sz="3200" dirty="0"/>
          </a:p>
        </p:txBody>
      </p:sp>
      <p:sp>
        <p:nvSpPr>
          <p:cNvPr id="5" name="Прямоугольник 4">
            <a:extLst>
              <a:ext uri="{FF2B5EF4-FFF2-40B4-BE49-F238E27FC236}">
                <a16:creationId xmlns:a16="http://schemas.microsoft.com/office/drawing/2014/main" id="{BAD37875-DB02-47A2-95FB-B18DEBA7E6F8}"/>
              </a:ext>
            </a:extLst>
          </p:cNvPr>
          <p:cNvSpPr/>
          <p:nvPr/>
        </p:nvSpPr>
        <p:spPr>
          <a:xfrm>
            <a:off x="250825" y="1203325"/>
            <a:ext cx="5326063" cy="2868613"/>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just">
              <a:spcBef>
                <a:spcPct val="20000"/>
              </a:spcBef>
              <a:buClr>
                <a:srgbClr val="51C3CA"/>
              </a:buClr>
              <a:defRPr/>
            </a:pPr>
            <a:r>
              <a:rPr lang="ru-RU" sz="2200" b="1" kern="800" spc="-10" dirty="0">
                <a:solidFill>
                  <a:srgbClr val="002060"/>
                </a:solidFill>
                <a:latin typeface="Arial" pitchFamily="34" charset="0"/>
                <a:cs typeface="Arial" pitchFamily="34" charset="0"/>
              </a:rPr>
              <a:t>       В  своих  трудах  Ибн  Сина  отмечал  наличие сходства у растений, животных и человека, так как все они питаются, размножаются и растут. Растения находятся на низшей ступени развития, животные – на средней, а человек – на самой высшей. </a:t>
            </a:r>
          </a:p>
        </p:txBody>
      </p:sp>
      <p:pic>
        <p:nvPicPr>
          <p:cNvPr id="47108" name="Picture 2">
            <a:extLst>
              <a:ext uri="{FF2B5EF4-FFF2-40B4-BE49-F238E27FC236}">
                <a16:creationId xmlns:a16="http://schemas.microsoft.com/office/drawing/2014/main" id="{B2A0B861-48CE-4EEF-B858-56B6FCBCC3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915988"/>
            <a:ext cx="3287713" cy="371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BC6E744-95D5-4C72-8603-15F25102AC3C}"/>
              </a:ext>
            </a:extLst>
          </p:cNvPr>
          <p:cNvSpPr>
            <a:spLocks noGrp="1"/>
          </p:cNvSpPr>
          <p:nvPr>
            <p:ph type="title"/>
          </p:nvPr>
        </p:nvSpPr>
        <p:spPr>
          <a:xfrm>
            <a:off x="107950" y="209550"/>
            <a:ext cx="8928100" cy="614363"/>
          </a:xfrm>
        </p:spPr>
        <p:txBody>
          <a:bodyPr>
            <a:noAutofit/>
          </a:bodyPr>
          <a:lstStyle/>
          <a:p>
            <a:pPr>
              <a:defRPr/>
            </a:pPr>
            <a:br>
              <a:rPr lang="ru-RU" sz="3200" dirty="0"/>
            </a:br>
            <a:endParaRPr lang="ru-RU" sz="3200" dirty="0"/>
          </a:p>
        </p:txBody>
      </p:sp>
      <p:sp>
        <p:nvSpPr>
          <p:cNvPr id="5" name="Прямоугольник 4">
            <a:extLst>
              <a:ext uri="{FF2B5EF4-FFF2-40B4-BE49-F238E27FC236}">
                <a16:creationId xmlns:a16="http://schemas.microsoft.com/office/drawing/2014/main" id="{E65694FD-3232-45BB-AB17-3A4B1B21188D}"/>
              </a:ext>
            </a:extLst>
          </p:cNvPr>
          <p:cNvSpPr/>
          <p:nvPr/>
        </p:nvSpPr>
        <p:spPr>
          <a:xfrm>
            <a:off x="323850" y="1474788"/>
            <a:ext cx="5326063" cy="2678112"/>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just">
              <a:spcBef>
                <a:spcPct val="20000"/>
              </a:spcBef>
              <a:buClr>
                <a:srgbClr val="51C3CA"/>
              </a:buClr>
              <a:defRPr/>
            </a:pPr>
            <a:r>
              <a:rPr lang="ru-RU" sz="2400" b="1" kern="800" spc="-10" dirty="0">
                <a:solidFill>
                  <a:srgbClr val="002060"/>
                </a:solidFill>
                <a:latin typeface="Arial" pitchFamily="34" charset="0"/>
                <a:cs typeface="Arial" pitchFamily="34" charset="0"/>
              </a:rPr>
              <a:t>         В  средние  века,  когда  запрещалось  изучать строение тела человека, Ибн Сина занимался анатомией  тайно.  Учёный  написал  много  научных трудов, из которых до нас дошли 242. </a:t>
            </a:r>
          </a:p>
        </p:txBody>
      </p:sp>
      <p:pic>
        <p:nvPicPr>
          <p:cNvPr id="48132" name="Picture 2">
            <a:extLst>
              <a:ext uri="{FF2B5EF4-FFF2-40B4-BE49-F238E27FC236}">
                <a16:creationId xmlns:a16="http://schemas.microsoft.com/office/drawing/2014/main" id="{17D08C93-04E2-4760-99E3-8BFC56326B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4213" y="987425"/>
            <a:ext cx="3111500" cy="388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7C9FA8B4-18E2-4085-B582-BDC9B02BB62C}"/>
              </a:ext>
            </a:extLst>
          </p:cNvPr>
          <p:cNvSpPr txBox="1">
            <a:spLocks noChangeArrowheads="1"/>
          </p:cNvSpPr>
          <p:nvPr/>
        </p:nvSpPr>
        <p:spPr bwMode="auto">
          <a:xfrm>
            <a:off x="398463" y="941388"/>
            <a:ext cx="8518525" cy="151447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lIns="145161" tIns="72581" rIns="145161" bIns="72581">
            <a:spAutoFit/>
          </a:bodyPr>
          <a:lstStyle/>
          <a:p>
            <a:pPr algn="ctr">
              <a:defRPr/>
            </a:pPr>
            <a:r>
              <a:rPr lang="ru-RU" sz="2200" b="1" u="sng" dirty="0">
                <a:solidFill>
                  <a:srgbClr val="FF0000"/>
                </a:solidFill>
                <a:latin typeface="Arial" pitchFamily="34" charset="0"/>
                <a:cs typeface="Arial" pitchFamily="34" charset="0"/>
              </a:rPr>
              <a:t>Биологическая эволюция </a:t>
            </a:r>
            <a:r>
              <a:rPr lang="ru-RU" sz="2200" b="1" dirty="0">
                <a:solidFill>
                  <a:srgbClr val="002060"/>
                </a:solidFill>
                <a:latin typeface="Arial" pitchFamily="34" charset="0"/>
                <a:cs typeface="Arial" pitchFamily="34" charset="0"/>
              </a:rPr>
              <a:t>- необратимый процесс исторического изменения живого, наследственные изменения свойств и признаков живых организмов в ряду поколений.</a:t>
            </a:r>
          </a:p>
        </p:txBody>
      </p:sp>
      <p:sp>
        <p:nvSpPr>
          <p:cNvPr id="21507" name="Прямоугольник 5">
            <a:extLst>
              <a:ext uri="{FF2B5EF4-FFF2-40B4-BE49-F238E27FC236}">
                <a16:creationId xmlns:a16="http://schemas.microsoft.com/office/drawing/2014/main" id="{D7C584A6-D751-4377-94B4-0A339BFA8748}"/>
              </a:ext>
            </a:extLst>
          </p:cNvPr>
          <p:cNvSpPr>
            <a:spLocks noChangeArrowheads="1"/>
          </p:cNvSpPr>
          <p:nvPr/>
        </p:nvSpPr>
        <p:spPr bwMode="auto">
          <a:xfrm>
            <a:off x="1189038" y="171450"/>
            <a:ext cx="797242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45161" tIns="72581" rIns="145161" bIns="72581">
            <a:spAutoFit/>
          </a:bodyPr>
          <a:lstStyle>
            <a:lvl1pPr>
              <a:defRPr sz="1700">
                <a:solidFill>
                  <a:schemeClr val="tx1"/>
                </a:solidFill>
                <a:latin typeface="Open Sans Light"/>
              </a:defRPr>
            </a:lvl1pPr>
            <a:lvl2pPr marL="742950" indent="-285750">
              <a:defRPr sz="1700">
                <a:solidFill>
                  <a:schemeClr val="tx1"/>
                </a:solidFill>
                <a:latin typeface="Open Sans Light"/>
              </a:defRPr>
            </a:lvl2pPr>
            <a:lvl3pPr marL="1143000" indent="-228600">
              <a:defRPr sz="1700">
                <a:solidFill>
                  <a:schemeClr val="tx1"/>
                </a:solidFill>
                <a:latin typeface="Open Sans Light"/>
              </a:defRPr>
            </a:lvl3pPr>
            <a:lvl4pPr marL="1600200" indent="-228600">
              <a:defRPr sz="1700">
                <a:solidFill>
                  <a:schemeClr val="tx1"/>
                </a:solidFill>
                <a:latin typeface="Open Sans Light"/>
              </a:defRPr>
            </a:lvl4pPr>
            <a:lvl5pPr marL="2057400" indent="-228600">
              <a:defRPr sz="1700">
                <a:solidFill>
                  <a:schemeClr val="tx1"/>
                </a:solidFill>
                <a:latin typeface="Open Sans Light"/>
              </a:defRPr>
            </a:lvl5pPr>
            <a:lvl6pPr marL="2514600" indent="-228600" defTabSz="911225" eaLnBrk="0" fontAlgn="base" hangingPunct="0">
              <a:spcBef>
                <a:spcPct val="0"/>
              </a:spcBef>
              <a:spcAft>
                <a:spcPct val="0"/>
              </a:spcAft>
              <a:defRPr sz="1700">
                <a:solidFill>
                  <a:schemeClr val="tx1"/>
                </a:solidFill>
                <a:latin typeface="Open Sans Light"/>
              </a:defRPr>
            </a:lvl6pPr>
            <a:lvl7pPr marL="2971800" indent="-228600" defTabSz="911225" eaLnBrk="0" fontAlgn="base" hangingPunct="0">
              <a:spcBef>
                <a:spcPct val="0"/>
              </a:spcBef>
              <a:spcAft>
                <a:spcPct val="0"/>
              </a:spcAft>
              <a:defRPr sz="1700">
                <a:solidFill>
                  <a:schemeClr val="tx1"/>
                </a:solidFill>
                <a:latin typeface="Open Sans Light"/>
              </a:defRPr>
            </a:lvl7pPr>
            <a:lvl8pPr marL="3429000" indent="-228600" defTabSz="911225" eaLnBrk="0" fontAlgn="base" hangingPunct="0">
              <a:spcBef>
                <a:spcPct val="0"/>
              </a:spcBef>
              <a:spcAft>
                <a:spcPct val="0"/>
              </a:spcAft>
              <a:defRPr sz="1700">
                <a:solidFill>
                  <a:schemeClr val="tx1"/>
                </a:solidFill>
                <a:latin typeface="Open Sans Light"/>
              </a:defRPr>
            </a:lvl8pPr>
            <a:lvl9pPr marL="3886200" indent="-228600" defTabSz="911225" eaLnBrk="0" fontAlgn="base" hangingPunct="0">
              <a:spcBef>
                <a:spcPct val="0"/>
              </a:spcBef>
              <a:spcAft>
                <a:spcPct val="0"/>
              </a:spcAft>
              <a:defRPr sz="1700">
                <a:solidFill>
                  <a:schemeClr val="tx1"/>
                </a:solidFill>
                <a:latin typeface="Open Sans Light"/>
              </a:defRPr>
            </a:lvl9pPr>
          </a:lstStyle>
          <a:p>
            <a:r>
              <a:rPr lang="ru-RU" altLang="en-US" sz="3800" b="1">
                <a:solidFill>
                  <a:srgbClr val="FFFFFF"/>
                </a:solidFill>
                <a:latin typeface="Arial" panose="020B0604020202020204" pitchFamily="34" charset="0"/>
                <a:cs typeface="Arial" panose="020B0604020202020204" pitchFamily="34" charset="0"/>
              </a:rPr>
              <a:t>БИОЛОГИЧЕСКАЯ ЭВОЛЮЦИЯ </a:t>
            </a:r>
            <a:endParaRPr lang="ru-RU" altLang="en-US" sz="3800">
              <a:solidFill>
                <a:srgbClr val="FFFFFF"/>
              </a:solidFill>
              <a:latin typeface="Arial" panose="020B0604020202020204" pitchFamily="34" charset="0"/>
              <a:cs typeface="Arial" panose="020B0604020202020204" pitchFamily="34" charset="0"/>
            </a:endParaRPr>
          </a:p>
        </p:txBody>
      </p:sp>
      <p:pic>
        <p:nvPicPr>
          <p:cNvPr id="7" name="Picture 2" descr="Похожее изображение">
            <a:extLst>
              <a:ext uri="{FF2B5EF4-FFF2-40B4-BE49-F238E27FC236}">
                <a16:creationId xmlns:a16="http://schemas.microsoft.com/office/drawing/2014/main" id="{D682A09A-6FD1-4A71-8C67-2DA44CA0553C}"/>
              </a:ext>
            </a:extLst>
          </p:cNvPr>
          <p:cNvPicPr>
            <a:picLocks noChangeAspect="1" noChangeArrowheads="1"/>
          </p:cNvPicPr>
          <p:nvPr/>
        </p:nvPicPr>
        <p:blipFill rotWithShape="1">
          <a:blip r:embed="rId2" cstate="print"/>
          <a:srcRect t="14225" b="15225"/>
          <a:stretch/>
        </p:blipFill>
        <p:spPr bwMode="auto">
          <a:xfrm>
            <a:off x="2786904" y="2579040"/>
            <a:ext cx="5400757" cy="22023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509" name="Picture 2" descr="Гиф анимация Смешной дракончик бежит изо всех сил">
            <a:extLst>
              <a:ext uri="{FF2B5EF4-FFF2-40B4-BE49-F238E27FC236}">
                <a16:creationId xmlns:a16="http://schemas.microsoft.com/office/drawing/2014/main" id="{2DEE6C99-3682-405C-A939-2D581986146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43888" y="4073525"/>
            <a:ext cx="7239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Целебная сила дерева.. Обсуждение на LiveInternet - Российский ...">
            <a:extLst>
              <a:ext uri="{FF2B5EF4-FFF2-40B4-BE49-F238E27FC236}">
                <a16:creationId xmlns:a16="http://schemas.microsoft.com/office/drawing/2014/main" id="{A5104373-66F3-436D-96C9-7610E76725E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249238" y="1943100"/>
            <a:ext cx="2538412"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44B109A-1E38-492C-A8B9-6F87C3ACD34C}"/>
              </a:ext>
            </a:extLst>
          </p:cNvPr>
          <p:cNvSpPr>
            <a:spLocks noGrp="1"/>
          </p:cNvSpPr>
          <p:nvPr>
            <p:ph type="title"/>
          </p:nvPr>
        </p:nvSpPr>
        <p:spPr>
          <a:xfrm>
            <a:off x="107950" y="209550"/>
            <a:ext cx="8928100" cy="614363"/>
          </a:xfrm>
        </p:spPr>
        <p:txBody>
          <a:bodyPr>
            <a:noAutofit/>
          </a:bodyPr>
          <a:lstStyle/>
          <a:p>
            <a:pPr>
              <a:defRPr/>
            </a:pPr>
            <a:br>
              <a:rPr lang="ru-RU" sz="3200" dirty="0"/>
            </a:br>
            <a:endParaRPr lang="ru-RU" sz="3200" dirty="0"/>
          </a:p>
        </p:txBody>
      </p:sp>
      <p:sp>
        <p:nvSpPr>
          <p:cNvPr id="5" name="Прямоугольник 4">
            <a:extLst>
              <a:ext uri="{FF2B5EF4-FFF2-40B4-BE49-F238E27FC236}">
                <a16:creationId xmlns:a16="http://schemas.microsoft.com/office/drawing/2014/main" id="{20F9D211-6E13-4EC9-8C42-D029A4D53BA4}"/>
              </a:ext>
            </a:extLst>
          </p:cNvPr>
          <p:cNvSpPr/>
          <p:nvPr/>
        </p:nvSpPr>
        <p:spPr>
          <a:xfrm>
            <a:off x="246063" y="1166813"/>
            <a:ext cx="5326062" cy="2800767"/>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just">
              <a:spcBef>
                <a:spcPct val="20000"/>
              </a:spcBef>
              <a:buClr>
                <a:srgbClr val="51C3CA"/>
              </a:buClr>
              <a:defRPr/>
            </a:pPr>
            <a:r>
              <a:rPr lang="ru-RU" sz="2200" b="1" kern="800" spc="-10" dirty="0">
                <a:solidFill>
                  <a:srgbClr val="002060"/>
                </a:solidFill>
                <a:latin typeface="Arial" pitchFamily="34" charset="0"/>
                <a:cs typeface="Arial" pitchFamily="34" charset="0"/>
              </a:rPr>
              <a:t>      Учёный прославился как один из основоположников медицины. Его классический труд «Канон медицины», настольная книга каждого врача, являющегося энциклопедией медицинских знаний средневекового Востока. «Канон медицины» состоит из </a:t>
            </a:r>
            <a:r>
              <a:rPr lang="ru-RU" sz="2200" b="1" kern="800" spc="-10">
                <a:solidFill>
                  <a:srgbClr val="002060"/>
                </a:solidFill>
                <a:latin typeface="Arial" pitchFamily="34" charset="0"/>
                <a:cs typeface="Arial" pitchFamily="34" charset="0"/>
              </a:rPr>
              <a:t>пяти книг</a:t>
            </a:r>
            <a:r>
              <a:rPr lang="ru-RU" sz="2200" b="1" kern="800" spc="-10" dirty="0">
                <a:solidFill>
                  <a:srgbClr val="002060"/>
                </a:solidFill>
                <a:latin typeface="Arial" pitchFamily="34" charset="0"/>
                <a:cs typeface="Arial" pitchFamily="34" charset="0"/>
              </a:rPr>
              <a:t>. </a:t>
            </a:r>
          </a:p>
        </p:txBody>
      </p:sp>
      <p:pic>
        <p:nvPicPr>
          <p:cNvPr id="49156" name="Picture 2">
            <a:extLst>
              <a:ext uri="{FF2B5EF4-FFF2-40B4-BE49-F238E27FC236}">
                <a16:creationId xmlns:a16="http://schemas.microsoft.com/office/drawing/2014/main" id="{E6150ECD-A64A-4DA8-9D31-69652823B8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8013" y="992188"/>
            <a:ext cx="3109912" cy="388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13F067A-5A68-4752-81AC-343378E0640B}"/>
              </a:ext>
            </a:extLst>
          </p:cNvPr>
          <p:cNvSpPr>
            <a:spLocks noGrp="1"/>
          </p:cNvSpPr>
          <p:nvPr>
            <p:ph type="title"/>
          </p:nvPr>
        </p:nvSpPr>
        <p:spPr>
          <a:xfrm>
            <a:off x="107950" y="209550"/>
            <a:ext cx="8928100" cy="614363"/>
          </a:xfrm>
        </p:spPr>
        <p:txBody>
          <a:bodyPr>
            <a:noAutofit/>
          </a:bodyPr>
          <a:lstStyle/>
          <a:p>
            <a:pPr>
              <a:defRPr/>
            </a:pPr>
            <a:br>
              <a:rPr lang="ru-RU" sz="3200" dirty="0"/>
            </a:br>
            <a:endParaRPr lang="ru-RU" sz="3200" dirty="0"/>
          </a:p>
        </p:txBody>
      </p:sp>
      <p:sp>
        <p:nvSpPr>
          <p:cNvPr id="5" name="Прямоугольник 4">
            <a:extLst>
              <a:ext uri="{FF2B5EF4-FFF2-40B4-BE49-F238E27FC236}">
                <a16:creationId xmlns:a16="http://schemas.microsoft.com/office/drawing/2014/main" id="{60464A25-A89D-4E1E-879F-2F90E39CBB99}"/>
              </a:ext>
            </a:extLst>
          </p:cNvPr>
          <p:cNvSpPr/>
          <p:nvPr/>
        </p:nvSpPr>
        <p:spPr>
          <a:xfrm>
            <a:off x="254000" y="987425"/>
            <a:ext cx="5326063" cy="361315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just">
              <a:spcBef>
                <a:spcPct val="20000"/>
              </a:spcBef>
              <a:buClr>
                <a:srgbClr val="51C3CA"/>
              </a:buClr>
              <a:defRPr/>
            </a:pPr>
            <a:r>
              <a:rPr lang="ru-RU" sz="2200" b="1" kern="800" spc="-10" dirty="0">
                <a:solidFill>
                  <a:srgbClr val="002060"/>
                </a:solidFill>
                <a:latin typeface="Arial" pitchFamily="34" charset="0"/>
                <a:cs typeface="Arial" pitchFamily="34" charset="0"/>
              </a:rPr>
              <a:t>    В первой книге описываются строение и функции тела и органов человека, различные  заболевания с указанием причин их возникновения, методы их лечения. Во второй книге указываются лекарства, получаемые из растений, минералов и животных, и заболевания, которые излечиваются каждым из них.</a:t>
            </a:r>
          </a:p>
        </p:txBody>
      </p:sp>
      <p:pic>
        <p:nvPicPr>
          <p:cNvPr id="50180" name="Picture 2">
            <a:extLst>
              <a:ext uri="{FF2B5EF4-FFF2-40B4-BE49-F238E27FC236}">
                <a16:creationId xmlns:a16="http://schemas.microsoft.com/office/drawing/2014/main" id="{2563BB7D-5244-4768-ADD6-82E0FB2A69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4213" y="987425"/>
            <a:ext cx="3111500" cy="388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BAC5EAC-07EF-43B3-AD00-15384C9D472D}"/>
              </a:ext>
            </a:extLst>
          </p:cNvPr>
          <p:cNvSpPr>
            <a:spLocks noGrp="1"/>
          </p:cNvSpPr>
          <p:nvPr>
            <p:ph type="title"/>
          </p:nvPr>
        </p:nvSpPr>
        <p:spPr>
          <a:xfrm>
            <a:off x="107950" y="209550"/>
            <a:ext cx="8928100" cy="614363"/>
          </a:xfrm>
        </p:spPr>
        <p:txBody>
          <a:bodyPr>
            <a:noAutofit/>
          </a:bodyPr>
          <a:lstStyle/>
          <a:p>
            <a:pPr>
              <a:defRPr/>
            </a:pPr>
            <a:br>
              <a:rPr lang="ru-RU" sz="3200" dirty="0"/>
            </a:br>
            <a:endParaRPr lang="ru-RU" sz="3200" dirty="0"/>
          </a:p>
        </p:txBody>
      </p:sp>
      <p:sp>
        <p:nvSpPr>
          <p:cNvPr id="5" name="Прямоугольник 4">
            <a:extLst>
              <a:ext uri="{FF2B5EF4-FFF2-40B4-BE49-F238E27FC236}">
                <a16:creationId xmlns:a16="http://schemas.microsoft.com/office/drawing/2014/main" id="{86EB8F99-4D0B-4DDB-A21E-6D682BD06998}"/>
              </a:ext>
            </a:extLst>
          </p:cNvPr>
          <p:cNvSpPr/>
          <p:nvPr/>
        </p:nvSpPr>
        <p:spPr>
          <a:xfrm>
            <a:off x="358775" y="1276350"/>
            <a:ext cx="5326063" cy="3138488"/>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just">
              <a:spcBef>
                <a:spcPct val="20000"/>
              </a:spcBef>
              <a:buClr>
                <a:srgbClr val="51C3CA"/>
              </a:buClr>
              <a:defRPr/>
            </a:pPr>
            <a:r>
              <a:rPr lang="ru-RU" sz="2200" b="1" kern="800" spc="-10" dirty="0">
                <a:solidFill>
                  <a:srgbClr val="002060"/>
                </a:solidFill>
                <a:latin typeface="Arial" pitchFamily="34" charset="0"/>
                <a:cs typeface="Arial" pitchFamily="34" charset="0"/>
              </a:rPr>
              <a:t>      Третья книга посвящена заболеваниям каждого органа человека, способам их выявления и лечения. В четвертой книге речь идёт о хирургии, то есть лечении вывихов и переломов костей. В пятой книге приводятся сведения о сложных лекарствах и способах их приготовления.</a:t>
            </a:r>
          </a:p>
        </p:txBody>
      </p:sp>
      <p:pic>
        <p:nvPicPr>
          <p:cNvPr id="51204" name="Picture 2">
            <a:extLst>
              <a:ext uri="{FF2B5EF4-FFF2-40B4-BE49-F238E27FC236}">
                <a16:creationId xmlns:a16="http://schemas.microsoft.com/office/drawing/2014/main" id="{FB749C49-50A3-4285-A53F-3890934452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3913" y="987425"/>
            <a:ext cx="2808287" cy="390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D12F2B0-3C35-4D4D-B80B-3B9024233AE0}"/>
              </a:ext>
            </a:extLst>
          </p:cNvPr>
          <p:cNvSpPr>
            <a:spLocks noGrp="1"/>
          </p:cNvSpPr>
          <p:nvPr>
            <p:ph type="title"/>
          </p:nvPr>
        </p:nvSpPr>
        <p:spPr>
          <a:xfrm>
            <a:off x="107950" y="209550"/>
            <a:ext cx="8928100" cy="614363"/>
          </a:xfrm>
        </p:spPr>
        <p:txBody>
          <a:bodyPr>
            <a:noAutofit/>
          </a:bodyPr>
          <a:lstStyle/>
          <a:p>
            <a:pPr>
              <a:defRPr/>
            </a:pPr>
            <a:br>
              <a:rPr lang="ru-RU" sz="3200" dirty="0"/>
            </a:br>
            <a:endParaRPr lang="ru-RU" sz="3200" dirty="0"/>
          </a:p>
        </p:txBody>
      </p:sp>
      <p:sp>
        <p:nvSpPr>
          <p:cNvPr id="5" name="Прямоугольник 4">
            <a:extLst>
              <a:ext uri="{FF2B5EF4-FFF2-40B4-BE49-F238E27FC236}">
                <a16:creationId xmlns:a16="http://schemas.microsoft.com/office/drawing/2014/main" id="{0FAFC2EF-01B9-4908-9B88-DC27EFDD6ED7}"/>
              </a:ext>
            </a:extLst>
          </p:cNvPr>
          <p:cNvSpPr/>
          <p:nvPr/>
        </p:nvSpPr>
        <p:spPr>
          <a:xfrm>
            <a:off x="254000" y="1166813"/>
            <a:ext cx="5326063" cy="2801937"/>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just">
              <a:spcBef>
                <a:spcPct val="20000"/>
              </a:spcBef>
              <a:buClr>
                <a:srgbClr val="51C3CA"/>
              </a:buClr>
              <a:defRPr/>
            </a:pPr>
            <a:r>
              <a:rPr lang="ru-RU" sz="2200" b="1" kern="800" spc="-10" dirty="0">
                <a:solidFill>
                  <a:srgbClr val="002060"/>
                </a:solidFill>
                <a:latin typeface="Arial" pitchFamily="34" charset="0"/>
                <a:cs typeface="Arial" pitchFamily="34" charset="0"/>
              </a:rPr>
              <a:t>     «Канон медицины» Ибн Сины на протяжении 500 лет изучался в университетах Европы в качестве основного медицинского руководства. Учёный считал, что причиной некоторых болезней человека (оспа, холера, туберкулёз) являются невидимые организмы. </a:t>
            </a:r>
          </a:p>
        </p:txBody>
      </p:sp>
      <p:pic>
        <p:nvPicPr>
          <p:cNvPr id="52228" name="Picture 2">
            <a:extLst>
              <a:ext uri="{FF2B5EF4-FFF2-40B4-BE49-F238E27FC236}">
                <a16:creationId xmlns:a16="http://schemas.microsoft.com/office/drawing/2014/main" id="{273A6CD5-F53C-43ED-961B-776FB4AE1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2475" y="977900"/>
            <a:ext cx="3125788" cy="400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6BE431D-79CC-41DF-9E22-B7C9C1F20790}"/>
              </a:ext>
            </a:extLst>
          </p:cNvPr>
          <p:cNvSpPr>
            <a:spLocks noGrp="1"/>
          </p:cNvSpPr>
          <p:nvPr>
            <p:ph type="title"/>
          </p:nvPr>
        </p:nvSpPr>
        <p:spPr>
          <a:xfrm>
            <a:off x="107950" y="209550"/>
            <a:ext cx="8928100" cy="614363"/>
          </a:xfrm>
        </p:spPr>
        <p:txBody>
          <a:bodyPr>
            <a:noAutofit/>
          </a:bodyPr>
          <a:lstStyle/>
          <a:p>
            <a:pPr>
              <a:defRPr/>
            </a:pPr>
            <a:br>
              <a:rPr lang="ru-RU" sz="3200" dirty="0"/>
            </a:br>
            <a:endParaRPr lang="ru-RU" sz="3200" dirty="0"/>
          </a:p>
        </p:txBody>
      </p:sp>
      <p:sp>
        <p:nvSpPr>
          <p:cNvPr id="5" name="Прямоугольник 4">
            <a:extLst>
              <a:ext uri="{FF2B5EF4-FFF2-40B4-BE49-F238E27FC236}">
                <a16:creationId xmlns:a16="http://schemas.microsoft.com/office/drawing/2014/main" id="{C2F6A950-602D-4B3C-8457-425E99C6DCFF}"/>
              </a:ext>
            </a:extLst>
          </p:cNvPr>
          <p:cNvSpPr/>
          <p:nvPr/>
        </p:nvSpPr>
        <p:spPr>
          <a:xfrm>
            <a:off x="503238" y="1527175"/>
            <a:ext cx="5326062" cy="2462213"/>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just">
              <a:spcBef>
                <a:spcPct val="20000"/>
              </a:spcBef>
              <a:buClr>
                <a:srgbClr val="51C3CA"/>
              </a:buClr>
              <a:defRPr/>
            </a:pPr>
            <a:r>
              <a:rPr lang="ru-RU" sz="2200" b="1" kern="800" spc="-10" dirty="0">
                <a:solidFill>
                  <a:srgbClr val="002060"/>
                </a:solidFill>
                <a:latin typeface="Arial" pitchFamily="34" charset="0"/>
                <a:cs typeface="Arial" pitchFamily="34" charset="0"/>
              </a:rPr>
              <a:t>     Следовательно, Ибн Сина сделал  предположение о  распространении  инфекционных заболеваний через воду и воздух ещё задолго до открытия микроскопа и на 600–700 лет раньше становления микробиологии как науки.</a:t>
            </a:r>
          </a:p>
        </p:txBody>
      </p:sp>
      <p:pic>
        <p:nvPicPr>
          <p:cNvPr id="53252" name="Picture 2">
            <a:extLst>
              <a:ext uri="{FF2B5EF4-FFF2-40B4-BE49-F238E27FC236}">
                <a16:creationId xmlns:a16="http://schemas.microsoft.com/office/drawing/2014/main" id="{E6884E84-553B-4D9D-B736-A5BCBE7E07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1863" y="987425"/>
            <a:ext cx="2770187" cy="400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0D364D1-11A3-4C3F-B559-1AA59AF3E859}"/>
              </a:ext>
            </a:extLst>
          </p:cNvPr>
          <p:cNvSpPr>
            <a:spLocks noGrp="1"/>
          </p:cNvSpPr>
          <p:nvPr>
            <p:ph type="title"/>
          </p:nvPr>
        </p:nvSpPr>
        <p:spPr/>
        <p:txBody>
          <a:bodyPr/>
          <a:lstStyle/>
          <a:p>
            <a:pPr>
              <a:defRPr/>
            </a:pPr>
            <a:r>
              <a:rPr lang="ru-RU" dirty="0"/>
              <a:t>ЗАДАНИЕ</a:t>
            </a:r>
          </a:p>
        </p:txBody>
      </p:sp>
      <p:sp>
        <p:nvSpPr>
          <p:cNvPr id="6" name="Прямоугольник 5">
            <a:extLst>
              <a:ext uri="{FF2B5EF4-FFF2-40B4-BE49-F238E27FC236}">
                <a16:creationId xmlns:a16="http://schemas.microsoft.com/office/drawing/2014/main" id="{D2627797-1BB7-4EF9-B810-2633124E2EAC}"/>
              </a:ext>
            </a:extLst>
          </p:cNvPr>
          <p:cNvSpPr/>
          <p:nvPr/>
        </p:nvSpPr>
        <p:spPr>
          <a:xfrm>
            <a:off x="387350" y="1995488"/>
            <a:ext cx="8575675" cy="1938992"/>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defRPr/>
            </a:pPr>
            <a:r>
              <a:rPr lang="ru-RU" sz="2400" b="1" dirty="0">
                <a:solidFill>
                  <a:srgbClr val="002060"/>
                </a:solidFill>
              </a:rPr>
              <a:t>1. Расскажите о биологических воззрениях </a:t>
            </a:r>
            <a:r>
              <a:rPr lang="ru-RU" sz="2400" b="1" dirty="0" err="1">
                <a:solidFill>
                  <a:srgbClr val="002060"/>
                </a:solidFill>
              </a:rPr>
              <a:t>Фараби</a:t>
            </a:r>
            <a:r>
              <a:rPr lang="ru-RU" sz="2400" b="1" dirty="0">
                <a:solidFill>
                  <a:srgbClr val="002060"/>
                </a:solidFill>
              </a:rPr>
              <a:t>.</a:t>
            </a:r>
          </a:p>
          <a:p>
            <a:pPr>
              <a:defRPr/>
            </a:pPr>
            <a:r>
              <a:rPr lang="ru-RU" sz="2400" b="1" dirty="0">
                <a:solidFill>
                  <a:srgbClr val="002060"/>
                </a:solidFill>
              </a:rPr>
              <a:t>2. Какие открытия сделал </a:t>
            </a:r>
            <a:r>
              <a:rPr lang="ru-RU" sz="2400" b="1" dirty="0" err="1">
                <a:solidFill>
                  <a:srgbClr val="002060"/>
                </a:solidFill>
              </a:rPr>
              <a:t>Беруни</a:t>
            </a:r>
            <a:r>
              <a:rPr lang="ru-RU" sz="2400" b="1" dirty="0">
                <a:solidFill>
                  <a:srgbClr val="002060"/>
                </a:solidFill>
              </a:rPr>
              <a:t> в области биологии?</a:t>
            </a:r>
          </a:p>
          <a:p>
            <a:pPr>
              <a:defRPr/>
            </a:pPr>
            <a:r>
              <a:rPr lang="ru-RU" sz="2400" b="1" dirty="0">
                <a:solidFill>
                  <a:srgbClr val="002060"/>
                </a:solidFill>
              </a:rPr>
              <a:t>3. Какой вклад внес Абу Али ибн Сина в  медицину?</a:t>
            </a:r>
          </a:p>
          <a:p>
            <a:pPr>
              <a:defRPr/>
            </a:pPr>
            <a:r>
              <a:rPr lang="ru-RU" sz="2400" b="1" dirty="0">
                <a:solidFill>
                  <a:srgbClr val="002060"/>
                </a:solidFill>
              </a:rPr>
              <a:t>4. Расскажите  об исследованиях </a:t>
            </a:r>
            <a:r>
              <a:rPr lang="ru-RU" sz="2400" b="1" dirty="0" err="1">
                <a:solidFill>
                  <a:srgbClr val="002060"/>
                </a:solidFill>
              </a:rPr>
              <a:t>Захириддина</a:t>
            </a:r>
            <a:r>
              <a:rPr lang="ru-RU" sz="2400" b="1" dirty="0">
                <a:solidFill>
                  <a:srgbClr val="002060"/>
                </a:solidFill>
              </a:rPr>
              <a:t> Мухаммад </a:t>
            </a:r>
            <a:r>
              <a:rPr lang="ru-RU" sz="2400" b="1" dirty="0" err="1">
                <a:solidFill>
                  <a:srgbClr val="002060"/>
                </a:solidFill>
              </a:rPr>
              <a:t>Бабура</a:t>
            </a:r>
            <a:r>
              <a:rPr lang="ru-RU" sz="2400" b="1" dirty="0">
                <a:solidFill>
                  <a:srgbClr val="002060"/>
                </a:solidFill>
              </a:rPr>
              <a:t> в </a:t>
            </a:r>
            <a:r>
              <a:rPr lang="ru-RU" sz="2400" b="1">
                <a:solidFill>
                  <a:srgbClr val="002060"/>
                </a:solidFill>
              </a:rPr>
              <a:t>области биологии</a:t>
            </a:r>
            <a:r>
              <a:rPr lang="ru-RU" sz="2400" b="1" dirty="0">
                <a:solidFill>
                  <a:srgbClr val="002060"/>
                </a:solidFill>
              </a:rPr>
              <a:t>?</a:t>
            </a:r>
          </a:p>
        </p:txBody>
      </p:sp>
      <p:sp>
        <p:nvSpPr>
          <p:cNvPr id="4" name="Прямоугольник 3">
            <a:extLst>
              <a:ext uri="{FF2B5EF4-FFF2-40B4-BE49-F238E27FC236}">
                <a16:creationId xmlns:a16="http://schemas.microsoft.com/office/drawing/2014/main" id="{0631F5AF-1C78-4E90-9F98-0BD7A02549AC}"/>
              </a:ext>
            </a:extLst>
          </p:cNvPr>
          <p:cNvSpPr/>
          <p:nvPr/>
        </p:nvSpPr>
        <p:spPr>
          <a:xfrm>
            <a:off x="360363" y="1166813"/>
            <a:ext cx="8602662" cy="461962"/>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a:spcBef>
                <a:spcPct val="20000"/>
              </a:spcBef>
              <a:buClr>
                <a:srgbClr val="51C3CA"/>
              </a:buClr>
              <a:defRPr/>
            </a:pPr>
            <a:r>
              <a:rPr lang="ru-RU" sz="2400" b="1" kern="800" spc="-10" dirty="0">
                <a:solidFill>
                  <a:srgbClr val="AD037C"/>
                </a:solidFill>
                <a:latin typeface="Arial" pitchFamily="34" charset="0"/>
                <a:cs typeface="Arial" pitchFamily="34" charset="0"/>
              </a:rPr>
              <a:t>     Ответить на </a:t>
            </a:r>
            <a:r>
              <a:rPr lang="ru-RU" sz="2400" b="1" kern="800" spc="-10">
                <a:solidFill>
                  <a:srgbClr val="AD037C"/>
                </a:solidFill>
                <a:latin typeface="Arial" pitchFamily="34" charset="0"/>
                <a:cs typeface="Arial" pitchFamily="34" charset="0"/>
              </a:rPr>
              <a:t>вопросы 1- 4 </a:t>
            </a:r>
            <a:r>
              <a:rPr lang="ru-RU" sz="2400" b="1" kern="800" spc="-10" dirty="0">
                <a:solidFill>
                  <a:srgbClr val="AD037C"/>
                </a:solidFill>
                <a:latin typeface="Arial" pitchFamily="34" charset="0"/>
                <a:cs typeface="Arial" pitchFamily="34" charset="0"/>
              </a:rPr>
              <a:t>на стр. 160</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Прямоугольник 5">
            <a:extLst>
              <a:ext uri="{FF2B5EF4-FFF2-40B4-BE49-F238E27FC236}">
                <a16:creationId xmlns:a16="http://schemas.microsoft.com/office/drawing/2014/main" id="{FFA61208-F451-4175-8E36-A4D77C1492EE}"/>
              </a:ext>
            </a:extLst>
          </p:cNvPr>
          <p:cNvSpPr>
            <a:spLocks noChangeArrowheads="1"/>
          </p:cNvSpPr>
          <p:nvPr/>
        </p:nvSpPr>
        <p:spPr bwMode="auto">
          <a:xfrm>
            <a:off x="393700" y="114300"/>
            <a:ext cx="839311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45161" tIns="72581" rIns="145161" bIns="72581">
            <a:spAutoFit/>
          </a:bodyPr>
          <a:lstStyle>
            <a:lvl1pPr>
              <a:defRPr sz="1700">
                <a:solidFill>
                  <a:schemeClr val="tx1"/>
                </a:solidFill>
                <a:latin typeface="Open Sans Light"/>
              </a:defRPr>
            </a:lvl1pPr>
            <a:lvl2pPr marL="742950" indent="-285750">
              <a:defRPr sz="1700">
                <a:solidFill>
                  <a:schemeClr val="tx1"/>
                </a:solidFill>
                <a:latin typeface="Open Sans Light"/>
              </a:defRPr>
            </a:lvl2pPr>
            <a:lvl3pPr marL="1143000" indent="-228600">
              <a:defRPr sz="1700">
                <a:solidFill>
                  <a:schemeClr val="tx1"/>
                </a:solidFill>
                <a:latin typeface="Open Sans Light"/>
              </a:defRPr>
            </a:lvl3pPr>
            <a:lvl4pPr marL="1600200" indent="-228600">
              <a:defRPr sz="1700">
                <a:solidFill>
                  <a:schemeClr val="tx1"/>
                </a:solidFill>
                <a:latin typeface="Open Sans Light"/>
              </a:defRPr>
            </a:lvl4pPr>
            <a:lvl5pPr marL="2057400" indent="-228600">
              <a:defRPr sz="1700">
                <a:solidFill>
                  <a:schemeClr val="tx1"/>
                </a:solidFill>
                <a:latin typeface="Open Sans Light"/>
              </a:defRPr>
            </a:lvl5pPr>
            <a:lvl6pPr marL="2514600" indent="-228600" defTabSz="911225" eaLnBrk="0" fontAlgn="base" hangingPunct="0">
              <a:spcBef>
                <a:spcPct val="0"/>
              </a:spcBef>
              <a:spcAft>
                <a:spcPct val="0"/>
              </a:spcAft>
              <a:defRPr sz="1700">
                <a:solidFill>
                  <a:schemeClr val="tx1"/>
                </a:solidFill>
                <a:latin typeface="Open Sans Light"/>
              </a:defRPr>
            </a:lvl6pPr>
            <a:lvl7pPr marL="2971800" indent="-228600" defTabSz="911225" eaLnBrk="0" fontAlgn="base" hangingPunct="0">
              <a:spcBef>
                <a:spcPct val="0"/>
              </a:spcBef>
              <a:spcAft>
                <a:spcPct val="0"/>
              </a:spcAft>
              <a:defRPr sz="1700">
                <a:solidFill>
                  <a:schemeClr val="tx1"/>
                </a:solidFill>
                <a:latin typeface="Open Sans Light"/>
              </a:defRPr>
            </a:lvl7pPr>
            <a:lvl8pPr marL="3429000" indent="-228600" defTabSz="911225" eaLnBrk="0" fontAlgn="base" hangingPunct="0">
              <a:spcBef>
                <a:spcPct val="0"/>
              </a:spcBef>
              <a:spcAft>
                <a:spcPct val="0"/>
              </a:spcAft>
              <a:defRPr sz="1700">
                <a:solidFill>
                  <a:schemeClr val="tx1"/>
                </a:solidFill>
                <a:latin typeface="Open Sans Light"/>
              </a:defRPr>
            </a:lvl8pPr>
            <a:lvl9pPr marL="3886200" indent="-228600" defTabSz="911225" eaLnBrk="0" fontAlgn="base" hangingPunct="0">
              <a:spcBef>
                <a:spcPct val="0"/>
              </a:spcBef>
              <a:spcAft>
                <a:spcPct val="0"/>
              </a:spcAft>
              <a:defRPr sz="1700">
                <a:solidFill>
                  <a:schemeClr val="tx1"/>
                </a:solidFill>
                <a:latin typeface="Open Sans Light"/>
              </a:defRPr>
            </a:lvl9pPr>
          </a:lstStyle>
          <a:p>
            <a:r>
              <a:rPr lang="ru-RU" altLang="en-US" sz="3200" b="1">
                <a:solidFill>
                  <a:schemeClr val="bg1"/>
                </a:solidFill>
                <a:latin typeface="Arial" panose="020B0604020202020204" pitchFamily="34" charset="0"/>
                <a:cs typeface="Arial" panose="020B0604020202020204" pitchFamily="34" charset="0"/>
              </a:rPr>
              <a:t>ЭВОЛЮЦИОННЫЕ ИДЕИ В ДРЕВНОСТИ</a:t>
            </a:r>
          </a:p>
        </p:txBody>
      </p:sp>
      <p:sp>
        <p:nvSpPr>
          <p:cNvPr id="9" name="Прямоугольник 8">
            <a:extLst>
              <a:ext uri="{FF2B5EF4-FFF2-40B4-BE49-F238E27FC236}">
                <a16:creationId xmlns:a16="http://schemas.microsoft.com/office/drawing/2014/main" id="{0D06DC7A-C56C-4A12-96A6-B1E9EDE39EF4}"/>
              </a:ext>
            </a:extLst>
          </p:cNvPr>
          <p:cNvSpPr/>
          <p:nvPr/>
        </p:nvSpPr>
        <p:spPr>
          <a:xfrm>
            <a:off x="4171950" y="1106488"/>
            <a:ext cx="4572000" cy="3225800"/>
          </a:xfrm>
          <a:prstGeom prst="rect">
            <a:avLst/>
          </a:prstGeom>
        </p:spPr>
        <p:style>
          <a:lnRef idx="1">
            <a:schemeClr val="accent2"/>
          </a:lnRef>
          <a:fillRef idx="2">
            <a:schemeClr val="accent2"/>
          </a:fillRef>
          <a:effectRef idx="1">
            <a:schemeClr val="accent2"/>
          </a:effectRef>
          <a:fontRef idx="minor">
            <a:schemeClr val="dk1"/>
          </a:fontRef>
        </p:style>
        <p:txBody>
          <a:bodyPr lIns="145161" tIns="72581" rIns="145161" bIns="72581">
            <a:spAutoFit/>
          </a:bodyPr>
          <a:lstStyle/>
          <a:p>
            <a:pPr algn="ctr">
              <a:defRPr/>
            </a:pPr>
            <a:r>
              <a:rPr lang="ru-RU" sz="2200" b="1" dirty="0">
                <a:latin typeface="Arial" pitchFamily="34" charset="0"/>
                <a:cs typeface="Arial" pitchFamily="34" charset="0"/>
              </a:rPr>
              <a:t>Древние тексты </a:t>
            </a:r>
            <a:r>
              <a:rPr lang="ru-RU" sz="2200" b="1" dirty="0">
                <a:solidFill>
                  <a:srgbClr val="FF0000"/>
                </a:solidFill>
                <a:latin typeface="Arial" pitchFamily="34" charset="0"/>
                <a:cs typeface="Arial" pitchFamily="34" charset="0"/>
              </a:rPr>
              <a:t>«</a:t>
            </a:r>
            <a:r>
              <a:rPr lang="ru-RU" sz="2200" b="1" dirty="0" err="1">
                <a:solidFill>
                  <a:srgbClr val="FF0000"/>
                </a:solidFill>
                <a:latin typeface="Arial" pitchFamily="34" charset="0"/>
                <a:cs typeface="Arial" pitchFamily="34" charset="0"/>
              </a:rPr>
              <a:t>Аюрвед</a:t>
            </a:r>
            <a:r>
              <a:rPr lang="ru-RU" sz="2200" b="1" dirty="0">
                <a:solidFill>
                  <a:srgbClr val="FF0000"/>
                </a:solidFill>
                <a:latin typeface="Arial" pitchFamily="34" charset="0"/>
                <a:cs typeface="Arial" pitchFamily="34" charset="0"/>
              </a:rPr>
              <a:t>» </a:t>
            </a:r>
            <a:r>
              <a:rPr lang="ru-RU" sz="2200" b="1" dirty="0">
                <a:latin typeface="Arial" pitchFamily="34" charset="0"/>
                <a:cs typeface="Arial" pitchFamily="34" charset="0"/>
              </a:rPr>
              <a:t>(Индия, около 1 </a:t>
            </a:r>
            <a:r>
              <a:rPr lang="ru-RU" sz="2200" b="1" dirty="0" err="1">
                <a:latin typeface="Arial" pitchFamily="34" charset="0"/>
                <a:cs typeface="Arial" pitchFamily="34" charset="0"/>
              </a:rPr>
              <a:t>т.л</a:t>
            </a:r>
            <a:r>
              <a:rPr lang="ru-RU" sz="2200" b="1" dirty="0">
                <a:latin typeface="Arial" pitchFamily="34" charset="0"/>
                <a:cs typeface="Arial" pitchFamily="34" charset="0"/>
              </a:rPr>
              <a:t>. до н.э.):</a:t>
            </a:r>
          </a:p>
          <a:p>
            <a:pPr algn="ctr">
              <a:defRPr/>
            </a:pPr>
            <a:r>
              <a:rPr lang="ru-RU" sz="2200" b="1">
                <a:latin typeface="Arial" pitchFamily="34" charset="0"/>
                <a:cs typeface="Arial" pitchFamily="34" charset="0"/>
              </a:rPr>
              <a:t>Человек произошёл </a:t>
            </a:r>
            <a:r>
              <a:rPr lang="ru-RU" sz="2200" b="1" dirty="0">
                <a:latin typeface="Arial" pitchFamily="34" charset="0"/>
                <a:cs typeface="Arial" pitchFamily="34" charset="0"/>
              </a:rPr>
              <a:t>от </a:t>
            </a:r>
            <a:r>
              <a:rPr lang="ru-RU" sz="2200" b="1" i="1" dirty="0">
                <a:latin typeface="Arial" pitchFamily="34" charset="0"/>
                <a:cs typeface="Arial" pitchFamily="34" charset="0"/>
              </a:rPr>
              <a:t>обезьян</a:t>
            </a:r>
            <a:r>
              <a:rPr lang="ru-RU" sz="2200" b="1" dirty="0">
                <a:latin typeface="Arial" pitchFamily="34" charset="0"/>
                <a:cs typeface="Arial" pitchFamily="34" charset="0"/>
              </a:rPr>
              <a:t> в районе Индостана и Юго-Восточной Азии. </a:t>
            </a:r>
          </a:p>
          <a:p>
            <a:pPr algn="ctr">
              <a:defRPr/>
            </a:pPr>
            <a:r>
              <a:rPr lang="ru-RU" sz="2200" b="1" dirty="0">
                <a:solidFill>
                  <a:srgbClr val="FF0000"/>
                </a:solidFill>
                <a:latin typeface="Arial" pitchFamily="34" charset="0"/>
                <a:cs typeface="Arial" pitchFamily="34" charset="0"/>
              </a:rPr>
              <a:t>4 </a:t>
            </a:r>
            <a:r>
              <a:rPr lang="ru-RU" sz="2200" b="1" dirty="0" err="1">
                <a:solidFill>
                  <a:srgbClr val="FF0000"/>
                </a:solidFill>
                <a:latin typeface="Arial" pitchFamily="34" charset="0"/>
                <a:cs typeface="Arial" pitchFamily="34" charset="0"/>
              </a:rPr>
              <a:t>млн.л.назад</a:t>
            </a:r>
            <a:r>
              <a:rPr lang="ru-RU" sz="2200" b="1" dirty="0">
                <a:solidFill>
                  <a:srgbClr val="FF0000"/>
                </a:solidFill>
                <a:latin typeface="Arial" pitchFamily="34" charset="0"/>
                <a:cs typeface="Arial" pitchFamily="34" charset="0"/>
              </a:rPr>
              <a:t> </a:t>
            </a:r>
            <a:r>
              <a:rPr lang="ru-RU" sz="2200" b="1" dirty="0">
                <a:latin typeface="Arial" pitchFamily="34" charset="0"/>
                <a:cs typeface="Arial" pitchFamily="34" charset="0"/>
              </a:rPr>
              <a:t>предки современных людей перешли к коллективному добыванию пищи</a:t>
            </a:r>
          </a:p>
        </p:txBody>
      </p:sp>
      <p:pic>
        <p:nvPicPr>
          <p:cNvPr id="10" name="Picture 2" descr="Картинки по запросу аюрвед">
            <a:extLst>
              <a:ext uri="{FF2B5EF4-FFF2-40B4-BE49-F238E27FC236}">
                <a16:creationId xmlns:a16="http://schemas.microsoft.com/office/drawing/2014/main" id="{87879EB9-A7E2-4477-AEC3-B1E6542B9CC9}"/>
              </a:ext>
            </a:extLst>
          </p:cNvPr>
          <p:cNvPicPr>
            <a:picLocks noChangeAspect="1" noChangeArrowheads="1"/>
          </p:cNvPicPr>
          <p:nvPr/>
        </p:nvPicPr>
        <p:blipFill rotWithShape="1">
          <a:blip r:embed="rId2"/>
          <a:srcRect t="9510"/>
          <a:stretch/>
        </p:blipFill>
        <p:spPr bwMode="auto">
          <a:xfrm>
            <a:off x="393700" y="1028700"/>
            <a:ext cx="2978150" cy="383222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03C01C9-9A73-4EE4-9378-681B6B7115FA}"/>
              </a:ext>
            </a:extLst>
          </p:cNvPr>
          <p:cNvSpPr>
            <a:spLocks noGrp="1"/>
          </p:cNvSpPr>
          <p:nvPr>
            <p:ph type="title"/>
          </p:nvPr>
        </p:nvSpPr>
        <p:spPr>
          <a:xfrm>
            <a:off x="142875" y="209550"/>
            <a:ext cx="9001125" cy="614363"/>
          </a:xfrm>
        </p:spPr>
        <p:txBody>
          <a:bodyPr>
            <a:noAutofit/>
          </a:bodyPr>
          <a:lstStyle/>
          <a:p>
            <a:pPr>
              <a:defRPr/>
            </a:pPr>
            <a:br>
              <a:rPr lang="ru-RU" sz="3600" dirty="0"/>
            </a:br>
            <a:r>
              <a:rPr lang="ru-RU" sz="3600" dirty="0"/>
              <a:t>ЭВОЛЮЦИОННЫЕ ИДЕИ В ДРЕВНОСТИ</a:t>
            </a:r>
            <a:br>
              <a:rPr lang="ru-RU" sz="3600" dirty="0"/>
            </a:br>
            <a:endParaRPr lang="ru-RU" sz="3600" dirty="0"/>
          </a:p>
        </p:txBody>
      </p:sp>
      <p:sp>
        <p:nvSpPr>
          <p:cNvPr id="3" name="Объект 2">
            <a:extLst>
              <a:ext uri="{FF2B5EF4-FFF2-40B4-BE49-F238E27FC236}">
                <a16:creationId xmlns:a16="http://schemas.microsoft.com/office/drawing/2014/main" id="{1C52600E-D3ED-4E88-BFBA-750BA906E1CD}"/>
              </a:ext>
            </a:extLst>
          </p:cNvPr>
          <p:cNvSpPr>
            <a:spLocks noGrp="1"/>
          </p:cNvSpPr>
          <p:nvPr>
            <p:ph sz="half" idx="2"/>
          </p:nvPr>
        </p:nvSpPr>
        <p:spPr>
          <a:xfrm>
            <a:off x="393700" y="1143000"/>
            <a:ext cx="2892425" cy="341313"/>
          </a:xfrm>
        </p:spPr>
        <p:txBody>
          <a:bodyPr/>
          <a:lstStyle/>
          <a:p>
            <a:pPr>
              <a:defRPr/>
            </a:pPr>
            <a:endParaRPr lang="ru-RU"/>
          </a:p>
        </p:txBody>
      </p:sp>
      <p:sp>
        <p:nvSpPr>
          <p:cNvPr id="4" name="Объект 3">
            <a:extLst>
              <a:ext uri="{FF2B5EF4-FFF2-40B4-BE49-F238E27FC236}">
                <a16:creationId xmlns:a16="http://schemas.microsoft.com/office/drawing/2014/main" id="{9DCBCB47-D83A-4BAC-AC4A-B462C8673BA1}"/>
              </a:ext>
            </a:extLst>
          </p:cNvPr>
          <p:cNvSpPr>
            <a:spLocks noGrp="1"/>
          </p:cNvSpPr>
          <p:nvPr>
            <p:ph sz="half" idx="3"/>
          </p:nvPr>
        </p:nvSpPr>
        <p:spPr>
          <a:xfrm>
            <a:off x="4708525" y="1182688"/>
            <a:ext cx="3978275" cy="215900"/>
          </a:xfrm>
        </p:spPr>
        <p:txBody>
          <a:bodyPr/>
          <a:lstStyle/>
          <a:p>
            <a:pPr>
              <a:defRPr/>
            </a:pPr>
            <a:endParaRPr lang="ru-RU"/>
          </a:p>
        </p:txBody>
      </p:sp>
      <p:sp>
        <p:nvSpPr>
          <p:cNvPr id="5" name="TextBox 3">
            <a:extLst>
              <a:ext uri="{FF2B5EF4-FFF2-40B4-BE49-F238E27FC236}">
                <a16:creationId xmlns:a16="http://schemas.microsoft.com/office/drawing/2014/main" id="{906039F5-A6EE-4AE8-9793-5E9653595C4E}"/>
              </a:ext>
            </a:extLst>
          </p:cNvPr>
          <p:cNvSpPr txBox="1">
            <a:spLocks noChangeArrowheads="1"/>
          </p:cNvSpPr>
          <p:nvPr/>
        </p:nvSpPr>
        <p:spPr bwMode="auto">
          <a:xfrm>
            <a:off x="250825" y="1143000"/>
            <a:ext cx="4310063" cy="353212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lIns="145161" tIns="72581" rIns="145161" bIns="72581">
            <a:spAutoFit/>
          </a:bodyPr>
          <a:lstStyle/>
          <a:p>
            <a:pPr>
              <a:defRPr/>
            </a:pPr>
            <a:r>
              <a:rPr lang="ru-RU" sz="2200" b="1" dirty="0">
                <a:solidFill>
                  <a:srgbClr val="002060"/>
                </a:solidFill>
                <a:latin typeface="Arial" pitchFamily="34" charset="0"/>
                <a:cs typeface="Arial" pitchFamily="34" charset="0"/>
              </a:rPr>
              <a:t>     В Древней Индии считали, что природа состоит из 5-ти элементов: огня, земли, воды, воздуха и эфира. В Древнем Китае, также было развито природоведение. В сельском  </a:t>
            </a:r>
            <a:r>
              <a:rPr lang="ru-RU" sz="2200" b="1">
                <a:solidFill>
                  <a:srgbClr val="002060"/>
                </a:solidFill>
                <a:latin typeface="Arial" pitchFamily="34" charset="0"/>
                <a:cs typeface="Arial" pitchFamily="34" charset="0"/>
              </a:rPr>
              <a:t>хозяйстве  введён </a:t>
            </a:r>
            <a:r>
              <a:rPr lang="ru-RU" sz="2200" b="1" dirty="0">
                <a:solidFill>
                  <a:srgbClr val="002060"/>
                </a:solidFill>
                <a:latin typeface="Arial" pitchFamily="34" charset="0"/>
                <a:cs typeface="Arial" pitchFamily="34" charset="0"/>
              </a:rPr>
              <a:t>метод  двух полей, </a:t>
            </a:r>
          </a:p>
          <a:p>
            <a:pPr>
              <a:defRPr/>
            </a:pPr>
            <a:r>
              <a:rPr lang="ru-RU" sz="2200" b="1" dirty="0">
                <a:solidFill>
                  <a:srgbClr val="002060"/>
                </a:solidFill>
                <a:latin typeface="Arial" pitchFamily="34" charset="0"/>
                <a:cs typeface="Arial" pitchFamily="34" charset="0"/>
              </a:rPr>
              <a:t>использовали удобрения.</a:t>
            </a:r>
          </a:p>
        </p:txBody>
      </p:sp>
      <p:pic>
        <p:nvPicPr>
          <p:cNvPr id="23558" name="Picture 2">
            <a:extLst>
              <a:ext uri="{FF2B5EF4-FFF2-40B4-BE49-F238E27FC236}">
                <a16:creationId xmlns:a16="http://schemas.microsoft.com/office/drawing/2014/main" id="{FB23BC04-38B3-44D5-95C4-6A5A6030CC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8525" y="1276350"/>
            <a:ext cx="4265613" cy="313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AD6B7B2-1C65-48D8-9E25-13A072B3622F}"/>
              </a:ext>
            </a:extLst>
          </p:cNvPr>
          <p:cNvSpPr>
            <a:spLocks noGrp="1"/>
          </p:cNvSpPr>
          <p:nvPr>
            <p:ph type="title"/>
          </p:nvPr>
        </p:nvSpPr>
        <p:spPr>
          <a:xfrm>
            <a:off x="142875" y="209550"/>
            <a:ext cx="9001125" cy="614363"/>
          </a:xfrm>
        </p:spPr>
        <p:txBody>
          <a:bodyPr>
            <a:noAutofit/>
          </a:bodyPr>
          <a:lstStyle/>
          <a:p>
            <a:pPr>
              <a:defRPr/>
            </a:pPr>
            <a:br>
              <a:rPr lang="ru-RU" sz="3600" dirty="0"/>
            </a:br>
            <a:r>
              <a:rPr lang="ru-RU" sz="3600" dirty="0"/>
              <a:t>ЭВОЛЮЦИОННЫЕ ИДЕИ В ДРЕВНОСТИ</a:t>
            </a:r>
            <a:br>
              <a:rPr lang="ru-RU" sz="3600" dirty="0"/>
            </a:br>
            <a:endParaRPr lang="ru-RU" sz="3600" dirty="0"/>
          </a:p>
        </p:txBody>
      </p:sp>
      <p:sp>
        <p:nvSpPr>
          <p:cNvPr id="3" name="Объект 2">
            <a:extLst>
              <a:ext uri="{FF2B5EF4-FFF2-40B4-BE49-F238E27FC236}">
                <a16:creationId xmlns:a16="http://schemas.microsoft.com/office/drawing/2014/main" id="{752EE414-56BB-4FC6-A075-0C140C1EE934}"/>
              </a:ext>
            </a:extLst>
          </p:cNvPr>
          <p:cNvSpPr>
            <a:spLocks noGrp="1"/>
          </p:cNvSpPr>
          <p:nvPr>
            <p:ph sz="half" idx="2"/>
          </p:nvPr>
        </p:nvSpPr>
        <p:spPr>
          <a:xfrm>
            <a:off x="393700" y="1143000"/>
            <a:ext cx="2892425" cy="341313"/>
          </a:xfrm>
        </p:spPr>
        <p:txBody>
          <a:bodyPr/>
          <a:lstStyle/>
          <a:p>
            <a:pPr>
              <a:defRPr/>
            </a:pPr>
            <a:endParaRPr lang="ru-RU"/>
          </a:p>
        </p:txBody>
      </p:sp>
      <p:sp>
        <p:nvSpPr>
          <p:cNvPr id="5" name="TextBox 3">
            <a:extLst>
              <a:ext uri="{FF2B5EF4-FFF2-40B4-BE49-F238E27FC236}">
                <a16:creationId xmlns:a16="http://schemas.microsoft.com/office/drawing/2014/main" id="{E1A18B15-B296-4ECE-8BC6-91D2630A47F8}"/>
              </a:ext>
            </a:extLst>
          </p:cNvPr>
          <p:cNvSpPr txBox="1">
            <a:spLocks noChangeArrowheads="1"/>
          </p:cNvSpPr>
          <p:nvPr/>
        </p:nvSpPr>
        <p:spPr bwMode="auto">
          <a:xfrm>
            <a:off x="236538" y="1058863"/>
            <a:ext cx="4471987" cy="3532187"/>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lIns="145161" tIns="72581" rIns="145161" bIns="72581">
            <a:spAutoFit/>
          </a:bodyPr>
          <a:lstStyle/>
          <a:p>
            <a:pPr algn="just">
              <a:defRPr/>
            </a:pPr>
            <a:r>
              <a:rPr lang="ru-RU" sz="2200" b="1" dirty="0">
                <a:solidFill>
                  <a:srgbClr val="002060"/>
                </a:solidFill>
                <a:latin typeface="Arial" pitchFamily="34" charset="0"/>
                <a:cs typeface="Arial" pitchFamily="34" charset="0"/>
              </a:rPr>
              <a:t>Мировоззрение жителей Центральной Азии, их образ жизнь, понимание живой </a:t>
            </a:r>
            <a:r>
              <a:rPr lang="ru-RU" sz="2200" b="1">
                <a:solidFill>
                  <a:srgbClr val="002060"/>
                </a:solidFill>
                <a:latin typeface="Arial" pitchFamily="34" charset="0"/>
                <a:cs typeface="Arial" pitchFamily="34" charset="0"/>
              </a:rPr>
              <a:t>и мёртвой </a:t>
            </a:r>
            <a:r>
              <a:rPr lang="ru-RU" sz="2200" b="1" dirty="0">
                <a:solidFill>
                  <a:srgbClr val="002060"/>
                </a:solidFill>
                <a:latin typeface="Arial" pitchFamily="34" charset="0"/>
                <a:cs typeface="Arial" pitchFamily="34" charset="0"/>
              </a:rPr>
              <a:t>(искусственной) природы нашло своё отражение в книге «Авеста».  В «Авесте»  изображено происхождение  мира,  при-</a:t>
            </a:r>
          </a:p>
          <a:p>
            <a:pPr algn="just">
              <a:defRPr/>
            </a:pPr>
            <a:r>
              <a:rPr lang="ru-RU" sz="2200" b="1" dirty="0">
                <a:solidFill>
                  <a:srgbClr val="002060"/>
                </a:solidFill>
                <a:latin typeface="Arial" pitchFamily="34" charset="0"/>
                <a:cs typeface="Arial" pitchFamily="34" charset="0"/>
              </a:rPr>
              <a:t>роды, события, образ жизни людей.</a:t>
            </a:r>
          </a:p>
        </p:txBody>
      </p:sp>
      <p:pic>
        <p:nvPicPr>
          <p:cNvPr id="24581" name="Picture 2">
            <a:extLst>
              <a:ext uri="{FF2B5EF4-FFF2-40B4-BE49-F238E27FC236}">
                <a16:creationId xmlns:a16="http://schemas.microsoft.com/office/drawing/2014/main" id="{8471BBFB-4051-405F-96CF-709F9EBF22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1711325"/>
            <a:ext cx="3986212"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466C018-E64D-459D-A8DD-CEBFEDA2B711}"/>
              </a:ext>
            </a:extLst>
          </p:cNvPr>
          <p:cNvSpPr>
            <a:spLocks noGrp="1"/>
          </p:cNvSpPr>
          <p:nvPr>
            <p:ph type="title"/>
          </p:nvPr>
        </p:nvSpPr>
        <p:spPr>
          <a:xfrm>
            <a:off x="142875" y="209550"/>
            <a:ext cx="9001125" cy="614363"/>
          </a:xfrm>
        </p:spPr>
        <p:txBody>
          <a:bodyPr>
            <a:noAutofit/>
          </a:bodyPr>
          <a:lstStyle/>
          <a:p>
            <a:pPr>
              <a:defRPr/>
            </a:pPr>
            <a:br>
              <a:rPr lang="ru-RU" sz="3600" dirty="0"/>
            </a:br>
            <a:r>
              <a:rPr lang="ru-RU" sz="3600" dirty="0"/>
              <a:t>ЭВОЛЮЦИОННЫЕ ИДЕИ В ДРЕВНОСТИ</a:t>
            </a:r>
            <a:br>
              <a:rPr lang="ru-RU" sz="3600" dirty="0"/>
            </a:br>
            <a:endParaRPr lang="ru-RU" sz="3600" dirty="0"/>
          </a:p>
        </p:txBody>
      </p:sp>
      <p:sp>
        <p:nvSpPr>
          <p:cNvPr id="3" name="Объект 2">
            <a:extLst>
              <a:ext uri="{FF2B5EF4-FFF2-40B4-BE49-F238E27FC236}">
                <a16:creationId xmlns:a16="http://schemas.microsoft.com/office/drawing/2014/main" id="{1F991709-D3D7-443E-A997-5B096704D5E7}"/>
              </a:ext>
            </a:extLst>
          </p:cNvPr>
          <p:cNvSpPr>
            <a:spLocks noGrp="1"/>
          </p:cNvSpPr>
          <p:nvPr>
            <p:ph sz="half" idx="2"/>
          </p:nvPr>
        </p:nvSpPr>
        <p:spPr>
          <a:xfrm>
            <a:off x="393700" y="1143000"/>
            <a:ext cx="2892425" cy="341313"/>
          </a:xfrm>
        </p:spPr>
        <p:txBody>
          <a:bodyPr/>
          <a:lstStyle/>
          <a:p>
            <a:pPr>
              <a:defRPr/>
            </a:pPr>
            <a:endParaRPr lang="ru-RU"/>
          </a:p>
        </p:txBody>
      </p:sp>
      <p:sp>
        <p:nvSpPr>
          <p:cNvPr id="4" name="Объект 3">
            <a:extLst>
              <a:ext uri="{FF2B5EF4-FFF2-40B4-BE49-F238E27FC236}">
                <a16:creationId xmlns:a16="http://schemas.microsoft.com/office/drawing/2014/main" id="{FE2DBEC3-667F-4B6A-80C7-63A3A4E5C45E}"/>
              </a:ext>
            </a:extLst>
          </p:cNvPr>
          <p:cNvSpPr>
            <a:spLocks noGrp="1"/>
          </p:cNvSpPr>
          <p:nvPr>
            <p:ph sz="half" idx="3"/>
          </p:nvPr>
        </p:nvSpPr>
        <p:spPr>
          <a:xfrm>
            <a:off x="4708525" y="1182688"/>
            <a:ext cx="3978275" cy="215900"/>
          </a:xfrm>
        </p:spPr>
        <p:txBody>
          <a:bodyPr/>
          <a:lstStyle/>
          <a:p>
            <a:pPr>
              <a:defRPr/>
            </a:pPr>
            <a:endParaRPr lang="ru-RU"/>
          </a:p>
        </p:txBody>
      </p:sp>
      <p:sp>
        <p:nvSpPr>
          <p:cNvPr id="5" name="TextBox 3">
            <a:extLst>
              <a:ext uri="{FF2B5EF4-FFF2-40B4-BE49-F238E27FC236}">
                <a16:creationId xmlns:a16="http://schemas.microsoft.com/office/drawing/2014/main" id="{AF42C0BD-1726-48DE-9E6D-D60E2B157F48}"/>
              </a:ext>
            </a:extLst>
          </p:cNvPr>
          <p:cNvSpPr txBox="1">
            <a:spLocks noChangeArrowheads="1"/>
          </p:cNvSpPr>
          <p:nvPr/>
        </p:nvSpPr>
        <p:spPr bwMode="auto">
          <a:xfrm>
            <a:off x="236538" y="987425"/>
            <a:ext cx="6315075" cy="353212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lIns="145161" tIns="72581" rIns="145161" bIns="72581">
            <a:spAutoFit/>
          </a:bodyPr>
          <a:lstStyle/>
          <a:p>
            <a:pPr>
              <a:defRPr/>
            </a:pPr>
            <a:r>
              <a:rPr lang="ru-RU" sz="2200" b="1" dirty="0">
                <a:solidFill>
                  <a:srgbClr val="002060"/>
                </a:solidFill>
                <a:latin typeface="Arial" pitchFamily="34" charset="0"/>
                <a:cs typeface="Arial" pitchFamily="34" charset="0"/>
              </a:rPr>
              <a:t>В разделе «Авесты», относящемся </a:t>
            </a:r>
          </a:p>
          <a:p>
            <a:pPr>
              <a:defRPr/>
            </a:pPr>
            <a:r>
              <a:rPr lang="ru-RU" sz="2200" b="1" dirty="0">
                <a:solidFill>
                  <a:srgbClr val="002060"/>
                </a:solidFill>
                <a:latin typeface="Arial" pitchFamily="34" charset="0"/>
                <a:cs typeface="Arial" pitchFamily="34" charset="0"/>
              </a:rPr>
              <a:t>к медицине, подчёркивается, что необходимо соблюдать чистоту воды, </a:t>
            </a:r>
          </a:p>
          <a:p>
            <a:pPr>
              <a:defRPr/>
            </a:pPr>
            <a:r>
              <a:rPr lang="ru-RU" sz="2200" b="1" dirty="0">
                <a:solidFill>
                  <a:srgbClr val="002060"/>
                </a:solidFill>
                <a:latin typeface="Arial" pitchFamily="34" charset="0"/>
                <a:cs typeface="Arial" pitchFamily="34" charset="0"/>
              </a:rPr>
              <a:t>не допускать загрязнения колодцев и родников, соблюдать чистоту тела </a:t>
            </a:r>
          </a:p>
          <a:p>
            <a:pPr>
              <a:defRPr/>
            </a:pPr>
            <a:r>
              <a:rPr lang="ru-RU" sz="2200" b="1" dirty="0">
                <a:solidFill>
                  <a:srgbClr val="002060"/>
                </a:solidFill>
                <a:latin typeface="Arial" pitchFamily="34" charset="0"/>
                <a:cs typeface="Arial" pitchFamily="34" charset="0"/>
              </a:rPr>
              <a:t>и жилища, беречь чистую воду, не приближать нечистоты к колодцам и </a:t>
            </a:r>
          </a:p>
          <a:p>
            <a:pPr>
              <a:defRPr/>
            </a:pPr>
            <a:r>
              <a:rPr lang="ru-RU" sz="2200" b="1" dirty="0">
                <a:solidFill>
                  <a:srgbClr val="002060"/>
                </a:solidFill>
                <a:latin typeface="Arial" pitchFamily="34" charset="0"/>
                <a:cs typeface="Arial" pitchFamily="34" charset="0"/>
              </a:rPr>
              <a:t>родникам, быть опрятным, содержать в чистоте жилища, ухаживать за ногтями и </a:t>
            </a:r>
            <a:r>
              <a:rPr lang="ru-RU" sz="2200" b="1">
                <a:solidFill>
                  <a:srgbClr val="002060"/>
                </a:solidFill>
                <a:latin typeface="Arial" pitchFamily="34" charset="0"/>
                <a:cs typeface="Arial" pitchFamily="34" charset="0"/>
              </a:rPr>
              <a:t>волосами.</a:t>
            </a:r>
          </a:p>
        </p:txBody>
      </p:sp>
      <p:pic>
        <p:nvPicPr>
          <p:cNvPr id="25606" name="Picture 2">
            <a:extLst>
              <a:ext uri="{FF2B5EF4-FFF2-40B4-BE49-F238E27FC236}">
                <a16:creationId xmlns:a16="http://schemas.microsoft.com/office/drawing/2014/main" id="{468C8A5F-7880-4A3B-A18F-B520D5D3BB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588" y="1058863"/>
            <a:ext cx="2024062" cy="361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8EFC179-6E2D-466C-83CC-2227ABCB1F02}"/>
              </a:ext>
            </a:extLst>
          </p:cNvPr>
          <p:cNvSpPr>
            <a:spLocks noGrp="1"/>
          </p:cNvSpPr>
          <p:nvPr>
            <p:ph type="title"/>
          </p:nvPr>
        </p:nvSpPr>
        <p:spPr>
          <a:xfrm>
            <a:off x="142875" y="209550"/>
            <a:ext cx="9001125" cy="614363"/>
          </a:xfrm>
        </p:spPr>
        <p:txBody>
          <a:bodyPr>
            <a:noAutofit/>
          </a:bodyPr>
          <a:lstStyle/>
          <a:p>
            <a:pPr>
              <a:defRPr/>
            </a:pPr>
            <a:br>
              <a:rPr lang="ru-RU" sz="3600" dirty="0"/>
            </a:br>
            <a:r>
              <a:rPr lang="ru-RU" sz="3600" dirty="0"/>
              <a:t>ЭВОЛЮЦИОННЫЕ ИДЕИ В ДРЕВНОСТИ</a:t>
            </a:r>
            <a:br>
              <a:rPr lang="ru-RU" sz="3600" dirty="0"/>
            </a:br>
            <a:endParaRPr lang="ru-RU" sz="3600" dirty="0"/>
          </a:p>
        </p:txBody>
      </p:sp>
      <p:sp>
        <p:nvSpPr>
          <p:cNvPr id="3" name="Объект 2">
            <a:extLst>
              <a:ext uri="{FF2B5EF4-FFF2-40B4-BE49-F238E27FC236}">
                <a16:creationId xmlns:a16="http://schemas.microsoft.com/office/drawing/2014/main" id="{32DB23FC-CFE8-4FA4-B448-A685CD06B101}"/>
              </a:ext>
            </a:extLst>
          </p:cNvPr>
          <p:cNvSpPr>
            <a:spLocks noGrp="1"/>
          </p:cNvSpPr>
          <p:nvPr>
            <p:ph sz="half" idx="2"/>
          </p:nvPr>
        </p:nvSpPr>
        <p:spPr>
          <a:xfrm>
            <a:off x="393700" y="1143000"/>
            <a:ext cx="2892425" cy="341313"/>
          </a:xfrm>
        </p:spPr>
        <p:txBody>
          <a:bodyPr/>
          <a:lstStyle/>
          <a:p>
            <a:pPr>
              <a:defRPr/>
            </a:pPr>
            <a:endParaRPr lang="ru-RU"/>
          </a:p>
        </p:txBody>
      </p:sp>
      <p:sp>
        <p:nvSpPr>
          <p:cNvPr id="4" name="Объект 3">
            <a:extLst>
              <a:ext uri="{FF2B5EF4-FFF2-40B4-BE49-F238E27FC236}">
                <a16:creationId xmlns:a16="http://schemas.microsoft.com/office/drawing/2014/main" id="{99CF7DD0-F54A-4BB4-AB25-F0C4F59E6CF7}"/>
              </a:ext>
            </a:extLst>
          </p:cNvPr>
          <p:cNvSpPr>
            <a:spLocks noGrp="1"/>
          </p:cNvSpPr>
          <p:nvPr>
            <p:ph sz="half" idx="3"/>
          </p:nvPr>
        </p:nvSpPr>
        <p:spPr>
          <a:xfrm>
            <a:off x="4708525" y="1182688"/>
            <a:ext cx="3978275" cy="215900"/>
          </a:xfrm>
        </p:spPr>
        <p:txBody>
          <a:bodyPr/>
          <a:lstStyle/>
          <a:p>
            <a:pPr>
              <a:defRPr/>
            </a:pPr>
            <a:endParaRPr lang="ru-RU"/>
          </a:p>
        </p:txBody>
      </p:sp>
      <p:sp>
        <p:nvSpPr>
          <p:cNvPr id="5" name="TextBox 3">
            <a:extLst>
              <a:ext uri="{FF2B5EF4-FFF2-40B4-BE49-F238E27FC236}">
                <a16:creationId xmlns:a16="http://schemas.microsoft.com/office/drawing/2014/main" id="{674F1759-C26E-4BE2-8F77-8A77E5669EAF}"/>
              </a:ext>
            </a:extLst>
          </p:cNvPr>
          <p:cNvSpPr txBox="1">
            <a:spLocks noChangeArrowheads="1"/>
          </p:cNvSpPr>
          <p:nvPr/>
        </p:nvSpPr>
        <p:spPr bwMode="auto">
          <a:xfrm>
            <a:off x="236538" y="946150"/>
            <a:ext cx="8656637" cy="150177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lIns="145161" tIns="72581" rIns="145161" bIns="72581">
            <a:spAutoFit/>
          </a:bodyPr>
          <a:lstStyle/>
          <a:p>
            <a:pPr algn="just">
              <a:defRPr/>
            </a:pPr>
            <a:r>
              <a:rPr lang="ru-RU" sz="2200" b="1" dirty="0">
                <a:solidFill>
                  <a:srgbClr val="002060"/>
                </a:solidFill>
                <a:latin typeface="Arial" pitchFamily="34" charset="0"/>
                <a:cs typeface="Arial" pitchFamily="34" charset="0"/>
              </a:rPr>
              <a:t>   Почва и земля считались священными.  Кроме сведений по медицине, существуют рекомендации об увеличение посевных земель, вспашке почвы, посева самых сортовых семян, по разведению скота, ухода за ними.</a:t>
            </a:r>
          </a:p>
        </p:txBody>
      </p:sp>
      <p:pic>
        <p:nvPicPr>
          <p:cNvPr id="26630" name="Picture 2">
            <a:extLst>
              <a:ext uri="{FF2B5EF4-FFF2-40B4-BE49-F238E27FC236}">
                <a16:creationId xmlns:a16="http://schemas.microsoft.com/office/drawing/2014/main" id="{F35E49D5-EAEF-4AED-B20B-B52955536C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2863" y="2493963"/>
            <a:ext cx="3963987" cy="2478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B822958-6D4D-4A5A-B305-E16E087CB4FC}"/>
              </a:ext>
            </a:extLst>
          </p:cNvPr>
          <p:cNvSpPr>
            <a:spLocks noGrp="1"/>
          </p:cNvSpPr>
          <p:nvPr>
            <p:ph type="title"/>
          </p:nvPr>
        </p:nvSpPr>
        <p:spPr>
          <a:xfrm>
            <a:off x="685800" y="400050"/>
            <a:ext cx="7772400" cy="612775"/>
          </a:xfrm>
        </p:spPr>
        <p:txBody>
          <a:bodyPr>
            <a:normAutofit fontScale="90000"/>
          </a:bodyPr>
          <a:lstStyle/>
          <a:p>
            <a:pPr>
              <a:defRPr/>
            </a:pPr>
            <a:r>
              <a:rPr lang="ru-RU" sz="4400" dirty="0">
                <a:latin typeface="Arial" pitchFamily="34" charset="0"/>
                <a:cs typeface="Arial" pitchFamily="34" charset="0"/>
              </a:rPr>
              <a:t>ГЕРАКЛИТ, </a:t>
            </a:r>
            <a:r>
              <a:rPr lang="en-US" sz="4400" dirty="0">
                <a:latin typeface="Arial" pitchFamily="34" charset="0"/>
                <a:cs typeface="Arial" pitchFamily="34" charset="0"/>
              </a:rPr>
              <a:t>VI</a:t>
            </a:r>
            <a:r>
              <a:rPr lang="ru-RU" sz="4400" dirty="0">
                <a:latin typeface="Arial" pitchFamily="34" charset="0"/>
                <a:cs typeface="Arial" pitchFamily="34" charset="0"/>
              </a:rPr>
              <a:t> В. ДО Н.Э. </a:t>
            </a:r>
            <a:br>
              <a:rPr lang="ru-RU" sz="4400" dirty="0">
                <a:latin typeface="Arial" pitchFamily="34" charset="0"/>
                <a:cs typeface="Arial" pitchFamily="34" charset="0"/>
              </a:rPr>
            </a:br>
            <a:endParaRPr lang="ru-RU" dirty="0">
              <a:latin typeface="Arial" pitchFamily="34" charset="0"/>
              <a:cs typeface="Arial" pitchFamily="34" charset="0"/>
            </a:endParaRPr>
          </a:p>
        </p:txBody>
      </p:sp>
      <p:pic>
        <p:nvPicPr>
          <p:cNvPr id="5" name="Рисунок 4" descr="Heraclitus.jpg">
            <a:extLst>
              <a:ext uri="{FF2B5EF4-FFF2-40B4-BE49-F238E27FC236}">
                <a16:creationId xmlns:a16="http://schemas.microsoft.com/office/drawing/2014/main" id="{F11BC74F-746A-4916-A9DB-E2737D3E84A3}"/>
              </a:ext>
            </a:extLst>
          </p:cNvPr>
          <p:cNvPicPr>
            <a:picLocks noChangeAspect="1"/>
          </p:cNvPicPr>
          <p:nvPr/>
        </p:nvPicPr>
        <p:blipFill>
          <a:blip r:embed="rId2" cstate="print"/>
          <a:srcRect/>
          <a:stretch>
            <a:fillRect/>
          </a:stretch>
        </p:blipFill>
        <p:spPr bwMode="auto">
          <a:xfrm>
            <a:off x="342026" y="971416"/>
            <a:ext cx="3544032" cy="394368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Содержимое 2">
            <a:extLst>
              <a:ext uri="{FF2B5EF4-FFF2-40B4-BE49-F238E27FC236}">
                <a16:creationId xmlns:a16="http://schemas.microsoft.com/office/drawing/2014/main" id="{C50D9316-D5B8-4508-BF12-E03578A468AA}"/>
              </a:ext>
            </a:extLst>
          </p:cNvPr>
          <p:cNvSpPr>
            <a:spLocks noGrp="1"/>
          </p:cNvSpPr>
          <p:nvPr>
            <p:ph idx="4294967295"/>
          </p:nvPr>
        </p:nvSpPr>
        <p:spPr>
          <a:xfrm>
            <a:off x="4057650" y="1012825"/>
            <a:ext cx="4745038" cy="3730625"/>
          </a:xfrm>
        </p:spPr>
        <p:style>
          <a:lnRef idx="1">
            <a:schemeClr val="accent4"/>
          </a:lnRef>
          <a:fillRef idx="2">
            <a:schemeClr val="accent4"/>
          </a:fillRef>
          <a:effectRef idx="1">
            <a:schemeClr val="accent4"/>
          </a:effectRef>
          <a:fontRef idx="minor">
            <a:schemeClr val="dk1"/>
          </a:fontRef>
        </p:style>
        <p:txBody>
          <a:bodyPr/>
          <a:lstStyle/>
          <a:p>
            <a:pPr algn="ctr" eaLnBrk="1" hangingPunct="1">
              <a:buFont typeface="Arial" charset="0"/>
              <a:buNone/>
              <a:defRPr/>
            </a:pPr>
            <a:r>
              <a:rPr lang="ru-RU" sz="2900" dirty="0">
                <a:latin typeface="Arial" pitchFamily="34" charset="0"/>
                <a:cs typeface="Arial" pitchFamily="34" charset="0"/>
              </a:rPr>
              <a:t>   </a:t>
            </a:r>
            <a:r>
              <a:rPr lang="ru-RU" sz="2900">
                <a:solidFill>
                  <a:srgbClr val="FF0000"/>
                </a:solidFill>
                <a:latin typeface="Arial" pitchFamily="34" charset="0"/>
                <a:cs typeface="Arial" pitchFamily="34" charset="0"/>
              </a:rPr>
              <a:t>“</a:t>
            </a:r>
            <a:r>
              <a:rPr lang="ru-RU" sz="2900" b="1" i="1">
                <a:solidFill>
                  <a:srgbClr val="FF0000"/>
                </a:solidFill>
                <a:latin typeface="Arial" pitchFamily="34" charset="0"/>
                <a:cs typeface="Arial" pitchFamily="34" charset="0"/>
              </a:rPr>
              <a:t>Всё течёт, всё </a:t>
            </a:r>
            <a:r>
              <a:rPr lang="ru-RU" sz="2900" b="1" i="1" dirty="0">
                <a:solidFill>
                  <a:srgbClr val="FF0000"/>
                </a:solidFill>
                <a:latin typeface="Arial" pitchFamily="34" charset="0"/>
                <a:cs typeface="Arial" pitchFamily="34" charset="0"/>
              </a:rPr>
              <a:t>изменяется</a:t>
            </a:r>
            <a:r>
              <a:rPr lang="ru-RU" sz="2900" dirty="0">
                <a:solidFill>
                  <a:srgbClr val="002060"/>
                </a:solidFill>
                <a:latin typeface="Arial" pitchFamily="34" charset="0"/>
                <a:cs typeface="Arial" pitchFamily="34" charset="0"/>
              </a:rPr>
              <a:t>”</a:t>
            </a:r>
            <a:r>
              <a:rPr lang="ru-RU" sz="2900" b="1" dirty="0">
                <a:solidFill>
                  <a:srgbClr val="002060"/>
                </a:solidFill>
                <a:latin typeface="Arial" pitchFamily="34" charset="0"/>
                <a:cs typeface="Arial" pitchFamily="34" charset="0"/>
              </a:rPr>
              <a:t>,  в </a:t>
            </a:r>
            <a:r>
              <a:rPr lang="ru-RU" sz="2900" b="1">
                <a:solidFill>
                  <a:srgbClr val="002060"/>
                </a:solidFill>
                <a:latin typeface="Arial" pitchFamily="34" charset="0"/>
                <a:cs typeface="Arial" pitchFamily="34" charset="0"/>
              </a:rPr>
              <a:t>мире всё </a:t>
            </a:r>
            <a:r>
              <a:rPr lang="ru-RU" sz="2900" b="1" dirty="0">
                <a:solidFill>
                  <a:srgbClr val="002060"/>
                </a:solidFill>
                <a:latin typeface="Arial" pitchFamily="34" charset="0"/>
                <a:cs typeface="Arial" pitchFamily="34" charset="0"/>
              </a:rPr>
              <a:t>имеет </a:t>
            </a:r>
            <a:r>
              <a:rPr lang="ru-RU" sz="2900" b="1">
                <a:solidFill>
                  <a:srgbClr val="002060"/>
                </a:solidFill>
                <a:latin typeface="Arial" pitchFamily="34" charset="0"/>
                <a:cs typeface="Arial" pitchFamily="34" charset="0"/>
              </a:rPr>
              <a:t>свою определённую </a:t>
            </a:r>
            <a:r>
              <a:rPr lang="ru-RU" sz="2900" b="1" dirty="0">
                <a:solidFill>
                  <a:srgbClr val="002060"/>
                </a:solidFill>
                <a:latin typeface="Arial" pitchFamily="34" charset="0"/>
                <a:cs typeface="Arial" pitchFamily="34" charset="0"/>
              </a:rPr>
              <a:t>причину, и что органический мир развился </a:t>
            </a:r>
            <a:r>
              <a:rPr lang="ru-RU" sz="2900" b="1">
                <a:solidFill>
                  <a:srgbClr val="002060"/>
                </a:solidFill>
                <a:latin typeface="Arial" pitchFamily="34" charset="0"/>
                <a:cs typeface="Arial" pitchFamily="34" charset="0"/>
              </a:rPr>
              <a:t>из неорганического</a:t>
            </a:r>
            <a:endParaRPr lang="ru-RU" sz="2900" b="1" dirty="0">
              <a:solidFill>
                <a:srgbClr val="002060"/>
              </a:solidFill>
              <a:latin typeface="Arial" pitchFamily="34" charset="0"/>
              <a:cs typeface="Arial" pitchFamily="34" charset="0"/>
            </a:endParaRPr>
          </a:p>
        </p:txBody>
      </p:sp>
    </p:spTree>
  </p:cSld>
  <p:clrMapOvr>
    <a:masterClrMapping/>
  </p:clrMapOvr>
</p:sld>
</file>

<file path=ppt/theme/theme1.xml><?xml version="1.0" encoding="utf-8"?>
<a:theme xmlns:a="http://schemas.openxmlformats.org/drawingml/2006/main" name="1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2.xml><?xml version="1.0" encoding="utf-8"?>
<a:theme xmlns:a="http://schemas.openxmlformats.org/drawingml/2006/main" name="2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3.xml><?xml version="1.0" encoding="utf-8"?>
<a:theme xmlns:a="http://schemas.openxmlformats.org/drawingml/2006/main" name="7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4.xml><?xml version="1.0" encoding="utf-8"?>
<a:theme xmlns:a="http://schemas.openxmlformats.org/drawingml/2006/main" name="3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155938</TotalTime>
  <Words>1385</Words>
  <Application>Microsoft Office PowerPoint</Application>
  <PresentationFormat>Экран (16:9)</PresentationFormat>
  <Paragraphs>97</Paragraphs>
  <Slides>35</Slides>
  <Notes>2</Notes>
  <HiddenSlides>0</HiddenSlides>
  <MMClips>0</MMClips>
  <ScaleCrop>false</ScaleCrop>
  <HeadingPairs>
    <vt:vector size="4" baseType="variant">
      <vt:variant>
        <vt:lpstr>Тема</vt:lpstr>
      </vt:variant>
      <vt:variant>
        <vt:i4>4</vt:i4>
      </vt:variant>
      <vt:variant>
        <vt:lpstr>Заголовки слайдов</vt:lpstr>
      </vt:variant>
      <vt:variant>
        <vt:i4>35</vt:i4>
      </vt:variant>
    </vt:vector>
  </HeadingPairs>
  <TitlesOfParts>
    <vt:vector size="39" baseType="lpstr">
      <vt:lpstr>1_Office Theme</vt:lpstr>
      <vt:lpstr>2_Office Theme</vt:lpstr>
      <vt:lpstr>7_Office Theme</vt:lpstr>
      <vt:lpstr>3_Office Theme</vt:lpstr>
      <vt:lpstr>Презентация PowerPoint</vt:lpstr>
      <vt:lpstr>Презентация PowerPoint</vt:lpstr>
      <vt:lpstr>Презентация PowerPoint</vt:lpstr>
      <vt:lpstr>Презентация PowerPoint</vt:lpstr>
      <vt:lpstr> ЭВОЛЮЦИОННЫЕ ИДЕИ В ДРЕВНОСТИ </vt:lpstr>
      <vt:lpstr> ЭВОЛЮЦИОННЫЕ ИДЕИ В ДРЕВНОСТИ </vt:lpstr>
      <vt:lpstr> ЭВОЛЮЦИОННЫЕ ИДЕИ В ДРЕВНОСТИ </vt:lpstr>
      <vt:lpstr> ЭВОЛЮЦИОННЫЕ ИДЕИ В ДРЕВНОСТИ </vt:lpstr>
      <vt:lpstr>ГЕРАКЛИТ, VI В. ДО Н.Э.  </vt:lpstr>
      <vt:lpstr>ЭМПЕДОКЛ, V В. ДО Н. Э.  </vt:lpstr>
      <vt:lpstr>АРИСТОТЕЛЬ, IV В.ДО Н.Э.</vt:lpstr>
      <vt:lpstr>АРИСТОТЕЛЬ</vt:lpstr>
      <vt:lpstr>«ЛЕСТНИЦА СУЩЕСТВ» АРИСТОТЕЛЯ</vt:lpstr>
      <vt:lpstr> ТИТ ЛУКРЕЦИЙ КАР </vt:lpstr>
      <vt:lpstr> КЛАВДИЙ ГАЛЕН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ЗАДАНИЕ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asdf</dc:title>
  <dc:creator>DesignSmash</dc:creator>
  <cp:lastModifiedBy>998909598623</cp:lastModifiedBy>
  <cp:revision>1824</cp:revision>
  <dcterms:created xsi:type="dcterms:W3CDTF">2014-10-08T23:03:32Z</dcterms:created>
  <dcterms:modified xsi:type="dcterms:W3CDTF">2021-01-14T02:08:12Z</dcterms:modified>
</cp:coreProperties>
</file>