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4193" r:id="rId3"/>
    <p:sldMasterId id="2147488315" r:id="rId4"/>
  </p:sldMasterIdLst>
  <p:notesMasterIdLst>
    <p:notesMasterId r:id="rId32"/>
  </p:notesMasterIdLst>
  <p:sldIdLst>
    <p:sldId id="1552" r:id="rId5"/>
    <p:sldId id="1746" r:id="rId6"/>
    <p:sldId id="1754" r:id="rId7"/>
    <p:sldId id="1753" r:id="rId8"/>
    <p:sldId id="1759" r:id="rId9"/>
    <p:sldId id="1760" r:id="rId10"/>
    <p:sldId id="1761" r:id="rId11"/>
    <p:sldId id="1772" r:id="rId12"/>
    <p:sldId id="1773" r:id="rId13"/>
    <p:sldId id="1774" r:id="rId14"/>
    <p:sldId id="1775" r:id="rId15"/>
    <p:sldId id="1776" r:id="rId16"/>
    <p:sldId id="1777" r:id="rId17"/>
    <p:sldId id="1752" r:id="rId18"/>
    <p:sldId id="1778" r:id="rId19"/>
    <p:sldId id="1755" r:id="rId20"/>
    <p:sldId id="1751" r:id="rId21"/>
    <p:sldId id="1756" r:id="rId22"/>
    <p:sldId id="1757" r:id="rId23"/>
    <p:sldId id="1766" r:id="rId24"/>
    <p:sldId id="1767" r:id="rId25"/>
    <p:sldId id="1768" r:id="rId26"/>
    <p:sldId id="1769" r:id="rId27"/>
    <p:sldId id="1770" r:id="rId28"/>
    <p:sldId id="1771" r:id="rId29"/>
    <p:sldId id="1750" r:id="rId30"/>
    <p:sldId id="1690" r:id="rId31"/>
  </p:sldIdLst>
  <p:sldSz cx="9144000" cy="5143500" type="screen16x9"/>
  <p:notesSz cx="9144000" cy="6858000"/>
  <p:defaultTextStyle>
    <a:defPPr>
      <a:defRPr lang="en-US"/>
    </a:defPPr>
    <a:lvl1pPr algn="l" defTabSz="9112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Open Sans Light"/>
        <a:ea typeface="+mn-ea"/>
        <a:cs typeface="+mn-cs"/>
      </a:defRPr>
    </a:lvl1pPr>
    <a:lvl2pPr marL="455613" indent="268288" algn="l" defTabSz="9112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Open Sans Light"/>
        <a:ea typeface="+mn-ea"/>
        <a:cs typeface="+mn-cs"/>
      </a:defRPr>
    </a:lvl2pPr>
    <a:lvl3pPr marL="911225" indent="538163" algn="l" defTabSz="9112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Open Sans Light"/>
        <a:ea typeface="+mn-ea"/>
        <a:cs typeface="+mn-cs"/>
      </a:defRPr>
    </a:lvl3pPr>
    <a:lvl4pPr marL="1370013" indent="806450" algn="l" defTabSz="9112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Open Sans Light"/>
        <a:ea typeface="+mn-ea"/>
        <a:cs typeface="+mn-cs"/>
      </a:defRPr>
    </a:lvl4pPr>
    <a:lvl5pPr marL="1825625" indent="1074738" algn="l" defTabSz="9112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Open Sans Light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Open Sans Light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Open Sans Light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Open Sans Light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Open Sans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>
          <p15:clr>
            <a:srgbClr val="A4A3A4"/>
          </p15:clr>
        </p15:guide>
        <p15:guide id="2" orient="horz" pos="1368">
          <p15:clr>
            <a:srgbClr val="A4A3A4"/>
          </p15:clr>
        </p15:guide>
        <p15:guide id="3" pos="2988">
          <p15:clr>
            <a:srgbClr val="A4A3A4"/>
          </p15:clr>
        </p15:guide>
        <p15:guide id="4" pos="2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037C"/>
    <a:srgbClr val="FFFFFF"/>
    <a:srgbClr val="000000"/>
    <a:srgbClr val="2C5808"/>
    <a:srgbClr val="FF3399"/>
    <a:srgbClr val="6EA7AB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3141" autoAdjust="0"/>
  </p:normalViewPr>
  <p:slideViewPr>
    <p:cSldViewPr snapToObjects="1">
      <p:cViewPr>
        <p:scale>
          <a:sx n="100" d="100"/>
          <a:sy n="100" d="100"/>
        </p:scale>
        <p:origin x="-725" y="-163"/>
      </p:cViewPr>
      <p:guideLst>
        <p:guide orient="horz" pos="1548"/>
        <p:guide orient="horz" pos="1368"/>
        <p:guide pos="2988"/>
        <p:guide pos="2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160"/>
        <p:guide pos="288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25D7DC-F6F4-4523-8830-6938CCE8C6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7589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D31DE-FC7F-4C74-8A74-0A16ED6744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7589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891765-8547-455B-BD87-CE9F4C90C6D2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E76408-07C9-4E76-AA83-E2C39C8094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CAF10E-800E-4371-9080-5BF24CE26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1A1E8-7F39-41DB-9CF5-1D97A34E17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7589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EE5E7-A712-4FEF-831D-887F430A6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746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E22C2DF-A8AF-4A3A-9524-08B43DF4FF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1225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9ED2E652-A864-4421-B095-794D217B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676AF84A-FDA6-406A-8224-C87E9EB2F8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C642A62D-0553-4D58-A2DD-F73306074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176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12176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2176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2176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2176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A83B8B3A-19C9-4BAF-96AB-FA83B001D494}" type="slidenum">
              <a:rPr lang="en-US" altLang="en-US" sz="120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>
            <a:extLst>
              <a:ext uri="{FF2B5EF4-FFF2-40B4-BE49-F238E27FC236}">
                <a16:creationId xmlns:a16="http://schemas.microsoft.com/office/drawing/2014/main" id="{F18EF849-7F13-499F-9852-A6BA78D055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>
            <a:extLst>
              <a:ext uri="{FF2B5EF4-FFF2-40B4-BE49-F238E27FC236}">
                <a16:creationId xmlns:a16="http://schemas.microsoft.com/office/drawing/2014/main" id="{3E5752B6-4B0B-4ABE-9884-01AA3EB97B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id="{CA5A8D93-980F-4681-A261-91FE301AA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4675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574675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574675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574675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574675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1EE4F64A-7486-492C-8AE2-03147659B1BE}" type="slidenum">
              <a:rPr lang="ru-RU" altLang="en-US" sz="1200">
                <a:latin typeface="Calibri" panose="020F0502020204030204" pitchFamily="34" charset="0"/>
              </a:rPr>
              <a:pPr/>
              <a:t>20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45265EC8-DA9D-43E0-AE6F-765BA462F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18845100-3749-4C51-929C-7C617835FE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B0634F95-0DF7-4CB3-9072-DDD6396D2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4675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574675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574675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574675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574675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4BB6A7B2-CC7F-4F84-AE3B-ABE1FFCD18D2}" type="slidenum">
              <a:rPr lang="ru-RU" altLang="en-US" sz="1200">
                <a:latin typeface="Calibri" panose="020F0502020204030204" pitchFamily="34" charset="0"/>
              </a:rPr>
              <a:pPr/>
              <a:t>21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A1E8B565-7D44-4211-ABA4-16B1A0F23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:a16="http://schemas.microsoft.com/office/drawing/2014/main" id="{A9FE28E2-EB4C-4DBD-8181-F016014CB4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19C898D3-7D60-4CAF-B6E6-1532DAFC4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4675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574675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574675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574675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574675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1812B7BB-9A83-47D3-BABF-5007F98136B2}" type="slidenum">
              <a:rPr lang="ru-RU" altLang="en-US" sz="1200">
                <a:latin typeface="Calibri" panose="020F0502020204030204" pitchFamily="34" charset="0"/>
              </a:rPr>
              <a:pPr/>
              <a:t>22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E9EF1234-8E28-44B7-9E2F-C376132805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E20A0AC3-1C9A-4F13-B5D4-4DBA40CD4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FF833FC1-14F5-4747-B83B-291AD58E3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4675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574675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574675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574675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574675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AE7890E3-061C-477E-801F-0444CF12D57D}" type="slidenum">
              <a:rPr lang="ru-RU" altLang="en-US" sz="1200">
                <a:latin typeface="Calibri" panose="020F0502020204030204" pitchFamily="34" charset="0"/>
              </a:rPr>
              <a:pPr/>
              <a:t>23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1" y="1597826"/>
            <a:ext cx="7772401" cy="11025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4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04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619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699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699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699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699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7802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699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699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699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11110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699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699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699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7608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242153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9126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242153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4246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1311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773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9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6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2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39837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9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6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2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57047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933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09298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0469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38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38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1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38062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38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38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1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15653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0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53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5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457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0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53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5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59594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4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45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4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3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5586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4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45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4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3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9120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951574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86" y="951574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4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49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49"/>
            </a:lvl2pPr>
            <a:lvl3pPr marL="113100" indent="-113100">
              <a:defRPr sz="1049"/>
            </a:lvl3pPr>
            <a:lvl4pPr marL="301203" indent="-155959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4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49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49"/>
            </a:lvl2pPr>
            <a:lvl3pPr marL="113100" indent="-113100">
              <a:defRPr sz="1049"/>
            </a:lvl3pPr>
            <a:lvl4pPr marL="301203" indent="-155959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8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857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9" y="1597825"/>
            <a:ext cx="7772401" cy="11025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4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12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93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1900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9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26431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5014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9" y="1089314"/>
            <a:ext cx="7772401" cy="3470673"/>
          </a:xfrm>
        </p:spPr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6657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6922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1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088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0400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87907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8541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4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16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51419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52559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01768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9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5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73596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1313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8663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0222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04169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1800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80424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9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66901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7635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8275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56979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9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72392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94634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63060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11745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11583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975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9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5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21310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68739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9563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8325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12138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78060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363806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47312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363806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5055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699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699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699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699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5763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699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699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699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699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7420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699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699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699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192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5848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699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699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699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6279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242153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7689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242153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7478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79216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67278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9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6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2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1637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9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6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2" y="350048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64587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56241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6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2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9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6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2" y="291493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9365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38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38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1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6377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20752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38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38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1" y="291493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67697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0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53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5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60897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0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53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5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55136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4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45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4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3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28408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4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45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4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3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1413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951574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86" y="951574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4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49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49"/>
            </a:lvl2pPr>
            <a:lvl3pPr marL="113100" indent="-113100">
              <a:defRPr sz="1049"/>
            </a:lvl3pPr>
            <a:lvl4pPr marL="301203" indent="-155959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4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49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49"/>
            </a:lvl2pPr>
            <a:lvl3pPr marL="113100" indent="-113100">
              <a:defRPr sz="1049"/>
            </a:lvl3pPr>
            <a:lvl4pPr marL="301203" indent="-155959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8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1702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1597836"/>
            <a:ext cx="7772401" cy="11025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4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5549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81735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54736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46"/>
          <a:lstStyle>
            <a:lvl1pPr marL="0" indent="0">
              <a:spcBef>
                <a:spcPts val="900"/>
              </a:spcBef>
              <a:buNone/>
              <a:defRPr sz="1100"/>
            </a:lvl1pPr>
            <a:lvl2pPr marL="171374" indent="-171374">
              <a:spcBef>
                <a:spcPts val="900"/>
              </a:spcBef>
              <a:buFont typeface="Arial" panose="020B0604020202020204" pitchFamily="34" charset="0"/>
              <a:buChar char="•"/>
              <a:defRPr sz="1100"/>
            </a:lvl2pPr>
            <a:lvl3pPr marL="357034" indent="-185660">
              <a:spcBef>
                <a:spcPts val="900"/>
              </a:spcBef>
              <a:buFont typeface="Open Sans Light" panose="020B0306030504020204" pitchFamily="34" charset="0"/>
              <a:buChar char="–"/>
              <a:defRPr sz="1100"/>
            </a:lvl3pPr>
            <a:lvl4pPr marL="514131" indent="-171374">
              <a:spcBef>
                <a:spcPts val="900"/>
              </a:spcBef>
              <a:buFont typeface="Arial" panose="020B0604020202020204" pitchFamily="34" charset="0"/>
              <a:buChar char="•"/>
              <a:defRPr sz="1100"/>
            </a:lvl4pPr>
            <a:lvl5pPr marL="685505" indent="-171374">
              <a:spcBef>
                <a:spcPts val="900"/>
              </a:spcBef>
              <a:buFont typeface="Open Sans Light" panose="020B0306030504020204" pitchFamily="34" charset="0"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53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4143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 numCol="2" spcCol="435346"/>
          <a:lstStyle>
            <a:lvl1pPr marL="0" indent="0">
              <a:spcBef>
                <a:spcPts val="900"/>
              </a:spcBef>
              <a:buNone/>
              <a:defRPr sz="1100"/>
            </a:lvl1pPr>
            <a:lvl2pPr marL="171374" indent="-171374">
              <a:spcBef>
                <a:spcPts val="900"/>
              </a:spcBef>
              <a:buFont typeface="Arial" panose="020B0604020202020204" pitchFamily="34" charset="0"/>
              <a:buChar char="•"/>
              <a:defRPr sz="1100"/>
            </a:lvl2pPr>
            <a:lvl3pPr marL="342754" indent="-171374">
              <a:spcBef>
                <a:spcPts val="900"/>
              </a:spcBef>
              <a:buFont typeface="Open Sans Light" panose="020B0306030504020204" pitchFamily="34" charset="0"/>
              <a:buChar char="–"/>
              <a:defRPr sz="1100"/>
            </a:lvl3pPr>
            <a:lvl4pPr marL="514131" indent="-171374">
              <a:spcBef>
                <a:spcPts val="900"/>
              </a:spcBef>
              <a:buFont typeface="Arial" panose="020B0604020202020204" pitchFamily="34" charset="0"/>
              <a:buChar char="•"/>
              <a:defRPr sz="1100"/>
            </a:lvl4pPr>
            <a:lvl5pPr marL="685505" indent="-171374">
              <a:spcBef>
                <a:spcPts val="900"/>
              </a:spcBef>
              <a:buFont typeface="Open Sans Light" panose="020B0306030504020204" pitchFamily="34" charset="0"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6336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82895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3184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899018"/>
            <a:ext cx="3811588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006" indent="0">
              <a:buNone/>
              <a:defRPr sz="1900" b="1"/>
            </a:lvl2pPr>
            <a:lvl3pPr marL="914008" indent="0">
              <a:buNone/>
              <a:defRPr sz="1700" b="1"/>
            </a:lvl3pPr>
            <a:lvl4pPr marL="1371016" indent="0">
              <a:buNone/>
              <a:defRPr sz="1600" b="1"/>
            </a:lvl4pPr>
            <a:lvl5pPr marL="1828014" indent="0">
              <a:buNone/>
              <a:defRPr sz="1600" b="1"/>
            </a:lvl5pPr>
            <a:lvl6pPr marL="2285021" indent="0">
              <a:buNone/>
              <a:defRPr sz="1600" b="1"/>
            </a:lvl6pPr>
            <a:lvl7pPr marL="2742027" indent="0">
              <a:buNone/>
              <a:defRPr sz="1600" b="1"/>
            </a:lvl7pPr>
            <a:lvl8pPr marL="3199030" indent="0">
              <a:buNone/>
              <a:defRPr sz="1600" b="1"/>
            </a:lvl8pPr>
            <a:lvl9pPr marL="365603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99018"/>
            <a:ext cx="3813174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006" indent="0">
              <a:buNone/>
              <a:defRPr sz="1900" b="1"/>
            </a:lvl2pPr>
            <a:lvl3pPr marL="914008" indent="0">
              <a:buNone/>
              <a:defRPr sz="1700" b="1"/>
            </a:lvl3pPr>
            <a:lvl4pPr marL="1371016" indent="0">
              <a:buNone/>
              <a:defRPr sz="1600" b="1"/>
            </a:lvl4pPr>
            <a:lvl5pPr marL="1828014" indent="0">
              <a:buNone/>
              <a:defRPr sz="1600" b="1"/>
            </a:lvl5pPr>
            <a:lvl6pPr marL="2285021" indent="0">
              <a:buNone/>
              <a:defRPr sz="1600" b="1"/>
            </a:lvl6pPr>
            <a:lvl7pPr marL="2742027" indent="0">
              <a:buNone/>
              <a:defRPr sz="1600" b="1"/>
            </a:lvl7pPr>
            <a:lvl8pPr marL="3199030" indent="0">
              <a:buNone/>
              <a:defRPr sz="1600" b="1"/>
            </a:lvl8pPr>
            <a:lvl9pPr marL="365603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1002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081332"/>
            <a:ext cx="3811588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006" indent="0">
              <a:buNone/>
              <a:defRPr sz="1900" b="1"/>
            </a:lvl2pPr>
            <a:lvl3pPr marL="914008" indent="0">
              <a:buNone/>
              <a:defRPr sz="1700" b="1"/>
            </a:lvl3pPr>
            <a:lvl4pPr marL="1371016" indent="0">
              <a:buNone/>
              <a:defRPr sz="1600" b="1"/>
            </a:lvl4pPr>
            <a:lvl5pPr marL="1828014" indent="0">
              <a:buNone/>
              <a:defRPr sz="1600" b="1"/>
            </a:lvl5pPr>
            <a:lvl6pPr marL="2285021" indent="0">
              <a:buNone/>
              <a:defRPr sz="1600" b="1"/>
            </a:lvl6pPr>
            <a:lvl7pPr marL="2742027" indent="0">
              <a:buNone/>
              <a:defRPr sz="1600" b="1"/>
            </a:lvl7pPr>
            <a:lvl8pPr marL="3199030" indent="0">
              <a:buNone/>
              <a:defRPr sz="1600" b="1"/>
            </a:lvl8pPr>
            <a:lvl9pPr marL="365603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0"/>
            <a:ext cx="3811588" cy="3276624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1332"/>
            <a:ext cx="3813174" cy="24622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006" indent="0">
              <a:buNone/>
              <a:defRPr sz="1900" b="1"/>
            </a:lvl2pPr>
            <a:lvl3pPr marL="914008" indent="0">
              <a:buNone/>
              <a:defRPr sz="1700" b="1"/>
            </a:lvl3pPr>
            <a:lvl4pPr marL="1371016" indent="0">
              <a:buNone/>
              <a:defRPr sz="1600" b="1"/>
            </a:lvl4pPr>
            <a:lvl5pPr marL="1828014" indent="0">
              <a:buNone/>
              <a:defRPr sz="1600" b="1"/>
            </a:lvl5pPr>
            <a:lvl6pPr marL="2285021" indent="0">
              <a:buNone/>
              <a:defRPr sz="1600" b="1"/>
            </a:lvl6pPr>
            <a:lvl7pPr marL="2742027" indent="0">
              <a:buNone/>
              <a:defRPr sz="1600" b="1"/>
            </a:lvl7pPr>
            <a:lvl8pPr marL="3199030" indent="0">
              <a:buNone/>
              <a:defRPr sz="1600" b="1"/>
            </a:lvl8pPr>
            <a:lvl9pPr marL="365603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85305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8094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61322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153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02180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6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6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6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6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8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8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8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8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8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9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9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9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9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9"/>
            <a:ext cx="1831086" cy="1721357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5161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721390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0" y="0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1" y="0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5" y="0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5" y="0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" y="1282446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0" y="1282446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1" y="1282446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5" y="1282446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5" y="1282446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8" y="2564892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0" y="2564892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1" y="2564892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5" y="2564892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5" y="2564892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8" y="3847338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0" y="3847338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1" y="3847338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5" y="3847338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5" y="3847338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290236" tIns="145113" rIns="290236" bIns="145113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332749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181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34552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3197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7671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210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9" indent="-114249">
              <a:buFont typeface="Arial" panose="020B0604020202020204" pitchFamily="34" charset="0"/>
              <a:buChar char="•"/>
              <a:defRPr sz="1100"/>
            </a:lvl2pPr>
            <a:lvl3pPr marL="228502" indent="-114249">
              <a:defRPr sz="1100"/>
            </a:lvl3pPr>
            <a:lvl4pPr marL="399882" indent="-171374">
              <a:defRPr sz="1100"/>
            </a:lvl4pPr>
            <a:lvl5pPr marL="571256" indent="-17137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33705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5638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26980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8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84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5427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35557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1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05064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1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214520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0997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607073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82867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7030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1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3009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1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62191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12486"/>
            <a:ext cx="1831086" cy="1234857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12486"/>
            <a:ext cx="1831086" cy="1234857"/>
          </a:xfrm>
          <a:solidFill>
            <a:schemeClr val="accent3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12486"/>
            <a:ext cx="1831086" cy="1234857"/>
          </a:xfrm>
          <a:solidFill>
            <a:schemeClr val="accent5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12486"/>
            <a:ext cx="1831086" cy="1234857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828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04935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12486"/>
            <a:ext cx="1831086" cy="1234857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12486"/>
            <a:ext cx="1831086" cy="1234857"/>
          </a:xfrm>
          <a:solidFill>
            <a:schemeClr val="accent3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12486"/>
            <a:ext cx="1831086" cy="1234857"/>
          </a:xfrm>
          <a:solidFill>
            <a:schemeClr val="accent5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12486"/>
            <a:ext cx="1831086" cy="1234857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62824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58703"/>
            <a:ext cx="2496312" cy="988635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58703"/>
            <a:ext cx="2496312" cy="988635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58703"/>
            <a:ext cx="2496312" cy="988635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93081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58703"/>
            <a:ext cx="2496312" cy="988635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58703"/>
            <a:ext cx="2496312" cy="988635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58703"/>
            <a:ext cx="2496312" cy="988635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1685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504926"/>
            <a:ext cx="3813049" cy="742414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1" y="3504926"/>
            <a:ext cx="3813049" cy="742414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36998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504926"/>
            <a:ext cx="3813049" cy="742414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1" y="3504926"/>
            <a:ext cx="3813049" cy="742414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85006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795955"/>
            <a:ext cx="1831086" cy="1234857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795955"/>
            <a:ext cx="1831086" cy="1234857"/>
          </a:xfrm>
          <a:solidFill>
            <a:schemeClr val="accent3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795955"/>
            <a:ext cx="1831086" cy="1234857"/>
          </a:xfrm>
          <a:solidFill>
            <a:schemeClr val="accent5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795955"/>
            <a:ext cx="1831086" cy="1234857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2581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795955"/>
            <a:ext cx="1831086" cy="1234857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795955"/>
            <a:ext cx="1831086" cy="1234857"/>
          </a:xfrm>
          <a:solidFill>
            <a:schemeClr val="accent3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795955"/>
            <a:ext cx="1831086" cy="1234857"/>
          </a:xfrm>
          <a:solidFill>
            <a:schemeClr val="accent5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795955"/>
            <a:ext cx="1831086" cy="1234857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85651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42175"/>
            <a:ext cx="2496312" cy="988635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42175"/>
            <a:ext cx="2496312" cy="988635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42175"/>
            <a:ext cx="2496312" cy="988635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1620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42175"/>
            <a:ext cx="2496312" cy="988635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42175"/>
            <a:ext cx="2496312" cy="988635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42175"/>
            <a:ext cx="2496312" cy="988635"/>
          </a:xfrm>
          <a:solidFill>
            <a:schemeClr val="bg2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3501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288393"/>
            <a:ext cx="3813049" cy="742414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1" y="2288393"/>
            <a:ext cx="3813049" cy="742414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1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73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922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1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288393"/>
            <a:ext cx="3813049" cy="742414"/>
          </a:xfrm>
          <a:solidFill>
            <a:schemeClr val="accent1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1" y="2288393"/>
            <a:ext cx="3813049" cy="742414"/>
          </a:xfrm>
          <a:solidFill>
            <a:schemeClr val="accent4">
              <a:alpha val="80000"/>
            </a:schemeClr>
          </a:solidFill>
        </p:spPr>
        <p:txBody>
          <a:bodyPr lIns="290236" tIns="145113" rIns="290236" bIns="145113" anchor="b" anchorCtr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67" indent="-128534">
              <a:defRPr sz="1100">
                <a:solidFill>
                  <a:srgbClr val="FFFFFF"/>
                </a:solidFill>
              </a:defRPr>
            </a:lvl3pPr>
            <a:lvl4pPr marL="385605" indent="-128534">
              <a:defRPr sz="1100">
                <a:solidFill>
                  <a:srgbClr val="FFFFFF"/>
                </a:solidFill>
              </a:defRPr>
            </a:lvl4pPr>
            <a:lvl5pPr marL="556993" indent="-17137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1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34" indent="-128534">
              <a:buFont typeface="Arial" panose="020B0604020202020204" pitchFamily="34" charset="0"/>
              <a:buChar char="•"/>
              <a:defRPr sz="1100"/>
            </a:lvl2pPr>
            <a:lvl3pPr marL="257067" indent="-128534">
              <a:defRPr sz="1100"/>
            </a:lvl3pPr>
            <a:lvl4pPr marL="385605" indent="-12853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46020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77755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9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02492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40" y="350049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9" y="350049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5" y="350049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600021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40" y="350049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9" y="350049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5" y="350049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53438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9149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9" y="29149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5" y="29149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65728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9149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9" y="29149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5" y="29149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51340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50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8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50" y="29149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8" y="29149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337633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50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8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50" y="29149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8" y="29149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91718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7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6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67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3759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675895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7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6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67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503779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5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57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50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2" y="700091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50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84793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5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57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50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50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05" indent="-128534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391830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1" y="3737615"/>
            <a:ext cx="8183880" cy="78866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1" y="397765"/>
            <a:ext cx="8183880" cy="31409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A9B20-DD1C-4D7E-B6BA-38AB5ED8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lIns="81639" tIns="40819" rIns="81639" bIns="40819"/>
          <a:lstStyle>
            <a:lvl1pPr defTabSz="91394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565A"/>
                </a:solidFill>
              </a:defRPr>
            </a:lvl1pPr>
            <a:extLst/>
          </a:lstStyle>
          <a:p>
            <a:pPr>
              <a:defRPr/>
            </a:pPr>
            <a:fld id="{B58C55DA-D485-4F8A-9C80-41FB57895DB8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45325-5F5C-4352-B031-9DE2FE5E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lIns="81639" tIns="40819" rIns="81639" bIns="40819"/>
          <a:lstStyle>
            <a:lvl1pPr defTabSz="91394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565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11B128-510A-4F44-9D55-DB5FE509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4584700"/>
            <a:ext cx="457200" cy="273050"/>
          </a:xfrm>
          <a:prstGeom prst="rect">
            <a:avLst/>
          </a:prstGeom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>
                <a:solidFill>
                  <a:srgbClr val="57565A"/>
                </a:solidFill>
              </a:defRPr>
            </a:lvl1pPr>
          </a:lstStyle>
          <a:p>
            <a:fld id="{157EDF44-F6DB-49F1-A7CF-A86DD54D83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561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38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755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1" y="2291465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5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846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1" y="2291465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5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37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5946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00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0648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453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249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1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7362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1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8867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6162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5224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4873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7469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1" y="3638070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70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854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1" y="3638070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70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140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974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32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2751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3491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049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1" y="2421540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40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1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520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1" y="2421540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40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1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8324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208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36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603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8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4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8207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8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4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023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1" y="1089314"/>
            <a:ext cx="7772401" cy="3470673"/>
          </a:xfrm>
        </p:spPr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8044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8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4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8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4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5201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28440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069978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911514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069978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6911514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1317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38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1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0352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721538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6002681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4253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1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5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57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057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551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270255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108957" y="2442744"/>
            <a:ext cx="2532703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412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4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47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4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41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5131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39449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642347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745242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7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6848141" y="2442744"/>
            <a:ext cx="1802967" cy="1802414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1962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E32341C9-3DF4-41E7-A4CA-AE342F0AA72B}"/>
              </a:ext>
            </a:extLst>
          </p:cNvPr>
          <p:cNvSpPr/>
          <p:nvPr/>
        </p:nvSpPr>
        <p:spPr>
          <a:xfrm>
            <a:off x="106363" y="849313"/>
            <a:ext cx="8961437" cy="420052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797">
              <a:latin typeface="+mn-lt"/>
            </a:endParaRPr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B0AB02FC-9389-4EB1-A884-045497BA58C6}"/>
              </a:ext>
            </a:extLst>
          </p:cNvPr>
          <p:cNvSpPr/>
          <p:nvPr/>
        </p:nvSpPr>
        <p:spPr>
          <a:xfrm>
            <a:off x="106363" y="112713"/>
            <a:ext cx="8961437" cy="6810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797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8" y="1142502"/>
            <a:ext cx="2893251" cy="34150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BBAEC0E-E80D-42A1-9E71-9F968C403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defTabSz="91423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A76F78-0136-4CB0-8DC1-16741DE3316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defTabSz="914233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F91EDA-07AD-4BE2-9BE7-7FA9AFD2695C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731E3782-9716-4C4D-991E-4F6B0591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800">
                <a:solidFill>
                  <a:srgbClr val="9A999B"/>
                </a:solidFill>
              </a:defRPr>
            </a:lvl1pPr>
          </a:lstStyle>
          <a:p>
            <a:fld id="{4974972A-ABFA-42C0-9A05-4D7D691254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1045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E7D5A-8A7E-4E68-A138-5436C288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575" y="168275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13CC-5AEF-4D44-9540-776845D71060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35FD-3B11-4871-B7F8-3F4B68E1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4389438"/>
            <a:ext cx="3502025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ACB94-CD21-47B6-BD9A-8172B1B2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168275"/>
            <a:ext cx="1331912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EC46C3-27ED-4346-8DAB-EF489C63BE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071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0916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9" y="1597825"/>
            <a:ext cx="7772401" cy="11025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4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215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935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9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6986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189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9" y="1089314"/>
            <a:ext cx="7772401" cy="3470673"/>
          </a:xfrm>
        </p:spPr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6042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173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1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2091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052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1022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01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6742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0079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7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7438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25727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9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5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1376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940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250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0150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80359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46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0945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973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117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27988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83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6640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1351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2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1208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6336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72597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381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11" y="700090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618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70670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1917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9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8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1507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45507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18816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151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64564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363806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09" y="700088"/>
            <a:ext cx="7772401" cy="3048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72311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9" y="3638069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9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71642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209975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699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699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699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699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9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9" Type="http://schemas.openxmlformats.org/officeDocument/2006/relationships/slideLayout" Target="../slideLayouts/slideLayout39.xml" /><Relationship Id="rId21" Type="http://schemas.openxmlformats.org/officeDocument/2006/relationships/slideLayout" Target="../slideLayouts/slideLayout21.xml" /><Relationship Id="rId34" Type="http://schemas.openxmlformats.org/officeDocument/2006/relationships/slideLayout" Target="../slideLayouts/slideLayout34.xml" /><Relationship Id="rId42" Type="http://schemas.openxmlformats.org/officeDocument/2006/relationships/slideLayout" Target="../slideLayouts/slideLayout42.xml" /><Relationship Id="rId47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50.xml" /><Relationship Id="rId55" Type="http://schemas.openxmlformats.org/officeDocument/2006/relationships/slideLayout" Target="../slideLayouts/slideLayout55.xml" /><Relationship Id="rId63" Type="http://schemas.openxmlformats.org/officeDocument/2006/relationships/hyperlink" Target="https://twitter.com/" TargetMode="Externa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41" Type="http://schemas.openxmlformats.org/officeDocument/2006/relationships/slideLayout" Target="../slideLayouts/slideLayout41.xml" /><Relationship Id="rId54" Type="http://schemas.openxmlformats.org/officeDocument/2006/relationships/slideLayout" Target="../slideLayouts/slideLayout54.xml" /><Relationship Id="rId62" Type="http://schemas.openxmlformats.org/officeDocument/2006/relationships/hyperlink" Target="https://www.linkedin.com/" TargetMode="Externa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37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40.xml" /><Relationship Id="rId45" Type="http://schemas.openxmlformats.org/officeDocument/2006/relationships/slideLayout" Target="../slideLayouts/slideLayout45.xml" /><Relationship Id="rId53" Type="http://schemas.openxmlformats.org/officeDocument/2006/relationships/slideLayout" Target="../slideLayouts/slideLayout53.xml" /><Relationship Id="rId58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36" Type="http://schemas.openxmlformats.org/officeDocument/2006/relationships/slideLayout" Target="../slideLayouts/slideLayout36.xml" /><Relationship Id="rId49" Type="http://schemas.openxmlformats.org/officeDocument/2006/relationships/slideLayout" Target="../slideLayouts/slideLayout49.xml" /><Relationship Id="rId57" Type="http://schemas.openxmlformats.org/officeDocument/2006/relationships/slideLayout" Target="../slideLayouts/slideLayout57.xml" /><Relationship Id="rId61" Type="http://schemas.openxmlformats.org/officeDocument/2006/relationships/hyperlink" Target="https://www.facebook.com" TargetMode="Externa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4" Type="http://schemas.openxmlformats.org/officeDocument/2006/relationships/slideLayout" Target="../slideLayouts/slideLayout44.xml" /><Relationship Id="rId52" Type="http://schemas.openxmlformats.org/officeDocument/2006/relationships/slideLayout" Target="../slideLayouts/slideLayout52.xml" /><Relationship Id="rId6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slideLayout" Target="../slideLayouts/slideLayout35.xml" /><Relationship Id="rId43" Type="http://schemas.openxmlformats.org/officeDocument/2006/relationships/slideLayout" Target="../slideLayouts/slideLayout43.xml" /><Relationship Id="rId48" Type="http://schemas.openxmlformats.org/officeDocument/2006/relationships/slideLayout" Target="../slideLayouts/slideLayout48.xml" /><Relationship Id="rId56" Type="http://schemas.openxmlformats.org/officeDocument/2006/relationships/slideLayout" Target="../slideLayouts/slideLayout56.xml" /><Relationship Id="rId8" Type="http://schemas.openxmlformats.org/officeDocument/2006/relationships/slideLayout" Target="../slideLayouts/slideLayout8.xml" /><Relationship Id="rId51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3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38" Type="http://schemas.openxmlformats.org/officeDocument/2006/relationships/slideLayout" Target="../slideLayouts/slideLayout38.xml" /><Relationship Id="rId46" Type="http://schemas.openxmlformats.org/officeDocument/2006/relationships/slideLayout" Target="../slideLayouts/slideLayout46.xml" /><Relationship Id="rId59" Type="http://schemas.openxmlformats.org/officeDocument/2006/relationships/slideLayout" Target="../slideLayouts/slideLayout59.xml" 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 /><Relationship Id="rId18" Type="http://schemas.openxmlformats.org/officeDocument/2006/relationships/slideLayout" Target="../slideLayouts/slideLayout77.xml" /><Relationship Id="rId26" Type="http://schemas.openxmlformats.org/officeDocument/2006/relationships/slideLayout" Target="../slideLayouts/slideLayout85.xml" /><Relationship Id="rId39" Type="http://schemas.openxmlformats.org/officeDocument/2006/relationships/slideLayout" Target="../slideLayouts/slideLayout98.xml" /><Relationship Id="rId21" Type="http://schemas.openxmlformats.org/officeDocument/2006/relationships/slideLayout" Target="../slideLayouts/slideLayout80.xml" /><Relationship Id="rId34" Type="http://schemas.openxmlformats.org/officeDocument/2006/relationships/slideLayout" Target="../slideLayouts/slideLayout93.xml" /><Relationship Id="rId42" Type="http://schemas.openxmlformats.org/officeDocument/2006/relationships/slideLayout" Target="../slideLayouts/slideLayout101.xml" /><Relationship Id="rId47" Type="http://schemas.openxmlformats.org/officeDocument/2006/relationships/slideLayout" Target="../slideLayouts/slideLayout106.xml" /><Relationship Id="rId50" Type="http://schemas.openxmlformats.org/officeDocument/2006/relationships/slideLayout" Target="../slideLayouts/slideLayout109.xml" /><Relationship Id="rId55" Type="http://schemas.openxmlformats.org/officeDocument/2006/relationships/slideLayout" Target="../slideLayouts/slideLayout114.xml" /><Relationship Id="rId7" Type="http://schemas.openxmlformats.org/officeDocument/2006/relationships/slideLayout" Target="../slideLayouts/slideLayout66.xml" /><Relationship Id="rId2" Type="http://schemas.openxmlformats.org/officeDocument/2006/relationships/slideLayout" Target="../slideLayouts/slideLayout61.xml" /><Relationship Id="rId16" Type="http://schemas.openxmlformats.org/officeDocument/2006/relationships/slideLayout" Target="../slideLayouts/slideLayout75.xml" /><Relationship Id="rId20" Type="http://schemas.openxmlformats.org/officeDocument/2006/relationships/slideLayout" Target="../slideLayouts/slideLayout79.xml" /><Relationship Id="rId29" Type="http://schemas.openxmlformats.org/officeDocument/2006/relationships/slideLayout" Target="../slideLayouts/slideLayout88.xml" /><Relationship Id="rId41" Type="http://schemas.openxmlformats.org/officeDocument/2006/relationships/slideLayout" Target="../slideLayouts/slideLayout100.xml" /><Relationship Id="rId54" Type="http://schemas.openxmlformats.org/officeDocument/2006/relationships/slideLayout" Target="../slideLayouts/slideLayout113.xml" /><Relationship Id="rId62" Type="http://schemas.openxmlformats.org/officeDocument/2006/relationships/hyperlink" Target="https://twitter.com/" TargetMode="External" /><Relationship Id="rId1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70.xml" /><Relationship Id="rId24" Type="http://schemas.openxmlformats.org/officeDocument/2006/relationships/slideLayout" Target="../slideLayouts/slideLayout83.xml" /><Relationship Id="rId32" Type="http://schemas.openxmlformats.org/officeDocument/2006/relationships/slideLayout" Target="../slideLayouts/slideLayout91.xml" /><Relationship Id="rId37" Type="http://schemas.openxmlformats.org/officeDocument/2006/relationships/slideLayout" Target="../slideLayouts/slideLayout96.xml" /><Relationship Id="rId40" Type="http://schemas.openxmlformats.org/officeDocument/2006/relationships/slideLayout" Target="../slideLayouts/slideLayout99.xml" /><Relationship Id="rId45" Type="http://schemas.openxmlformats.org/officeDocument/2006/relationships/slideLayout" Target="../slideLayouts/slideLayout104.xml" /><Relationship Id="rId53" Type="http://schemas.openxmlformats.org/officeDocument/2006/relationships/slideLayout" Target="../slideLayouts/slideLayout112.xml" /><Relationship Id="rId58" Type="http://schemas.openxmlformats.org/officeDocument/2006/relationships/slideLayout" Target="../slideLayouts/slideLayout117.xml" /><Relationship Id="rId5" Type="http://schemas.openxmlformats.org/officeDocument/2006/relationships/slideLayout" Target="../slideLayouts/slideLayout64.xml" /><Relationship Id="rId15" Type="http://schemas.openxmlformats.org/officeDocument/2006/relationships/slideLayout" Target="../slideLayouts/slideLayout74.xml" /><Relationship Id="rId23" Type="http://schemas.openxmlformats.org/officeDocument/2006/relationships/slideLayout" Target="../slideLayouts/slideLayout82.xml" /><Relationship Id="rId28" Type="http://schemas.openxmlformats.org/officeDocument/2006/relationships/slideLayout" Target="../slideLayouts/slideLayout87.xml" /><Relationship Id="rId36" Type="http://schemas.openxmlformats.org/officeDocument/2006/relationships/slideLayout" Target="../slideLayouts/slideLayout95.xml" /><Relationship Id="rId49" Type="http://schemas.openxmlformats.org/officeDocument/2006/relationships/slideLayout" Target="../slideLayouts/slideLayout108.xml" /><Relationship Id="rId57" Type="http://schemas.openxmlformats.org/officeDocument/2006/relationships/slideLayout" Target="../slideLayouts/slideLayout116.xml" /><Relationship Id="rId61" Type="http://schemas.openxmlformats.org/officeDocument/2006/relationships/hyperlink" Target="https://www.linkedin.com/" TargetMode="External" /><Relationship Id="rId10" Type="http://schemas.openxmlformats.org/officeDocument/2006/relationships/slideLayout" Target="../slideLayouts/slideLayout69.xml" /><Relationship Id="rId19" Type="http://schemas.openxmlformats.org/officeDocument/2006/relationships/slideLayout" Target="../slideLayouts/slideLayout78.xml" /><Relationship Id="rId31" Type="http://schemas.openxmlformats.org/officeDocument/2006/relationships/slideLayout" Target="../slideLayouts/slideLayout90.xml" /><Relationship Id="rId44" Type="http://schemas.openxmlformats.org/officeDocument/2006/relationships/slideLayout" Target="../slideLayouts/slideLayout103.xml" /><Relationship Id="rId52" Type="http://schemas.openxmlformats.org/officeDocument/2006/relationships/slideLayout" Target="../slideLayouts/slideLayout111.xml" /><Relationship Id="rId60" Type="http://schemas.openxmlformats.org/officeDocument/2006/relationships/hyperlink" Target="https://www.facebook.com" TargetMode="External" /><Relationship Id="rId4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8.xml" /><Relationship Id="rId14" Type="http://schemas.openxmlformats.org/officeDocument/2006/relationships/slideLayout" Target="../slideLayouts/slideLayout73.xml" /><Relationship Id="rId22" Type="http://schemas.openxmlformats.org/officeDocument/2006/relationships/slideLayout" Target="../slideLayouts/slideLayout81.xml" /><Relationship Id="rId27" Type="http://schemas.openxmlformats.org/officeDocument/2006/relationships/slideLayout" Target="../slideLayouts/slideLayout86.xml" /><Relationship Id="rId30" Type="http://schemas.openxmlformats.org/officeDocument/2006/relationships/slideLayout" Target="../slideLayouts/slideLayout89.xml" /><Relationship Id="rId35" Type="http://schemas.openxmlformats.org/officeDocument/2006/relationships/slideLayout" Target="../slideLayouts/slideLayout94.xml" /><Relationship Id="rId43" Type="http://schemas.openxmlformats.org/officeDocument/2006/relationships/slideLayout" Target="../slideLayouts/slideLayout102.xml" /><Relationship Id="rId48" Type="http://schemas.openxmlformats.org/officeDocument/2006/relationships/slideLayout" Target="../slideLayouts/slideLayout107.xml" /><Relationship Id="rId56" Type="http://schemas.openxmlformats.org/officeDocument/2006/relationships/slideLayout" Target="../slideLayouts/slideLayout115.xml" /><Relationship Id="rId8" Type="http://schemas.openxmlformats.org/officeDocument/2006/relationships/slideLayout" Target="../slideLayouts/slideLayout67.xml" /><Relationship Id="rId51" Type="http://schemas.openxmlformats.org/officeDocument/2006/relationships/slideLayout" Target="../slideLayouts/slideLayout110.xml" /><Relationship Id="rId3" Type="http://schemas.openxmlformats.org/officeDocument/2006/relationships/slideLayout" Target="../slideLayouts/slideLayout62.xml" /><Relationship Id="rId12" Type="http://schemas.openxmlformats.org/officeDocument/2006/relationships/slideLayout" Target="../slideLayouts/slideLayout71.xml" /><Relationship Id="rId17" Type="http://schemas.openxmlformats.org/officeDocument/2006/relationships/slideLayout" Target="../slideLayouts/slideLayout76.xml" /><Relationship Id="rId25" Type="http://schemas.openxmlformats.org/officeDocument/2006/relationships/slideLayout" Target="../slideLayouts/slideLayout84.xml" /><Relationship Id="rId33" Type="http://schemas.openxmlformats.org/officeDocument/2006/relationships/slideLayout" Target="../slideLayouts/slideLayout92.xml" /><Relationship Id="rId38" Type="http://schemas.openxmlformats.org/officeDocument/2006/relationships/slideLayout" Target="../slideLayouts/slideLayout97.xml" /><Relationship Id="rId46" Type="http://schemas.openxmlformats.org/officeDocument/2006/relationships/slideLayout" Target="../slideLayouts/slideLayout105.xml" /><Relationship Id="rId59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 /><Relationship Id="rId18" Type="http://schemas.openxmlformats.org/officeDocument/2006/relationships/slideLayout" Target="../slideLayouts/slideLayout135.xml" /><Relationship Id="rId26" Type="http://schemas.openxmlformats.org/officeDocument/2006/relationships/slideLayout" Target="../slideLayouts/slideLayout143.xml" /><Relationship Id="rId39" Type="http://schemas.openxmlformats.org/officeDocument/2006/relationships/slideLayout" Target="../slideLayouts/slideLayout156.xml" /><Relationship Id="rId21" Type="http://schemas.openxmlformats.org/officeDocument/2006/relationships/slideLayout" Target="../slideLayouts/slideLayout138.xml" /><Relationship Id="rId34" Type="http://schemas.openxmlformats.org/officeDocument/2006/relationships/slideLayout" Target="../slideLayouts/slideLayout151.xml" /><Relationship Id="rId42" Type="http://schemas.openxmlformats.org/officeDocument/2006/relationships/slideLayout" Target="../slideLayouts/slideLayout159.xml" /><Relationship Id="rId47" Type="http://schemas.openxmlformats.org/officeDocument/2006/relationships/slideLayout" Target="../slideLayouts/slideLayout164.xml" /><Relationship Id="rId50" Type="http://schemas.openxmlformats.org/officeDocument/2006/relationships/slideLayout" Target="../slideLayouts/slideLayout167.xml" /><Relationship Id="rId55" Type="http://schemas.openxmlformats.org/officeDocument/2006/relationships/slideLayout" Target="../slideLayouts/slideLayout172.xml" /><Relationship Id="rId7" Type="http://schemas.openxmlformats.org/officeDocument/2006/relationships/slideLayout" Target="../slideLayouts/slideLayout124.xml" /><Relationship Id="rId2" Type="http://schemas.openxmlformats.org/officeDocument/2006/relationships/slideLayout" Target="../slideLayouts/slideLayout119.xml" /><Relationship Id="rId16" Type="http://schemas.openxmlformats.org/officeDocument/2006/relationships/slideLayout" Target="../slideLayouts/slideLayout133.xml" /><Relationship Id="rId20" Type="http://schemas.openxmlformats.org/officeDocument/2006/relationships/slideLayout" Target="../slideLayouts/slideLayout137.xml" /><Relationship Id="rId29" Type="http://schemas.openxmlformats.org/officeDocument/2006/relationships/slideLayout" Target="../slideLayouts/slideLayout146.xml" /><Relationship Id="rId41" Type="http://schemas.openxmlformats.org/officeDocument/2006/relationships/slideLayout" Target="../slideLayouts/slideLayout158.xml" /><Relationship Id="rId54" Type="http://schemas.openxmlformats.org/officeDocument/2006/relationships/slideLayout" Target="../slideLayouts/slideLayout171.xml" /><Relationship Id="rId62" Type="http://schemas.openxmlformats.org/officeDocument/2006/relationships/hyperlink" Target="https://twitter.com/" TargetMode="External" /><Relationship Id="rId1" Type="http://schemas.openxmlformats.org/officeDocument/2006/relationships/slideLayout" Target="../slideLayouts/slideLayout118.xml" /><Relationship Id="rId6" Type="http://schemas.openxmlformats.org/officeDocument/2006/relationships/slideLayout" Target="../slideLayouts/slideLayout123.xml" /><Relationship Id="rId11" Type="http://schemas.openxmlformats.org/officeDocument/2006/relationships/slideLayout" Target="../slideLayouts/slideLayout128.xml" /><Relationship Id="rId24" Type="http://schemas.openxmlformats.org/officeDocument/2006/relationships/slideLayout" Target="../slideLayouts/slideLayout141.xml" /><Relationship Id="rId32" Type="http://schemas.openxmlformats.org/officeDocument/2006/relationships/slideLayout" Target="../slideLayouts/slideLayout149.xml" /><Relationship Id="rId37" Type="http://schemas.openxmlformats.org/officeDocument/2006/relationships/slideLayout" Target="../slideLayouts/slideLayout154.xml" /><Relationship Id="rId40" Type="http://schemas.openxmlformats.org/officeDocument/2006/relationships/slideLayout" Target="../slideLayouts/slideLayout157.xml" /><Relationship Id="rId45" Type="http://schemas.openxmlformats.org/officeDocument/2006/relationships/slideLayout" Target="../slideLayouts/slideLayout162.xml" /><Relationship Id="rId53" Type="http://schemas.openxmlformats.org/officeDocument/2006/relationships/slideLayout" Target="../slideLayouts/slideLayout170.xml" /><Relationship Id="rId58" Type="http://schemas.openxmlformats.org/officeDocument/2006/relationships/slideLayout" Target="../slideLayouts/slideLayout175.xml" /><Relationship Id="rId5" Type="http://schemas.openxmlformats.org/officeDocument/2006/relationships/slideLayout" Target="../slideLayouts/slideLayout122.xml" /><Relationship Id="rId15" Type="http://schemas.openxmlformats.org/officeDocument/2006/relationships/slideLayout" Target="../slideLayouts/slideLayout132.xml" /><Relationship Id="rId23" Type="http://schemas.openxmlformats.org/officeDocument/2006/relationships/slideLayout" Target="../slideLayouts/slideLayout140.xml" /><Relationship Id="rId28" Type="http://schemas.openxmlformats.org/officeDocument/2006/relationships/slideLayout" Target="../slideLayouts/slideLayout145.xml" /><Relationship Id="rId36" Type="http://schemas.openxmlformats.org/officeDocument/2006/relationships/slideLayout" Target="../slideLayouts/slideLayout153.xml" /><Relationship Id="rId49" Type="http://schemas.openxmlformats.org/officeDocument/2006/relationships/slideLayout" Target="../slideLayouts/slideLayout166.xml" /><Relationship Id="rId57" Type="http://schemas.openxmlformats.org/officeDocument/2006/relationships/slideLayout" Target="../slideLayouts/slideLayout174.xml" /><Relationship Id="rId61" Type="http://schemas.openxmlformats.org/officeDocument/2006/relationships/hyperlink" Target="https://www.linkedin.com/" TargetMode="External" /><Relationship Id="rId10" Type="http://schemas.openxmlformats.org/officeDocument/2006/relationships/slideLayout" Target="../slideLayouts/slideLayout127.xml" /><Relationship Id="rId19" Type="http://schemas.openxmlformats.org/officeDocument/2006/relationships/slideLayout" Target="../slideLayouts/slideLayout136.xml" /><Relationship Id="rId31" Type="http://schemas.openxmlformats.org/officeDocument/2006/relationships/slideLayout" Target="../slideLayouts/slideLayout148.xml" /><Relationship Id="rId44" Type="http://schemas.openxmlformats.org/officeDocument/2006/relationships/slideLayout" Target="../slideLayouts/slideLayout161.xml" /><Relationship Id="rId52" Type="http://schemas.openxmlformats.org/officeDocument/2006/relationships/slideLayout" Target="../slideLayouts/slideLayout169.xml" /><Relationship Id="rId60" Type="http://schemas.openxmlformats.org/officeDocument/2006/relationships/hyperlink" Target="https://www.facebook.com" TargetMode="External" /><Relationship Id="rId4" Type="http://schemas.openxmlformats.org/officeDocument/2006/relationships/slideLayout" Target="../slideLayouts/slideLayout121.xml" /><Relationship Id="rId9" Type="http://schemas.openxmlformats.org/officeDocument/2006/relationships/slideLayout" Target="../slideLayouts/slideLayout126.xml" /><Relationship Id="rId14" Type="http://schemas.openxmlformats.org/officeDocument/2006/relationships/slideLayout" Target="../slideLayouts/slideLayout131.xml" /><Relationship Id="rId22" Type="http://schemas.openxmlformats.org/officeDocument/2006/relationships/slideLayout" Target="../slideLayouts/slideLayout139.xml" /><Relationship Id="rId27" Type="http://schemas.openxmlformats.org/officeDocument/2006/relationships/slideLayout" Target="../slideLayouts/slideLayout144.xml" /><Relationship Id="rId30" Type="http://schemas.openxmlformats.org/officeDocument/2006/relationships/slideLayout" Target="../slideLayouts/slideLayout147.xml" /><Relationship Id="rId35" Type="http://schemas.openxmlformats.org/officeDocument/2006/relationships/slideLayout" Target="../slideLayouts/slideLayout152.xml" /><Relationship Id="rId43" Type="http://schemas.openxmlformats.org/officeDocument/2006/relationships/slideLayout" Target="../slideLayouts/slideLayout160.xml" /><Relationship Id="rId48" Type="http://schemas.openxmlformats.org/officeDocument/2006/relationships/slideLayout" Target="../slideLayouts/slideLayout165.xml" /><Relationship Id="rId56" Type="http://schemas.openxmlformats.org/officeDocument/2006/relationships/slideLayout" Target="../slideLayouts/slideLayout173.xml" /><Relationship Id="rId8" Type="http://schemas.openxmlformats.org/officeDocument/2006/relationships/slideLayout" Target="../slideLayouts/slideLayout125.xml" /><Relationship Id="rId51" Type="http://schemas.openxmlformats.org/officeDocument/2006/relationships/slideLayout" Target="../slideLayouts/slideLayout168.xml" /><Relationship Id="rId3" Type="http://schemas.openxmlformats.org/officeDocument/2006/relationships/slideLayout" Target="../slideLayouts/slideLayout120.xml" /><Relationship Id="rId12" Type="http://schemas.openxmlformats.org/officeDocument/2006/relationships/slideLayout" Target="../slideLayouts/slideLayout129.xml" /><Relationship Id="rId17" Type="http://schemas.openxmlformats.org/officeDocument/2006/relationships/slideLayout" Target="../slideLayouts/slideLayout134.xml" /><Relationship Id="rId25" Type="http://schemas.openxmlformats.org/officeDocument/2006/relationships/slideLayout" Target="../slideLayouts/slideLayout142.xml" /><Relationship Id="rId33" Type="http://schemas.openxmlformats.org/officeDocument/2006/relationships/slideLayout" Target="../slideLayouts/slideLayout150.xml" /><Relationship Id="rId38" Type="http://schemas.openxmlformats.org/officeDocument/2006/relationships/slideLayout" Target="../slideLayouts/slideLayout155.xml" /><Relationship Id="rId46" Type="http://schemas.openxmlformats.org/officeDocument/2006/relationships/slideLayout" Target="../slideLayouts/slideLayout163.xml" /><Relationship Id="rId59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 /><Relationship Id="rId18" Type="http://schemas.openxmlformats.org/officeDocument/2006/relationships/slideLayout" Target="../slideLayouts/slideLayout193.xml" /><Relationship Id="rId26" Type="http://schemas.openxmlformats.org/officeDocument/2006/relationships/slideLayout" Target="../slideLayouts/slideLayout201.xml" /><Relationship Id="rId39" Type="http://schemas.openxmlformats.org/officeDocument/2006/relationships/slideLayout" Target="../slideLayouts/slideLayout214.xml" /><Relationship Id="rId21" Type="http://schemas.openxmlformats.org/officeDocument/2006/relationships/slideLayout" Target="../slideLayouts/slideLayout196.xml" /><Relationship Id="rId34" Type="http://schemas.openxmlformats.org/officeDocument/2006/relationships/slideLayout" Target="../slideLayouts/slideLayout209.xml" /><Relationship Id="rId42" Type="http://schemas.openxmlformats.org/officeDocument/2006/relationships/slideLayout" Target="../slideLayouts/slideLayout217.xml" /><Relationship Id="rId47" Type="http://schemas.openxmlformats.org/officeDocument/2006/relationships/slideLayout" Target="../slideLayouts/slideLayout222.xml" /><Relationship Id="rId50" Type="http://schemas.openxmlformats.org/officeDocument/2006/relationships/slideLayout" Target="../slideLayouts/slideLayout225.xml" /><Relationship Id="rId55" Type="http://schemas.openxmlformats.org/officeDocument/2006/relationships/slideLayout" Target="../slideLayouts/slideLayout230.xml" /><Relationship Id="rId7" Type="http://schemas.openxmlformats.org/officeDocument/2006/relationships/slideLayout" Target="../slideLayouts/slideLayout182.xml" /><Relationship Id="rId2" Type="http://schemas.openxmlformats.org/officeDocument/2006/relationships/slideLayout" Target="../slideLayouts/slideLayout177.xml" /><Relationship Id="rId16" Type="http://schemas.openxmlformats.org/officeDocument/2006/relationships/slideLayout" Target="../slideLayouts/slideLayout191.xml" /><Relationship Id="rId20" Type="http://schemas.openxmlformats.org/officeDocument/2006/relationships/slideLayout" Target="../slideLayouts/slideLayout195.xml" /><Relationship Id="rId29" Type="http://schemas.openxmlformats.org/officeDocument/2006/relationships/slideLayout" Target="../slideLayouts/slideLayout204.xml" /><Relationship Id="rId41" Type="http://schemas.openxmlformats.org/officeDocument/2006/relationships/slideLayout" Target="../slideLayouts/slideLayout216.xml" /><Relationship Id="rId54" Type="http://schemas.openxmlformats.org/officeDocument/2006/relationships/slideLayout" Target="../slideLayouts/slideLayout229.xml" /><Relationship Id="rId62" Type="http://schemas.openxmlformats.org/officeDocument/2006/relationships/hyperlink" Target="https://twitter.com/" TargetMode="External" /><Relationship Id="rId1" Type="http://schemas.openxmlformats.org/officeDocument/2006/relationships/slideLayout" Target="../slideLayouts/slideLayout176.xml" /><Relationship Id="rId6" Type="http://schemas.openxmlformats.org/officeDocument/2006/relationships/slideLayout" Target="../slideLayouts/slideLayout181.xml" /><Relationship Id="rId11" Type="http://schemas.openxmlformats.org/officeDocument/2006/relationships/slideLayout" Target="../slideLayouts/slideLayout186.xml" /><Relationship Id="rId24" Type="http://schemas.openxmlformats.org/officeDocument/2006/relationships/slideLayout" Target="../slideLayouts/slideLayout199.xml" /><Relationship Id="rId32" Type="http://schemas.openxmlformats.org/officeDocument/2006/relationships/slideLayout" Target="../slideLayouts/slideLayout207.xml" /><Relationship Id="rId37" Type="http://schemas.openxmlformats.org/officeDocument/2006/relationships/slideLayout" Target="../slideLayouts/slideLayout212.xml" /><Relationship Id="rId40" Type="http://schemas.openxmlformats.org/officeDocument/2006/relationships/slideLayout" Target="../slideLayouts/slideLayout215.xml" /><Relationship Id="rId45" Type="http://schemas.openxmlformats.org/officeDocument/2006/relationships/slideLayout" Target="../slideLayouts/slideLayout220.xml" /><Relationship Id="rId53" Type="http://schemas.openxmlformats.org/officeDocument/2006/relationships/slideLayout" Target="../slideLayouts/slideLayout228.xml" /><Relationship Id="rId58" Type="http://schemas.openxmlformats.org/officeDocument/2006/relationships/slideLayout" Target="../slideLayouts/slideLayout233.xml" /><Relationship Id="rId5" Type="http://schemas.openxmlformats.org/officeDocument/2006/relationships/slideLayout" Target="../slideLayouts/slideLayout180.xml" /><Relationship Id="rId15" Type="http://schemas.openxmlformats.org/officeDocument/2006/relationships/slideLayout" Target="../slideLayouts/slideLayout190.xml" /><Relationship Id="rId23" Type="http://schemas.openxmlformats.org/officeDocument/2006/relationships/slideLayout" Target="../slideLayouts/slideLayout198.xml" /><Relationship Id="rId28" Type="http://schemas.openxmlformats.org/officeDocument/2006/relationships/slideLayout" Target="../slideLayouts/slideLayout203.xml" /><Relationship Id="rId36" Type="http://schemas.openxmlformats.org/officeDocument/2006/relationships/slideLayout" Target="../slideLayouts/slideLayout211.xml" /><Relationship Id="rId49" Type="http://schemas.openxmlformats.org/officeDocument/2006/relationships/slideLayout" Target="../slideLayouts/slideLayout224.xml" /><Relationship Id="rId57" Type="http://schemas.openxmlformats.org/officeDocument/2006/relationships/slideLayout" Target="../slideLayouts/slideLayout232.xml" /><Relationship Id="rId61" Type="http://schemas.openxmlformats.org/officeDocument/2006/relationships/hyperlink" Target="https://www.linkedin.com/" TargetMode="External" /><Relationship Id="rId10" Type="http://schemas.openxmlformats.org/officeDocument/2006/relationships/slideLayout" Target="../slideLayouts/slideLayout185.xml" /><Relationship Id="rId19" Type="http://schemas.openxmlformats.org/officeDocument/2006/relationships/slideLayout" Target="../slideLayouts/slideLayout194.xml" /><Relationship Id="rId31" Type="http://schemas.openxmlformats.org/officeDocument/2006/relationships/slideLayout" Target="../slideLayouts/slideLayout206.xml" /><Relationship Id="rId44" Type="http://schemas.openxmlformats.org/officeDocument/2006/relationships/slideLayout" Target="../slideLayouts/slideLayout219.xml" /><Relationship Id="rId52" Type="http://schemas.openxmlformats.org/officeDocument/2006/relationships/slideLayout" Target="../slideLayouts/slideLayout227.xml" /><Relationship Id="rId60" Type="http://schemas.openxmlformats.org/officeDocument/2006/relationships/hyperlink" Target="https://www.facebook.com" TargetMode="External" /><Relationship Id="rId4" Type="http://schemas.openxmlformats.org/officeDocument/2006/relationships/slideLayout" Target="../slideLayouts/slideLayout179.xml" /><Relationship Id="rId9" Type="http://schemas.openxmlformats.org/officeDocument/2006/relationships/slideLayout" Target="../slideLayouts/slideLayout184.xml" /><Relationship Id="rId14" Type="http://schemas.openxmlformats.org/officeDocument/2006/relationships/slideLayout" Target="../slideLayouts/slideLayout189.xml" /><Relationship Id="rId22" Type="http://schemas.openxmlformats.org/officeDocument/2006/relationships/slideLayout" Target="../slideLayouts/slideLayout197.xml" /><Relationship Id="rId27" Type="http://schemas.openxmlformats.org/officeDocument/2006/relationships/slideLayout" Target="../slideLayouts/slideLayout202.xml" /><Relationship Id="rId30" Type="http://schemas.openxmlformats.org/officeDocument/2006/relationships/slideLayout" Target="../slideLayouts/slideLayout205.xml" /><Relationship Id="rId35" Type="http://schemas.openxmlformats.org/officeDocument/2006/relationships/slideLayout" Target="../slideLayouts/slideLayout210.xml" /><Relationship Id="rId43" Type="http://schemas.openxmlformats.org/officeDocument/2006/relationships/slideLayout" Target="../slideLayouts/slideLayout218.xml" /><Relationship Id="rId48" Type="http://schemas.openxmlformats.org/officeDocument/2006/relationships/slideLayout" Target="../slideLayouts/slideLayout223.xml" /><Relationship Id="rId56" Type="http://schemas.openxmlformats.org/officeDocument/2006/relationships/slideLayout" Target="../slideLayouts/slideLayout231.xml" /><Relationship Id="rId8" Type="http://schemas.openxmlformats.org/officeDocument/2006/relationships/slideLayout" Target="../slideLayouts/slideLayout183.xml" /><Relationship Id="rId51" Type="http://schemas.openxmlformats.org/officeDocument/2006/relationships/slideLayout" Target="../slideLayouts/slideLayout226.xml" /><Relationship Id="rId3" Type="http://schemas.openxmlformats.org/officeDocument/2006/relationships/slideLayout" Target="../slideLayouts/slideLayout178.xml" /><Relationship Id="rId12" Type="http://schemas.openxmlformats.org/officeDocument/2006/relationships/slideLayout" Target="../slideLayouts/slideLayout187.xml" /><Relationship Id="rId17" Type="http://schemas.openxmlformats.org/officeDocument/2006/relationships/slideLayout" Target="../slideLayouts/slideLayout192.xml" /><Relationship Id="rId25" Type="http://schemas.openxmlformats.org/officeDocument/2006/relationships/slideLayout" Target="../slideLayouts/slideLayout200.xml" /><Relationship Id="rId33" Type="http://schemas.openxmlformats.org/officeDocument/2006/relationships/slideLayout" Target="../slideLayouts/slideLayout208.xml" /><Relationship Id="rId38" Type="http://schemas.openxmlformats.org/officeDocument/2006/relationships/slideLayout" Target="../slideLayouts/slideLayout213.xml" /><Relationship Id="rId46" Type="http://schemas.openxmlformats.org/officeDocument/2006/relationships/slideLayout" Target="../slideLayouts/slideLayout221.xml" /><Relationship Id="rId59" Type="http://schemas.openxmlformats.org/officeDocument/2006/relationships/theme" Target="../theme/theme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BADB5-F444-4594-AF31-502B8E33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14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E5AC2-22BE-421F-9D0C-6426D159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3470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229C05-B9B2-45C0-874D-F9C20385045E}"/>
              </a:ext>
            </a:extLst>
          </p:cNvPr>
          <p:cNvSpPr txBox="1">
            <a:spLocks/>
          </p:cNvSpPr>
          <p:nvPr userDrawn="1"/>
        </p:nvSpPr>
        <p:spPr>
          <a:xfrm>
            <a:off x="6326188" y="4727575"/>
            <a:ext cx="1620837" cy="231775"/>
          </a:xfrm>
          <a:prstGeom prst="rect">
            <a:avLst/>
          </a:prstGeom>
        </p:spPr>
        <p:txBody>
          <a:bodyPr lIns="91430" tIns="45714" rIns="91430" bIns="45714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287DD-A127-4460-8C86-5ADB5F41DDC9}"/>
              </a:ext>
            </a:extLst>
          </p:cNvPr>
          <p:cNvSpPr txBox="1">
            <a:spLocks/>
          </p:cNvSpPr>
          <p:nvPr userDrawn="1"/>
        </p:nvSpPr>
        <p:spPr>
          <a:xfrm>
            <a:off x="612775" y="4719638"/>
            <a:ext cx="103188" cy="247650"/>
          </a:xfrm>
          <a:prstGeom prst="rect">
            <a:avLst/>
          </a:prstGeom>
        </p:spPr>
        <p:txBody>
          <a:bodyPr wrap="none" lIns="91430" tIns="45714" rIns="91430" bIns="45714" anchor="ctr"/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defTabSz="914400" eaLnBrk="1" hangingPunct="1"/>
            <a:fld id="{61BD4883-A2F9-4CFA-8DF8-25DBC6091E37}" type="slidenum">
              <a:rPr lang="en-US" altLang="en-US" sz="900">
                <a:solidFill>
                  <a:srgbClr val="9A999B"/>
                </a:solidFill>
              </a:rPr>
              <a:pPr algn="ctr" defTabSz="914400" eaLnBrk="1" hangingPunct="1"/>
              <a:t>‹#›</a:t>
            </a:fld>
            <a:endParaRPr lang="en-US" altLang="en-US" sz="900">
              <a:solidFill>
                <a:srgbClr val="9A999B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320C5-62DA-458C-A624-8C1D1DFD0888}"/>
              </a:ext>
            </a:extLst>
          </p:cNvPr>
          <p:cNvSpPr/>
          <p:nvPr/>
        </p:nvSpPr>
        <p:spPr>
          <a:xfrm>
            <a:off x="539750" y="4718050"/>
            <a:ext cx="249238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45FF9E-30F9-4435-86F7-785DFF120E5A}"/>
              </a:ext>
            </a:extLst>
          </p:cNvPr>
          <p:cNvSpPr/>
          <p:nvPr/>
        </p:nvSpPr>
        <p:spPr>
          <a:xfrm>
            <a:off x="2111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8B50E27-7623-4CA9-BD04-68FFC6C63BAA}"/>
              </a:ext>
            </a:extLst>
          </p:cNvPr>
          <p:cNvSpPr/>
          <p:nvPr/>
        </p:nvSpPr>
        <p:spPr>
          <a:xfrm rot="2700000">
            <a:off x="319882" y="4809331"/>
            <a:ext cx="68262" cy="6667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A9A8D3-32C3-4DD9-93AE-CBB8BA775E15}"/>
              </a:ext>
            </a:extLst>
          </p:cNvPr>
          <p:cNvSpPr/>
          <p:nvPr/>
        </p:nvSpPr>
        <p:spPr>
          <a:xfrm rot="10800000">
            <a:off x="86518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32143FC-7CC9-41A9-87C5-2AAC041C1C7F}"/>
              </a:ext>
            </a:extLst>
          </p:cNvPr>
          <p:cNvSpPr/>
          <p:nvPr/>
        </p:nvSpPr>
        <p:spPr>
          <a:xfrm rot="13500000">
            <a:off x="939801" y="4808537"/>
            <a:ext cx="68262" cy="6826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297B3C2A-C7BA-4636-B5CC-D51CAC298662}"/>
              </a:ext>
            </a:extLst>
          </p:cNvPr>
          <p:cNvSpPr>
            <a:spLocks/>
          </p:cNvSpPr>
          <p:nvPr/>
        </p:nvSpPr>
        <p:spPr bwMode="auto">
          <a:xfrm>
            <a:off x="8126413" y="4792663"/>
            <a:ext cx="47625" cy="103187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1036" name="Freeform 7">
            <a:extLst>
              <a:ext uri="{FF2B5EF4-FFF2-40B4-BE49-F238E27FC236}">
                <a16:creationId xmlns:a16="http://schemas.microsoft.com/office/drawing/2014/main" id="{A412D12F-8A08-43A2-ABB5-A52E75DB780F}"/>
              </a:ext>
            </a:extLst>
          </p:cNvPr>
          <p:cNvSpPr>
            <a:spLocks noEditPoints="1"/>
          </p:cNvSpPr>
          <p:nvPr/>
        </p:nvSpPr>
        <p:spPr bwMode="auto">
          <a:xfrm>
            <a:off x="8423275" y="4791075"/>
            <a:ext cx="106363" cy="103188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1037" name="Freeform 8">
            <a:extLst>
              <a:ext uri="{FF2B5EF4-FFF2-40B4-BE49-F238E27FC236}">
                <a16:creationId xmlns:a16="http://schemas.microsoft.com/office/drawing/2014/main" id="{D15356D5-FFFE-4A7C-8C90-6B264F9D97D8}"/>
              </a:ext>
            </a:extLst>
          </p:cNvPr>
          <p:cNvSpPr>
            <a:spLocks/>
          </p:cNvSpPr>
          <p:nvPr/>
        </p:nvSpPr>
        <p:spPr bwMode="auto">
          <a:xfrm>
            <a:off x="8745538" y="4800600"/>
            <a:ext cx="115887" cy="93663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CFC107-DD53-4588-9271-F073C2D042D9}"/>
              </a:ext>
            </a:extLst>
          </p:cNvPr>
          <p:cNvSpPr/>
          <p:nvPr userDrawn="1"/>
        </p:nvSpPr>
        <p:spPr>
          <a:xfrm>
            <a:off x="83518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2938D3-E64D-453B-A94A-5E7E41335506}"/>
              </a:ext>
            </a:extLst>
          </p:cNvPr>
          <p:cNvSpPr/>
          <p:nvPr userDrawn="1"/>
        </p:nvSpPr>
        <p:spPr>
          <a:xfrm>
            <a:off x="8024813" y="4718050"/>
            <a:ext cx="249237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447601-B5BB-446A-9A71-231932D7106F}"/>
              </a:ext>
            </a:extLst>
          </p:cNvPr>
          <p:cNvSpPr/>
          <p:nvPr userDrawn="1"/>
        </p:nvSpPr>
        <p:spPr>
          <a:xfrm rot="10800000">
            <a:off x="8677275" y="4718050"/>
            <a:ext cx="249238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18" name="Rectangle 17">
            <a:hlinkClick r:id="rId61"/>
            <a:extLst>
              <a:ext uri="{FF2B5EF4-FFF2-40B4-BE49-F238E27FC236}">
                <a16:creationId xmlns:a16="http://schemas.microsoft.com/office/drawing/2014/main" id="{5B38ACB9-D17D-47B4-840B-CD7342C4E512}"/>
              </a:ext>
            </a:extLst>
          </p:cNvPr>
          <p:cNvSpPr/>
          <p:nvPr userDrawn="1"/>
        </p:nvSpPr>
        <p:spPr>
          <a:xfrm>
            <a:off x="7994650" y="4689475"/>
            <a:ext cx="303213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51"/>
          </a:p>
        </p:txBody>
      </p:sp>
      <p:sp>
        <p:nvSpPr>
          <p:cNvPr id="25" name="Rectangle 24">
            <a:hlinkClick r:id="rId62"/>
            <a:extLst>
              <a:ext uri="{FF2B5EF4-FFF2-40B4-BE49-F238E27FC236}">
                <a16:creationId xmlns:a16="http://schemas.microsoft.com/office/drawing/2014/main" id="{CDAB75B6-D3D7-42F9-A2E9-BA2731087654}"/>
              </a:ext>
            </a:extLst>
          </p:cNvPr>
          <p:cNvSpPr/>
          <p:nvPr userDrawn="1"/>
        </p:nvSpPr>
        <p:spPr>
          <a:xfrm>
            <a:off x="8320088" y="4689475"/>
            <a:ext cx="301625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51"/>
          </a:p>
        </p:txBody>
      </p:sp>
      <p:sp>
        <p:nvSpPr>
          <p:cNvPr id="26" name="Rectangle 25">
            <a:hlinkClick r:id="rId63"/>
            <a:extLst>
              <a:ext uri="{FF2B5EF4-FFF2-40B4-BE49-F238E27FC236}">
                <a16:creationId xmlns:a16="http://schemas.microsoft.com/office/drawing/2014/main" id="{50978EF4-EE64-4187-9EBC-BCC08E77AC6D}"/>
              </a:ext>
            </a:extLst>
          </p:cNvPr>
          <p:cNvSpPr/>
          <p:nvPr userDrawn="1"/>
        </p:nvSpPr>
        <p:spPr>
          <a:xfrm>
            <a:off x="8651875" y="4689475"/>
            <a:ext cx="303213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51"/>
          </a:p>
        </p:txBody>
      </p:sp>
      <p:sp>
        <p:nvSpPr>
          <p:cNvPr id="27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D6A3FB-9D5C-4AAD-A788-9B0B35AC5FCD}"/>
              </a:ext>
            </a:extLst>
          </p:cNvPr>
          <p:cNvSpPr/>
          <p:nvPr userDrawn="1"/>
        </p:nvSpPr>
        <p:spPr>
          <a:xfrm>
            <a:off x="844550" y="4694238"/>
            <a:ext cx="301625" cy="3032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51"/>
          </a:p>
        </p:txBody>
      </p:sp>
      <p:sp>
        <p:nvSpPr>
          <p:cNvPr id="28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5B48B62-31BB-45CD-AC7D-B0CAD7502951}"/>
              </a:ext>
            </a:extLst>
          </p:cNvPr>
          <p:cNvSpPr/>
          <p:nvPr userDrawn="1"/>
        </p:nvSpPr>
        <p:spPr>
          <a:xfrm>
            <a:off x="185738" y="4687888"/>
            <a:ext cx="303212" cy="30162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5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633" r:id="rId1"/>
    <p:sldLayoutId id="2147492634" r:id="rId2"/>
    <p:sldLayoutId id="2147492635" r:id="rId3"/>
    <p:sldLayoutId id="2147492636" r:id="rId4"/>
    <p:sldLayoutId id="2147492637" r:id="rId5"/>
    <p:sldLayoutId id="2147492638" r:id="rId6"/>
    <p:sldLayoutId id="2147492639" r:id="rId7"/>
    <p:sldLayoutId id="2147492640" r:id="rId8"/>
    <p:sldLayoutId id="2147492641" r:id="rId9"/>
    <p:sldLayoutId id="2147492642" r:id="rId10"/>
    <p:sldLayoutId id="2147492643" r:id="rId11"/>
    <p:sldLayoutId id="2147492644" r:id="rId12"/>
    <p:sldLayoutId id="2147492851" r:id="rId13"/>
    <p:sldLayoutId id="2147492852" r:id="rId14"/>
    <p:sldLayoutId id="2147492853" r:id="rId15"/>
    <p:sldLayoutId id="2147492645" r:id="rId16"/>
    <p:sldLayoutId id="2147492646" r:id="rId17"/>
    <p:sldLayoutId id="2147492647" r:id="rId18"/>
    <p:sldLayoutId id="2147492648" r:id="rId19"/>
    <p:sldLayoutId id="2147492649" r:id="rId20"/>
    <p:sldLayoutId id="2147492650" r:id="rId21"/>
    <p:sldLayoutId id="2147492651" r:id="rId22"/>
    <p:sldLayoutId id="2147492652" r:id="rId23"/>
    <p:sldLayoutId id="2147492653" r:id="rId24"/>
    <p:sldLayoutId id="2147492654" r:id="rId25"/>
    <p:sldLayoutId id="2147492655" r:id="rId26"/>
    <p:sldLayoutId id="2147492656" r:id="rId27"/>
    <p:sldLayoutId id="2147492657" r:id="rId28"/>
    <p:sldLayoutId id="2147492658" r:id="rId29"/>
    <p:sldLayoutId id="2147492659" r:id="rId30"/>
    <p:sldLayoutId id="2147492660" r:id="rId31"/>
    <p:sldLayoutId id="2147492661" r:id="rId32"/>
    <p:sldLayoutId id="2147492662" r:id="rId33"/>
    <p:sldLayoutId id="2147492663" r:id="rId34"/>
    <p:sldLayoutId id="2147492664" r:id="rId35"/>
    <p:sldLayoutId id="2147492665" r:id="rId36"/>
    <p:sldLayoutId id="2147492666" r:id="rId37"/>
    <p:sldLayoutId id="2147492667" r:id="rId38"/>
    <p:sldLayoutId id="2147492668" r:id="rId39"/>
    <p:sldLayoutId id="2147492669" r:id="rId40"/>
    <p:sldLayoutId id="2147492670" r:id="rId41"/>
    <p:sldLayoutId id="2147492671" r:id="rId42"/>
    <p:sldLayoutId id="2147492672" r:id="rId43"/>
    <p:sldLayoutId id="2147492673" r:id="rId44"/>
    <p:sldLayoutId id="2147492674" r:id="rId45"/>
    <p:sldLayoutId id="2147492675" r:id="rId46"/>
    <p:sldLayoutId id="2147492676" r:id="rId47"/>
    <p:sldLayoutId id="2147492677" r:id="rId48"/>
    <p:sldLayoutId id="2147492678" r:id="rId49"/>
    <p:sldLayoutId id="2147492679" r:id="rId50"/>
    <p:sldLayoutId id="2147492680" r:id="rId51"/>
    <p:sldLayoutId id="2147492681" r:id="rId52"/>
    <p:sldLayoutId id="2147492682" r:id="rId53"/>
    <p:sldLayoutId id="2147492683" r:id="rId54"/>
    <p:sldLayoutId id="2147492684" r:id="rId55"/>
    <p:sldLayoutId id="2147492685" r:id="rId56"/>
    <p:sldLayoutId id="2147492686" r:id="rId57"/>
    <p:sldLayoutId id="2147492854" r:id="rId58"/>
    <p:sldLayoutId id="2147492855" r:id="rId59"/>
  </p:sldLayoutIdLst>
  <p:txStyles>
    <p:titleStyle>
      <a:lvl1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 kern="800" spc="-4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2pPr>
      <a:lvl3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3pPr>
      <a:lvl4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4pPr>
      <a:lvl5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5pPr>
      <a:lvl6pPr marL="725805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6pPr>
      <a:lvl7pPr marL="1451610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7pPr>
      <a:lvl8pPr marL="2177415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8pPr>
      <a:lvl9pPr marL="2903220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9pPr>
    </p:titleStyle>
    <p:bodyStyle>
      <a:lvl1pPr marL="1698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2pPr>
      <a:lvl3pPr marL="5127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100" kern="8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4pPr>
      <a:lvl5pPr marL="8556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1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26B09-F870-4FCA-B6B7-B37BC6CC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14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80BC-F8A4-48B0-8D99-5ED4600DD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3470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B82458E-AB65-472F-A209-67EE20D8C7AF}"/>
              </a:ext>
            </a:extLst>
          </p:cNvPr>
          <p:cNvSpPr txBox="1">
            <a:spLocks/>
          </p:cNvSpPr>
          <p:nvPr userDrawn="1"/>
        </p:nvSpPr>
        <p:spPr>
          <a:xfrm>
            <a:off x="6326188" y="4727575"/>
            <a:ext cx="1620837" cy="231775"/>
          </a:xfrm>
          <a:prstGeom prst="rect">
            <a:avLst/>
          </a:prstGeom>
        </p:spPr>
        <p:txBody>
          <a:bodyPr lIns="91430" tIns="45714" rIns="91430" bIns="45714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F56FAE-971C-41EF-94A3-36E39125A2EC}"/>
              </a:ext>
            </a:extLst>
          </p:cNvPr>
          <p:cNvSpPr txBox="1">
            <a:spLocks/>
          </p:cNvSpPr>
          <p:nvPr userDrawn="1"/>
        </p:nvSpPr>
        <p:spPr>
          <a:xfrm>
            <a:off x="612775" y="4719638"/>
            <a:ext cx="103188" cy="247650"/>
          </a:xfrm>
          <a:prstGeom prst="rect">
            <a:avLst/>
          </a:prstGeom>
        </p:spPr>
        <p:txBody>
          <a:bodyPr wrap="none" lIns="91430" tIns="45714" rIns="91430" bIns="45714" anchor="ctr"/>
          <a:lstStyle>
            <a:lvl1pPr defTabSz="6842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6842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6842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6842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6842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fld id="{D16035B8-D906-4751-A9E9-1A1E019EFA9F}" type="slidenum">
              <a:rPr lang="en-US" altLang="en-US" sz="900">
                <a:solidFill>
                  <a:srgbClr val="9A999B"/>
                </a:solidFill>
              </a:rPr>
              <a:pPr algn="ctr" eaLnBrk="1" hangingPunct="1"/>
              <a:t>‹#›</a:t>
            </a:fld>
            <a:endParaRPr lang="en-US" altLang="en-US" sz="900">
              <a:solidFill>
                <a:srgbClr val="9A999B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BEDB0D-67B5-4FE5-AA12-80E245E3EA95}"/>
              </a:ext>
            </a:extLst>
          </p:cNvPr>
          <p:cNvSpPr/>
          <p:nvPr/>
        </p:nvSpPr>
        <p:spPr>
          <a:xfrm>
            <a:off x="539750" y="4718050"/>
            <a:ext cx="249238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1D5217-DA74-4D04-86C8-F75111E3050E}"/>
              </a:ext>
            </a:extLst>
          </p:cNvPr>
          <p:cNvSpPr/>
          <p:nvPr/>
        </p:nvSpPr>
        <p:spPr>
          <a:xfrm>
            <a:off x="2111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15C1A0B-1D9F-4AE8-B310-86213C708038}"/>
              </a:ext>
            </a:extLst>
          </p:cNvPr>
          <p:cNvSpPr/>
          <p:nvPr/>
        </p:nvSpPr>
        <p:spPr>
          <a:xfrm rot="2700000">
            <a:off x="319882" y="4809331"/>
            <a:ext cx="68262" cy="6667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67D9D-B08B-4FEE-9E37-271ED09B9489}"/>
              </a:ext>
            </a:extLst>
          </p:cNvPr>
          <p:cNvSpPr/>
          <p:nvPr/>
        </p:nvSpPr>
        <p:spPr>
          <a:xfrm rot="10800000">
            <a:off x="86518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2C35CAB-0E8B-4877-8312-C16E0C5DDA6E}"/>
              </a:ext>
            </a:extLst>
          </p:cNvPr>
          <p:cNvSpPr/>
          <p:nvPr/>
        </p:nvSpPr>
        <p:spPr>
          <a:xfrm rot="13500000">
            <a:off x="939801" y="4808537"/>
            <a:ext cx="68262" cy="6826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059" name="Freeform 6">
            <a:extLst>
              <a:ext uri="{FF2B5EF4-FFF2-40B4-BE49-F238E27FC236}">
                <a16:creationId xmlns:a16="http://schemas.microsoft.com/office/drawing/2014/main" id="{937AE600-58C7-4DB2-B5E2-30E624FC2D09}"/>
              </a:ext>
            </a:extLst>
          </p:cNvPr>
          <p:cNvSpPr>
            <a:spLocks/>
          </p:cNvSpPr>
          <p:nvPr/>
        </p:nvSpPr>
        <p:spPr bwMode="auto">
          <a:xfrm>
            <a:off x="8126413" y="4792663"/>
            <a:ext cx="47625" cy="103187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2060" name="Freeform 7">
            <a:extLst>
              <a:ext uri="{FF2B5EF4-FFF2-40B4-BE49-F238E27FC236}">
                <a16:creationId xmlns:a16="http://schemas.microsoft.com/office/drawing/2014/main" id="{8C4E43F3-E93A-4780-9ADC-4351665C7E2E}"/>
              </a:ext>
            </a:extLst>
          </p:cNvPr>
          <p:cNvSpPr>
            <a:spLocks noEditPoints="1"/>
          </p:cNvSpPr>
          <p:nvPr/>
        </p:nvSpPr>
        <p:spPr bwMode="auto">
          <a:xfrm>
            <a:off x="8423275" y="4791075"/>
            <a:ext cx="106363" cy="103188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2061" name="Freeform 8">
            <a:extLst>
              <a:ext uri="{FF2B5EF4-FFF2-40B4-BE49-F238E27FC236}">
                <a16:creationId xmlns:a16="http://schemas.microsoft.com/office/drawing/2014/main" id="{3961B810-0755-468D-8C4A-3937D0FF7399}"/>
              </a:ext>
            </a:extLst>
          </p:cNvPr>
          <p:cNvSpPr>
            <a:spLocks/>
          </p:cNvSpPr>
          <p:nvPr/>
        </p:nvSpPr>
        <p:spPr bwMode="auto">
          <a:xfrm>
            <a:off x="8745538" y="4800600"/>
            <a:ext cx="115887" cy="93663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C2F062-0D8F-4F1F-82C0-01C4A5290D65}"/>
              </a:ext>
            </a:extLst>
          </p:cNvPr>
          <p:cNvSpPr/>
          <p:nvPr userDrawn="1"/>
        </p:nvSpPr>
        <p:spPr>
          <a:xfrm>
            <a:off x="83518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F74C28-1E0A-4478-9035-2A42F5D5AA10}"/>
              </a:ext>
            </a:extLst>
          </p:cNvPr>
          <p:cNvSpPr/>
          <p:nvPr userDrawn="1"/>
        </p:nvSpPr>
        <p:spPr>
          <a:xfrm>
            <a:off x="8024813" y="4718050"/>
            <a:ext cx="249237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3A1A76-62FD-45AA-BD52-5DD687934803}"/>
              </a:ext>
            </a:extLst>
          </p:cNvPr>
          <p:cNvSpPr/>
          <p:nvPr userDrawn="1"/>
        </p:nvSpPr>
        <p:spPr>
          <a:xfrm rot="10800000">
            <a:off x="8677275" y="4718050"/>
            <a:ext cx="249238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  <a:extLst>
              <a:ext uri="{FF2B5EF4-FFF2-40B4-BE49-F238E27FC236}">
                <a16:creationId xmlns:a16="http://schemas.microsoft.com/office/drawing/2014/main" id="{ABAA9E9E-D81C-4561-A88E-93855E4C8995}"/>
              </a:ext>
            </a:extLst>
          </p:cNvPr>
          <p:cNvSpPr/>
          <p:nvPr userDrawn="1"/>
        </p:nvSpPr>
        <p:spPr>
          <a:xfrm>
            <a:off x="7994650" y="4689475"/>
            <a:ext cx="303213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  <a:extLst>
              <a:ext uri="{FF2B5EF4-FFF2-40B4-BE49-F238E27FC236}">
                <a16:creationId xmlns:a16="http://schemas.microsoft.com/office/drawing/2014/main" id="{C377F21C-FC5A-47F2-B814-F77698FBACD6}"/>
              </a:ext>
            </a:extLst>
          </p:cNvPr>
          <p:cNvSpPr/>
          <p:nvPr userDrawn="1"/>
        </p:nvSpPr>
        <p:spPr>
          <a:xfrm>
            <a:off x="8320088" y="4689475"/>
            <a:ext cx="301625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  <a:extLst>
              <a:ext uri="{FF2B5EF4-FFF2-40B4-BE49-F238E27FC236}">
                <a16:creationId xmlns:a16="http://schemas.microsoft.com/office/drawing/2014/main" id="{6436216A-B7BE-447B-8BE2-4721512F88BE}"/>
              </a:ext>
            </a:extLst>
          </p:cNvPr>
          <p:cNvSpPr/>
          <p:nvPr userDrawn="1"/>
        </p:nvSpPr>
        <p:spPr>
          <a:xfrm>
            <a:off x="8651875" y="4689475"/>
            <a:ext cx="303213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4260EE-CA32-487F-9164-890EE67DF3CC}"/>
              </a:ext>
            </a:extLst>
          </p:cNvPr>
          <p:cNvSpPr/>
          <p:nvPr userDrawn="1"/>
        </p:nvSpPr>
        <p:spPr>
          <a:xfrm>
            <a:off x="844550" y="4694238"/>
            <a:ext cx="301625" cy="3032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C977BC-BF34-4445-8DB4-F6849D250BB7}"/>
              </a:ext>
            </a:extLst>
          </p:cNvPr>
          <p:cNvSpPr/>
          <p:nvPr userDrawn="1"/>
        </p:nvSpPr>
        <p:spPr>
          <a:xfrm>
            <a:off x="185738" y="4687888"/>
            <a:ext cx="303212" cy="30162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687" r:id="rId1"/>
    <p:sldLayoutId id="2147492688" r:id="rId2"/>
    <p:sldLayoutId id="2147492689" r:id="rId3"/>
    <p:sldLayoutId id="2147492690" r:id="rId4"/>
    <p:sldLayoutId id="2147492691" r:id="rId5"/>
    <p:sldLayoutId id="2147492692" r:id="rId6"/>
    <p:sldLayoutId id="2147492693" r:id="rId7"/>
    <p:sldLayoutId id="2147492694" r:id="rId8"/>
    <p:sldLayoutId id="2147492695" r:id="rId9"/>
    <p:sldLayoutId id="2147492696" r:id="rId10"/>
    <p:sldLayoutId id="2147492697" r:id="rId11"/>
    <p:sldLayoutId id="2147492698" r:id="rId12"/>
    <p:sldLayoutId id="2147492856" r:id="rId13"/>
    <p:sldLayoutId id="2147492857" r:id="rId14"/>
    <p:sldLayoutId id="2147492858" r:id="rId15"/>
    <p:sldLayoutId id="2147492699" r:id="rId16"/>
    <p:sldLayoutId id="2147492700" r:id="rId17"/>
    <p:sldLayoutId id="2147492701" r:id="rId18"/>
    <p:sldLayoutId id="2147492702" r:id="rId19"/>
    <p:sldLayoutId id="2147492703" r:id="rId20"/>
    <p:sldLayoutId id="2147492704" r:id="rId21"/>
    <p:sldLayoutId id="2147492705" r:id="rId22"/>
    <p:sldLayoutId id="2147492706" r:id="rId23"/>
    <p:sldLayoutId id="2147492707" r:id="rId24"/>
    <p:sldLayoutId id="2147492708" r:id="rId25"/>
    <p:sldLayoutId id="2147492709" r:id="rId26"/>
    <p:sldLayoutId id="2147492710" r:id="rId27"/>
    <p:sldLayoutId id="2147492711" r:id="rId28"/>
    <p:sldLayoutId id="2147492712" r:id="rId29"/>
    <p:sldLayoutId id="2147492713" r:id="rId30"/>
    <p:sldLayoutId id="2147492714" r:id="rId31"/>
    <p:sldLayoutId id="2147492715" r:id="rId32"/>
    <p:sldLayoutId id="2147492716" r:id="rId33"/>
    <p:sldLayoutId id="2147492717" r:id="rId34"/>
    <p:sldLayoutId id="2147492718" r:id="rId35"/>
    <p:sldLayoutId id="2147492719" r:id="rId36"/>
    <p:sldLayoutId id="2147492720" r:id="rId37"/>
    <p:sldLayoutId id="2147492721" r:id="rId38"/>
    <p:sldLayoutId id="2147492722" r:id="rId39"/>
    <p:sldLayoutId id="2147492723" r:id="rId40"/>
    <p:sldLayoutId id="2147492724" r:id="rId41"/>
    <p:sldLayoutId id="2147492725" r:id="rId42"/>
    <p:sldLayoutId id="2147492726" r:id="rId43"/>
    <p:sldLayoutId id="2147492727" r:id="rId44"/>
    <p:sldLayoutId id="2147492728" r:id="rId45"/>
    <p:sldLayoutId id="2147492729" r:id="rId46"/>
    <p:sldLayoutId id="2147492730" r:id="rId47"/>
    <p:sldLayoutId id="2147492731" r:id="rId48"/>
    <p:sldLayoutId id="2147492732" r:id="rId49"/>
    <p:sldLayoutId id="2147492733" r:id="rId50"/>
    <p:sldLayoutId id="2147492734" r:id="rId51"/>
    <p:sldLayoutId id="2147492735" r:id="rId52"/>
    <p:sldLayoutId id="2147492736" r:id="rId53"/>
    <p:sldLayoutId id="2147492737" r:id="rId54"/>
    <p:sldLayoutId id="2147492738" r:id="rId55"/>
    <p:sldLayoutId id="2147492739" r:id="rId56"/>
    <p:sldLayoutId id="2147492740" r:id="rId57"/>
    <p:sldLayoutId id="2147492741" r:id="rId58"/>
  </p:sldLayoutIdLst>
  <p:txStyles>
    <p:titleStyle>
      <a:lvl1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 kern="800" spc="-4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2pPr>
      <a:lvl3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3pPr>
      <a:lvl4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4pPr>
      <a:lvl5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5pPr>
      <a:lvl6pPr marL="725805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6pPr>
      <a:lvl7pPr marL="1451610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7pPr>
      <a:lvl8pPr marL="2177415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8pPr>
      <a:lvl9pPr marL="2903220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9pPr>
    </p:titleStyle>
    <p:bodyStyle>
      <a:lvl1pPr marL="1698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2pPr>
      <a:lvl3pPr marL="5127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100" kern="8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4pPr>
      <a:lvl5pPr marL="8556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1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033A0-899B-445C-9DF4-028C9C03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14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3A56-BA02-4A47-AF16-B268DE75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3470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8762F63-4EC6-4542-9CCD-855889E18CAF}"/>
              </a:ext>
            </a:extLst>
          </p:cNvPr>
          <p:cNvSpPr txBox="1">
            <a:spLocks/>
          </p:cNvSpPr>
          <p:nvPr userDrawn="1"/>
        </p:nvSpPr>
        <p:spPr>
          <a:xfrm>
            <a:off x="6326188" y="4727575"/>
            <a:ext cx="1620837" cy="231775"/>
          </a:xfrm>
          <a:prstGeom prst="rect">
            <a:avLst/>
          </a:prstGeom>
        </p:spPr>
        <p:txBody>
          <a:bodyPr lIns="91430" tIns="45714" rIns="91430" bIns="45714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CDBCE-95CA-44CC-B5AC-EB29143B9772}"/>
              </a:ext>
            </a:extLst>
          </p:cNvPr>
          <p:cNvSpPr txBox="1">
            <a:spLocks/>
          </p:cNvSpPr>
          <p:nvPr userDrawn="1"/>
        </p:nvSpPr>
        <p:spPr>
          <a:xfrm>
            <a:off x="612775" y="4719638"/>
            <a:ext cx="103188" cy="247650"/>
          </a:xfrm>
          <a:prstGeom prst="rect">
            <a:avLst/>
          </a:prstGeom>
        </p:spPr>
        <p:txBody>
          <a:bodyPr wrap="none" lIns="91430" tIns="45714" rIns="91430" bIns="45714" anchor="ctr"/>
          <a:lstStyle>
            <a:lvl1pPr defTabSz="6842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6842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6842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6842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6842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fld id="{09748730-3C58-482A-8106-CBA78D8EB814}" type="slidenum">
              <a:rPr lang="en-US" altLang="en-US" sz="900">
                <a:solidFill>
                  <a:srgbClr val="9A999B"/>
                </a:solidFill>
              </a:rPr>
              <a:pPr algn="ctr" eaLnBrk="1" hangingPunct="1"/>
              <a:t>‹#›</a:t>
            </a:fld>
            <a:endParaRPr lang="en-US" altLang="en-US" sz="900">
              <a:solidFill>
                <a:srgbClr val="9A999B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ABC3E4-B991-4A34-A490-77EBFD10928F}"/>
              </a:ext>
            </a:extLst>
          </p:cNvPr>
          <p:cNvSpPr/>
          <p:nvPr/>
        </p:nvSpPr>
        <p:spPr>
          <a:xfrm>
            <a:off x="539750" y="4718050"/>
            <a:ext cx="249238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491963-16F0-4104-9CB4-CA5E6668CEBF}"/>
              </a:ext>
            </a:extLst>
          </p:cNvPr>
          <p:cNvSpPr/>
          <p:nvPr/>
        </p:nvSpPr>
        <p:spPr>
          <a:xfrm>
            <a:off x="2111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3B370E1-A1ED-4260-9988-C03BECE88A61}"/>
              </a:ext>
            </a:extLst>
          </p:cNvPr>
          <p:cNvSpPr/>
          <p:nvPr/>
        </p:nvSpPr>
        <p:spPr>
          <a:xfrm rot="2700000">
            <a:off x="319882" y="4809331"/>
            <a:ext cx="68262" cy="6667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3016EA-435D-4FD3-A087-C364E4F64868}"/>
              </a:ext>
            </a:extLst>
          </p:cNvPr>
          <p:cNvSpPr/>
          <p:nvPr/>
        </p:nvSpPr>
        <p:spPr>
          <a:xfrm rot="10800000">
            <a:off x="86518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3196DC2-9E26-4958-902F-7B58DA17ADCE}"/>
              </a:ext>
            </a:extLst>
          </p:cNvPr>
          <p:cNvSpPr/>
          <p:nvPr/>
        </p:nvSpPr>
        <p:spPr>
          <a:xfrm rot="13500000">
            <a:off x="939801" y="4808537"/>
            <a:ext cx="68262" cy="6826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083" name="Freeform 6">
            <a:extLst>
              <a:ext uri="{FF2B5EF4-FFF2-40B4-BE49-F238E27FC236}">
                <a16:creationId xmlns:a16="http://schemas.microsoft.com/office/drawing/2014/main" id="{A9B8B944-AED6-4F2C-85DE-54904D129ECB}"/>
              </a:ext>
            </a:extLst>
          </p:cNvPr>
          <p:cNvSpPr>
            <a:spLocks/>
          </p:cNvSpPr>
          <p:nvPr/>
        </p:nvSpPr>
        <p:spPr bwMode="auto">
          <a:xfrm>
            <a:off x="8126413" y="4792663"/>
            <a:ext cx="47625" cy="103187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3084" name="Freeform 7">
            <a:extLst>
              <a:ext uri="{FF2B5EF4-FFF2-40B4-BE49-F238E27FC236}">
                <a16:creationId xmlns:a16="http://schemas.microsoft.com/office/drawing/2014/main" id="{2D8F9AFA-3C2B-45B2-BDE7-651DFFE776B9}"/>
              </a:ext>
            </a:extLst>
          </p:cNvPr>
          <p:cNvSpPr>
            <a:spLocks noEditPoints="1"/>
          </p:cNvSpPr>
          <p:nvPr/>
        </p:nvSpPr>
        <p:spPr bwMode="auto">
          <a:xfrm>
            <a:off x="8423275" y="4791075"/>
            <a:ext cx="106363" cy="103188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3085" name="Freeform 8">
            <a:extLst>
              <a:ext uri="{FF2B5EF4-FFF2-40B4-BE49-F238E27FC236}">
                <a16:creationId xmlns:a16="http://schemas.microsoft.com/office/drawing/2014/main" id="{9E48A7FF-A0B3-42E6-94B0-4783297A67A5}"/>
              </a:ext>
            </a:extLst>
          </p:cNvPr>
          <p:cNvSpPr>
            <a:spLocks/>
          </p:cNvSpPr>
          <p:nvPr/>
        </p:nvSpPr>
        <p:spPr bwMode="auto">
          <a:xfrm>
            <a:off x="8745538" y="4800600"/>
            <a:ext cx="115887" cy="93663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32181D-6FDC-42B3-9ED2-EE0CF74DCB2D}"/>
              </a:ext>
            </a:extLst>
          </p:cNvPr>
          <p:cNvSpPr/>
          <p:nvPr userDrawn="1"/>
        </p:nvSpPr>
        <p:spPr>
          <a:xfrm>
            <a:off x="83518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3B38FE-DC6F-4B37-BBCA-4E2BC909BF8F}"/>
              </a:ext>
            </a:extLst>
          </p:cNvPr>
          <p:cNvSpPr/>
          <p:nvPr userDrawn="1"/>
        </p:nvSpPr>
        <p:spPr>
          <a:xfrm>
            <a:off x="8024813" y="4718050"/>
            <a:ext cx="249237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FC4131-47FC-4FD6-A6CD-29C223EDE709}"/>
              </a:ext>
            </a:extLst>
          </p:cNvPr>
          <p:cNvSpPr/>
          <p:nvPr userDrawn="1"/>
        </p:nvSpPr>
        <p:spPr>
          <a:xfrm rot="10800000">
            <a:off x="8677275" y="4718050"/>
            <a:ext cx="249238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  <a:extLst>
              <a:ext uri="{FF2B5EF4-FFF2-40B4-BE49-F238E27FC236}">
                <a16:creationId xmlns:a16="http://schemas.microsoft.com/office/drawing/2014/main" id="{6DA1A190-E429-46F7-86F4-B81338B3458E}"/>
              </a:ext>
            </a:extLst>
          </p:cNvPr>
          <p:cNvSpPr/>
          <p:nvPr userDrawn="1"/>
        </p:nvSpPr>
        <p:spPr>
          <a:xfrm>
            <a:off x="7994650" y="4689475"/>
            <a:ext cx="303213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  <a:extLst>
              <a:ext uri="{FF2B5EF4-FFF2-40B4-BE49-F238E27FC236}">
                <a16:creationId xmlns:a16="http://schemas.microsoft.com/office/drawing/2014/main" id="{9A0CDCB2-B220-48DF-90EB-994742D3B9B6}"/>
              </a:ext>
            </a:extLst>
          </p:cNvPr>
          <p:cNvSpPr/>
          <p:nvPr userDrawn="1"/>
        </p:nvSpPr>
        <p:spPr>
          <a:xfrm>
            <a:off x="8320088" y="4689475"/>
            <a:ext cx="301625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  <a:extLst>
              <a:ext uri="{FF2B5EF4-FFF2-40B4-BE49-F238E27FC236}">
                <a16:creationId xmlns:a16="http://schemas.microsoft.com/office/drawing/2014/main" id="{D81F4CC2-8746-4F80-B5BC-4AFE4E342C15}"/>
              </a:ext>
            </a:extLst>
          </p:cNvPr>
          <p:cNvSpPr/>
          <p:nvPr userDrawn="1"/>
        </p:nvSpPr>
        <p:spPr>
          <a:xfrm>
            <a:off x="8651875" y="4689475"/>
            <a:ext cx="303213" cy="30321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8B8F00-E244-4126-8158-0CD6445780B3}"/>
              </a:ext>
            </a:extLst>
          </p:cNvPr>
          <p:cNvSpPr/>
          <p:nvPr userDrawn="1"/>
        </p:nvSpPr>
        <p:spPr>
          <a:xfrm>
            <a:off x="844550" y="4694238"/>
            <a:ext cx="301625" cy="3032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35A51FB-971F-4C36-92AE-7B1C8CD235DE}"/>
              </a:ext>
            </a:extLst>
          </p:cNvPr>
          <p:cNvSpPr/>
          <p:nvPr userDrawn="1"/>
        </p:nvSpPr>
        <p:spPr>
          <a:xfrm>
            <a:off x="185738" y="4687888"/>
            <a:ext cx="303212" cy="30162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42" r:id="rId1"/>
    <p:sldLayoutId id="2147492743" r:id="rId2"/>
    <p:sldLayoutId id="2147492744" r:id="rId3"/>
    <p:sldLayoutId id="2147492745" r:id="rId4"/>
    <p:sldLayoutId id="2147492746" r:id="rId5"/>
    <p:sldLayoutId id="2147492747" r:id="rId6"/>
    <p:sldLayoutId id="2147492748" r:id="rId7"/>
    <p:sldLayoutId id="2147492749" r:id="rId8"/>
    <p:sldLayoutId id="2147492750" r:id="rId9"/>
    <p:sldLayoutId id="2147492751" r:id="rId10"/>
    <p:sldLayoutId id="2147492752" r:id="rId11"/>
    <p:sldLayoutId id="2147492753" r:id="rId12"/>
    <p:sldLayoutId id="2147492859" r:id="rId13"/>
    <p:sldLayoutId id="2147492860" r:id="rId14"/>
    <p:sldLayoutId id="2147492861" r:id="rId15"/>
    <p:sldLayoutId id="2147492754" r:id="rId16"/>
    <p:sldLayoutId id="2147492755" r:id="rId17"/>
    <p:sldLayoutId id="2147492756" r:id="rId18"/>
    <p:sldLayoutId id="2147492757" r:id="rId19"/>
    <p:sldLayoutId id="2147492758" r:id="rId20"/>
    <p:sldLayoutId id="2147492759" r:id="rId21"/>
    <p:sldLayoutId id="2147492760" r:id="rId22"/>
    <p:sldLayoutId id="2147492761" r:id="rId23"/>
    <p:sldLayoutId id="2147492762" r:id="rId24"/>
    <p:sldLayoutId id="2147492763" r:id="rId25"/>
    <p:sldLayoutId id="2147492764" r:id="rId26"/>
    <p:sldLayoutId id="2147492765" r:id="rId27"/>
    <p:sldLayoutId id="2147492766" r:id="rId28"/>
    <p:sldLayoutId id="2147492767" r:id="rId29"/>
    <p:sldLayoutId id="2147492768" r:id="rId30"/>
    <p:sldLayoutId id="2147492769" r:id="rId31"/>
    <p:sldLayoutId id="2147492770" r:id="rId32"/>
    <p:sldLayoutId id="2147492771" r:id="rId33"/>
    <p:sldLayoutId id="2147492772" r:id="rId34"/>
    <p:sldLayoutId id="2147492773" r:id="rId35"/>
    <p:sldLayoutId id="2147492774" r:id="rId36"/>
    <p:sldLayoutId id="2147492775" r:id="rId37"/>
    <p:sldLayoutId id="2147492776" r:id="rId38"/>
    <p:sldLayoutId id="2147492777" r:id="rId39"/>
    <p:sldLayoutId id="2147492778" r:id="rId40"/>
    <p:sldLayoutId id="2147492779" r:id="rId41"/>
    <p:sldLayoutId id="2147492780" r:id="rId42"/>
    <p:sldLayoutId id="2147492781" r:id="rId43"/>
    <p:sldLayoutId id="2147492782" r:id="rId44"/>
    <p:sldLayoutId id="2147492783" r:id="rId45"/>
    <p:sldLayoutId id="2147492784" r:id="rId46"/>
    <p:sldLayoutId id="2147492785" r:id="rId47"/>
    <p:sldLayoutId id="2147492786" r:id="rId48"/>
    <p:sldLayoutId id="2147492787" r:id="rId49"/>
    <p:sldLayoutId id="2147492788" r:id="rId50"/>
    <p:sldLayoutId id="2147492789" r:id="rId51"/>
    <p:sldLayoutId id="2147492790" r:id="rId52"/>
    <p:sldLayoutId id="2147492791" r:id="rId53"/>
    <p:sldLayoutId id="2147492792" r:id="rId54"/>
    <p:sldLayoutId id="2147492793" r:id="rId55"/>
    <p:sldLayoutId id="2147492794" r:id="rId56"/>
    <p:sldLayoutId id="2147492795" r:id="rId57"/>
    <p:sldLayoutId id="2147492796" r:id="rId58"/>
  </p:sldLayoutIdLst>
  <p:txStyles>
    <p:titleStyle>
      <a:lvl1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 kern="800" spc="-4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2pPr>
      <a:lvl3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3pPr>
      <a:lvl4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4pPr>
      <a:lvl5pPr algn="ctr" defTabSz="91122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Open Sans Light"/>
        </a:defRPr>
      </a:lvl5pPr>
      <a:lvl6pPr marL="725805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6pPr>
      <a:lvl7pPr marL="1451610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7pPr>
      <a:lvl8pPr marL="2177415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8pPr>
      <a:lvl9pPr marL="2903220" algn="ctr" defTabSz="912297" rtl="0" fontAlgn="base">
        <a:lnSpc>
          <a:spcPct val="86000"/>
        </a:lnSpc>
        <a:spcBef>
          <a:spcPct val="0"/>
        </a:spcBef>
        <a:spcAft>
          <a:spcPct val="0"/>
        </a:spcAft>
        <a:defRPr sz="2064">
          <a:solidFill>
            <a:schemeClr val="tx1"/>
          </a:solidFill>
          <a:latin typeface="Open Sans Light"/>
        </a:defRPr>
      </a:lvl9pPr>
    </p:titleStyle>
    <p:bodyStyle>
      <a:lvl1pPr marL="1698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2pPr>
      <a:lvl3pPr marL="5127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100" kern="8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4pPr>
      <a:lvl5pPr marL="855663" indent="-169863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1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5C01A-544E-4689-B1B5-59E14F13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14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EFD53-41DD-4EC3-AECD-F580830A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3470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09088C-A26C-4A90-9BE8-1A05EA60FD90}"/>
              </a:ext>
            </a:extLst>
          </p:cNvPr>
          <p:cNvSpPr txBox="1">
            <a:spLocks/>
          </p:cNvSpPr>
          <p:nvPr/>
        </p:nvSpPr>
        <p:spPr>
          <a:xfrm>
            <a:off x="6326188" y="4643438"/>
            <a:ext cx="1620837" cy="400050"/>
          </a:xfrm>
          <a:prstGeom prst="rect">
            <a:avLst/>
          </a:prstGeom>
        </p:spPr>
        <p:txBody>
          <a:bodyPr lIns="91403" tIns="45703" rIns="91403" bIns="45703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C990F-DBD1-49B9-B3EB-D396A3583D9F}"/>
              </a:ext>
            </a:extLst>
          </p:cNvPr>
          <p:cNvSpPr txBox="1">
            <a:spLocks/>
          </p:cNvSpPr>
          <p:nvPr/>
        </p:nvSpPr>
        <p:spPr>
          <a:xfrm>
            <a:off x="611188" y="4719638"/>
            <a:ext cx="104775" cy="246062"/>
          </a:xfrm>
          <a:prstGeom prst="rect">
            <a:avLst/>
          </a:prstGeom>
        </p:spPr>
        <p:txBody>
          <a:bodyPr wrap="none" lIns="91403" tIns="45703" rIns="91403" bIns="45703" anchor="ctr"/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defTabSz="914400" eaLnBrk="1" hangingPunct="1"/>
            <a:fld id="{94B3E243-F623-4744-BCFD-48D6E402C255}" type="slidenum">
              <a:rPr lang="en-US" altLang="en-US" sz="1000">
                <a:solidFill>
                  <a:srgbClr val="9A999B"/>
                </a:solidFill>
              </a:rPr>
              <a:pPr algn="ctr" defTabSz="914400" eaLnBrk="1" hangingPunct="1"/>
              <a:t>‹#›</a:t>
            </a:fld>
            <a:endParaRPr lang="en-US" altLang="en-US" sz="1000">
              <a:solidFill>
                <a:srgbClr val="9A999B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A34E98-9923-4018-A8E5-46C7088376BC}"/>
              </a:ext>
            </a:extLst>
          </p:cNvPr>
          <p:cNvSpPr/>
          <p:nvPr/>
        </p:nvSpPr>
        <p:spPr>
          <a:xfrm>
            <a:off x="538163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E0EE04-A31D-47C1-A068-5FA441C19A25}"/>
              </a:ext>
            </a:extLst>
          </p:cNvPr>
          <p:cNvSpPr/>
          <p:nvPr/>
        </p:nvSpPr>
        <p:spPr>
          <a:xfrm>
            <a:off x="21113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7BF2EC1-62C8-442C-9105-01AF62F91A8A}"/>
              </a:ext>
            </a:extLst>
          </p:cNvPr>
          <p:cNvSpPr/>
          <p:nvPr/>
        </p:nvSpPr>
        <p:spPr>
          <a:xfrm rot="2700000">
            <a:off x="319882" y="4809331"/>
            <a:ext cx="68262" cy="6667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855667-8F89-4E8A-A0F0-64D9AE182B16}"/>
              </a:ext>
            </a:extLst>
          </p:cNvPr>
          <p:cNvSpPr/>
          <p:nvPr/>
        </p:nvSpPr>
        <p:spPr>
          <a:xfrm rot="10800000">
            <a:off x="865188" y="4718050"/>
            <a:ext cx="250825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395D8E4-009E-4229-9958-AC2955CA938A}"/>
              </a:ext>
            </a:extLst>
          </p:cNvPr>
          <p:cNvSpPr/>
          <p:nvPr/>
        </p:nvSpPr>
        <p:spPr>
          <a:xfrm rot="13500000">
            <a:off x="939007" y="4809331"/>
            <a:ext cx="68262" cy="6667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4107" name="Freeform 6">
            <a:extLst>
              <a:ext uri="{FF2B5EF4-FFF2-40B4-BE49-F238E27FC236}">
                <a16:creationId xmlns:a16="http://schemas.microsoft.com/office/drawing/2014/main" id="{20A448FE-5506-4CC0-B530-0803AD7A115F}"/>
              </a:ext>
            </a:extLst>
          </p:cNvPr>
          <p:cNvSpPr>
            <a:spLocks/>
          </p:cNvSpPr>
          <p:nvPr/>
        </p:nvSpPr>
        <p:spPr bwMode="auto">
          <a:xfrm>
            <a:off x="8124825" y="4792663"/>
            <a:ext cx="49213" cy="103187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03" tIns="45703" rIns="91403" bIns="45703"/>
          <a:lstStyle/>
          <a:p>
            <a:endParaRPr lang="en-US"/>
          </a:p>
        </p:txBody>
      </p:sp>
      <p:sp>
        <p:nvSpPr>
          <p:cNvPr id="4108" name="Freeform 7">
            <a:extLst>
              <a:ext uri="{FF2B5EF4-FFF2-40B4-BE49-F238E27FC236}">
                <a16:creationId xmlns:a16="http://schemas.microsoft.com/office/drawing/2014/main" id="{A737C66B-E6F3-4412-B490-7AF9B5BF1BE5}"/>
              </a:ext>
            </a:extLst>
          </p:cNvPr>
          <p:cNvSpPr>
            <a:spLocks noEditPoints="1"/>
          </p:cNvSpPr>
          <p:nvPr/>
        </p:nvSpPr>
        <p:spPr bwMode="auto">
          <a:xfrm>
            <a:off x="8423275" y="4791075"/>
            <a:ext cx="106363" cy="101600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03" tIns="45703" rIns="91403" bIns="45703"/>
          <a:lstStyle/>
          <a:p>
            <a:endParaRPr lang="en-US"/>
          </a:p>
        </p:txBody>
      </p:sp>
      <p:sp>
        <p:nvSpPr>
          <p:cNvPr id="4109" name="Freeform 8">
            <a:extLst>
              <a:ext uri="{FF2B5EF4-FFF2-40B4-BE49-F238E27FC236}">
                <a16:creationId xmlns:a16="http://schemas.microsoft.com/office/drawing/2014/main" id="{D6B48565-6012-4246-BF97-98A61B1D66EC}"/>
              </a:ext>
            </a:extLst>
          </p:cNvPr>
          <p:cNvSpPr>
            <a:spLocks/>
          </p:cNvSpPr>
          <p:nvPr/>
        </p:nvSpPr>
        <p:spPr bwMode="auto">
          <a:xfrm>
            <a:off x="8745538" y="4800600"/>
            <a:ext cx="115887" cy="93663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03" tIns="45703" rIns="91403" bIns="45703"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26DFC7-4E2C-4E7D-ABF6-89A6708FF0EB}"/>
              </a:ext>
            </a:extLst>
          </p:cNvPr>
          <p:cNvSpPr/>
          <p:nvPr/>
        </p:nvSpPr>
        <p:spPr>
          <a:xfrm>
            <a:off x="8351838" y="4718050"/>
            <a:ext cx="249237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3B0F3B-EA25-4664-9819-AD5892E2BD2B}"/>
              </a:ext>
            </a:extLst>
          </p:cNvPr>
          <p:cNvSpPr/>
          <p:nvPr/>
        </p:nvSpPr>
        <p:spPr>
          <a:xfrm>
            <a:off x="8024813" y="4718050"/>
            <a:ext cx="249237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407CBA-747B-4912-B0F8-6A0640276A71}"/>
              </a:ext>
            </a:extLst>
          </p:cNvPr>
          <p:cNvSpPr/>
          <p:nvPr/>
        </p:nvSpPr>
        <p:spPr>
          <a:xfrm rot="10800000">
            <a:off x="8678863" y="4718050"/>
            <a:ext cx="249237" cy="249238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  <a:extLst>
              <a:ext uri="{FF2B5EF4-FFF2-40B4-BE49-F238E27FC236}">
                <a16:creationId xmlns:a16="http://schemas.microsoft.com/office/drawing/2014/main" id="{8DDDCF65-A2D0-4D86-A451-1DA202CBFA82}"/>
              </a:ext>
            </a:extLst>
          </p:cNvPr>
          <p:cNvSpPr/>
          <p:nvPr/>
        </p:nvSpPr>
        <p:spPr>
          <a:xfrm>
            <a:off x="7994650" y="4691063"/>
            <a:ext cx="301625" cy="30162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  <a:extLst>
              <a:ext uri="{FF2B5EF4-FFF2-40B4-BE49-F238E27FC236}">
                <a16:creationId xmlns:a16="http://schemas.microsoft.com/office/drawing/2014/main" id="{BA129E7E-FF96-47C3-B1E1-E2EF3802F7A3}"/>
              </a:ext>
            </a:extLst>
          </p:cNvPr>
          <p:cNvSpPr/>
          <p:nvPr/>
        </p:nvSpPr>
        <p:spPr>
          <a:xfrm>
            <a:off x="8320088" y="4691063"/>
            <a:ext cx="301625" cy="30162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  <a:extLst>
              <a:ext uri="{FF2B5EF4-FFF2-40B4-BE49-F238E27FC236}">
                <a16:creationId xmlns:a16="http://schemas.microsoft.com/office/drawing/2014/main" id="{5EA74B9B-3649-42F3-B54E-60FABCF6B203}"/>
              </a:ext>
            </a:extLst>
          </p:cNvPr>
          <p:cNvSpPr/>
          <p:nvPr/>
        </p:nvSpPr>
        <p:spPr>
          <a:xfrm>
            <a:off x="8651875" y="4691063"/>
            <a:ext cx="303213" cy="30162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26BCA6-AA76-4970-B0D5-3BFF28760C49}"/>
              </a:ext>
            </a:extLst>
          </p:cNvPr>
          <p:cNvSpPr/>
          <p:nvPr/>
        </p:nvSpPr>
        <p:spPr>
          <a:xfrm>
            <a:off x="844550" y="4694238"/>
            <a:ext cx="303213" cy="30162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3E3F4C-064E-4122-A549-DCECDE3A7BE2}"/>
              </a:ext>
            </a:extLst>
          </p:cNvPr>
          <p:cNvSpPr/>
          <p:nvPr/>
        </p:nvSpPr>
        <p:spPr>
          <a:xfrm>
            <a:off x="187325" y="4687888"/>
            <a:ext cx="301625" cy="30162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13" tIns="72557" rIns="145113" bIns="72557" anchor="ctr"/>
          <a:lstStyle/>
          <a:p>
            <a:pPr algn="ctr" defTabSz="9139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97" r:id="rId1"/>
    <p:sldLayoutId id="2147492798" r:id="rId2"/>
    <p:sldLayoutId id="2147492799" r:id="rId3"/>
    <p:sldLayoutId id="2147492800" r:id="rId4"/>
    <p:sldLayoutId id="2147492801" r:id="rId5"/>
    <p:sldLayoutId id="2147492802" r:id="rId6"/>
    <p:sldLayoutId id="2147492803" r:id="rId7"/>
    <p:sldLayoutId id="2147492804" r:id="rId8"/>
    <p:sldLayoutId id="2147492805" r:id="rId9"/>
    <p:sldLayoutId id="2147492806" r:id="rId10"/>
    <p:sldLayoutId id="2147492807" r:id="rId11"/>
    <p:sldLayoutId id="2147492808" r:id="rId12"/>
    <p:sldLayoutId id="2147492862" r:id="rId13"/>
    <p:sldLayoutId id="2147492863" r:id="rId14"/>
    <p:sldLayoutId id="2147492864" r:id="rId15"/>
    <p:sldLayoutId id="2147492809" r:id="rId16"/>
    <p:sldLayoutId id="2147492810" r:id="rId17"/>
    <p:sldLayoutId id="2147492811" r:id="rId18"/>
    <p:sldLayoutId id="2147492812" r:id="rId19"/>
    <p:sldLayoutId id="2147492813" r:id="rId20"/>
    <p:sldLayoutId id="2147492814" r:id="rId21"/>
    <p:sldLayoutId id="2147492815" r:id="rId22"/>
    <p:sldLayoutId id="2147492816" r:id="rId23"/>
    <p:sldLayoutId id="2147492817" r:id="rId24"/>
    <p:sldLayoutId id="2147492818" r:id="rId25"/>
    <p:sldLayoutId id="2147492819" r:id="rId26"/>
    <p:sldLayoutId id="2147492820" r:id="rId27"/>
    <p:sldLayoutId id="2147492821" r:id="rId28"/>
    <p:sldLayoutId id="2147492822" r:id="rId29"/>
    <p:sldLayoutId id="2147492823" r:id="rId30"/>
    <p:sldLayoutId id="2147492824" r:id="rId31"/>
    <p:sldLayoutId id="2147492825" r:id="rId32"/>
    <p:sldLayoutId id="2147492826" r:id="rId33"/>
    <p:sldLayoutId id="2147492827" r:id="rId34"/>
    <p:sldLayoutId id="2147492828" r:id="rId35"/>
    <p:sldLayoutId id="2147492829" r:id="rId36"/>
    <p:sldLayoutId id="2147492830" r:id="rId37"/>
    <p:sldLayoutId id="2147492831" r:id="rId38"/>
    <p:sldLayoutId id="2147492832" r:id="rId39"/>
    <p:sldLayoutId id="2147492833" r:id="rId40"/>
    <p:sldLayoutId id="2147492834" r:id="rId41"/>
    <p:sldLayoutId id="2147492835" r:id="rId42"/>
    <p:sldLayoutId id="2147492836" r:id="rId43"/>
    <p:sldLayoutId id="2147492837" r:id="rId44"/>
    <p:sldLayoutId id="2147492838" r:id="rId45"/>
    <p:sldLayoutId id="2147492839" r:id="rId46"/>
    <p:sldLayoutId id="2147492840" r:id="rId47"/>
    <p:sldLayoutId id="2147492841" r:id="rId48"/>
    <p:sldLayoutId id="2147492842" r:id="rId49"/>
    <p:sldLayoutId id="2147492843" r:id="rId50"/>
    <p:sldLayoutId id="2147492844" r:id="rId51"/>
    <p:sldLayoutId id="2147492845" r:id="rId52"/>
    <p:sldLayoutId id="2147492846" r:id="rId53"/>
    <p:sldLayoutId id="2147492847" r:id="rId54"/>
    <p:sldLayoutId id="2147492848" r:id="rId55"/>
    <p:sldLayoutId id="2147492849" r:id="rId56"/>
    <p:sldLayoutId id="2147492850" r:id="rId57"/>
    <p:sldLayoutId id="2147492865" r:id="rId58"/>
  </p:sldLayoutIdLst>
  <p:txStyles>
    <p:titleStyle>
      <a:lvl1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2pPr>
      <a:lvl3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3pPr>
      <a:lvl4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4pPr>
      <a:lvl5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5pPr>
      <a:lvl6pPr marL="4572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6pPr>
      <a:lvl7pPr marL="9144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7pPr>
      <a:lvl8pPr marL="13716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8pPr>
      <a:lvl9pPr marL="18288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9pPr>
    </p:titleStyle>
    <p:bodyStyle>
      <a:lvl1pPr marL="169863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100" kern="8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100" kern="800">
          <a:solidFill>
            <a:schemeClr val="tx1"/>
          </a:solidFill>
          <a:latin typeface="+mn-lt"/>
          <a:ea typeface="+mn-ea"/>
          <a:cs typeface="+mn-cs"/>
        </a:defRPr>
      </a:lvl5pPr>
      <a:lvl6pPr marL="2513522" indent="-228502" algn="l" defTabSz="91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5" indent="-228502" algn="l" defTabSz="91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2" indent="-228502" algn="l" defTabSz="91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6" indent="-228502" algn="l" defTabSz="91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8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4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1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7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0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0" algn="l" defTabSz="9140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8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 /><Relationship Id="rId3" Type="http://schemas.openxmlformats.org/officeDocument/2006/relationships/hyperlink" Target="http://infourok.ru/go.html?href=https%3A%2F%2Fru.wikipedia.org%2Fwiki%2F%25D0%259C%25D0%25BD%25D0%25BE%25D0%25B3%25D0%25BE%25D0%25BB%25D0%25B5%25D1%2582%25D0%25BD%25D0%25B8%25D0%25B5_%25D1%2580%25D0%25B0%25D1%2581%25D1%2582%25D0%25B5%25D0%25BD%25D0%25B8%25D1%258F" TargetMode="External" /><Relationship Id="rId7" Type="http://schemas.openxmlformats.org/officeDocument/2006/relationships/hyperlink" Target="http://infourok.ru/go.html?href=https%3A%2F%2Fru.wikipedia.org%2Fwiki%2F%25D0%259B%25D0%25B8%25D1%2581%25D1%2582%25D0%25BE%25D1%2587%25D0%25B5%25D0%25BA_%28%25D1%2587%25D0%25B0%25D1%2581%25D1%2582%25D1%258C_%25D0%25BB%25D0%25B8%25D1%2581%25D1%2582%25D0%25B0%29" TargetMode="External" /><Relationship Id="rId2" Type="http://schemas.openxmlformats.org/officeDocument/2006/relationships/hyperlink" Target="http://infourok.ru/go.html?href=https%3A%2F%2Fru.wikipedia.org%2Fwiki%2F%25D0%2594%25D0%25B2%25D1%2583%25D0%25BB%25D0%25B5%25D1%2582%25D0%25BD%25D0%25B8%25D0%25B5_%25D1%2580%25D0%25B0%25D1%2581%25D1%2582%25D0%25B5%25D0%25BD%25D0%25B8%25D1%258F" TargetMode="External" /><Relationship Id="rId1" Type="http://schemas.openxmlformats.org/officeDocument/2006/relationships/slideLayout" Target="../slideLayouts/slideLayout58.xml" /><Relationship Id="rId6" Type="http://schemas.openxmlformats.org/officeDocument/2006/relationships/hyperlink" Target="http://infourok.ru/go.html?href=https%3A%2F%2Fru.wikipedia.org%2Fwiki%2F%25D0%259B%25D0%25B8%25D1%2581%25D1%2582" TargetMode="External" /><Relationship Id="rId5" Type="http://schemas.openxmlformats.org/officeDocument/2006/relationships/hyperlink" Target="http://infourok.ru/go.html?href=https%3A%2F%2Fru.wikipedia.org%2Fwiki%2F%25D0%25A1%25D1%2582%25D0%25B5%25D0%25B1%25D0%25B5%25D0%25BB%25D1%258C" TargetMode="External" /><Relationship Id="rId4" Type="http://schemas.openxmlformats.org/officeDocument/2006/relationships/hyperlink" Target="http://infourok.ru/go.html?href=https%3A%2F%2Fru.wikipedia.org%2Fwiki%2F%25D0%25A2%25D1%2580%25D0%25B0%25D0%25B2%25D0%25B0" TargetMode="Externa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8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59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59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58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5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2433D8-0A84-47C9-A6A5-A70A31FEF7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7039" b="17039"/>
          <a:stretch>
            <a:fillRect/>
          </a:stretch>
        </p:blipFill>
        <p:spPr>
          <a:xfrm>
            <a:off x="6268654" y="1731158"/>
            <a:ext cx="2800264" cy="324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DAA2B9A4-2866-421D-92C0-C18C2E148A2B}"/>
              </a:ext>
            </a:extLst>
          </p:cNvPr>
          <p:cNvSpPr>
            <a:spLocks/>
          </p:cNvSpPr>
          <p:nvPr/>
        </p:nvSpPr>
        <p:spPr bwMode="auto">
          <a:xfrm>
            <a:off x="12700" y="3175"/>
            <a:ext cx="9131300" cy="1617663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2147483647 h 1021080"/>
              <a:gd name="T6" fmla="*/ 2147483647 w 5760085"/>
              <a:gd name="T7" fmla="*/ 2147483647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bject 5">
            <a:extLst>
              <a:ext uri="{FF2B5EF4-FFF2-40B4-BE49-F238E27FC236}">
                <a16:creationId xmlns:a16="http://schemas.microsoft.com/office/drawing/2014/main" id="{91087FBE-7C2D-4C90-B14A-A305E275F105}"/>
              </a:ext>
            </a:extLst>
          </p:cNvPr>
          <p:cNvSpPr>
            <a:spLocks/>
          </p:cNvSpPr>
          <p:nvPr/>
        </p:nvSpPr>
        <p:spPr bwMode="auto">
          <a:xfrm>
            <a:off x="122238" y="1808163"/>
            <a:ext cx="544512" cy="3170237"/>
          </a:xfrm>
          <a:custGeom>
            <a:avLst/>
            <a:gdLst>
              <a:gd name="T0" fmla="*/ 2147483647 w 344170"/>
              <a:gd name="T1" fmla="*/ 0 h 680719"/>
              <a:gd name="T2" fmla="*/ 0 w 344170"/>
              <a:gd name="T3" fmla="*/ 0 h 680719"/>
              <a:gd name="T4" fmla="*/ 0 w 344170"/>
              <a:gd name="T5" fmla="*/ 2147483647 h 680719"/>
              <a:gd name="T6" fmla="*/ 2147483647 w 344170"/>
              <a:gd name="T7" fmla="*/ 2147483647 h 680719"/>
              <a:gd name="T8" fmla="*/ 2147483647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1EC1ADA-835C-465B-9AF0-67C5057FE32A}"/>
              </a:ext>
            </a:extLst>
          </p:cNvPr>
          <p:cNvSpPr>
            <a:spLocks/>
          </p:cNvSpPr>
          <p:nvPr/>
        </p:nvSpPr>
        <p:spPr bwMode="auto">
          <a:xfrm>
            <a:off x="7456488" y="363538"/>
            <a:ext cx="957262" cy="954087"/>
          </a:xfrm>
          <a:custGeom>
            <a:avLst/>
            <a:gdLst>
              <a:gd name="T0" fmla="*/ 2147483647 w 603885"/>
              <a:gd name="T1" fmla="*/ 0 h 603885"/>
              <a:gd name="T2" fmla="*/ 0 w 603885"/>
              <a:gd name="T3" fmla="*/ 0 h 603885"/>
              <a:gd name="T4" fmla="*/ 0 w 603885"/>
              <a:gd name="T5" fmla="*/ 2147483647 h 603885"/>
              <a:gd name="T6" fmla="*/ 2147483647 w 603885"/>
              <a:gd name="T7" fmla="*/ 2147483647 h 603885"/>
              <a:gd name="T8" fmla="*/ 214748364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object 10">
            <a:extLst>
              <a:ext uri="{FF2B5EF4-FFF2-40B4-BE49-F238E27FC236}">
                <a16:creationId xmlns:a16="http://schemas.microsoft.com/office/drawing/2014/main" id="{6154A213-9F86-4E50-9577-E5DA70939D9F}"/>
              </a:ext>
            </a:extLst>
          </p:cNvPr>
          <p:cNvSpPr>
            <a:spLocks/>
          </p:cNvSpPr>
          <p:nvPr/>
        </p:nvSpPr>
        <p:spPr bwMode="auto">
          <a:xfrm>
            <a:off x="7456488" y="363538"/>
            <a:ext cx="957262" cy="954087"/>
          </a:xfrm>
          <a:custGeom>
            <a:avLst/>
            <a:gdLst>
              <a:gd name="T0" fmla="*/ 0 w 603885"/>
              <a:gd name="T1" fmla="*/ 0 h 603885"/>
              <a:gd name="T2" fmla="*/ 2147483647 w 603885"/>
              <a:gd name="T3" fmla="*/ 0 h 603885"/>
              <a:gd name="T4" fmla="*/ 2147483647 w 603885"/>
              <a:gd name="T5" fmla="*/ 2147483647 h 603885"/>
              <a:gd name="T6" fmla="*/ 0 w 603885"/>
              <a:gd name="T7" fmla="*/ 2147483647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5DF16755-B907-498F-A7A0-0571AEB2C67D}"/>
              </a:ext>
            </a:extLst>
          </p:cNvPr>
          <p:cNvSpPr txBox="1"/>
          <p:nvPr/>
        </p:nvSpPr>
        <p:spPr>
          <a:xfrm>
            <a:off x="7602538" y="395288"/>
            <a:ext cx="811212" cy="595312"/>
          </a:xfrm>
          <a:prstGeom prst="rect">
            <a:avLst/>
          </a:prstGeom>
        </p:spPr>
        <p:txBody>
          <a:bodyPr lIns="0" tIns="25162" rIns="0" bIns="0">
            <a:spAutoFit/>
          </a:bodyPr>
          <a:lstStyle/>
          <a:p>
            <a:pPr defTabSz="913828" fontAlgn="auto">
              <a:spcBef>
                <a:spcPts val="198"/>
              </a:spcBef>
              <a:spcAft>
                <a:spcPts val="0"/>
              </a:spcAft>
              <a:defRPr/>
            </a:pPr>
            <a:r>
              <a:rPr lang="ru-RU" sz="3700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AE846207-418C-4C15-A419-7270DA2484B6}"/>
              </a:ext>
            </a:extLst>
          </p:cNvPr>
          <p:cNvSpPr txBox="1"/>
          <p:nvPr/>
        </p:nvSpPr>
        <p:spPr>
          <a:xfrm>
            <a:off x="7602538" y="858838"/>
            <a:ext cx="811212" cy="342900"/>
          </a:xfrm>
          <a:prstGeom prst="rect">
            <a:avLst/>
          </a:prstGeom>
        </p:spPr>
        <p:txBody>
          <a:bodyPr lIns="0" tIns="19122" rIns="0" bIns="0">
            <a:spAutoFit/>
          </a:bodyPr>
          <a:lstStyle/>
          <a:p>
            <a:pPr defTabSz="913828" fontAlgn="auto">
              <a:spcBef>
                <a:spcPts val="151"/>
              </a:spcBef>
              <a:spcAft>
                <a:spcPts val="0"/>
              </a:spcAft>
              <a:defRPr/>
            </a:pPr>
            <a:r>
              <a:rPr lang="ru-RU" sz="21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C8E1871F-BFF7-478C-8674-51459387C061}"/>
              </a:ext>
            </a:extLst>
          </p:cNvPr>
          <p:cNvSpPr txBox="1">
            <a:spLocks/>
          </p:cNvSpPr>
          <p:nvPr/>
        </p:nvSpPr>
        <p:spPr>
          <a:xfrm>
            <a:off x="1466850" y="33338"/>
            <a:ext cx="4445000" cy="546100"/>
          </a:xfrm>
          <a:prstGeom prst="rect">
            <a:avLst/>
          </a:prstGeom>
        </p:spPr>
        <p:txBody>
          <a:bodyPr lIns="0" tIns="231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59" defTabSz="1451429" fontAlgn="auto">
              <a:spcBef>
                <a:spcPts val="181"/>
              </a:spcBef>
              <a:spcAft>
                <a:spcPts val="0"/>
              </a:spcAft>
              <a:defRPr/>
            </a:pPr>
            <a:endParaRPr lang="en-US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20490" name="object 3">
            <a:extLst>
              <a:ext uri="{FF2B5EF4-FFF2-40B4-BE49-F238E27FC236}">
                <a16:creationId xmlns:a16="http://schemas.microsoft.com/office/drawing/2014/main" id="{D8D3B6A0-7074-42B6-94CF-46163A31D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665163"/>
            <a:ext cx="1649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181" rIns="0" bIns="0">
            <a:spAutoFit/>
          </a:bodyPr>
          <a:lstStyle>
            <a:lvl1pPr marL="25400" defTabSz="193516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193516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93516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93516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93516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Bef>
                <a:spcPts val="175"/>
              </a:spcBef>
            </a:pPr>
            <a:endParaRPr lang="ru-RU" alt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2D09CFB1-12DF-47F1-A5FE-2C9D98A6C87B}"/>
              </a:ext>
            </a:extLst>
          </p:cNvPr>
          <p:cNvSpPr>
            <a:spLocks/>
          </p:cNvSpPr>
          <p:nvPr/>
        </p:nvSpPr>
        <p:spPr bwMode="auto">
          <a:xfrm>
            <a:off x="522288" y="720725"/>
            <a:ext cx="679450" cy="536575"/>
          </a:xfrm>
          <a:custGeom>
            <a:avLst/>
            <a:gdLst>
              <a:gd name="T0" fmla="*/ 2147483647 w 429259"/>
              <a:gd name="T1" fmla="*/ 2147483647 h 337820"/>
              <a:gd name="T2" fmla="*/ 78328540 w 429259"/>
              <a:gd name="T3" fmla="*/ 2147483647 h 337820"/>
              <a:gd name="T4" fmla="*/ 2147483647 w 429259"/>
              <a:gd name="T5" fmla="*/ 2147483647 h 337820"/>
              <a:gd name="T6" fmla="*/ 2147483647 w 429259"/>
              <a:gd name="T7" fmla="*/ 2147483647 h 337820"/>
              <a:gd name="T8" fmla="*/ 640285460 w 429259"/>
              <a:gd name="T9" fmla="*/ 2147483647 h 337820"/>
              <a:gd name="T10" fmla="*/ 2140078640 w 429259"/>
              <a:gd name="T11" fmla="*/ 2147483647 h 337820"/>
              <a:gd name="T12" fmla="*/ 2147483647 w 429259"/>
              <a:gd name="T13" fmla="*/ 2147483647 h 337820"/>
              <a:gd name="T14" fmla="*/ 2147483647 w 429259"/>
              <a:gd name="T15" fmla="*/ 2147483647 h 337820"/>
              <a:gd name="T16" fmla="*/ 2147483647 w 429259"/>
              <a:gd name="T17" fmla="*/ 2147483647 h 337820"/>
              <a:gd name="T18" fmla="*/ 652324262 w 429259"/>
              <a:gd name="T19" fmla="*/ 2147483647 h 337820"/>
              <a:gd name="T20" fmla="*/ 1676476878 w 429259"/>
              <a:gd name="T21" fmla="*/ 2147483647 h 337820"/>
              <a:gd name="T22" fmla="*/ 2147483647 w 429259"/>
              <a:gd name="T23" fmla="*/ 2147483647 h 337820"/>
              <a:gd name="T24" fmla="*/ 2147483647 w 429259"/>
              <a:gd name="T25" fmla="*/ 2147483647 h 337820"/>
              <a:gd name="T26" fmla="*/ 2147483647 w 429259"/>
              <a:gd name="T27" fmla="*/ 2147483647 h 337820"/>
              <a:gd name="T28" fmla="*/ 2147483647 w 429259"/>
              <a:gd name="T29" fmla="*/ 2147483647 h 337820"/>
              <a:gd name="T30" fmla="*/ 2147483647 w 429259"/>
              <a:gd name="T31" fmla="*/ 2147483647 h 337820"/>
              <a:gd name="T32" fmla="*/ 2147483647 w 429259"/>
              <a:gd name="T33" fmla="*/ 2147483647 h 337820"/>
              <a:gd name="T34" fmla="*/ 2147483647 w 429259"/>
              <a:gd name="T35" fmla="*/ 2147483647 h 337820"/>
              <a:gd name="T36" fmla="*/ 2147483647 w 429259"/>
              <a:gd name="T37" fmla="*/ 2147483647 h 337820"/>
              <a:gd name="T38" fmla="*/ 2147483647 w 429259"/>
              <a:gd name="T39" fmla="*/ 2147483647 h 337820"/>
              <a:gd name="T40" fmla="*/ 2147483647 w 429259"/>
              <a:gd name="T41" fmla="*/ 2147483647 h 337820"/>
              <a:gd name="T42" fmla="*/ 2147483647 w 429259"/>
              <a:gd name="T43" fmla="*/ 2147483647 h 337820"/>
              <a:gd name="T44" fmla="*/ 2147483647 w 429259"/>
              <a:gd name="T45" fmla="*/ 2147483647 h 337820"/>
              <a:gd name="T46" fmla="*/ 2147483647 w 429259"/>
              <a:gd name="T47" fmla="*/ 2147483647 h 337820"/>
              <a:gd name="T48" fmla="*/ 2147483647 w 429259"/>
              <a:gd name="T49" fmla="*/ 2147483647 h 337820"/>
              <a:gd name="T50" fmla="*/ 2147483647 w 429259"/>
              <a:gd name="T51" fmla="*/ 2147483647 h 337820"/>
              <a:gd name="T52" fmla="*/ 2147483647 w 429259"/>
              <a:gd name="T53" fmla="*/ 2147483647 h 337820"/>
              <a:gd name="T54" fmla="*/ 2147483647 w 429259"/>
              <a:gd name="T55" fmla="*/ 2147483647 h 337820"/>
              <a:gd name="T56" fmla="*/ 2147483647 w 429259"/>
              <a:gd name="T57" fmla="*/ 2147483647 h 337820"/>
              <a:gd name="T58" fmla="*/ 2147483647 w 429259"/>
              <a:gd name="T59" fmla="*/ 2147483647 h 337820"/>
              <a:gd name="T60" fmla="*/ 2147483647 w 429259"/>
              <a:gd name="T61" fmla="*/ 2147483647 h 337820"/>
              <a:gd name="T62" fmla="*/ 2147483647 w 429259"/>
              <a:gd name="T63" fmla="*/ 2147483647 h 337820"/>
              <a:gd name="T64" fmla="*/ 2147483647 w 429259"/>
              <a:gd name="T65" fmla="*/ 2147483647 h 337820"/>
              <a:gd name="T66" fmla="*/ 2147483647 w 429259"/>
              <a:gd name="T67" fmla="*/ 2147483647 h 337820"/>
              <a:gd name="T68" fmla="*/ 2147483647 w 429259"/>
              <a:gd name="T69" fmla="*/ 2147483647 h 337820"/>
              <a:gd name="T70" fmla="*/ 2147483647 w 429259"/>
              <a:gd name="T71" fmla="*/ 2147483647 h 337820"/>
              <a:gd name="T72" fmla="*/ 2147483647 w 429259"/>
              <a:gd name="T73" fmla="*/ 2147483647 h 337820"/>
              <a:gd name="T74" fmla="*/ 2147483647 w 429259"/>
              <a:gd name="T75" fmla="*/ 2147483647 h 337820"/>
              <a:gd name="T76" fmla="*/ 2147483647 w 429259"/>
              <a:gd name="T77" fmla="*/ 2147483647 h 337820"/>
              <a:gd name="T78" fmla="*/ 2147483647 w 429259"/>
              <a:gd name="T79" fmla="*/ 2147483647 h 337820"/>
              <a:gd name="T80" fmla="*/ 2147483647 w 429259"/>
              <a:gd name="T81" fmla="*/ 2147483647 h 337820"/>
              <a:gd name="T82" fmla="*/ 2147483647 w 429259"/>
              <a:gd name="T83" fmla="*/ 2147483647 h 337820"/>
              <a:gd name="T84" fmla="*/ 2147483647 w 429259"/>
              <a:gd name="T85" fmla="*/ 2147483647 h 337820"/>
              <a:gd name="T86" fmla="*/ 2147483647 w 429259"/>
              <a:gd name="T87" fmla="*/ 2147483647 h 337820"/>
              <a:gd name="T88" fmla="*/ 2147483647 w 429259"/>
              <a:gd name="T89" fmla="*/ 2147483647 h 337820"/>
              <a:gd name="T90" fmla="*/ 2147483647 w 429259"/>
              <a:gd name="T91" fmla="*/ 2147483647 h 337820"/>
              <a:gd name="T92" fmla="*/ 2147483647 w 429259"/>
              <a:gd name="T93" fmla="*/ 801210138 h 337820"/>
              <a:gd name="T94" fmla="*/ 2147483647 w 429259"/>
              <a:gd name="T95" fmla="*/ 2147483647 h 337820"/>
              <a:gd name="T96" fmla="*/ 2147483647 w 429259"/>
              <a:gd name="T97" fmla="*/ 2147483647 h 337820"/>
              <a:gd name="T98" fmla="*/ 2147483647 w 429259"/>
              <a:gd name="T99" fmla="*/ 2147483647 h 337820"/>
              <a:gd name="T100" fmla="*/ 2147483647 w 429259"/>
              <a:gd name="T101" fmla="*/ 2147483647 h 337820"/>
              <a:gd name="T102" fmla="*/ 2147483647 w 429259"/>
              <a:gd name="T103" fmla="*/ 2147483647 h 337820"/>
              <a:gd name="T104" fmla="*/ 2147483647 w 429259"/>
              <a:gd name="T105" fmla="*/ 2147483647 h 337820"/>
              <a:gd name="T106" fmla="*/ 2147483647 w 429259"/>
              <a:gd name="T107" fmla="*/ 2147483647 h 337820"/>
              <a:gd name="T108" fmla="*/ 2147483647 w 429259"/>
              <a:gd name="T109" fmla="*/ 1816136061 h 337820"/>
              <a:gd name="T110" fmla="*/ 2147483647 w 429259"/>
              <a:gd name="T111" fmla="*/ 2147483647 h 337820"/>
              <a:gd name="T112" fmla="*/ 2147483647 w 429259"/>
              <a:gd name="T113" fmla="*/ 1816136061 h 337820"/>
              <a:gd name="T114" fmla="*/ 2147483647 w 429259"/>
              <a:gd name="T115" fmla="*/ 854555649 h 3378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2D06C2-1FAF-4613-9B90-C7A8A92EE714}"/>
              </a:ext>
            </a:extLst>
          </p:cNvPr>
          <p:cNvSpPr/>
          <p:nvPr/>
        </p:nvSpPr>
        <p:spPr>
          <a:xfrm>
            <a:off x="1474716" y="66748"/>
            <a:ext cx="5329987" cy="1469999"/>
          </a:xfrm>
          <a:prstGeom prst="rect">
            <a:avLst/>
          </a:prstGeom>
          <a:noFill/>
        </p:spPr>
        <p:txBody>
          <a:bodyPr lIns="145143" tIns="72571" rIns="145143" bIns="72571">
            <a:spAutoFit/>
          </a:bodyPr>
          <a:lstStyle/>
          <a:p>
            <a:pPr algn="ctr" defTabSz="9138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Биология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FA468-8BF9-4543-A1A9-DDF7E82C7569}"/>
              </a:ext>
            </a:extLst>
          </p:cNvPr>
          <p:cNvSpPr txBox="1"/>
          <p:nvPr/>
        </p:nvSpPr>
        <p:spPr>
          <a:xfrm>
            <a:off x="784225" y="1962150"/>
            <a:ext cx="5335588" cy="25542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Тема: </a:t>
            </a:r>
          </a:p>
          <a:p>
            <a:pPr algn="ctr" defTabSz="9142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«Лабораторная работа 2.  Определение морфологического критерия </a:t>
            </a:r>
            <a:r>
              <a:rPr lang="ru-RU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вида»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AB731-864D-4389-B78A-E8A394C7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26EC62-D648-4E0D-B114-F9C6E433E434}"/>
              </a:ext>
            </a:extLst>
          </p:cNvPr>
          <p:cNvSpPr/>
          <p:nvPr/>
        </p:nvSpPr>
        <p:spPr>
          <a:xfrm>
            <a:off x="323850" y="1239838"/>
            <a:ext cx="5664200" cy="30464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Плод — </a:t>
            </a: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боб продолговатый, плоский, содержит от трёх до четырёх почковидных или сердцевидных семян серо-жёлтого или оранжевого цвета. Начало созревания </a:t>
            </a:r>
            <a:r>
              <a:rPr lang="ru-RU" sz="2400" b="1" kern="800" spc="-10" dirty="0">
                <a:solidFill>
                  <a:srgbClr val="AD037C"/>
                </a:solidFill>
                <a:latin typeface="Arial" pitchFamily="34" charset="0"/>
                <a:cs typeface="Arial" pitchFamily="34" charset="0"/>
              </a:rPr>
              <a:t>семян</a:t>
            </a: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июнь — июль. Размножается как семенами, так и вегетативно.</a:t>
            </a:r>
          </a:p>
        </p:txBody>
      </p:sp>
      <p:pic>
        <p:nvPicPr>
          <p:cNvPr id="29700" name="Рисунок 3" descr="http://celebnietravi.ru/images/klever-lugovoy_2_large.jpg">
            <a:extLst>
              <a:ext uri="{FF2B5EF4-FFF2-40B4-BE49-F238E27FC236}">
                <a16:creationId xmlns:a16="http://schemas.microsoft.com/office/drawing/2014/main" id="{FDA3F338-DCA2-458B-8321-D074BF9B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58863"/>
            <a:ext cx="27733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FA4E795-1F57-441D-AF08-C0C73FD66B1D}"/>
              </a:ext>
            </a:extLst>
          </p:cNvPr>
          <p:cNvSpPr txBox="1">
            <a:spLocks/>
          </p:cNvSpPr>
          <p:nvPr/>
        </p:nvSpPr>
        <p:spPr>
          <a:xfrm>
            <a:off x="107950" y="206375"/>
            <a:ext cx="8928100" cy="6143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2pPr>
            <a:lvl3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3pPr>
            <a:lvl4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4pPr>
            <a:lvl5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5pPr>
            <a:lvl6pPr marL="72580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6pPr>
            <a:lvl7pPr marL="145161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7pPr>
            <a:lvl8pPr marL="217741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8pPr>
            <a:lvl9pPr marL="290322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defRPr/>
            </a:pPr>
            <a:r>
              <a:rPr lang="ru-RU" sz="3600"/>
              <a:t>ДОПОЛНИТЕЛЬНАЯ ИНФОРМАЦИЯ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235DB-3809-4A88-9B3D-0223C813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ДОПОЛНИТЕЛЬНАЯ ИНФОРМАЦИЯ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D8344F-F953-4407-BE30-B267DCC61ED7}"/>
              </a:ext>
            </a:extLst>
          </p:cNvPr>
          <p:cNvSpPr/>
          <p:nvPr/>
        </p:nvSpPr>
        <p:spPr>
          <a:xfrm>
            <a:off x="258763" y="1203325"/>
            <a:ext cx="5905500" cy="286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200" b="1" dirty="0">
                <a:solidFill>
                  <a:srgbClr val="AD037C"/>
                </a:solidFill>
              </a:rPr>
              <a:t>Клевер луговой</a:t>
            </a:r>
            <a:r>
              <a:rPr lang="ru-RU" sz="2200" b="1" dirty="0"/>
              <a:t> — </a:t>
            </a:r>
            <a:r>
              <a:rPr lang="ru-RU" sz="2200" b="1" dirty="0">
                <a:hlinkClick r:id="rId2"/>
              </a:rPr>
              <a:t>двулетнее</a:t>
            </a:r>
            <a:r>
              <a:rPr lang="ru-RU" sz="2200" b="1" dirty="0"/>
              <a:t>, но чаще </a:t>
            </a:r>
            <a:r>
              <a:rPr lang="ru-RU" sz="2200" b="1" dirty="0">
                <a:hlinkClick r:id="rId3"/>
              </a:rPr>
              <a:t>многолетнее</a:t>
            </a:r>
            <a:r>
              <a:rPr lang="ru-RU" sz="2200" b="1" dirty="0"/>
              <a:t> </a:t>
            </a:r>
            <a:r>
              <a:rPr lang="ru-RU" sz="2200" b="1">
                <a:hlinkClick r:id="rId4"/>
              </a:rPr>
              <a:t>травянистое</a:t>
            </a:r>
            <a:r>
              <a:rPr lang="ru-RU" sz="2200" b="1"/>
              <a:t> растение</a:t>
            </a:r>
            <a:r>
              <a:rPr lang="ru-RU" sz="2200" b="1" dirty="0"/>
              <a:t>, достигает в высоту 15—55 см. Ветвистые </a:t>
            </a:r>
            <a:r>
              <a:rPr lang="ru-RU" sz="2200" b="1" dirty="0">
                <a:hlinkClick r:id="rId5"/>
              </a:rPr>
              <a:t>стебли</a:t>
            </a:r>
            <a:r>
              <a:rPr lang="ru-RU" sz="2200" b="1" dirty="0"/>
              <a:t> приподнимающиеся. </a:t>
            </a:r>
            <a:r>
              <a:rPr lang="ru-RU" sz="2200" b="1" dirty="0">
                <a:hlinkClick r:id="rId6"/>
              </a:rPr>
              <a:t>Листья</a:t>
            </a:r>
            <a:r>
              <a:rPr lang="ru-RU" sz="2200" b="1" dirty="0"/>
              <a:t> тройчатые, </a:t>
            </a:r>
            <a:r>
              <a:rPr lang="ru-RU" sz="2200" b="1"/>
              <a:t>с широко-яйцевидными </a:t>
            </a:r>
            <a:r>
              <a:rPr lang="ru-RU" sz="2200" b="1" dirty="0"/>
              <a:t>мелкозубчатыми долями, </a:t>
            </a:r>
            <a:r>
              <a:rPr lang="ru-RU" sz="2200" b="1" dirty="0">
                <a:hlinkClick r:id="rId7"/>
              </a:rPr>
              <a:t>листочки</a:t>
            </a:r>
            <a:r>
              <a:rPr lang="ru-RU" sz="2200" b="1" dirty="0"/>
              <a:t> по краям цельные, с нежными ресничками по краям. </a:t>
            </a:r>
            <a:endParaRPr lang="ru-RU" sz="2200" b="1" kern="800" spc="-1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Рисунок 3" descr="http://artmaki.su/wp-content/uploads/2017/05/klever-6.jpg">
            <a:extLst>
              <a:ext uri="{FF2B5EF4-FFF2-40B4-BE49-F238E27FC236}">
                <a16:creationId xmlns:a16="http://schemas.microsoft.com/office/drawing/2014/main" id="{377D4CBC-AD1F-4910-A57B-CD3F9E21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15988"/>
            <a:ext cx="2757488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A56D6-C4CA-4BEB-97EA-AA3DBA35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ДОПОЛНИТЕЛЬНАЯ ИНФОРМАЦИЯ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8FD6D9-0CEC-43F0-B1EE-9BFA5148E49B}"/>
              </a:ext>
            </a:extLst>
          </p:cNvPr>
          <p:cNvSpPr/>
          <p:nvPr/>
        </p:nvSpPr>
        <p:spPr>
          <a:xfrm>
            <a:off x="250825" y="1058863"/>
            <a:ext cx="6013450" cy="31099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8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Соцветия головки рыхлые, шаровидные, сидят часто попарно и нередко прикрыты двумя верхними листьями. Венчик красный, изредка белый или </a:t>
            </a:r>
            <a:r>
              <a:rPr lang="ru-RU" sz="2800" b="1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неодноцветный</a:t>
            </a:r>
            <a:r>
              <a:rPr lang="ru-RU" sz="28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чашечка с десятью жилками. </a:t>
            </a:r>
          </a:p>
        </p:txBody>
      </p:sp>
      <p:pic>
        <p:nvPicPr>
          <p:cNvPr id="31748" name="Рисунок 3" descr="http://artmaki.su/wp-content/uploads/2017/05/klever-6.jpg">
            <a:extLst>
              <a:ext uri="{FF2B5EF4-FFF2-40B4-BE49-F238E27FC236}">
                <a16:creationId xmlns:a16="http://schemas.microsoft.com/office/drawing/2014/main" id="{55D7FFBE-DBC1-49C5-90EB-5129565B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915988"/>
            <a:ext cx="25781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5BEDC-28AB-4FF0-90CB-5C258B77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ДОПОЛНИТЕЛЬНАЯ ИНФОРМАЦИЯ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44EA8D-897E-47D3-9586-CDE778B2AF3A}"/>
              </a:ext>
            </a:extLst>
          </p:cNvPr>
          <p:cNvSpPr/>
          <p:nvPr/>
        </p:nvSpPr>
        <p:spPr>
          <a:xfrm>
            <a:off x="250825" y="987425"/>
            <a:ext cx="6013450" cy="3970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800" b="1" kern="8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Плод — </a:t>
            </a:r>
            <a:r>
              <a:rPr lang="ru-RU" sz="28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яйцевидный, односемянный боб; семена то округлые, то угловатые, то желтовато-красные, то фиолетовые. Цветёт в июне — сентябре. Плоды созревают в августе — октябре. Размножается как семенами, так и вегетативно.</a:t>
            </a:r>
          </a:p>
        </p:txBody>
      </p:sp>
      <p:pic>
        <p:nvPicPr>
          <p:cNvPr id="32772" name="Рисунок 3" descr="http://artmaki.su/wp-content/uploads/2017/05/klever-6.jpg">
            <a:extLst>
              <a:ext uri="{FF2B5EF4-FFF2-40B4-BE49-F238E27FC236}">
                <a16:creationId xmlns:a16="http://schemas.microsoft.com/office/drawing/2014/main" id="{8F1A12EA-C264-4201-A1BD-53A3B817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915988"/>
            <a:ext cx="25781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0F43F-F25E-4F52-B7F1-4F70B2D5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F1E08B-06BF-4A71-B974-0F3B4A448503}"/>
              </a:ext>
            </a:extLst>
          </p:cNvPr>
          <p:cNvSpPr/>
          <p:nvPr/>
        </p:nvSpPr>
        <p:spPr>
          <a:xfrm>
            <a:off x="250825" y="987425"/>
            <a:ext cx="867727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Заполните таблицу.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9674D4-7DA5-446B-BB44-78105F0F19F8}"/>
              </a:ext>
            </a:extLst>
          </p:cNvPr>
          <p:cNvSpPr txBox="1">
            <a:spLocks/>
          </p:cNvSpPr>
          <p:nvPr/>
        </p:nvSpPr>
        <p:spPr>
          <a:xfrm>
            <a:off x="107950" y="176213"/>
            <a:ext cx="8928100" cy="614362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2pPr>
            <a:lvl3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3pPr>
            <a:lvl4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4pPr>
            <a:lvl5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5pPr>
            <a:lvl6pPr marL="72580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6pPr>
            <a:lvl7pPr marL="145161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7pPr>
            <a:lvl8pPr marL="217741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8pPr>
            <a:lvl9pPr marL="290322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defRPr/>
            </a:pPr>
            <a:br>
              <a:rPr lang="ru-RU" sz="3200"/>
            </a:br>
            <a:endParaRPr lang="ru-RU" sz="3200" dirty="0"/>
          </a:p>
        </p:txBody>
      </p:sp>
      <p:sp>
        <p:nvSpPr>
          <p:cNvPr id="33797" name="Прямоугольник 5">
            <a:extLst>
              <a:ext uri="{FF2B5EF4-FFF2-40B4-BE49-F238E27FC236}">
                <a16:creationId xmlns:a16="http://schemas.microsoft.com/office/drawing/2014/main" id="{3012AC2F-9AA2-4B42-A2E1-B67579241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9F48A1-3BD1-4819-8DD8-821E732F05B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600200"/>
          <a:ext cx="8605839" cy="341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9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Характерные признаки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1-растения 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2-растения </a:t>
                      </a: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Название растений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Систематическое место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Вид корневой системы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Листья простые или сложные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Жилкование листьев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Расположение листьев на стебле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148C5-82B1-4B48-A147-3EFBC431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0D858B-3D24-4F25-9667-2702AD18A65A}"/>
              </a:ext>
            </a:extLst>
          </p:cNvPr>
          <p:cNvSpPr/>
          <p:nvPr/>
        </p:nvSpPr>
        <p:spPr>
          <a:xfrm>
            <a:off x="250825" y="987425"/>
            <a:ext cx="867727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Заполните таблицу.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4BF4A53-BC1C-4765-9278-54627170E2C4}"/>
              </a:ext>
            </a:extLst>
          </p:cNvPr>
          <p:cNvSpPr txBox="1">
            <a:spLocks/>
          </p:cNvSpPr>
          <p:nvPr/>
        </p:nvSpPr>
        <p:spPr>
          <a:xfrm>
            <a:off x="107950" y="176213"/>
            <a:ext cx="8928100" cy="614362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2pPr>
            <a:lvl3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3pPr>
            <a:lvl4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4pPr>
            <a:lvl5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5pPr>
            <a:lvl6pPr marL="72580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6pPr>
            <a:lvl7pPr marL="145161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7pPr>
            <a:lvl8pPr marL="217741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8pPr>
            <a:lvl9pPr marL="290322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defRPr/>
            </a:pPr>
            <a:br>
              <a:rPr lang="ru-RU" sz="3200"/>
            </a:br>
            <a:endParaRPr lang="ru-RU" sz="3200" dirty="0"/>
          </a:p>
        </p:txBody>
      </p:sp>
      <p:sp>
        <p:nvSpPr>
          <p:cNvPr id="34821" name="Прямоугольник 5">
            <a:extLst>
              <a:ext uri="{FF2B5EF4-FFF2-40B4-BE49-F238E27FC236}">
                <a16:creationId xmlns:a16="http://schemas.microsoft.com/office/drawing/2014/main" id="{03A9EB7B-8747-4763-928D-1BE254E4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057530-211E-4033-955F-0CD46D83EB13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754063"/>
          <a:ext cx="8820150" cy="4389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Характерные признаки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1-растения 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2-растения 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8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Название растений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Клевер ползучий 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Клевер луговой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5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Систематическое место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Семейство: Бобовые                 Род: Клевер                                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Вид: Клевер белый ползучий 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Семейство: Бобовые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Род: Клевер</a:t>
                      </a: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Вид: Клевер луговой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Вид корневой системы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стержневая, ветвящаяся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Листья простые или сложные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длинно черешчатые, трёхраздельные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8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Жилкование листьев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сетчатое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Расположение листьев на стебле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очередное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4C610-230D-4884-A1CA-40231C78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4EF523-0D9D-4A0E-A421-AA7FDF97545B}"/>
              </a:ext>
            </a:extLst>
          </p:cNvPr>
          <p:cNvSpPr txBox="1">
            <a:spLocks/>
          </p:cNvSpPr>
          <p:nvPr/>
        </p:nvSpPr>
        <p:spPr>
          <a:xfrm>
            <a:off x="107950" y="176213"/>
            <a:ext cx="8928100" cy="614362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2pPr>
            <a:lvl3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3pPr>
            <a:lvl4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4pPr>
            <a:lvl5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5pPr>
            <a:lvl6pPr marL="72580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6pPr>
            <a:lvl7pPr marL="145161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7pPr>
            <a:lvl8pPr marL="217741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8pPr>
            <a:lvl9pPr marL="290322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defRPr/>
            </a:pPr>
            <a:br>
              <a:rPr lang="ru-RU" sz="3200"/>
            </a:br>
            <a:endParaRPr lang="ru-RU" sz="3200" dirty="0"/>
          </a:p>
        </p:txBody>
      </p:sp>
      <p:sp>
        <p:nvSpPr>
          <p:cNvPr id="35844" name="Прямоугольник 5">
            <a:extLst>
              <a:ext uri="{FF2B5EF4-FFF2-40B4-BE49-F238E27FC236}">
                <a16:creationId xmlns:a16="http://schemas.microsoft.com/office/drawing/2014/main" id="{E5555B05-90CF-40D8-8E1C-5CC1435F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3FCA11-0B10-42F8-BF2C-B812DCA905E6}"/>
              </a:ext>
            </a:extLst>
          </p:cNvPr>
          <p:cNvGraphicFramePr>
            <a:graphicFrameLocks noGrp="1"/>
          </p:cNvGraphicFramePr>
          <p:nvPr/>
        </p:nvGraphicFramePr>
        <p:xfrm>
          <a:off x="215900" y="860425"/>
          <a:ext cx="8712201" cy="402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9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Характерные признаки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1-растения 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2-растения 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4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Стебель травянистый или деревянистый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травянистый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8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Форма стебля по расположению в </a:t>
                      </a:r>
                    </a:p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пространстве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ползучий, стелющийся, укореняющийся в узлах, ветвистый, голый, часто полый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Околоцветник простой или сложный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двойной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Соцветие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головки пазушные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Плод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боб продолговатый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780AD-A197-4C80-9DF9-AF4B61E5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BDDFF-78B6-4BA0-BC1A-2416AC08C2EE}"/>
              </a:ext>
            </a:extLst>
          </p:cNvPr>
          <p:cNvSpPr/>
          <p:nvPr/>
        </p:nvSpPr>
        <p:spPr>
          <a:xfrm>
            <a:off x="250825" y="987425"/>
            <a:ext cx="8677275" cy="1446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Для чего необходимо учитывать все критерии вида для уточнения принадлежности организма </a:t>
            </a:r>
            <a:r>
              <a:rPr lang="ru-RU" sz="2200" b="1" kern="800" spc="-1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определённому </a:t>
            </a:r>
            <a:r>
              <a:rPr lang="ru-RU" sz="2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виду?  Почему морфологический критерий не является основным критерием для определения видов? </a:t>
            </a:r>
          </a:p>
        </p:txBody>
      </p:sp>
      <p:sp>
        <p:nvSpPr>
          <p:cNvPr id="36868" name="Прямоугольник 2">
            <a:extLst>
              <a:ext uri="{FF2B5EF4-FFF2-40B4-BE49-F238E27FC236}">
                <a16:creationId xmlns:a16="http://schemas.microsoft.com/office/drawing/2014/main" id="{05E41A18-CBA6-4F82-9783-89D79773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77800"/>
            <a:ext cx="3316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032FDB44-6286-4AB6-AEB0-F0B74396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2535238"/>
            <a:ext cx="2462213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6F7AC-CDFE-4FF7-B91C-E945D5CA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9C0FC-F4DD-41DD-B7E5-0A53319B63F0}"/>
              </a:ext>
            </a:extLst>
          </p:cNvPr>
          <p:cNvSpPr/>
          <p:nvPr/>
        </p:nvSpPr>
        <p:spPr>
          <a:xfrm>
            <a:off x="250825" y="987425"/>
            <a:ext cx="8677275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Приведите примеры относительности морфологического критерия. </a:t>
            </a:r>
          </a:p>
        </p:txBody>
      </p:sp>
      <p:sp>
        <p:nvSpPr>
          <p:cNvPr id="37892" name="Прямоугольник 2">
            <a:extLst>
              <a:ext uri="{FF2B5EF4-FFF2-40B4-BE49-F238E27FC236}">
                <a16:creationId xmlns:a16="http://schemas.microsoft.com/office/drawing/2014/main" id="{A3528247-BD0C-40A9-9E15-DC041DD8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77800"/>
            <a:ext cx="3316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C9A645-92D1-4373-9924-CE767B9D09B7}"/>
              </a:ext>
            </a:extLst>
          </p:cNvPr>
          <p:cNvSpPr/>
          <p:nvPr/>
        </p:nvSpPr>
        <p:spPr>
          <a:xfrm>
            <a:off x="322263" y="2176463"/>
            <a:ext cx="8605837" cy="193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Морфологический критерий. Морфологический критерий определяется схожестью во внешнем и внутреннем строении организмов. Это </a:t>
            </a:r>
            <a:r>
              <a:rPr lang="ru-RU" sz="2400" b="1">
                <a:solidFill>
                  <a:srgbClr val="002060"/>
                </a:solidFill>
              </a:rPr>
              <a:t>был первый и </a:t>
            </a:r>
            <a:r>
              <a:rPr lang="ru-RU" sz="2400" b="1" dirty="0">
                <a:solidFill>
                  <a:srgbClr val="002060"/>
                </a:solidFill>
              </a:rPr>
              <a:t>долгое время единственный критерий, используемый для описания видов.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1AB70-7F57-417C-90B0-C00A1106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E93CF6-7189-4EF4-BE46-425BE757D75A}"/>
              </a:ext>
            </a:extLst>
          </p:cNvPr>
          <p:cNvSpPr/>
          <p:nvPr/>
        </p:nvSpPr>
        <p:spPr>
          <a:xfrm>
            <a:off x="250825" y="987425"/>
            <a:ext cx="8677275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3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Приведите примеры относительности морфологического критерия. </a:t>
            </a:r>
          </a:p>
        </p:txBody>
      </p:sp>
      <p:sp>
        <p:nvSpPr>
          <p:cNvPr id="38916" name="Прямоугольник 2">
            <a:extLst>
              <a:ext uri="{FF2B5EF4-FFF2-40B4-BE49-F238E27FC236}">
                <a16:creationId xmlns:a16="http://schemas.microsoft.com/office/drawing/2014/main" id="{7C938B48-8FAC-4D61-BDBE-182A8632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77800"/>
            <a:ext cx="3316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033F7BA-8963-49A1-93E2-820991B4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5593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 медведь белый                                  вид  медведь бурый</a:t>
            </a:r>
          </a:p>
        </p:txBody>
      </p:sp>
      <p:pic>
        <p:nvPicPr>
          <p:cNvPr id="38918" name="Picture 4">
            <a:extLst>
              <a:ext uri="{FF2B5EF4-FFF2-40B4-BE49-F238E27FC236}">
                <a16:creationId xmlns:a16="http://schemas.microsoft.com/office/drawing/2014/main" id="{5DF7F624-4249-45EE-9317-618E1F46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211388"/>
            <a:ext cx="36544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>
            <a:extLst>
              <a:ext uri="{FF2B5EF4-FFF2-40B4-BE49-F238E27FC236}">
                <a16:creationId xmlns:a16="http://schemas.microsoft.com/office/drawing/2014/main" id="{1647A41C-3546-460A-9CE1-C066D62B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57413"/>
            <a:ext cx="36607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91DBD-AB27-4763-B403-87941719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9CB0F6-F9C9-4AAF-A076-82FD67FF5ACA}"/>
              </a:ext>
            </a:extLst>
          </p:cNvPr>
          <p:cNvSpPr/>
          <p:nvPr/>
        </p:nvSpPr>
        <p:spPr>
          <a:xfrm>
            <a:off x="250825" y="987425"/>
            <a:ext cx="8677275" cy="267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Цель: </a:t>
            </a: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Ознакомление с морфологическими критериями вида, используя коллекции или гербарий двух разных видов растений, которые произрастают возле учебного заведения и определение морфологических признаков, а также, на основе этого критерия, уточнение принадлежности неизвестного растения </a:t>
            </a:r>
            <a:r>
              <a:rPr lang="ru-RU" sz="2400" b="1" kern="800" spc="-1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определённому </a:t>
            </a: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виду.</a:t>
            </a:r>
          </a:p>
        </p:txBody>
      </p:sp>
      <p:sp>
        <p:nvSpPr>
          <p:cNvPr id="21508" name="Прямоугольник 2">
            <a:extLst>
              <a:ext uri="{FF2B5EF4-FFF2-40B4-BE49-F238E27FC236}">
                <a16:creationId xmlns:a16="http://schemas.microsoft.com/office/drawing/2014/main" id="{65F86121-3160-4B2A-BCB1-E29F4CCD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-206375"/>
            <a:ext cx="892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/>
            <a:endParaRPr lang="ru-RU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ОПРЕДЕЛЕНИЕ МОРФОЛОГИЧЕСКОГОКРИТЕРИЯ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681AAA-B25F-43FA-B204-2870D16BF8EE}"/>
              </a:ext>
            </a:extLst>
          </p:cNvPr>
          <p:cNvSpPr/>
          <p:nvPr/>
        </p:nvSpPr>
        <p:spPr>
          <a:xfrm>
            <a:off x="214437" y="141481"/>
            <a:ext cx="8784976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Морфологический критерий</a:t>
            </a:r>
          </a:p>
        </p:txBody>
      </p:sp>
      <p:sp>
        <p:nvSpPr>
          <p:cNvPr id="39939" name="Прямоугольник 2">
            <a:extLst>
              <a:ext uri="{FF2B5EF4-FFF2-40B4-BE49-F238E27FC236}">
                <a16:creationId xmlns:a16="http://schemas.microsoft.com/office/drawing/2014/main" id="{A3EEB7C6-2345-49FA-8C46-895C7EEC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/>
            <a:r>
              <a:rPr lang="ru-RU" altLang="en-US" sz="2800" b="1">
                <a:solidFill>
                  <a:srgbClr val="000066"/>
                </a:solidFill>
              </a:rPr>
              <a:t>- сходство внешнего и внутреннего строения организмов, относящихся к одному виду </a:t>
            </a:r>
            <a:endParaRPr lang="ru-RU" altLang="en-US" sz="2800"/>
          </a:p>
        </p:txBody>
      </p:sp>
      <p:grpSp>
        <p:nvGrpSpPr>
          <p:cNvPr id="39940" name="Group 11">
            <a:extLst>
              <a:ext uri="{FF2B5EF4-FFF2-40B4-BE49-F238E27FC236}">
                <a16:creationId xmlns:a16="http://schemas.microsoft.com/office/drawing/2014/main" id="{560A533B-0A59-4748-9171-E5028BDD7DA7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1754188"/>
            <a:ext cx="8115300" cy="3017837"/>
            <a:chOff x="340" y="935"/>
            <a:chExt cx="5112" cy="2534"/>
          </a:xfrm>
        </p:grpSpPr>
        <p:pic>
          <p:nvPicPr>
            <p:cNvPr id="39941" name="Picture 4">
              <a:extLst>
                <a:ext uri="{FF2B5EF4-FFF2-40B4-BE49-F238E27FC236}">
                  <a16:creationId xmlns:a16="http://schemas.microsoft.com/office/drawing/2014/main" id="{E500D76E-78B7-42C7-8F7B-DC3E2BA3A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81"/>
              <a:ext cx="2449" cy="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5">
              <a:extLst>
                <a:ext uri="{FF2B5EF4-FFF2-40B4-BE49-F238E27FC236}">
                  <a16:creationId xmlns:a16="http://schemas.microsoft.com/office/drawing/2014/main" id="{EA2E04FE-5A4A-4375-BBC5-B1F321FA0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935"/>
              <a:ext cx="2450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D7F2CCF4-C26E-48F1-9D13-342E16E14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" y="3133"/>
              <a:ext cx="49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вид медведь белый                                  вид  медведь бурый</a:t>
              </a:r>
            </a:p>
          </p:txBody>
        </p:sp>
      </p:grp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6972B6-06C1-42B6-9AB7-B3EEDE11CA2E}"/>
              </a:ext>
            </a:extLst>
          </p:cNvPr>
          <p:cNvSpPr txBox="1"/>
          <p:nvPr/>
        </p:nvSpPr>
        <p:spPr>
          <a:xfrm>
            <a:off x="17463" y="-7938"/>
            <a:ext cx="9169400" cy="107791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ОТНОСИТЕЛЬНОСТЬ МОРФОЛОГИЧЕСКОГО КРИТЕРИЯ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C42E70-7B92-40A2-B00D-27B137DF44D7}"/>
              </a:ext>
            </a:extLst>
          </p:cNvPr>
          <p:cNvSpPr/>
          <p:nvPr/>
        </p:nvSpPr>
        <p:spPr>
          <a:xfrm>
            <a:off x="5292725" y="1166813"/>
            <a:ext cx="3671888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1. Виды-двойники: </a:t>
            </a:r>
            <a:r>
              <a:rPr lang="ru-RU" sz="2000" b="1" dirty="0">
                <a:solidFill>
                  <a:srgbClr val="000066"/>
                </a:solidFill>
              </a:rPr>
              <a:t>морфологически почти неотличимые, но не скрещиваются, поэтому генетически изолированы. </a:t>
            </a:r>
          </a:p>
        </p:txBody>
      </p:sp>
      <p:grpSp>
        <p:nvGrpSpPr>
          <p:cNvPr id="40964" name="Group 15">
            <a:extLst>
              <a:ext uri="{FF2B5EF4-FFF2-40B4-BE49-F238E27FC236}">
                <a16:creationId xmlns:a16="http://schemas.microsoft.com/office/drawing/2014/main" id="{C1DA5FE2-12E3-4BCE-AFF4-54F66D8389D3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3059113"/>
            <a:ext cx="6480175" cy="1987550"/>
            <a:chOff x="-16" y="1253"/>
            <a:chExt cx="5339" cy="2266"/>
          </a:xfrm>
        </p:grpSpPr>
        <p:pic>
          <p:nvPicPr>
            <p:cNvPr id="40966" name="Picture 11">
              <a:extLst>
                <a:ext uri="{FF2B5EF4-FFF2-40B4-BE49-F238E27FC236}">
                  <a16:creationId xmlns:a16="http://schemas.microsoft.com/office/drawing/2014/main" id="{F2C7A4E5-6F18-4358-B010-F28D14B0B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1476"/>
              <a:ext cx="1584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12">
              <a:extLst>
                <a:ext uri="{FF2B5EF4-FFF2-40B4-BE49-F238E27FC236}">
                  <a16:creationId xmlns:a16="http://schemas.microsoft.com/office/drawing/2014/main" id="{52F14744-187C-4BFB-B407-BF1DEED56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344"/>
              <a:ext cx="2404" cy="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A49908B7-9362-4F48-B416-B94B5631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253"/>
              <a:ext cx="408" cy="1951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BDC53C05-3C55-4D0B-B522-DBF206510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" y="3081"/>
              <a:ext cx="5339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i="1" kern="0" dirty="0">
                  <a:solidFill>
                    <a:sysClr val="windowText" lastClr="000000"/>
                  </a:solidFill>
                </a:rPr>
                <a:t>  </a:t>
              </a:r>
              <a:r>
                <a:rPr lang="ru-RU" sz="2000" kern="0" dirty="0">
                  <a:solidFill>
                    <a:sysClr val="windowText" lastClr="000000"/>
                  </a:solidFill>
                </a:rPr>
                <a:t>вид </a:t>
              </a:r>
              <a:r>
                <a:rPr lang="ru-RU" sz="2000" kern="0" dirty="0">
                  <a:solidFill>
                    <a:sysClr val="windowText" lastClr="000000"/>
                  </a:solidFill>
                  <a:cs typeface="Times New Roman" pitchFamily="18" charset="0"/>
                </a:rPr>
                <a:t>чайка   серебристая      вид    ч</a:t>
              </a:r>
              <a:r>
                <a:rPr lang="ru-RU" sz="2000" kern="0" dirty="0" err="1">
                  <a:solidFill>
                    <a:sysClr val="windowText" lastClr="000000"/>
                  </a:solidFill>
                  <a:cs typeface="Times New Roman" pitchFamily="18" charset="0"/>
                </a:rPr>
                <a:t>айка</a:t>
              </a:r>
              <a:r>
                <a:rPr lang="ru-RU" sz="2000" kern="0" dirty="0">
                  <a:solidFill>
                    <a:sysClr val="windowText" lastClr="000000"/>
                  </a:solidFill>
                  <a:cs typeface="Times New Roman" pitchFamily="18" charset="0"/>
                </a:rPr>
                <a:t> западная</a:t>
              </a:r>
            </a:p>
          </p:txBody>
        </p:sp>
      </p:grpSp>
      <p:pic>
        <p:nvPicPr>
          <p:cNvPr id="40965" name="Picture 2">
            <a:extLst>
              <a:ext uri="{FF2B5EF4-FFF2-40B4-BE49-F238E27FC236}">
                <a16:creationId xmlns:a16="http://schemas.microsoft.com/office/drawing/2014/main" id="{600D7C6B-AA5C-45AC-A881-23125599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52324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1C993-E446-49B3-96A6-C519AB929539}"/>
              </a:ext>
            </a:extLst>
          </p:cNvPr>
          <p:cNvSpPr txBox="1"/>
          <p:nvPr/>
        </p:nvSpPr>
        <p:spPr>
          <a:xfrm>
            <a:off x="0" y="4763"/>
            <a:ext cx="9124950" cy="4619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ОТНОСИТЕЛЬНОСТЬ МОРФОЛОГИЧЕСКОГО КРИТЕРИЯ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D6294E-A977-4FDE-9F0B-C9CADAA03AF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66725"/>
            <a:ext cx="8964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Мимикрия </a:t>
            </a:r>
            <a:r>
              <a:rPr lang="ru-RU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сходство между видами животных, принадлежащих к различным родам и даже семействам и отрядам</a:t>
            </a:r>
          </a:p>
        </p:txBody>
      </p:sp>
      <p:pic>
        <p:nvPicPr>
          <p:cNvPr id="41988" name="Picture 2" descr="http://900igr.net/datas/biologija/Adaptatsija-organizmov/0014-014-Mimikrija.jpg">
            <a:extLst>
              <a:ext uri="{FF2B5EF4-FFF2-40B4-BE49-F238E27FC236}">
                <a16:creationId xmlns:a16="http://schemas.microsoft.com/office/drawing/2014/main" id="{8539CD80-4FB2-4187-81F4-5019C3FF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16075"/>
            <a:ext cx="47879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https://ds04.infourok.ru/uploads/ex/12a5/0006199c-04810cf0/img31.jpg">
            <a:extLst>
              <a:ext uri="{FF2B5EF4-FFF2-40B4-BE49-F238E27FC236}">
                <a16:creationId xmlns:a16="http://schemas.microsoft.com/office/drawing/2014/main" id="{AFFD01DE-9F73-4C54-9983-C45145EB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284538"/>
            <a:ext cx="4679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s://ds04.infourok.ru/uploads/ex/12a5/0006199c-04810cf0/img31.jpg">
            <a:extLst>
              <a:ext uri="{FF2B5EF4-FFF2-40B4-BE49-F238E27FC236}">
                <a16:creationId xmlns:a16="http://schemas.microsoft.com/office/drawing/2014/main" id="{A183369C-8A0B-4756-B15E-6AFC427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806575"/>
            <a:ext cx="39893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5">
            <a:extLst>
              <a:ext uri="{FF2B5EF4-FFF2-40B4-BE49-F238E27FC236}">
                <a16:creationId xmlns:a16="http://schemas.microsoft.com/office/drawing/2014/main" id="{C852BF45-20E4-4FAE-B053-950873FC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3783013"/>
            <a:ext cx="3665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2000" b="1">
                <a:solidFill>
                  <a:srgbClr val="002060"/>
                </a:solidFill>
              </a:rPr>
              <a:t>вид                             вид</a:t>
            </a:r>
          </a:p>
          <a:p>
            <a:r>
              <a:rPr lang="ru-RU" altLang="en-US" sz="2000" b="1">
                <a:solidFill>
                  <a:srgbClr val="002060"/>
                </a:solidFill>
              </a:rPr>
              <a:t>вице-король           Монарх</a:t>
            </a:r>
          </a:p>
          <a:p>
            <a:r>
              <a:rPr lang="ru-RU" altLang="en-US" sz="2000"/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3">
            <a:extLst>
              <a:ext uri="{FF2B5EF4-FFF2-40B4-BE49-F238E27FC236}">
                <a16:creationId xmlns:a16="http://schemas.microsoft.com/office/drawing/2014/main" id="{67EE2A53-240E-40C0-ACB1-6416132A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9113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/>
            <a:r>
              <a:rPr lang="ru-RU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Особи одного вида могут при обитании в разных условиях отличаться друг от друга по окраске и другим признакам </a:t>
            </a:r>
          </a:p>
        </p:txBody>
      </p:sp>
      <p:pic>
        <p:nvPicPr>
          <p:cNvPr id="6" name="Picture 4" descr="resD4BD19CB-5A31-4116-BC72-BBE9E2FB67DD">
            <a:extLst>
              <a:ext uri="{FF2B5EF4-FFF2-40B4-BE49-F238E27FC236}">
                <a16:creationId xmlns:a16="http://schemas.microsoft.com/office/drawing/2014/main" id="{0B685297-78C5-4F7F-BE2B-59918D5C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258" y="1748290"/>
            <a:ext cx="2772753" cy="1560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res981124E2-A9DB-4439-8EA7-D45E8515CEC1">
            <a:extLst>
              <a:ext uri="{FF2B5EF4-FFF2-40B4-BE49-F238E27FC236}">
                <a16:creationId xmlns:a16="http://schemas.microsoft.com/office/drawing/2014/main" id="{6B852B70-A2C5-4DED-B2D4-F6422CA6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435846"/>
            <a:ext cx="2814410" cy="1583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E71D5-C0E9-46F3-A268-6109E9862A04}"/>
              </a:ext>
            </a:extLst>
          </p:cNvPr>
          <p:cNvSpPr txBox="1"/>
          <p:nvPr/>
        </p:nvSpPr>
        <p:spPr>
          <a:xfrm>
            <a:off x="179388" y="1276350"/>
            <a:ext cx="8893175" cy="706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Пример: различия в окраске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лягушки озерной и ужа обыкновенного</a:t>
            </a:r>
          </a:p>
        </p:txBody>
      </p:sp>
      <p:pic>
        <p:nvPicPr>
          <p:cNvPr id="43014" name="Picture 3" descr="resAA42C66B-645F-4CBA-A0CD-D9D92F1CC9EA">
            <a:extLst>
              <a:ext uri="{FF2B5EF4-FFF2-40B4-BE49-F238E27FC236}">
                <a16:creationId xmlns:a16="http://schemas.microsoft.com/office/drawing/2014/main" id="{CA2F9A14-63F2-4F5A-BB8D-312F98E4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982788"/>
            <a:ext cx="2716212" cy="14525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4" descr="Уж">
            <a:extLst>
              <a:ext uri="{FF2B5EF4-FFF2-40B4-BE49-F238E27FC236}">
                <a16:creationId xmlns:a16="http://schemas.microsoft.com/office/drawing/2014/main" id="{0552AD94-F3BD-4AC1-8667-5F76CEF2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508375"/>
            <a:ext cx="2705100" cy="15144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C7305-440D-4CA8-8EEA-3E023680C57C}"/>
              </a:ext>
            </a:extLst>
          </p:cNvPr>
          <p:cNvSpPr txBox="1"/>
          <p:nvPr/>
        </p:nvSpPr>
        <p:spPr>
          <a:xfrm>
            <a:off x="0" y="4763"/>
            <a:ext cx="9124950" cy="4619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ОТНОСИТЕЛЬНОСТЬ МОРФОЛОГИЧЕСКОГО КРИТЕРИЯ</a:t>
            </a: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4A652-1320-488A-AC73-1B75A607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65138"/>
            <a:ext cx="8229600" cy="42227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Относительность морфологического критерия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58195-0A01-45DA-AA85-4B4A2C48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2138"/>
            <a:ext cx="8229600" cy="40020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4. Половой диморфизм </a:t>
            </a:r>
            <a:r>
              <a:rPr lang="ru-RU" sz="2400" dirty="0">
                <a:solidFill>
                  <a:srgbClr val="002060"/>
                </a:solidFill>
              </a:rPr>
              <a:t>- половые различия между самцами и самками внутри вида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4036" name="Group 14">
            <a:extLst>
              <a:ext uri="{FF2B5EF4-FFF2-40B4-BE49-F238E27FC236}">
                <a16:creationId xmlns:a16="http://schemas.microsoft.com/office/drawing/2014/main" id="{C15ED1A2-C8F2-48B2-A150-9B1B96EA734B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522413"/>
            <a:ext cx="7415213" cy="3108325"/>
            <a:chOff x="483" y="1071"/>
            <a:chExt cx="4525" cy="2611"/>
          </a:xfrm>
        </p:grpSpPr>
        <p:pic>
          <p:nvPicPr>
            <p:cNvPr id="44037" name="Picture 11">
              <a:extLst>
                <a:ext uri="{FF2B5EF4-FFF2-40B4-BE49-F238E27FC236}">
                  <a16:creationId xmlns:a16="http://schemas.microsoft.com/office/drawing/2014/main" id="{C5260855-C796-4A52-9DC7-FB2CE3BB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1071"/>
              <a:ext cx="3266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86B80398-B9A4-47C1-B5D1-C94A031B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" y="3294"/>
              <a:ext cx="452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Aft>
                  <a:spcPts val="0"/>
                </a:spcAft>
                <a:defRPr/>
              </a:pPr>
              <a:r>
                <a:rPr lang="ru-RU" sz="2400" b="1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kern="0" dirty="0">
                  <a:solidFill>
                    <a:srgbClr val="002060"/>
                  </a:solidFill>
                  <a:cs typeface="Times New Roman" pitchFamily="18" charset="0"/>
                </a:rPr>
                <a:t>вид глухарь обыкновенный: самец и самка</a:t>
              </a: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A97778DE-0A93-4D5B-B406-5DC46586D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071"/>
              <a:ext cx="227" cy="222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EBE476-122E-4CD4-84B0-22E7F956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592138"/>
            <a:ext cx="8170862" cy="379253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4. Половой диморфизм </a:t>
            </a:r>
            <a:r>
              <a:rPr lang="ru-RU" sz="2400" dirty="0">
                <a:solidFill>
                  <a:srgbClr val="002060"/>
                </a:solidFill>
              </a:rPr>
              <a:t>- половые различия между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D8BF3-2959-4EA4-A7F5-5494663A4161}"/>
              </a:ext>
            </a:extLst>
          </p:cNvPr>
          <p:cNvSpPr txBox="1"/>
          <p:nvPr/>
        </p:nvSpPr>
        <p:spPr>
          <a:xfrm>
            <a:off x="0" y="4763"/>
            <a:ext cx="9124950" cy="46196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ОТНОСИТЕЛЬНОСТЬ МОРФОЛОГИЧЕСКОГО КРИТЕРИЯ</a:t>
            </a:r>
          </a:p>
        </p:txBody>
      </p:sp>
      <p:pic>
        <p:nvPicPr>
          <p:cNvPr id="45060" name="Picture 11">
            <a:extLst>
              <a:ext uri="{FF2B5EF4-FFF2-40B4-BE49-F238E27FC236}">
                <a16:creationId xmlns:a16="http://schemas.microsoft.com/office/drawing/2014/main" id="{819CF626-A8B7-43E8-8C30-F089EB33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27125"/>
            <a:ext cx="61658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3A1BACE0-0742-4EB4-8CA1-E61E8ED7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68775"/>
            <a:ext cx="741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cs typeface="Times New Roman" pitchFamily="18" charset="0"/>
              </a:rPr>
              <a:t>вид глухарь обыкновенный: самец и самка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7FFA4-CA18-4327-B083-392F5B4F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6C9A42-97E4-4A2A-9FDE-4BF9AB98A589}"/>
              </a:ext>
            </a:extLst>
          </p:cNvPr>
          <p:cNvSpPr/>
          <p:nvPr/>
        </p:nvSpPr>
        <p:spPr>
          <a:xfrm>
            <a:off x="4572000" y="1708150"/>
            <a:ext cx="4060825" cy="1568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3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9. Сделайте выводы на основе наблюдений.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3547AE17-9920-4B62-9FAA-F9406C0C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5"/>
          <a:stretch>
            <a:fillRect/>
          </a:stretch>
        </p:blipFill>
        <p:spPr bwMode="auto">
          <a:xfrm>
            <a:off x="358775" y="987425"/>
            <a:ext cx="404812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637CB-C2D7-4D9D-85E5-7621C62C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ЗАДАНИЕ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1D0605-AA25-4FAB-8D6E-F442B57348E6}"/>
              </a:ext>
            </a:extLst>
          </p:cNvPr>
          <p:cNvSpPr/>
          <p:nvPr/>
        </p:nvSpPr>
        <p:spPr>
          <a:xfrm>
            <a:off x="4500563" y="1527175"/>
            <a:ext cx="4289425" cy="2062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    Оформить лабораторную работу №2 стр. 155 </a:t>
            </a:r>
            <a:r>
              <a:rPr lang="ru-RU" sz="3200" b="1">
                <a:solidFill>
                  <a:srgbClr val="002060"/>
                </a:solidFill>
              </a:rPr>
              <a:t>в тетрадь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2DB54C45-CDA9-4D7B-8A27-A638FE7A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4"/>
          <a:stretch>
            <a:fillRect/>
          </a:stretch>
        </p:blipFill>
        <p:spPr bwMode="auto">
          <a:xfrm>
            <a:off x="358775" y="923925"/>
            <a:ext cx="4068763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E246-AE32-4F6B-9A7C-16889939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73063"/>
            <a:ext cx="8928100" cy="614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ОБОРУДОВАНИЕ: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65D588-5DD0-418D-962E-8BDBD899546D}"/>
              </a:ext>
            </a:extLst>
          </p:cNvPr>
          <p:cNvSpPr/>
          <p:nvPr/>
        </p:nvSpPr>
        <p:spPr>
          <a:xfrm>
            <a:off x="250825" y="987425"/>
            <a:ext cx="8677275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800" b="1" kern="8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Оборудование: </a:t>
            </a:r>
            <a:r>
              <a:rPr lang="ru-RU" sz="28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3–5 гербария или  растения, взятые из природы (двух разных видов). </a:t>
            </a:r>
          </a:p>
        </p:txBody>
      </p:sp>
      <p:pic>
        <p:nvPicPr>
          <p:cNvPr id="22532" name="Рисунок 1" descr="Описание: https://arhivurokov.ru/kopilka/up/html/2017/03/26/k_58d81510ad8d1/user_file_58d8151123994_1_1.jpeg">
            <a:extLst>
              <a:ext uri="{FF2B5EF4-FFF2-40B4-BE49-F238E27FC236}">
                <a16:creationId xmlns:a16="http://schemas.microsoft.com/office/drawing/2014/main" id="{8EEB82CD-3F94-4914-9A1F-7DF7660E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05025"/>
            <a:ext cx="193675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2" descr="Описание: https://arhivurokov.ru/kopilka/up/html/2017/03/26/k_58d81510ad8d1/user_file_58d8151123994_1_2.jpeg">
            <a:extLst>
              <a:ext uri="{FF2B5EF4-FFF2-40B4-BE49-F238E27FC236}">
                <a16:creationId xmlns:a16="http://schemas.microsoft.com/office/drawing/2014/main" id="{54989F2A-3B1E-41A0-B309-F154BE53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38350"/>
            <a:ext cx="19081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6B962-74A3-45F8-B969-5708F665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76213"/>
            <a:ext cx="8928100" cy="61436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3DD1B1-DDD6-484B-8E5C-A74685EE154E}"/>
              </a:ext>
            </a:extLst>
          </p:cNvPr>
          <p:cNvSpPr/>
          <p:nvPr/>
        </p:nvSpPr>
        <p:spPr>
          <a:xfrm>
            <a:off x="250825" y="987425"/>
            <a:ext cx="8677275" cy="769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Внимательно изучите гербарий или растения, взятые из природы. </a:t>
            </a:r>
          </a:p>
        </p:txBody>
      </p:sp>
      <p:sp>
        <p:nvSpPr>
          <p:cNvPr id="23556" name="Прямоугольник 2">
            <a:extLst>
              <a:ext uri="{FF2B5EF4-FFF2-40B4-BE49-F238E27FC236}">
                <a16:creationId xmlns:a16="http://schemas.microsoft.com/office/drawing/2014/main" id="{E3EF7630-9784-4000-A8B4-8059495F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pic>
        <p:nvPicPr>
          <p:cNvPr id="23557" name="Рисунок 2" descr="Описание: https://arhivurokov.ru/kopilka/up/html/2017/03/26/k_58d81510ad8d1/user_file_58d8151123994_1_2.jpeg">
            <a:extLst>
              <a:ext uri="{FF2B5EF4-FFF2-40B4-BE49-F238E27FC236}">
                <a16:creationId xmlns:a16="http://schemas.microsoft.com/office/drawing/2014/main" id="{9F1A95EE-E100-4E57-BF7A-3DA82636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771650"/>
            <a:ext cx="20875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" descr="Описание: https://arhivurokov.ru/kopilka/up/html/2017/03/26/k_58d81510ad8d1/user_file_58d8151123994_1_1.jpeg">
            <a:extLst>
              <a:ext uri="{FF2B5EF4-FFF2-40B4-BE49-F238E27FC236}">
                <a16:creationId xmlns:a16="http://schemas.microsoft.com/office/drawing/2014/main" id="{148208A7-5C00-477F-B72A-3273A0FE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879600"/>
            <a:ext cx="2189162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5FEB0-0386-4C94-91BC-4D509279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76213"/>
            <a:ext cx="8928100" cy="61436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F56B19-E96E-45FF-9D46-38B36AF6E1F9}"/>
              </a:ext>
            </a:extLst>
          </p:cNvPr>
          <p:cNvSpPr/>
          <p:nvPr/>
        </p:nvSpPr>
        <p:spPr>
          <a:xfrm>
            <a:off x="250825" y="987425"/>
            <a:ext cx="8677275" cy="769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Определите вид растений на основе морфологического критерия. </a:t>
            </a:r>
          </a:p>
        </p:txBody>
      </p:sp>
      <p:sp>
        <p:nvSpPr>
          <p:cNvPr id="24580" name="Прямоугольник 2">
            <a:extLst>
              <a:ext uri="{FF2B5EF4-FFF2-40B4-BE49-F238E27FC236}">
                <a16:creationId xmlns:a16="http://schemas.microsoft.com/office/drawing/2014/main" id="{80DE9F1F-EDAE-498A-82FD-11DF589E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A1D5A48-7731-4586-8C7C-0108DD7C5E2F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1924050"/>
          <a:ext cx="8497888" cy="29495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7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Семейство: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Бобовые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                Род: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Вид: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белый ползучий    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Семейство: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Бобовые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Род: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Вид: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луговой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593" name="Рисунок 1" descr="Описание: https://arhivurokov.ru/kopilka/up/html/2017/03/26/k_58d81510ad8d1/user_file_58d8151123994_1_1.jpeg">
            <a:extLst>
              <a:ext uri="{FF2B5EF4-FFF2-40B4-BE49-F238E27FC236}">
                <a16:creationId xmlns:a16="http://schemas.microsoft.com/office/drawing/2014/main" id="{5C3843A5-DC2F-4135-823E-904539B8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>
            <a:fillRect/>
          </a:stretch>
        </p:blipFill>
        <p:spPr bwMode="auto">
          <a:xfrm>
            <a:off x="4824413" y="2020888"/>
            <a:ext cx="21653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" descr="Описание: https://arhivurokov.ru/kopilka/up/html/2017/03/26/k_58d81510ad8d1/user_file_58d8151123994_1_2.jpeg">
            <a:extLst>
              <a:ext uri="{FF2B5EF4-FFF2-40B4-BE49-F238E27FC236}">
                <a16:creationId xmlns:a16="http://schemas.microsoft.com/office/drawing/2014/main" id="{27E34684-0A38-4DC3-9CA1-F6B10591D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20888"/>
            <a:ext cx="21240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DC7E8-76EE-4E61-B848-5B5B8C61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76213"/>
            <a:ext cx="8928100" cy="61436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4754B4-93A9-40DA-B607-2DB02AF5CF61}"/>
              </a:ext>
            </a:extLst>
          </p:cNvPr>
          <p:cNvSpPr/>
          <p:nvPr/>
        </p:nvSpPr>
        <p:spPr>
          <a:xfrm>
            <a:off x="168275" y="950913"/>
            <a:ext cx="8867775" cy="881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16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Охарактеризуйте морфологию каждого вида. </a:t>
            </a:r>
          </a:p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16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Обратите внимание на строение  корня, стебля, листьев, на  чашечку и лепестки, а также на форму и цвет плода растений, относящихся к разным видам.</a:t>
            </a:r>
          </a:p>
        </p:txBody>
      </p:sp>
      <p:sp>
        <p:nvSpPr>
          <p:cNvPr id="25604" name="Прямоугольник 2">
            <a:extLst>
              <a:ext uri="{FF2B5EF4-FFF2-40B4-BE49-F238E27FC236}">
                <a16:creationId xmlns:a16="http://schemas.microsoft.com/office/drawing/2014/main" id="{B75DFFF0-7405-4E08-A7FB-765F29D4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65F2FB7-E4A8-4B5A-9FDE-15EF24873ACA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1924050"/>
          <a:ext cx="8497888" cy="29495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7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Семейство: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Бобовые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                Род: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Вид: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белый ползучий    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Семейство: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Бобовые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Род: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Вид: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луговой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17" name="Рисунок 1" descr="Описание: https://arhivurokov.ru/kopilka/up/html/2017/03/26/k_58d81510ad8d1/user_file_58d8151123994_1_1.jpeg">
            <a:extLst>
              <a:ext uri="{FF2B5EF4-FFF2-40B4-BE49-F238E27FC236}">
                <a16:creationId xmlns:a16="http://schemas.microsoft.com/office/drawing/2014/main" id="{B2C014D1-BAF8-4C96-B29E-A8888C13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>
            <a:fillRect/>
          </a:stretch>
        </p:blipFill>
        <p:spPr bwMode="auto">
          <a:xfrm>
            <a:off x="4824413" y="1946275"/>
            <a:ext cx="21653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2" descr="Описание: https://arhivurokov.ru/kopilka/up/html/2017/03/26/k_58d81510ad8d1/user_file_58d8151123994_1_2.jpeg">
            <a:extLst>
              <a:ext uri="{FF2B5EF4-FFF2-40B4-BE49-F238E27FC236}">
                <a16:creationId xmlns:a16="http://schemas.microsoft.com/office/drawing/2014/main" id="{92526950-EC36-4233-869F-AA66FEA7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20888"/>
            <a:ext cx="21240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3686A-6D2D-4BA1-8384-95DB86BF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76213"/>
            <a:ext cx="8928100" cy="61436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8FCB60-0716-4755-AD9E-85F7C00F1CE7}"/>
              </a:ext>
            </a:extLst>
          </p:cNvPr>
          <p:cNvSpPr/>
          <p:nvPr/>
        </p:nvSpPr>
        <p:spPr>
          <a:xfrm>
            <a:off x="168275" y="950913"/>
            <a:ext cx="8867775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Определите количество цветков и плодов в каждом кусте растений.</a:t>
            </a:r>
          </a:p>
        </p:txBody>
      </p:sp>
      <p:sp>
        <p:nvSpPr>
          <p:cNvPr id="26628" name="Прямоугольник 2">
            <a:extLst>
              <a:ext uri="{FF2B5EF4-FFF2-40B4-BE49-F238E27FC236}">
                <a16:creationId xmlns:a16="http://schemas.microsoft.com/office/drawing/2014/main" id="{CF321A61-E0EF-406A-A239-258DA7EE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82550"/>
            <a:ext cx="383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r>
              <a:rPr lang="ru-RU" altLang="en-US" sz="4000" b="1">
                <a:solidFill>
                  <a:srgbClr val="FFFFFF"/>
                </a:solidFill>
              </a:rPr>
              <a:t>ХОД РАБОТЫ: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DDBC2E6-9E5A-4DD7-84A5-19980B608215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1924050"/>
          <a:ext cx="8497888" cy="29495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7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Семейство: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Бобовые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                Род: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Вид: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белый ползучий    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Семейство: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Бобовые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Род: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Вид: </a:t>
                      </a:r>
                      <a:r>
                        <a:rPr lang="ru-RU" sz="1800" dirty="0">
                          <a:solidFill>
                            <a:srgbClr val="AD037C"/>
                          </a:solidFill>
                          <a:effectLst/>
                        </a:rPr>
                        <a:t>Клевер луговой</a:t>
                      </a:r>
                      <a:endParaRPr lang="ru-RU" sz="1400" dirty="0">
                        <a:solidFill>
                          <a:srgbClr val="AD03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641" name="Рисунок 1" descr="Описание: https://arhivurokov.ru/kopilka/up/html/2017/03/26/k_58d81510ad8d1/user_file_58d8151123994_1_1.jpeg">
            <a:extLst>
              <a:ext uri="{FF2B5EF4-FFF2-40B4-BE49-F238E27FC236}">
                <a16:creationId xmlns:a16="http://schemas.microsoft.com/office/drawing/2014/main" id="{612439BA-B73B-4672-A97E-A710C778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>
            <a:fillRect/>
          </a:stretch>
        </p:blipFill>
        <p:spPr bwMode="auto">
          <a:xfrm>
            <a:off x="4824413" y="1946275"/>
            <a:ext cx="21653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Рисунок 2" descr="Описание: https://arhivurokov.ru/kopilka/up/html/2017/03/26/k_58d81510ad8d1/user_file_58d8151123994_1_2.jpeg">
            <a:extLst>
              <a:ext uri="{FF2B5EF4-FFF2-40B4-BE49-F238E27FC236}">
                <a16:creationId xmlns:a16="http://schemas.microsoft.com/office/drawing/2014/main" id="{F1D75A28-4BD5-4431-B809-4FC943BC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20888"/>
            <a:ext cx="21240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F3149-BD03-47AF-92C7-96C2DD96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9474D4-2CB8-4BB2-B7AC-BF95AA0AF8C4}"/>
              </a:ext>
            </a:extLst>
          </p:cNvPr>
          <p:cNvSpPr/>
          <p:nvPr/>
        </p:nvSpPr>
        <p:spPr>
          <a:xfrm>
            <a:off x="239713" y="947738"/>
            <a:ext cx="5664200" cy="378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400" b="1" kern="8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Клевер ползучий </a:t>
            </a:r>
            <a:r>
              <a:rPr lang="ru-RU" sz="24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многолетнее травянистое растение. Корневая система стержневая, ветвящаяся. Стебель ползучий, стелющийся, укореняющийся в узлах, ветвистый, голый, часто полый. Листья длинно черешчатые, трёхраздельные, их листочки широкояйцевидные, на верхушке выемчатые. </a:t>
            </a:r>
          </a:p>
        </p:txBody>
      </p:sp>
      <p:pic>
        <p:nvPicPr>
          <p:cNvPr id="27652" name="Рисунок 3" descr="http://celebnietravi.ru/images/klever-lugovoy_2_large.jpg">
            <a:extLst>
              <a:ext uri="{FF2B5EF4-FFF2-40B4-BE49-F238E27FC236}">
                <a16:creationId xmlns:a16="http://schemas.microsoft.com/office/drawing/2014/main" id="{332912B3-3D93-436D-A8F6-94B4B76A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58863"/>
            <a:ext cx="27733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526AC5E-6045-4D8D-A4C4-2EF5190275BC}"/>
              </a:ext>
            </a:extLst>
          </p:cNvPr>
          <p:cNvSpPr txBox="1">
            <a:spLocks/>
          </p:cNvSpPr>
          <p:nvPr/>
        </p:nvSpPr>
        <p:spPr>
          <a:xfrm>
            <a:off x="107950" y="206375"/>
            <a:ext cx="8928100" cy="6143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2pPr>
            <a:lvl3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3pPr>
            <a:lvl4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4pPr>
            <a:lvl5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5pPr>
            <a:lvl6pPr marL="72580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6pPr>
            <a:lvl7pPr marL="145161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7pPr>
            <a:lvl8pPr marL="217741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8pPr>
            <a:lvl9pPr marL="290322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defRPr/>
            </a:pPr>
            <a:r>
              <a:rPr lang="ru-RU" sz="3600"/>
              <a:t>ДОПОЛНИТЕЛЬНАЯ ИНФОРМАЦИЯ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A508A-61C6-4632-A569-0C7A5F01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09550"/>
            <a:ext cx="8928100" cy="61436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D00FAA-7942-4EEE-ABD3-88EFD093624E}"/>
              </a:ext>
            </a:extLst>
          </p:cNvPr>
          <p:cNvSpPr/>
          <p:nvPr/>
        </p:nvSpPr>
        <p:spPr>
          <a:xfrm>
            <a:off x="287338" y="1276350"/>
            <a:ext cx="5664200" cy="3138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51C3CA"/>
              </a:buClr>
              <a:defRPr/>
            </a:pPr>
            <a:r>
              <a:rPr lang="ru-RU" sz="2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Черешки восходящие, до 30 см длиной. Соцветия головки пазушные, почти шаровидные, рыхлые, до 2 см в поперечнике. Венчик белый или розоватый, по </a:t>
            </a:r>
            <a:r>
              <a:rPr lang="ru-RU" sz="2200" b="1" kern="800" spc="-1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отцветании</a:t>
            </a:r>
            <a:r>
              <a:rPr lang="ru-RU" sz="2200" b="1" kern="8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буреют; цветки слегка ароматные. В цветке 10 тычинок, девять из них сросшиеся нитями в трубочку, одна — свободная. Пыльцевые зёрна жёлтого цвета.</a:t>
            </a:r>
          </a:p>
        </p:txBody>
      </p:sp>
      <p:pic>
        <p:nvPicPr>
          <p:cNvPr id="28676" name="Рисунок 3" descr="http://celebnietravi.ru/images/klever-lugovoy_2_large.jpg">
            <a:extLst>
              <a:ext uri="{FF2B5EF4-FFF2-40B4-BE49-F238E27FC236}">
                <a16:creationId xmlns:a16="http://schemas.microsoft.com/office/drawing/2014/main" id="{C89C6E6C-4462-400D-A37C-A2661269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58863"/>
            <a:ext cx="27733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156F76-F4C4-4697-842E-ABB95EB397A1}"/>
              </a:ext>
            </a:extLst>
          </p:cNvPr>
          <p:cNvSpPr txBox="1">
            <a:spLocks/>
          </p:cNvSpPr>
          <p:nvPr/>
        </p:nvSpPr>
        <p:spPr>
          <a:xfrm>
            <a:off x="107950" y="206375"/>
            <a:ext cx="8928100" cy="6143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4201" b="1" i="0" kern="800" spc="-4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  <a:lvl2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2pPr>
            <a:lvl3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3pPr>
            <a:lvl4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4pPr>
            <a:lvl5pPr algn="ctr" defTabSz="911225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en Sans Light"/>
              </a:defRPr>
            </a:lvl5pPr>
            <a:lvl6pPr marL="72580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6pPr>
            <a:lvl7pPr marL="145161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7pPr>
            <a:lvl8pPr marL="2177415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8pPr>
            <a:lvl9pPr marL="2903220" algn="ctr" defTabSz="912297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64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defRPr/>
            </a:pPr>
            <a:r>
              <a:rPr lang="ru-RU" sz="3600"/>
              <a:t>ДОПОЛНИТЕЛЬНАЯ ИНФОРМАЦИЯ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155978</TotalTime>
  <Words>850</Words>
  <Application>Microsoft Office PowerPoint</Application>
  <PresentationFormat>Экран (16:9)</PresentationFormat>
  <Paragraphs>161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1_Office Theme</vt:lpstr>
      <vt:lpstr>2_Office Theme</vt:lpstr>
      <vt:lpstr>7_Office Theme</vt:lpstr>
      <vt:lpstr>3_Office Theme</vt:lpstr>
      <vt:lpstr>Презентация PowerPoint</vt:lpstr>
      <vt:lpstr> </vt:lpstr>
      <vt:lpstr>ОБОРУДОВАНИЕ:  </vt:lpstr>
      <vt:lpstr> </vt:lpstr>
      <vt:lpstr> </vt:lpstr>
      <vt:lpstr> </vt:lpstr>
      <vt:lpstr> </vt:lpstr>
      <vt:lpstr> </vt:lpstr>
      <vt:lpstr> </vt:lpstr>
      <vt:lpstr> </vt:lpstr>
      <vt:lpstr>ДОПОЛНИТЕЛЬНАЯ ИНФОРМАЦИЯ</vt:lpstr>
      <vt:lpstr>ДОПОЛНИТЕЛЬНАЯ ИНФОРМАЦИЯ</vt:lpstr>
      <vt:lpstr>ДОПОЛНИТЕЛЬНАЯ ИНФОРМАЦИЯ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Относительность морфологического критерия</vt:lpstr>
      <vt:lpstr>Презентация PowerPoint</vt:lpstr>
      <vt:lpstr> 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998909598623</cp:lastModifiedBy>
  <cp:revision>1825</cp:revision>
  <dcterms:created xsi:type="dcterms:W3CDTF">2014-10-08T23:03:32Z</dcterms:created>
  <dcterms:modified xsi:type="dcterms:W3CDTF">2021-01-14T01:40:16Z</dcterms:modified>
</cp:coreProperties>
</file>