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4193" r:id="rId3"/>
    <p:sldMasterId id="2147488315" r:id="rId4"/>
  </p:sldMasterIdLst>
  <p:notesMasterIdLst>
    <p:notesMasterId r:id="rId37"/>
  </p:notesMasterIdLst>
  <p:sldIdLst>
    <p:sldId id="1552" r:id="rId5"/>
    <p:sldId id="1755" r:id="rId6"/>
    <p:sldId id="1756" r:id="rId7"/>
    <p:sldId id="1757" r:id="rId8"/>
    <p:sldId id="1758" r:id="rId9"/>
    <p:sldId id="1759" r:id="rId10"/>
    <p:sldId id="1760" r:id="rId11"/>
    <p:sldId id="1761" r:id="rId12"/>
    <p:sldId id="1762" r:id="rId13"/>
    <p:sldId id="1763" r:id="rId14"/>
    <p:sldId id="1764" r:id="rId15"/>
    <p:sldId id="1765" r:id="rId16"/>
    <p:sldId id="1766" r:id="rId17"/>
    <p:sldId id="1767" r:id="rId18"/>
    <p:sldId id="1768" r:id="rId19"/>
    <p:sldId id="1769" r:id="rId20"/>
    <p:sldId id="1770" r:id="rId21"/>
    <p:sldId id="1771" r:id="rId22"/>
    <p:sldId id="1772" r:id="rId23"/>
    <p:sldId id="1773" r:id="rId24"/>
    <p:sldId id="1774" r:id="rId25"/>
    <p:sldId id="1775" r:id="rId26"/>
    <p:sldId id="1776" r:id="rId27"/>
    <p:sldId id="1777" r:id="rId28"/>
    <p:sldId id="1778" r:id="rId29"/>
    <p:sldId id="1779" r:id="rId30"/>
    <p:sldId id="1780" r:id="rId31"/>
    <p:sldId id="1781" r:id="rId32"/>
    <p:sldId id="1782" r:id="rId33"/>
    <p:sldId id="1783" r:id="rId34"/>
    <p:sldId id="1784" r:id="rId35"/>
    <p:sldId id="1690" r:id="rId36"/>
  </p:sldIdLst>
  <p:sldSz cx="9144000" cy="5143500" type="screen16x9"/>
  <p:notesSz cx="9144000" cy="6858000"/>
  <p:defaultTextStyle>
    <a:defPPr>
      <a:defRPr lang="en-US"/>
    </a:defPPr>
    <a:lvl1pPr algn="l" defTabSz="91122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Open Sans Light"/>
        <a:ea typeface="+mn-ea"/>
        <a:cs typeface="+mn-cs"/>
      </a:defRPr>
    </a:lvl1pPr>
    <a:lvl2pPr marL="455613" indent="268288" algn="l" defTabSz="91122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Open Sans Light"/>
        <a:ea typeface="+mn-ea"/>
        <a:cs typeface="+mn-cs"/>
      </a:defRPr>
    </a:lvl2pPr>
    <a:lvl3pPr marL="911225" indent="538163" algn="l" defTabSz="91122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Open Sans Light"/>
        <a:ea typeface="+mn-ea"/>
        <a:cs typeface="+mn-cs"/>
      </a:defRPr>
    </a:lvl3pPr>
    <a:lvl4pPr marL="1370013" indent="806450" algn="l" defTabSz="91122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Open Sans Light"/>
        <a:ea typeface="+mn-ea"/>
        <a:cs typeface="+mn-cs"/>
      </a:defRPr>
    </a:lvl4pPr>
    <a:lvl5pPr marL="1825625" indent="1074738" algn="l" defTabSz="911225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Open Sans Light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Open Sans Light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Open Sans Light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Open Sans Light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Open Sans Ligh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8">
          <p15:clr>
            <a:srgbClr val="A4A3A4"/>
          </p15:clr>
        </p15:guide>
        <p15:guide id="2" orient="horz" pos="1368">
          <p15:clr>
            <a:srgbClr val="A4A3A4"/>
          </p15:clr>
        </p15:guide>
        <p15:guide id="3" pos="2988">
          <p15:clr>
            <a:srgbClr val="A4A3A4"/>
          </p15:clr>
        </p15:guide>
        <p15:guide id="4" pos="25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D037C"/>
    <a:srgbClr val="000000"/>
    <a:srgbClr val="2C5808"/>
    <a:srgbClr val="FF3399"/>
    <a:srgbClr val="6EA7AB"/>
    <a:srgbClr val="DDDDDD"/>
    <a:srgbClr val="B2B2B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1" autoAdjust="0"/>
    <p:restoredTop sz="93141" autoAdjust="0"/>
  </p:normalViewPr>
  <p:slideViewPr>
    <p:cSldViewPr snapToObjects="1">
      <p:cViewPr>
        <p:scale>
          <a:sx n="100" d="100"/>
          <a:sy n="100" d="100"/>
        </p:scale>
        <p:origin x="-725" y="-163"/>
      </p:cViewPr>
      <p:guideLst>
        <p:guide orient="horz" pos="1548"/>
        <p:guide orient="horz" pos="1368"/>
        <p:guide pos="2988"/>
        <p:guide pos="25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160"/>
        <p:guide pos="288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viewProps" Target="viewProps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notesMaster" Target="notesMasters/notesMaster1.xml" /><Relationship Id="rId40" Type="http://schemas.openxmlformats.org/officeDocument/2006/relationships/theme" Target="theme/theme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E4492C-C794-4541-B4B2-FF4949C2A4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57589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F00730-AB7C-4A1A-AB11-787A0BC58B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57589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C58BEB-6F79-4E87-8D16-BE96133E51FD}" type="datetimeFigureOut">
              <a:rPr lang="en-US"/>
              <a:pPr>
                <a:defRPr/>
              </a:pPr>
              <a:t>1/13/2021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0597BE0-2C2B-417E-9483-A5D36BB64E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06DB7B2-19C1-4F5E-8178-28D3CA9DA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DC311-4CB4-487D-A357-6C3E370FA3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57589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8BD06-2738-47AE-8C9F-FA430B650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574675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AD95C25-73B8-4926-82E3-D4EA3F95BF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1225" algn="l" defTabSz="4556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5625" algn="l" defTabSz="455613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582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98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16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33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>
            <a:extLst>
              <a:ext uri="{FF2B5EF4-FFF2-40B4-BE49-F238E27FC236}">
                <a16:creationId xmlns:a16="http://schemas.microsoft.com/office/drawing/2014/main" id="{767A49F1-ED81-416E-B3D1-E0F0EC94E4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>
            <a:extLst>
              <a:ext uri="{FF2B5EF4-FFF2-40B4-BE49-F238E27FC236}">
                <a16:creationId xmlns:a16="http://schemas.microsoft.com/office/drawing/2014/main" id="{2BAE0CEA-D733-451F-9FDC-3B7B5D3D95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53252" name="Номер слайда 3">
            <a:extLst>
              <a:ext uri="{FF2B5EF4-FFF2-40B4-BE49-F238E27FC236}">
                <a16:creationId xmlns:a16="http://schemas.microsoft.com/office/drawing/2014/main" id="{CFE6A09E-593F-404D-B325-9C0FAA463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17613"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 defTabSz="1217613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 defTabSz="1217613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 defTabSz="1217613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 defTabSz="1217613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fld id="{2B263C7F-95F8-4DA9-A248-3B8B7092AF89}" type="slidenum">
              <a:rPr lang="en-US" altLang="en-US" sz="1200">
                <a:latin typeface="Calibri" panose="020F0502020204030204" pitchFamily="34" charset="0"/>
              </a:rPr>
              <a:pPr/>
              <a:t>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>
            <a:extLst>
              <a:ext uri="{FF2B5EF4-FFF2-40B4-BE49-F238E27FC236}">
                <a16:creationId xmlns:a16="http://schemas.microsoft.com/office/drawing/2014/main" id="{3BBEC187-33CB-4C31-9F5D-8BA9C72004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>
            <a:extLst>
              <a:ext uri="{FF2B5EF4-FFF2-40B4-BE49-F238E27FC236}">
                <a16:creationId xmlns:a16="http://schemas.microsoft.com/office/drawing/2014/main" id="{E7222D92-0B6C-4202-821D-96881FA585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54276" name="Номер слайда 3">
            <a:extLst>
              <a:ext uri="{FF2B5EF4-FFF2-40B4-BE49-F238E27FC236}">
                <a16:creationId xmlns:a16="http://schemas.microsoft.com/office/drawing/2014/main" id="{F3077E84-86EE-4654-AD0D-E5B243D5E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4675"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 defTabSz="574675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 defTabSz="574675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 defTabSz="574675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 defTabSz="574675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fld id="{7A2C12F0-8A6E-478B-BCD6-ABA765795693}" type="slidenum">
              <a:rPr lang="en-US" altLang="en-US" sz="1200">
                <a:latin typeface="Calibri" panose="020F0502020204030204" pitchFamily="34" charset="0"/>
              </a:rPr>
              <a:pPr/>
              <a:t>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>
            <a:extLst>
              <a:ext uri="{FF2B5EF4-FFF2-40B4-BE49-F238E27FC236}">
                <a16:creationId xmlns:a16="http://schemas.microsoft.com/office/drawing/2014/main" id="{4B7666B4-F307-4D3E-A25E-984B2802F7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>
            <a:extLst>
              <a:ext uri="{FF2B5EF4-FFF2-40B4-BE49-F238E27FC236}">
                <a16:creationId xmlns:a16="http://schemas.microsoft.com/office/drawing/2014/main" id="{51A8C4F2-880D-47B4-93FF-F7A3592049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55300" name="Номер слайда 3">
            <a:extLst>
              <a:ext uri="{FF2B5EF4-FFF2-40B4-BE49-F238E27FC236}">
                <a16:creationId xmlns:a16="http://schemas.microsoft.com/office/drawing/2014/main" id="{A9FC4837-5287-4007-BAF6-CFA95B42ED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4675"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 defTabSz="574675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 defTabSz="574675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 defTabSz="574675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 defTabSz="574675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fld id="{B2AB998E-739A-471C-B454-AA7E81CE117F}" type="slidenum">
              <a:rPr lang="en-US" altLang="en-US" sz="1200">
                <a:latin typeface="Calibri" panose="020F0502020204030204" pitchFamily="34" charset="0"/>
              </a:rPr>
              <a:pPr/>
              <a:t>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>
            <a:extLst>
              <a:ext uri="{FF2B5EF4-FFF2-40B4-BE49-F238E27FC236}">
                <a16:creationId xmlns:a16="http://schemas.microsoft.com/office/drawing/2014/main" id="{DC021F3F-9122-4620-8767-7C118C5427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>
            <a:extLst>
              <a:ext uri="{FF2B5EF4-FFF2-40B4-BE49-F238E27FC236}">
                <a16:creationId xmlns:a16="http://schemas.microsoft.com/office/drawing/2014/main" id="{F8B95C56-0D3D-4C0F-9756-6453565D23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56324" name="Номер слайда 3">
            <a:extLst>
              <a:ext uri="{FF2B5EF4-FFF2-40B4-BE49-F238E27FC236}">
                <a16:creationId xmlns:a16="http://schemas.microsoft.com/office/drawing/2014/main" id="{CC3F279C-F710-4DE7-9963-225116E31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4675"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 defTabSz="574675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 defTabSz="574675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 defTabSz="574675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 defTabSz="574675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574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fld id="{FBAD071A-A790-4CD0-8252-DDB120427499}" type="slidenum">
              <a:rPr lang="en-US" altLang="en-US" sz="1200">
                <a:latin typeface="Calibri" panose="020F0502020204030204" pitchFamily="34" charset="0"/>
              </a:rPr>
              <a:pPr/>
              <a:t>26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1" y="1597826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4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33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1101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699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699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699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0790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699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699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699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67355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9" y="2421539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39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30703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9" y="2421539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39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6315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624003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551200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987190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632166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51117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4771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44956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8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1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8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1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54476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8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1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8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1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756184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50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53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5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378777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50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53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5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96940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45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42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422105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45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42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405719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951574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86" y="951574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4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4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49"/>
            </a:lvl2pPr>
            <a:lvl3pPr marL="113100" indent="-113100">
              <a:defRPr sz="1049"/>
            </a:lvl3pPr>
            <a:lvl4pPr marL="301203" indent="-155959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4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4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49"/>
            </a:lvl2pPr>
            <a:lvl3pPr marL="113100" indent="-113100">
              <a:defRPr sz="1049"/>
            </a:lvl3pPr>
            <a:lvl4pPr marL="301203" indent="-155959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8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9041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9" y="1597825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4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32920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3954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9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8675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4593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13596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9" y="1089314"/>
            <a:ext cx="7772401" cy="3470673"/>
          </a:xfrm>
        </p:spPr>
        <p:txBody>
          <a:bodyPr numCol="2" spcCol="274320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932409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31499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1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36521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2572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92065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10922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24633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2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4689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10119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63948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9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31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94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15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9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8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9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31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94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15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9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8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9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31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94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15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9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8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9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31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94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15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9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59076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81619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329336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57261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7591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6485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27444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2355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83942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9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9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9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9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9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9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9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9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9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9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89776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683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89151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2291462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2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33289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2291462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2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87401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51497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11351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98718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879823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124920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7706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9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31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94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15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9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8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9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31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94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15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9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8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9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31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94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15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9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8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9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31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94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15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9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39907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1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1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1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1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271762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1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1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1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1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794784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1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1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1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251517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1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1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1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58334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9" y="3638069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69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84203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9" y="3638069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69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977080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699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699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699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699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87169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699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699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699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699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663348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699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699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699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712963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699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699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699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9534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700722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9" y="2421539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39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29865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9" y="2421539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39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45845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679795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8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877858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44059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9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6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8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2" y="350048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2954986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958626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9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6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8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2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1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9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6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8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2" y="291493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815054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8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1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8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1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427483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8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1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8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1" y="291493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27714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389675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50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53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5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16573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69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50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2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53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5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539298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45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42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06266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8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45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5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42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2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000923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6" y="951574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86" y="951574"/>
            <a:ext cx="1764195" cy="26517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1" y="951574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4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49"/>
            </a:lvl2pPr>
            <a:lvl3pPr marL="113100" indent="-113100">
              <a:defRPr sz="1049"/>
            </a:lvl3pPr>
            <a:lvl4pPr marL="301203" indent="-155959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74"/>
            <a:ext cx="1859858" cy="2651759"/>
          </a:xfrm>
        </p:spPr>
        <p:txBody>
          <a:bodyPr>
            <a:noAutofit/>
          </a:bodyPr>
          <a:lstStyle>
            <a:lvl1pPr marL="0" indent="0">
              <a:buNone/>
              <a:defRPr sz="104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049"/>
            </a:lvl2pPr>
            <a:lvl3pPr marL="113100" indent="-113100">
              <a:defRPr sz="1049"/>
            </a:lvl3pPr>
            <a:lvl4pPr marL="301203" indent="-155959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8" y="3735425"/>
            <a:ext cx="3774839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87252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597836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4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81128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65023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2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7062369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346"/>
          <a:lstStyle>
            <a:lvl1pPr marL="0" indent="0">
              <a:spcBef>
                <a:spcPts val="900"/>
              </a:spcBef>
              <a:buNone/>
              <a:defRPr sz="1100"/>
            </a:lvl1pPr>
            <a:lvl2pPr marL="171374" indent="-171374">
              <a:spcBef>
                <a:spcPts val="900"/>
              </a:spcBef>
              <a:buFont typeface="Arial" panose="020B0604020202020204" pitchFamily="34" charset="0"/>
              <a:buChar char="•"/>
              <a:defRPr sz="1100"/>
            </a:lvl2pPr>
            <a:lvl3pPr marL="357034" indent="-185660">
              <a:spcBef>
                <a:spcPts val="900"/>
              </a:spcBef>
              <a:buFont typeface="Open Sans Light" panose="020B0306030504020204" pitchFamily="34" charset="0"/>
              <a:buChar char="–"/>
              <a:defRPr sz="1100"/>
            </a:lvl3pPr>
            <a:lvl4pPr marL="514131" indent="-171374">
              <a:spcBef>
                <a:spcPts val="900"/>
              </a:spcBef>
              <a:buFont typeface="Arial" panose="020B0604020202020204" pitchFamily="34" charset="0"/>
              <a:buChar char="•"/>
              <a:defRPr sz="1100"/>
            </a:lvl4pPr>
            <a:lvl5pPr marL="685505" indent="-171374">
              <a:spcBef>
                <a:spcPts val="900"/>
              </a:spcBef>
              <a:buFont typeface="Open Sans Light" panose="020B0306030504020204" pitchFamily="34" charset="0"/>
              <a:buChar char="–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61559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2" y="1089314"/>
            <a:ext cx="7772401" cy="3470673"/>
          </a:xfrm>
        </p:spPr>
        <p:txBody>
          <a:bodyPr numCol="2" spcCol="435346"/>
          <a:lstStyle>
            <a:lvl1pPr marL="0" indent="0">
              <a:spcBef>
                <a:spcPts val="900"/>
              </a:spcBef>
              <a:buNone/>
              <a:defRPr sz="1100"/>
            </a:lvl1pPr>
            <a:lvl2pPr marL="171374" indent="-171374">
              <a:spcBef>
                <a:spcPts val="900"/>
              </a:spcBef>
              <a:buFont typeface="Arial" panose="020B0604020202020204" pitchFamily="34" charset="0"/>
              <a:buChar char="•"/>
              <a:defRPr sz="1100"/>
            </a:lvl2pPr>
            <a:lvl3pPr marL="342754" indent="-171374">
              <a:spcBef>
                <a:spcPts val="900"/>
              </a:spcBef>
              <a:buFont typeface="Open Sans Light" panose="020B0306030504020204" pitchFamily="34" charset="0"/>
              <a:buChar char="–"/>
              <a:defRPr sz="1100"/>
            </a:lvl3pPr>
            <a:lvl4pPr marL="514131" indent="-171374">
              <a:spcBef>
                <a:spcPts val="900"/>
              </a:spcBef>
              <a:buFont typeface="Arial" panose="020B0604020202020204" pitchFamily="34" charset="0"/>
              <a:buChar char="•"/>
              <a:defRPr sz="1100"/>
            </a:lvl4pPr>
            <a:lvl5pPr marL="685505" indent="-171374">
              <a:spcBef>
                <a:spcPts val="900"/>
              </a:spcBef>
              <a:buFont typeface="Open Sans Light" panose="020B0306030504020204" pitchFamily="34" charset="0"/>
              <a:buChar char="–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7596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0385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6"/>
            <a:ext cx="3810000" cy="3394472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01147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1"/>
            <a:ext cx="3810000" cy="3394472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451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899018"/>
            <a:ext cx="3811588" cy="24622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600" b="1"/>
            </a:lvl1pPr>
            <a:lvl2pPr marL="457006" indent="0">
              <a:buNone/>
              <a:defRPr sz="1900" b="1"/>
            </a:lvl2pPr>
            <a:lvl3pPr marL="914008" indent="0">
              <a:buNone/>
              <a:defRPr sz="1700" b="1"/>
            </a:lvl3pPr>
            <a:lvl4pPr marL="1371016" indent="0">
              <a:buNone/>
              <a:defRPr sz="1600" b="1"/>
            </a:lvl4pPr>
            <a:lvl5pPr marL="1828014" indent="0">
              <a:buNone/>
              <a:defRPr sz="1600" b="1"/>
            </a:lvl5pPr>
            <a:lvl6pPr marL="2285021" indent="0">
              <a:buNone/>
              <a:defRPr sz="1600" b="1"/>
            </a:lvl6pPr>
            <a:lvl7pPr marL="2742027" indent="0">
              <a:buNone/>
              <a:defRPr sz="1600" b="1"/>
            </a:lvl7pPr>
            <a:lvl8pPr marL="3199030" indent="0">
              <a:buNone/>
              <a:defRPr sz="1600" b="1"/>
            </a:lvl8pPr>
            <a:lvl9pPr marL="365603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170214"/>
            <a:ext cx="3811588" cy="3424408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899018"/>
            <a:ext cx="3813174" cy="24622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600" b="1"/>
            </a:lvl1pPr>
            <a:lvl2pPr marL="457006" indent="0">
              <a:buNone/>
              <a:defRPr sz="1900" b="1"/>
            </a:lvl2pPr>
            <a:lvl3pPr marL="914008" indent="0">
              <a:buNone/>
              <a:defRPr sz="1700" b="1"/>
            </a:lvl3pPr>
            <a:lvl4pPr marL="1371016" indent="0">
              <a:buNone/>
              <a:defRPr sz="1600" b="1"/>
            </a:lvl4pPr>
            <a:lvl5pPr marL="1828014" indent="0">
              <a:buNone/>
              <a:defRPr sz="1600" b="1"/>
            </a:lvl5pPr>
            <a:lvl6pPr marL="2285021" indent="0">
              <a:buNone/>
              <a:defRPr sz="1600" b="1"/>
            </a:lvl6pPr>
            <a:lvl7pPr marL="2742027" indent="0">
              <a:buNone/>
              <a:defRPr sz="1600" b="1"/>
            </a:lvl7pPr>
            <a:lvl8pPr marL="3199030" indent="0">
              <a:buNone/>
              <a:defRPr sz="1600" b="1"/>
            </a:lvl8pPr>
            <a:lvl9pPr marL="365603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4308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1081332"/>
            <a:ext cx="3811588" cy="24622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600" b="1"/>
            </a:lvl1pPr>
            <a:lvl2pPr marL="457006" indent="0">
              <a:buNone/>
              <a:defRPr sz="1900" b="1"/>
            </a:lvl2pPr>
            <a:lvl3pPr marL="914008" indent="0">
              <a:buNone/>
              <a:defRPr sz="1700" b="1"/>
            </a:lvl3pPr>
            <a:lvl4pPr marL="1371016" indent="0">
              <a:buNone/>
              <a:defRPr sz="1600" b="1"/>
            </a:lvl4pPr>
            <a:lvl5pPr marL="1828014" indent="0">
              <a:buNone/>
              <a:defRPr sz="1600" b="1"/>
            </a:lvl5pPr>
            <a:lvl6pPr marL="2285021" indent="0">
              <a:buNone/>
              <a:defRPr sz="1600" b="1"/>
            </a:lvl6pPr>
            <a:lvl7pPr marL="2742027" indent="0">
              <a:buNone/>
              <a:defRPr sz="1600" b="1"/>
            </a:lvl7pPr>
            <a:lvl8pPr marL="3199030" indent="0">
              <a:buNone/>
              <a:defRPr sz="1600" b="1"/>
            </a:lvl8pPr>
            <a:lvl9pPr marL="365603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352530"/>
            <a:ext cx="3811588" cy="3276624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81332"/>
            <a:ext cx="3813174" cy="24622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600" b="1"/>
            </a:lvl1pPr>
            <a:lvl2pPr marL="457006" indent="0">
              <a:buNone/>
              <a:defRPr sz="1900" b="1"/>
            </a:lvl2pPr>
            <a:lvl3pPr marL="914008" indent="0">
              <a:buNone/>
              <a:defRPr sz="1700" b="1"/>
            </a:lvl3pPr>
            <a:lvl4pPr marL="1371016" indent="0">
              <a:buNone/>
              <a:defRPr sz="1600" b="1"/>
            </a:lvl4pPr>
            <a:lvl5pPr marL="1828014" indent="0">
              <a:buNone/>
              <a:defRPr sz="1600" b="1"/>
            </a:lvl5pPr>
            <a:lvl6pPr marL="2285021" indent="0">
              <a:buNone/>
              <a:defRPr sz="1600" b="1"/>
            </a:lvl6pPr>
            <a:lvl7pPr marL="2742027" indent="0">
              <a:buNone/>
              <a:defRPr sz="1600" b="1"/>
            </a:lvl7pPr>
            <a:lvl8pPr marL="3199030" indent="0">
              <a:buNone/>
              <a:defRPr sz="1600" b="1"/>
            </a:lvl8pPr>
            <a:lvl9pPr marL="365603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0"/>
            <a:ext cx="3813174" cy="3276624"/>
          </a:xfrm>
        </p:spPr>
        <p:txBody>
          <a:bodyPr/>
          <a:lstStyle>
            <a:lvl1pPr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7020601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97671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043008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0191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667172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6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16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16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16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16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88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88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88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88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88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59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59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59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59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59"/>
            <a:ext cx="1831086" cy="1721357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5553144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" y="0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70" y="0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31" y="0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95" y="0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15" y="0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9" y="0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8" y="1282446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70" y="1282446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31" y="1282446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95" y="1282446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15" y="1282446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9" y="1282446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8" y="2564892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70" y="2564892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31" y="2564892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95" y="2564892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15" y="2564892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9" y="2564892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8" y="3847338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70" y="3847338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31" y="3847338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95" y="3847338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15" y="3847338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9" y="3847338"/>
            <a:ext cx="1536193" cy="1296162"/>
          </a:xfrm>
        </p:spPr>
        <p:txBody>
          <a:bodyPr lIns="290236" tIns="145113" rIns="290236" bIns="145113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9765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623927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8421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7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75704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9533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37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900188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901422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37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49" indent="-114249">
              <a:buFont typeface="Arial" panose="020B0604020202020204" pitchFamily="34" charset="0"/>
              <a:buChar char="•"/>
              <a:defRPr sz="1100"/>
            </a:lvl2pPr>
            <a:lvl3pPr marL="228502" indent="-114249">
              <a:defRPr sz="1100"/>
            </a:lvl3pPr>
            <a:lvl4pPr marL="399882" indent="-171374">
              <a:defRPr sz="1100"/>
            </a:lvl4pPr>
            <a:lvl5pPr marL="571256" indent="-171374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809085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68089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74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281464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98270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74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1495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51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51998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20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71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092174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20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71" y="2291474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15360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52906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0217661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288499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9718662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20" y="3528308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71" y="3528308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59461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20" y="3528308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71" y="3528308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754481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12486"/>
            <a:ext cx="1831086" cy="1234857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12486"/>
            <a:ext cx="1831086" cy="1234857"/>
          </a:xfrm>
          <a:solidFill>
            <a:schemeClr val="accent3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12486"/>
            <a:ext cx="1831086" cy="1234857"/>
          </a:xfrm>
          <a:solidFill>
            <a:schemeClr val="accent5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12486"/>
            <a:ext cx="1831086" cy="1234857"/>
          </a:xfrm>
          <a:solidFill>
            <a:schemeClr val="bg2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943102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12486"/>
            <a:ext cx="1831086" cy="1234857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12486"/>
            <a:ext cx="1831086" cy="1234857"/>
          </a:xfrm>
          <a:solidFill>
            <a:schemeClr val="accent3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12486"/>
            <a:ext cx="1831086" cy="1234857"/>
          </a:xfrm>
          <a:solidFill>
            <a:schemeClr val="accent5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12486"/>
            <a:ext cx="1831086" cy="1234857"/>
          </a:xfrm>
          <a:solidFill>
            <a:schemeClr val="bg2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3582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5989651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58703"/>
            <a:ext cx="2496312" cy="988635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58703"/>
            <a:ext cx="2496312" cy="988635"/>
          </a:xfrm>
          <a:solidFill>
            <a:schemeClr val="accent4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58703"/>
            <a:ext cx="2496312" cy="988635"/>
          </a:xfrm>
          <a:solidFill>
            <a:schemeClr val="bg2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9094152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58703"/>
            <a:ext cx="2496312" cy="988635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58703"/>
            <a:ext cx="2496312" cy="988635"/>
          </a:xfrm>
          <a:solidFill>
            <a:schemeClr val="accent4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58703"/>
            <a:ext cx="2496312" cy="988635"/>
          </a:xfrm>
          <a:solidFill>
            <a:schemeClr val="bg2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2079745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20" y="3504926"/>
            <a:ext cx="3813049" cy="742414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71" y="3504926"/>
            <a:ext cx="3813049" cy="742414"/>
          </a:xfrm>
          <a:solidFill>
            <a:schemeClr val="accent4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930377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20" y="3504926"/>
            <a:ext cx="3813049" cy="742414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71" y="3504926"/>
            <a:ext cx="3813049" cy="742414"/>
          </a:xfrm>
          <a:solidFill>
            <a:schemeClr val="accent4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4876950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795955"/>
            <a:ext cx="1831086" cy="1234857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795955"/>
            <a:ext cx="1831086" cy="1234857"/>
          </a:xfrm>
          <a:solidFill>
            <a:schemeClr val="accent3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795955"/>
            <a:ext cx="1831086" cy="1234857"/>
          </a:xfrm>
          <a:solidFill>
            <a:schemeClr val="accent5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795955"/>
            <a:ext cx="1831086" cy="1234857"/>
          </a:xfrm>
          <a:solidFill>
            <a:schemeClr val="bg2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950330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795955"/>
            <a:ext cx="1831086" cy="1234857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795955"/>
            <a:ext cx="1831086" cy="1234857"/>
          </a:xfrm>
          <a:solidFill>
            <a:schemeClr val="accent3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795955"/>
            <a:ext cx="1831086" cy="1234857"/>
          </a:xfrm>
          <a:solidFill>
            <a:schemeClr val="accent5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795955"/>
            <a:ext cx="1831086" cy="1234857"/>
          </a:xfrm>
          <a:solidFill>
            <a:schemeClr val="bg2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3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4136576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42175"/>
            <a:ext cx="2496312" cy="988635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42175"/>
            <a:ext cx="2496312" cy="988635"/>
          </a:xfrm>
          <a:solidFill>
            <a:schemeClr val="accent4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42175"/>
            <a:ext cx="2496312" cy="988635"/>
          </a:xfrm>
          <a:solidFill>
            <a:schemeClr val="bg2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00360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42175"/>
            <a:ext cx="2496312" cy="988635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42175"/>
            <a:ext cx="2496312" cy="988635"/>
          </a:xfrm>
          <a:solidFill>
            <a:schemeClr val="accent4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42175"/>
            <a:ext cx="2496312" cy="988635"/>
          </a:xfrm>
          <a:solidFill>
            <a:schemeClr val="bg2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910492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20" y="2288393"/>
            <a:ext cx="3813049" cy="742414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71" y="2288393"/>
            <a:ext cx="3813049" cy="742414"/>
          </a:xfrm>
          <a:solidFill>
            <a:schemeClr val="accent4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20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71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856936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1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20" y="2288393"/>
            <a:ext cx="3813049" cy="742414"/>
          </a:xfrm>
          <a:solidFill>
            <a:schemeClr val="accent1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71" y="2288393"/>
            <a:ext cx="3813049" cy="742414"/>
          </a:xfrm>
          <a:solidFill>
            <a:schemeClr val="accent4">
              <a:alpha val="80000"/>
            </a:schemeClr>
          </a:solidFill>
        </p:spPr>
        <p:txBody>
          <a:bodyPr lIns="290236" tIns="145113" rIns="290236" bIns="145113" anchor="b" anchorCtr="0">
            <a:sp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67" indent="-128534">
              <a:defRPr sz="1100">
                <a:solidFill>
                  <a:srgbClr val="FFFFFF"/>
                </a:solidFill>
              </a:defRPr>
            </a:lvl3pPr>
            <a:lvl4pPr marL="385605" indent="-128534">
              <a:defRPr sz="1100">
                <a:solidFill>
                  <a:srgbClr val="FFFFFF"/>
                </a:solidFill>
              </a:defRPr>
            </a:lvl4pPr>
            <a:lvl5pPr marL="556993" indent="-171379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20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71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34" indent="-128534">
              <a:buFont typeface="Arial" panose="020B0604020202020204" pitchFamily="34" charset="0"/>
              <a:buChar char="•"/>
              <a:defRPr sz="1100"/>
            </a:lvl2pPr>
            <a:lvl3pPr marL="257067" indent="-128534">
              <a:defRPr sz="1100"/>
            </a:lvl3pPr>
            <a:lvl4pPr marL="385605" indent="-128534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5232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5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5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5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87161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9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9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9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9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6351355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5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7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9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9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9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9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940668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9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5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9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5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40" y="350049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9" y="350049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5" y="350049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9374437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9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5" y="122985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9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5" y="236517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40" y="350049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9" y="350049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5" y="350049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1013879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9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5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9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5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359215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9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5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9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5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7816456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50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8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50" y="29149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8" y="29149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9517886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50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8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50" y="29149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8" y="29149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959523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5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6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6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162173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5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7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6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6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451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5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5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5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394856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52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5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50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2" y="700091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50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7094124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2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52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5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50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50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05" indent="-128534">
              <a:defRPr sz="1000"/>
            </a:lvl4pPr>
            <a:lvl5pPr>
              <a:defRPr sz="1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4714383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1" y="3737615"/>
            <a:ext cx="8183880" cy="78866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1" y="397765"/>
            <a:ext cx="8183880" cy="314096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D33CC6-38F4-45ED-86DD-E817E99C19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663" y="4584700"/>
            <a:ext cx="2286000" cy="273050"/>
          </a:xfrm>
          <a:prstGeom prst="rect">
            <a:avLst/>
          </a:prstGeom>
        </p:spPr>
        <p:txBody>
          <a:bodyPr lIns="81639" tIns="40819" rIns="81639" bIns="40819"/>
          <a:lstStyle>
            <a:lvl1pPr defTabSz="913941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57565A"/>
                </a:solidFill>
              </a:defRPr>
            </a:lvl1pPr>
            <a:extLst/>
          </a:lstStyle>
          <a:p>
            <a:pPr>
              <a:defRPr/>
            </a:pPr>
            <a:fld id="{EBA1D5C6-38DB-4E62-9711-84776D7EB304}" type="datetimeFigureOut">
              <a:rPr lang="ru-RU"/>
              <a:pPr>
                <a:defRPr/>
              </a:pPr>
              <a:t>13.01.2021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BA9B3-99CC-4EED-A00D-7979874B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2663" y="4584700"/>
            <a:ext cx="2286000" cy="273050"/>
          </a:xfrm>
          <a:prstGeom prst="rect">
            <a:avLst/>
          </a:prstGeom>
        </p:spPr>
        <p:txBody>
          <a:bodyPr lIns="81639" tIns="40819" rIns="81639" bIns="40819"/>
          <a:lstStyle>
            <a:lvl1pPr defTabSz="913941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57565A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27CE8-A2FA-4983-9DE0-1156B222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48663" y="4584700"/>
            <a:ext cx="457200" cy="273050"/>
          </a:xfrm>
          <a:prstGeom prst="rect">
            <a:avLst/>
          </a:prstGeom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57565A"/>
                </a:solidFill>
              </a:defRPr>
            </a:lvl1pPr>
          </a:lstStyle>
          <a:p>
            <a:fld id="{D9B4A176-EF75-4305-9BB9-4827B6A740F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9817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5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5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104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5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5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62018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1" y="2291465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5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594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1" y="2291465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5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0110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7766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5618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1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8077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065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03119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1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12754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11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8306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9997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357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2918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0149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1" y="3638070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70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86175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1" y="3638070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70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994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7027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1179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60907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3173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713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1" y="2421540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40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1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548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11" y="2421540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40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11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9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99546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8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8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8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8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52666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6" y="122984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79" y="122984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1" y="122984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2" y="1229847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1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6" y="350048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79" y="350048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1" y="350048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2" y="350048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86605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4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4" y="122984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4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40" y="350048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8" y="350048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4" y="350048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15500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4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4" y="1229847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4" y="236516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40" y="350048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8" y="350048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4" y="350048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1357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11" y="1089314"/>
            <a:ext cx="7772401" cy="3470673"/>
          </a:xfrm>
        </p:spPr>
        <p:txBody>
          <a:bodyPr numCol="2" spcCol="274320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83236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4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4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5513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0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4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0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4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05964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8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1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8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1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46669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8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5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1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8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1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909818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51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5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5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729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51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5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57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266772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4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42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8368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11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47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42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787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7692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>
            <a:extLst>
              <a:ext uri="{FF2B5EF4-FFF2-40B4-BE49-F238E27FC236}">
                <a16:creationId xmlns:a16="http://schemas.microsoft.com/office/drawing/2014/main" id="{17B325FE-4AB1-4D6F-93C1-250C3515E31A}"/>
              </a:ext>
            </a:extLst>
          </p:cNvPr>
          <p:cNvSpPr/>
          <p:nvPr/>
        </p:nvSpPr>
        <p:spPr>
          <a:xfrm>
            <a:off x="106363" y="849313"/>
            <a:ext cx="8961437" cy="420052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797">
              <a:latin typeface="+mn-lt"/>
            </a:endParaRPr>
          </a:p>
        </p:txBody>
      </p:sp>
      <p:sp>
        <p:nvSpPr>
          <p:cNvPr id="6" name="bg object 17">
            <a:extLst>
              <a:ext uri="{FF2B5EF4-FFF2-40B4-BE49-F238E27FC236}">
                <a16:creationId xmlns:a16="http://schemas.microsoft.com/office/drawing/2014/main" id="{3DF14FC2-2E52-4246-A45E-EFB001667934}"/>
              </a:ext>
            </a:extLst>
          </p:cNvPr>
          <p:cNvSpPr/>
          <p:nvPr/>
        </p:nvSpPr>
        <p:spPr>
          <a:xfrm>
            <a:off x="106363" y="112713"/>
            <a:ext cx="8961437" cy="681037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797">
              <a:latin typeface="+mn-lt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93488" y="1142502"/>
            <a:ext cx="2893251" cy="34150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21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0" cy="21544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>
            <a:extLst>
              <a:ext uri="{FF2B5EF4-FFF2-40B4-BE49-F238E27FC236}">
                <a16:creationId xmlns:a16="http://schemas.microsoft.com/office/drawing/2014/main" id="{65B16B41-52C1-41F2-AAE8-4CEFE0E206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ctr" defTabSz="914233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D3C45029-E02C-4DB0-953C-D92149AE56F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0"/>
            <a:ext cx="0" cy="0"/>
          </a:xfrm>
        </p:spPr>
        <p:txBody>
          <a:bodyPr lIns="0" tIns="0" rIns="0" bIns="0"/>
          <a:lstStyle>
            <a:lvl1pPr algn="l" defTabSz="914233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030781-4B3F-45B8-BF2E-94AE08965BAE}" type="datetimeFigureOut">
              <a:rPr lang="en-US"/>
              <a:pPr>
                <a:defRPr/>
              </a:pPr>
              <a:t>1/13/2021</a:t>
            </a:fld>
            <a:endParaRPr lang="en-US"/>
          </a:p>
        </p:txBody>
      </p:sp>
      <p:sp>
        <p:nvSpPr>
          <p:cNvPr id="9" name="Holder 7">
            <a:extLst>
              <a:ext uri="{FF2B5EF4-FFF2-40B4-BE49-F238E27FC236}">
                <a16:creationId xmlns:a16="http://schemas.microsoft.com/office/drawing/2014/main" id="{757E60D5-EBC2-4BEF-8253-524D8327C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800">
                <a:solidFill>
                  <a:srgbClr val="9A999B"/>
                </a:solidFill>
              </a:defRPr>
            </a:lvl1pPr>
          </a:lstStyle>
          <a:p>
            <a:fld id="{A9731089-AD28-4EAB-9334-BAE3185BEEC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844877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9" y="1597825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4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384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71586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6987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9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22922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7548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9" y="1089314"/>
            <a:ext cx="7772401" cy="3470673"/>
          </a:xfrm>
        </p:spPr>
        <p:txBody>
          <a:bodyPr numCol="2" spcCol="274320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53620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07762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914401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5111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914401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1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4436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096714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1352528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4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8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14408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7765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5633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1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1886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8266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85047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8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026729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9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31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94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15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9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8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9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31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94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15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9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8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9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31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94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15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9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8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9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31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94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15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9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56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32042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15119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48429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5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49816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4787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7" indent="-114287">
              <a:buFont typeface="Arial" panose="020B0604020202020204" pitchFamily="34" charset="0"/>
              <a:buChar char="•"/>
              <a:defRPr sz="1049"/>
            </a:lvl2pPr>
            <a:lvl3pPr marL="228575" indent="-114287">
              <a:defRPr sz="1049"/>
            </a:lvl3pPr>
            <a:lvl4pPr marL="400006" indent="-171431">
              <a:defRPr sz="1049"/>
            </a:lvl4pPr>
            <a:lvl5pPr marL="571437" indent="-171431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9847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4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79194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2339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2"/>
            <a:ext cx="1831086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51435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66959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2"/>
            <a:ext cx="2496312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49535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2291462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2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79519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2291462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2"/>
            <a:ext cx="3813049" cy="2241249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06280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5084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88009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523810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8502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0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11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33424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82148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3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9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8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3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24014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1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1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1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1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503869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1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1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1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1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04872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1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1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1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36960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1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1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1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523024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9" y="3638069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69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91558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9" y="3638069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69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993355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699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699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699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699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7075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9" y="209975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4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699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699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699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699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53" indent="-128576">
              <a:defRPr sz="1049">
                <a:solidFill>
                  <a:srgbClr val="FFFFFF"/>
                </a:solidFill>
              </a:defRPr>
            </a:lvl3pPr>
            <a:lvl4pPr marL="385729" indent="-128576">
              <a:defRPr sz="1049">
                <a:solidFill>
                  <a:srgbClr val="FFFFFF"/>
                </a:solidFill>
              </a:defRPr>
            </a:lvl4pPr>
            <a:lvl5pPr marL="557165" indent="-171436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3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6" indent="-128576">
              <a:buFont typeface="Arial" panose="020B0604020202020204" pitchFamily="34" charset="0"/>
              <a:buChar char="•"/>
              <a:defRPr sz="1049"/>
            </a:lvl2pPr>
            <a:lvl3pPr marL="257153" indent="-128576">
              <a:defRPr sz="1049"/>
            </a:lvl3pPr>
            <a:lvl4pPr marL="385729" indent="-128576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9" y="700088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7145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9" Type="http://schemas.openxmlformats.org/officeDocument/2006/relationships/slideLayout" Target="../slideLayouts/slideLayout39.xml" /><Relationship Id="rId21" Type="http://schemas.openxmlformats.org/officeDocument/2006/relationships/slideLayout" Target="../slideLayouts/slideLayout21.xml" /><Relationship Id="rId34" Type="http://schemas.openxmlformats.org/officeDocument/2006/relationships/slideLayout" Target="../slideLayouts/slideLayout34.xml" /><Relationship Id="rId42" Type="http://schemas.openxmlformats.org/officeDocument/2006/relationships/slideLayout" Target="../slideLayouts/slideLayout42.xml" /><Relationship Id="rId47" Type="http://schemas.openxmlformats.org/officeDocument/2006/relationships/slideLayout" Target="../slideLayouts/slideLayout47.xml" /><Relationship Id="rId50" Type="http://schemas.openxmlformats.org/officeDocument/2006/relationships/slideLayout" Target="../slideLayouts/slideLayout50.xml" /><Relationship Id="rId55" Type="http://schemas.openxmlformats.org/officeDocument/2006/relationships/slideLayout" Target="../slideLayouts/slideLayout55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29" Type="http://schemas.openxmlformats.org/officeDocument/2006/relationships/slideLayout" Target="../slideLayouts/slideLayout29.xml" /><Relationship Id="rId41" Type="http://schemas.openxmlformats.org/officeDocument/2006/relationships/slideLayout" Target="../slideLayouts/slideLayout41.xml" /><Relationship Id="rId54" Type="http://schemas.openxmlformats.org/officeDocument/2006/relationships/slideLayout" Target="../slideLayouts/slideLayout54.xml" /><Relationship Id="rId62" Type="http://schemas.openxmlformats.org/officeDocument/2006/relationships/hyperlink" Target="https://twitter.com/" TargetMode="Externa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32" Type="http://schemas.openxmlformats.org/officeDocument/2006/relationships/slideLayout" Target="../slideLayouts/slideLayout32.xml" /><Relationship Id="rId37" Type="http://schemas.openxmlformats.org/officeDocument/2006/relationships/slideLayout" Target="../slideLayouts/slideLayout37.xml" /><Relationship Id="rId40" Type="http://schemas.openxmlformats.org/officeDocument/2006/relationships/slideLayout" Target="../slideLayouts/slideLayout40.xml" /><Relationship Id="rId45" Type="http://schemas.openxmlformats.org/officeDocument/2006/relationships/slideLayout" Target="../slideLayouts/slideLayout45.xml" /><Relationship Id="rId53" Type="http://schemas.openxmlformats.org/officeDocument/2006/relationships/slideLayout" Target="../slideLayouts/slideLayout53.xml" /><Relationship Id="rId58" Type="http://schemas.openxmlformats.org/officeDocument/2006/relationships/slideLayout" Target="../slideLayouts/slideLayout58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36" Type="http://schemas.openxmlformats.org/officeDocument/2006/relationships/slideLayout" Target="../slideLayouts/slideLayout36.xml" /><Relationship Id="rId49" Type="http://schemas.openxmlformats.org/officeDocument/2006/relationships/slideLayout" Target="../slideLayouts/slideLayout49.xml" /><Relationship Id="rId57" Type="http://schemas.openxmlformats.org/officeDocument/2006/relationships/slideLayout" Target="../slideLayouts/slideLayout57.xml" /><Relationship Id="rId61" Type="http://schemas.openxmlformats.org/officeDocument/2006/relationships/hyperlink" Target="https://www.linkedin.com/" TargetMode="Externa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31" Type="http://schemas.openxmlformats.org/officeDocument/2006/relationships/slideLayout" Target="../slideLayouts/slideLayout31.xml" /><Relationship Id="rId44" Type="http://schemas.openxmlformats.org/officeDocument/2006/relationships/slideLayout" Target="../slideLayouts/slideLayout44.xml" /><Relationship Id="rId52" Type="http://schemas.openxmlformats.org/officeDocument/2006/relationships/slideLayout" Target="../slideLayouts/slideLayout52.xml" /><Relationship Id="rId60" Type="http://schemas.openxmlformats.org/officeDocument/2006/relationships/hyperlink" Target="https://www.facebook.com" TargetMode="Externa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Relationship Id="rId30" Type="http://schemas.openxmlformats.org/officeDocument/2006/relationships/slideLayout" Target="../slideLayouts/slideLayout30.xml" /><Relationship Id="rId35" Type="http://schemas.openxmlformats.org/officeDocument/2006/relationships/slideLayout" Target="../slideLayouts/slideLayout35.xml" /><Relationship Id="rId43" Type="http://schemas.openxmlformats.org/officeDocument/2006/relationships/slideLayout" Target="../slideLayouts/slideLayout43.xml" /><Relationship Id="rId48" Type="http://schemas.openxmlformats.org/officeDocument/2006/relationships/slideLayout" Target="../slideLayouts/slideLayout48.xml" /><Relationship Id="rId56" Type="http://schemas.openxmlformats.org/officeDocument/2006/relationships/slideLayout" Target="../slideLayouts/slideLayout56.xml" /><Relationship Id="rId8" Type="http://schemas.openxmlformats.org/officeDocument/2006/relationships/slideLayout" Target="../slideLayouts/slideLayout8.xml" /><Relationship Id="rId51" Type="http://schemas.openxmlformats.org/officeDocument/2006/relationships/slideLayout" Target="../slideLayouts/slideLayout51.xml" /><Relationship Id="rId3" Type="http://schemas.openxmlformats.org/officeDocument/2006/relationships/slideLayout" Target="../slideLayouts/slideLayout3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33" Type="http://schemas.openxmlformats.org/officeDocument/2006/relationships/slideLayout" Target="../slideLayouts/slideLayout33.xml" /><Relationship Id="rId38" Type="http://schemas.openxmlformats.org/officeDocument/2006/relationships/slideLayout" Target="../slideLayouts/slideLayout38.xml" /><Relationship Id="rId46" Type="http://schemas.openxmlformats.org/officeDocument/2006/relationships/slideLayout" Target="../slideLayouts/slideLayout46.xml" /><Relationship Id="rId59" Type="http://schemas.openxmlformats.org/officeDocument/2006/relationships/theme" Target="../theme/theme1.xml" 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 /><Relationship Id="rId18" Type="http://schemas.openxmlformats.org/officeDocument/2006/relationships/slideLayout" Target="../slideLayouts/slideLayout76.xml" /><Relationship Id="rId26" Type="http://schemas.openxmlformats.org/officeDocument/2006/relationships/slideLayout" Target="../slideLayouts/slideLayout84.xml" /><Relationship Id="rId39" Type="http://schemas.openxmlformats.org/officeDocument/2006/relationships/slideLayout" Target="../slideLayouts/slideLayout97.xml" /><Relationship Id="rId21" Type="http://schemas.openxmlformats.org/officeDocument/2006/relationships/slideLayout" Target="../slideLayouts/slideLayout79.xml" /><Relationship Id="rId34" Type="http://schemas.openxmlformats.org/officeDocument/2006/relationships/slideLayout" Target="../slideLayouts/slideLayout92.xml" /><Relationship Id="rId42" Type="http://schemas.openxmlformats.org/officeDocument/2006/relationships/slideLayout" Target="../slideLayouts/slideLayout100.xml" /><Relationship Id="rId47" Type="http://schemas.openxmlformats.org/officeDocument/2006/relationships/slideLayout" Target="../slideLayouts/slideLayout105.xml" /><Relationship Id="rId50" Type="http://schemas.openxmlformats.org/officeDocument/2006/relationships/slideLayout" Target="../slideLayouts/slideLayout108.xml" /><Relationship Id="rId55" Type="http://schemas.openxmlformats.org/officeDocument/2006/relationships/slideLayout" Target="../slideLayouts/slideLayout113.xml" /><Relationship Id="rId7" Type="http://schemas.openxmlformats.org/officeDocument/2006/relationships/slideLayout" Target="../slideLayouts/slideLayout65.xml" /><Relationship Id="rId2" Type="http://schemas.openxmlformats.org/officeDocument/2006/relationships/slideLayout" Target="../slideLayouts/slideLayout60.xml" /><Relationship Id="rId16" Type="http://schemas.openxmlformats.org/officeDocument/2006/relationships/slideLayout" Target="../slideLayouts/slideLayout74.xml" /><Relationship Id="rId20" Type="http://schemas.openxmlformats.org/officeDocument/2006/relationships/slideLayout" Target="../slideLayouts/slideLayout78.xml" /><Relationship Id="rId29" Type="http://schemas.openxmlformats.org/officeDocument/2006/relationships/slideLayout" Target="../slideLayouts/slideLayout87.xml" /><Relationship Id="rId41" Type="http://schemas.openxmlformats.org/officeDocument/2006/relationships/slideLayout" Target="../slideLayouts/slideLayout99.xml" /><Relationship Id="rId54" Type="http://schemas.openxmlformats.org/officeDocument/2006/relationships/slideLayout" Target="../slideLayouts/slideLayout112.xml" /><Relationship Id="rId62" Type="http://schemas.openxmlformats.org/officeDocument/2006/relationships/hyperlink" Target="https://twitter.com/" TargetMode="External" /><Relationship Id="rId1" Type="http://schemas.openxmlformats.org/officeDocument/2006/relationships/slideLayout" Target="../slideLayouts/slideLayout59.xml" /><Relationship Id="rId6" Type="http://schemas.openxmlformats.org/officeDocument/2006/relationships/slideLayout" Target="../slideLayouts/slideLayout64.xml" /><Relationship Id="rId11" Type="http://schemas.openxmlformats.org/officeDocument/2006/relationships/slideLayout" Target="../slideLayouts/slideLayout69.xml" /><Relationship Id="rId24" Type="http://schemas.openxmlformats.org/officeDocument/2006/relationships/slideLayout" Target="../slideLayouts/slideLayout82.xml" /><Relationship Id="rId32" Type="http://schemas.openxmlformats.org/officeDocument/2006/relationships/slideLayout" Target="../slideLayouts/slideLayout90.xml" /><Relationship Id="rId37" Type="http://schemas.openxmlformats.org/officeDocument/2006/relationships/slideLayout" Target="../slideLayouts/slideLayout95.xml" /><Relationship Id="rId40" Type="http://schemas.openxmlformats.org/officeDocument/2006/relationships/slideLayout" Target="../slideLayouts/slideLayout98.xml" /><Relationship Id="rId45" Type="http://schemas.openxmlformats.org/officeDocument/2006/relationships/slideLayout" Target="../slideLayouts/slideLayout103.xml" /><Relationship Id="rId53" Type="http://schemas.openxmlformats.org/officeDocument/2006/relationships/slideLayout" Target="../slideLayouts/slideLayout111.xml" /><Relationship Id="rId58" Type="http://schemas.openxmlformats.org/officeDocument/2006/relationships/slideLayout" Target="../slideLayouts/slideLayout116.xml" /><Relationship Id="rId5" Type="http://schemas.openxmlformats.org/officeDocument/2006/relationships/slideLayout" Target="../slideLayouts/slideLayout63.xml" /><Relationship Id="rId15" Type="http://schemas.openxmlformats.org/officeDocument/2006/relationships/slideLayout" Target="../slideLayouts/slideLayout73.xml" /><Relationship Id="rId23" Type="http://schemas.openxmlformats.org/officeDocument/2006/relationships/slideLayout" Target="../slideLayouts/slideLayout81.xml" /><Relationship Id="rId28" Type="http://schemas.openxmlformats.org/officeDocument/2006/relationships/slideLayout" Target="../slideLayouts/slideLayout86.xml" /><Relationship Id="rId36" Type="http://schemas.openxmlformats.org/officeDocument/2006/relationships/slideLayout" Target="../slideLayouts/slideLayout94.xml" /><Relationship Id="rId49" Type="http://schemas.openxmlformats.org/officeDocument/2006/relationships/slideLayout" Target="../slideLayouts/slideLayout107.xml" /><Relationship Id="rId57" Type="http://schemas.openxmlformats.org/officeDocument/2006/relationships/slideLayout" Target="../slideLayouts/slideLayout115.xml" /><Relationship Id="rId61" Type="http://schemas.openxmlformats.org/officeDocument/2006/relationships/hyperlink" Target="https://www.linkedin.com/" TargetMode="External" /><Relationship Id="rId10" Type="http://schemas.openxmlformats.org/officeDocument/2006/relationships/slideLayout" Target="../slideLayouts/slideLayout68.xml" /><Relationship Id="rId19" Type="http://schemas.openxmlformats.org/officeDocument/2006/relationships/slideLayout" Target="../slideLayouts/slideLayout77.xml" /><Relationship Id="rId31" Type="http://schemas.openxmlformats.org/officeDocument/2006/relationships/slideLayout" Target="../slideLayouts/slideLayout89.xml" /><Relationship Id="rId44" Type="http://schemas.openxmlformats.org/officeDocument/2006/relationships/slideLayout" Target="../slideLayouts/slideLayout102.xml" /><Relationship Id="rId52" Type="http://schemas.openxmlformats.org/officeDocument/2006/relationships/slideLayout" Target="../slideLayouts/slideLayout110.xml" /><Relationship Id="rId60" Type="http://schemas.openxmlformats.org/officeDocument/2006/relationships/hyperlink" Target="https://www.facebook.com" TargetMode="External" /><Relationship Id="rId4" Type="http://schemas.openxmlformats.org/officeDocument/2006/relationships/slideLayout" Target="../slideLayouts/slideLayout62.xml" /><Relationship Id="rId9" Type="http://schemas.openxmlformats.org/officeDocument/2006/relationships/slideLayout" Target="../slideLayouts/slideLayout67.xml" /><Relationship Id="rId14" Type="http://schemas.openxmlformats.org/officeDocument/2006/relationships/slideLayout" Target="../slideLayouts/slideLayout72.xml" /><Relationship Id="rId22" Type="http://schemas.openxmlformats.org/officeDocument/2006/relationships/slideLayout" Target="../slideLayouts/slideLayout80.xml" /><Relationship Id="rId27" Type="http://schemas.openxmlformats.org/officeDocument/2006/relationships/slideLayout" Target="../slideLayouts/slideLayout85.xml" /><Relationship Id="rId30" Type="http://schemas.openxmlformats.org/officeDocument/2006/relationships/slideLayout" Target="../slideLayouts/slideLayout88.xml" /><Relationship Id="rId35" Type="http://schemas.openxmlformats.org/officeDocument/2006/relationships/slideLayout" Target="../slideLayouts/slideLayout93.xml" /><Relationship Id="rId43" Type="http://schemas.openxmlformats.org/officeDocument/2006/relationships/slideLayout" Target="../slideLayouts/slideLayout101.xml" /><Relationship Id="rId48" Type="http://schemas.openxmlformats.org/officeDocument/2006/relationships/slideLayout" Target="../slideLayouts/slideLayout106.xml" /><Relationship Id="rId56" Type="http://schemas.openxmlformats.org/officeDocument/2006/relationships/slideLayout" Target="../slideLayouts/slideLayout114.xml" /><Relationship Id="rId8" Type="http://schemas.openxmlformats.org/officeDocument/2006/relationships/slideLayout" Target="../slideLayouts/slideLayout66.xml" /><Relationship Id="rId51" Type="http://schemas.openxmlformats.org/officeDocument/2006/relationships/slideLayout" Target="../slideLayouts/slideLayout109.xml" /><Relationship Id="rId3" Type="http://schemas.openxmlformats.org/officeDocument/2006/relationships/slideLayout" Target="../slideLayouts/slideLayout61.xml" /><Relationship Id="rId12" Type="http://schemas.openxmlformats.org/officeDocument/2006/relationships/slideLayout" Target="../slideLayouts/slideLayout70.xml" /><Relationship Id="rId17" Type="http://schemas.openxmlformats.org/officeDocument/2006/relationships/slideLayout" Target="../slideLayouts/slideLayout75.xml" /><Relationship Id="rId25" Type="http://schemas.openxmlformats.org/officeDocument/2006/relationships/slideLayout" Target="../slideLayouts/slideLayout83.xml" /><Relationship Id="rId33" Type="http://schemas.openxmlformats.org/officeDocument/2006/relationships/slideLayout" Target="../slideLayouts/slideLayout91.xml" /><Relationship Id="rId38" Type="http://schemas.openxmlformats.org/officeDocument/2006/relationships/slideLayout" Target="../slideLayouts/slideLayout96.xml" /><Relationship Id="rId46" Type="http://schemas.openxmlformats.org/officeDocument/2006/relationships/slideLayout" Target="../slideLayouts/slideLayout104.xml" /><Relationship Id="rId59" Type="http://schemas.openxmlformats.org/officeDocument/2006/relationships/theme" Target="../theme/theme2.xml" 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 /><Relationship Id="rId18" Type="http://schemas.openxmlformats.org/officeDocument/2006/relationships/slideLayout" Target="../slideLayouts/slideLayout134.xml" /><Relationship Id="rId26" Type="http://schemas.openxmlformats.org/officeDocument/2006/relationships/slideLayout" Target="../slideLayouts/slideLayout142.xml" /><Relationship Id="rId39" Type="http://schemas.openxmlformats.org/officeDocument/2006/relationships/slideLayout" Target="../slideLayouts/slideLayout155.xml" /><Relationship Id="rId21" Type="http://schemas.openxmlformats.org/officeDocument/2006/relationships/slideLayout" Target="../slideLayouts/slideLayout137.xml" /><Relationship Id="rId34" Type="http://schemas.openxmlformats.org/officeDocument/2006/relationships/slideLayout" Target="../slideLayouts/slideLayout150.xml" /><Relationship Id="rId42" Type="http://schemas.openxmlformats.org/officeDocument/2006/relationships/slideLayout" Target="../slideLayouts/slideLayout158.xml" /><Relationship Id="rId47" Type="http://schemas.openxmlformats.org/officeDocument/2006/relationships/slideLayout" Target="../slideLayouts/slideLayout163.xml" /><Relationship Id="rId50" Type="http://schemas.openxmlformats.org/officeDocument/2006/relationships/slideLayout" Target="../slideLayouts/slideLayout166.xml" /><Relationship Id="rId55" Type="http://schemas.openxmlformats.org/officeDocument/2006/relationships/slideLayout" Target="../slideLayouts/slideLayout171.xml" /><Relationship Id="rId7" Type="http://schemas.openxmlformats.org/officeDocument/2006/relationships/slideLayout" Target="../slideLayouts/slideLayout123.xml" /><Relationship Id="rId2" Type="http://schemas.openxmlformats.org/officeDocument/2006/relationships/slideLayout" Target="../slideLayouts/slideLayout118.xml" /><Relationship Id="rId16" Type="http://schemas.openxmlformats.org/officeDocument/2006/relationships/slideLayout" Target="../slideLayouts/slideLayout132.xml" /><Relationship Id="rId20" Type="http://schemas.openxmlformats.org/officeDocument/2006/relationships/slideLayout" Target="../slideLayouts/slideLayout136.xml" /><Relationship Id="rId29" Type="http://schemas.openxmlformats.org/officeDocument/2006/relationships/slideLayout" Target="../slideLayouts/slideLayout145.xml" /><Relationship Id="rId41" Type="http://schemas.openxmlformats.org/officeDocument/2006/relationships/slideLayout" Target="../slideLayouts/slideLayout157.xml" /><Relationship Id="rId54" Type="http://schemas.openxmlformats.org/officeDocument/2006/relationships/slideLayout" Target="../slideLayouts/slideLayout170.xml" /><Relationship Id="rId62" Type="http://schemas.openxmlformats.org/officeDocument/2006/relationships/hyperlink" Target="https://twitter.com/" TargetMode="External" /><Relationship Id="rId1" Type="http://schemas.openxmlformats.org/officeDocument/2006/relationships/slideLayout" Target="../slideLayouts/slideLayout117.xml" /><Relationship Id="rId6" Type="http://schemas.openxmlformats.org/officeDocument/2006/relationships/slideLayout" Target="../slideLayouts/slideLayout122.xml" /><Relationship Id="rId11" Type="http://schemas.openxmlformats.org/officeDocument/2006/relationships/slideLayout" Target="../slideLayouts/slideLayout127.xml" /><Relationship Id="rId24" Type="http://schemas.openxmlformats.org/officeDocument/2006/relationships/slideLayout" Target="../slideLayouts/slideLayout140.xml" /><Relationship Id="rId32" Type="http://schemas.openxmlformats.org/officeDocument/2006/relationships/slideLayout" Target="../slideLayouts/slideLayout148.xml" /><Relationship Id="rId37" Type="http://schemas.openxmlformats.org/officeDocument/2006/relationships/slideLayout" Target="../slideLayouts/slideLayout153.xml" /><Relationship Id="rId40" Type="http://schemas.openxmlformats.org/officeDocument/2006/relationships/slideLayout" Target="../slideLayouts/slideLayout156.xml" /><Relationship Id="rId45" Type="http://schemas.openxmlformats.org/officeDocument/2006/relationships/slideLayout" Target="../slideLayouts/slideLayout161.xml" /><Relationship Id="rId53" Type="http://schemas.openxmlformats.org/officeDocument/2006/relationships/slideLayout" Target="../slideLayouts/slideLayout169.xml" /><Relationship Id="rId58" Type="http://schemas.openxmlformats.org/officeDocument/2006/relationships/slideLayout" Target="../slideLayouts/slideLayout174.xml" /><Relationship Id="rId5" Type="http://schemas.openxmlformats.org/officeDocument/2006/relationships/slideLayout" Target="../slideLayouts/slideLayout121.xml" /><Relationship Id="rId15" Type="http://schemas.openxmlformats.org/officeDocument/2006/relationships/slideLayout" Target="../slideLayouts/slideLayout131.xml" /><Relationship Id="rId23" Type="http://schemas.openxmlformats.org/officeDocument/2006/relationships/slideLayout" Target="../slideLayouts/slideLayout139.xml" /><Relationship Id="rId28" Type="http://schemas.openxmlformats.org/officeDocument/2006/relationships/slideLayout" Target="../slideLayouts/slideLayout144.xml" /><Relationship Id="rId36" Type="http://schemas.openxmlformats.org/officeDocument/2006/relationships/slideLayout" Target="../slideLayouts/slideLayout152.xml" /><Relationship Id="rId49" Type="http://schemas.openxmlformats.org/officeDocument/2006/relationships/slideLayout" Target="../slideLayouts/slideLayout165.xml" /><Relationship Id="rId57" Type="http://schemas.openxmlformats.org/officeDocument/2006/relationships/slideLayout" Target="../slideLayouts/slideLayout173.xml" /><Relationship Id="rId61" Type="http://schemas.openxmlformats.org/officeDocument/2006/relationships/hyperlink" Target="https://www.linkedin.com/" TargetMode="External" /><Relationship Id="rId10" Type="http://schemas.openxmlformats.org/officeDocument/2006/relationships/slideLayout" Target="../slideLayouts/slideLayout126.xml" /><Relationship Id="rId19" Type="http://schemas.openxmlformats.org/officeDocument/2006/relationships/slideLayout" Target="../slideLayouts/slideLayout135.xml" /><Relationship Id="rId31" Type="http://schemas.openxmlformats.org/officeDocument/2006/relationships/slideLayout" Target="../slideLayouts/slideLayout147.xml" /><Relationship Id="rId44" Type="http://schemas.openxmlformats.org/officeDocument/2006/relationships/slideLayout" Target="../slideLayouts/slideLayout160.xml" /><Relationship Id="rId52" Type="http://schemas.openxmlformats.org/officeDocument/2006/relationships/slideLayout" Target="../slideLayouts/slideLayout168.xml" /><Relationship Id="rId60" Type="http://schemas.openxmlformats.org/officeDocument/2006/relationships/hyperlink" Target="https://www.facebook.com" TargetMode="External" /><Relationship Id="rId4" Type="http://schemas.openxmlformats.org/officeDocument/2006/relationships/slideLayout" Target="../slideLayouts/slideLayout120.xml" /><Relationship Id="rId9" Type="http://schemas.openxmlformats.org/officeDocument/2006/relationships/slideLayout" Target="../slideLayouts/slideLayout125.xml" /><Relationship Id="rId14" Type="http://schemas.openxmlformats.org/officeDocument/2006/relationships/slideLayout" Target="../slideLayouts/slideLayout130.xml" /><Relationship Id="rId22" Type="http://schemas.openxmlformats.org/officeDocument/2006/relationships/slideLayout" Target="../slideLayouts/slideLayout138.xml" /><Relationship Id="rId27" Type="http://schemas.openxmlformats.org/officeDocument/2006/relationships/slideLayout" Target="../slideLayouts/slideLayout143.xml" /><Relationship Id="rId30" Type="http://schemas.openxmlformats.org/officeDocument/2006/relationships/slideLayout" Target="../slideLayouts/slideLayout146.xml" /><Relationship Id="rId35" Type="http://schemas.openxmlformats.org/officeDocument/2006/relationships/slideLayout" Target="../slideLayouts/slideLayout151.xml" /><Relationship Id="rId43" Type="http://schemas.openxmlformats.org/officeDocument/2006/relationships/slideLayout" Target="../slideLayouts/slideLayout159.xml" /><Relationship Id="rId48" Type="http://schemas.openxmlformats.org/officeDocument/2006/relationships/slideLayout" Target="../slideLayouts/slideLayout164.xml" /><Relationship Id="rId56" Type="http://schemas.openxmlformats.org/officeDocument/2006/relationships/slideLayout" Target="../slideLayouts/slideLayout172.xml" /><Relationship Id="rId8" Type="http://schemas.openxmlformats.org/officeDocument/2006/relationships/slideLayout" Target="../slideLayouts/slideLayout124.xml" /><Relationship Id="rId51" Type="http://schemas.openxmlformats.org/officeDocument/2006/relationships/slideLayout" Target="../slideLayouts/slideLayout167.xml" /><Relationship Id="rId3" Type="http://schemas.openxmlformats.org/officeDocument/2006/relationships/slideLayout" Target="../slideLayouts/slideLayout119.xml" /><Relationship Id="rId12" Type="http://schemas.openxmlformats.org/officeDocument/2006/relationships/slideLayout" Target="../slideLayouts/slideLayout128.xml" /><Relationship Id="rId17" Type="http://schemas.openxmlformats.org/officeDocument/2006/relationships/slideLayout" Target="../slideLayouts/slideLayout133.xml" /><Relationship Id="rId25" Type="http://schemas.openxmlformats.org/officeDocument/2006/relationships/slideLayout" Target="../slideLayouts/slideLayout141.xml" /><Relationship Id="rId33" Type="http://schemas.openxmlformats.org/officeDocument/2006/relationships/slideLayout" Target="../slideLayouts/slideLayout149.xml" /><Relationship Id="rId38" Type="http://schemas.openxmlformats.org/officeDocument/2006/relationships/slideLayout" Target="../slideLayouts/slideLayout154.xml" /><Relationship Id="rId46" Type="http://schemas.openxmlformats.org/officeDocument/2006/relationships/slideLayout" Target="../slideLayouts/slideLayout162.xml" /><Relationship Id="rId59" Type="http://schemas.openxmlformats.org/officeDocument/2006/relationships/theme" Target="../theme/theme3.xml" 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7.xml" /><Relationship Id="rId18" Type="http://schemas.openxmlformats.org/officeDocument/2006/relationships/slideLayout" Target="../slideLayouts/slideLayout192.xml" /><Relationship Id="rId26" Type="http://schemas.openxmlformats.org/officeDocument/2006/relationships/slideLayout" Target="../slideLayouts/slideLayout200.xml" /><Relationship Id="rId39" Type="http://schemas.openxmlformats.org/officeDocument/2006/relationships/slideLayout" Target="../slideLayouts/slideLayout213.xml" /><Relationship Id="rId21" Type="http://schemas.openxmlformats.org/officeDocument/2006/relationships/slideLayout" Target="../slideLayouts/slideLayout195.xml" /><Relationship Id="rId34" Type="http://schemas.openxmlformats.org/officeDocument/2006/relationships/slideLayout" Target="../slideLayouts/slideLayout208.xml" /><Relationship Id="rId42" Type="http://schemas.openxmlformats.org/officeDocument/2006/relationships/slideLayout" Target="../slideLayouts/slideLayout216.xml" /><Relationship Id="rId47" Type="http://schemas.openxmlformats.org/officeDocument/2006/relationships/slideLayout" Target="../slideLayouts/slideLayout221.xml" /><Relationship Id="rId50" Type="http://schemas.openxmlformats.org/officeDocument/2006/relationships/slideLayout" Target="../slideLayouts/slideLayout224.xml" /><Relationship Id="rId55" Type="http://schemas.openxmlformats.org/officeDocument/2006/relationships/slideLayout" Target="../slideLayouts/slideLayout229.xml" /><Relationship Id="rId7" Type="http://schemas.openxmlformats.org/officeDocument/2006/relationships/slideLayout" Target="../slideLayouts/slideLayout181.xml" /><Relationship Id="rId2" Type="http://schemas.openxmlformats.org/officeDocument/2006/relationships/slideLayout" Target="../slideLayouts/slideLayout176.xml" /><Relationship Id="rId16" Type="http://schemas.openxmlformats.org/officeDocument/2006/relationships/slideLayout" Target="../slideLayouts/slideLayout190.xml" /><Relationship Id="rId20" Type="http://schemas.openxmlformats.org/officeDocument/2006/relationships/slideLayout" Target="../slideLayouts/slideLayout194.xml" /><Relationship Id="rId29" Type="http://schemas.openxmlformats.org/officeDocument/2006/relationships/slideLayout" Target="../slideLayouts/slideLayout203.xml" /><Relationship Id="rId41" Type="http://schemas.openxmlformats.org/officeDocument/2006/relationships/slideLayout" Target="../slideLayouts/slideLayout215.xml" /><Relationship Id="rId54" Type="http://schemas.openxmlformats.org/officeDocument/2006/relationships/slideLayout" Target="../slideLayouts/slideLayout228.xml" /><Relationship Id="rId62" Type="http://schemas.openxmlformats.org/officeDocument/2006/relationships/hyperlink" Target="https://twitter.com/" TargetMode="External" /><Relationship Id="rId1" Type="http://schemas.openxmlformats.org/officeDocument/2006/relationships/slideLayout" Target="../slideLayouts/slideLayout175.xml" /><Relationship Id="rId6" Type="http://schemas.openxmlformats.org/officeDocument/2006/relationships/slideLayout" Target="../slideLayouts/slideLayout180.xml" /><Relationship Id="rId11" Type="http://schemas.openxmlformats.org/officeDocument/2006/relationships/slideLayout" Target="../slideLayouts/slideLayout185.xml" /><Relationship Id="rId24" Type="http://schemas.openxmlformats.org/officeDocument/2006/relationships/slideLayout" Target="../slideLayouts/slideLayout198.xml" /><Relationship Id="rId32" Type="http://schemas.openxmlformats.org/officeDocument/2006/relationships/slideLayout" Target="../slideLayouts/slideLayout206.xml" /><Relationship Id="rId37" Type="http://schemas.openxmlformats.org/officeDocument/2006/relationships/slideLayout" Target="../slideLayouts/slideLayout211.xml" /><Relationship Id="rId40" Type="http://schemas.openxmlformats.org/officeDocument/2006/relationships/slideLayout" Target="../slideLayouts/slideLayout214.xml" /><Relationship Id="rId45" Type="http://schemas.openxmlformats.org/officeDocument/2006/relationships/slideLayout" Target="../slideLayouts/slideLayout219.xml" /><Relationship Id="rId53" Type="http://schemas.openxmlformats.org/officeDocument/2006/relationships/slideLayout" Target="../slideLayouts/slideLayout227.xml" /><Relationship Id="rId58" Type="http://schemas.openxmlformats.org/officeDocument/2006/relationships/slideLayout" Target="../slideLayouts/slideLayout232.xml" /><Relationship Id="rId5" Type="http://schemas.openxmlformats.org/officeDocument/2006/relationships/slideLayout" Target="../slideLayouts/slideLayout179.xml" /><Relationship Id="rId15" Type="http://schemas.openxmlformats.org/officeDocument/2006/relationships/slideLayout" Target="../slideLayouts/slideLayout189.xml" /><Relationship Id="rId23" Type="http://schemas.openxmlformats.org/officeDocument/2006/relationships/slideLayout" Target="../slideLayouts/slideLayout197.xml" /><Relationship Id="rId28" Type="http://schemas.openxmlformats.org/officeDocument/2006/relationships/slideLayout" Target="../slideLayouts/slideLayout202.xml" /><Relationship Id="rId36" Type="http://schemas.openxmlformats.org/officeDocument/2006/relationships/slideLayout" Target="../slideLayouts/slideLayout210.xml" /><Relationship Id="rId49" Type="http://schemas.openxmlformats.org/officeDocument/2006/relationships/slideLayout" Target="../slideLayouts/slideLayout223.xml" /><Relationship Id="rId57" Type="http://schemas.openxmlformats.org/officeDocument/2006/relationships/slideLayout" Target="../slideLayouts/slideLayout231.xml" /><Relationship Id="rId61" Type="http://schemas.openxmlformats.org/officeDocument/2006/relationships/hyperlink" Target="https://www.linkedin.com/" TargetMode="External" /><Relationship Id="rId10" Type="http://schemas.openxmlformats.org/officeDocument/2006/relationships/slideLayout" Target="../slideLayouts/slideLayout184.xml" /><Relationship Id="rId19" Type="http://schemas.openxmlformats.org/officeDocument/2006/relationships/slideLayout" Target="../slideLayouts/slideLayout193.xml" /><Relationship Id="rId31" Type="http://schemas.openxmlformats.org/officeDocument/2006/relationships/slideLayout" Target="../slideLayouts/slideLayout205.xml" /><Relationship Id="rId44" Type="http://schemas.openxmlformats.org/officeDocument/2006/relationships/slideLayout" Target="../slideLayouts/slideLayout218.xml" /><Relationship Id="rId52" Type="http://schemas.openxmlformats.org/officeDocument/2006/relationships/slideLayout" Target="../slideLayouts/slideLayout226.xml" /><Relationship Id="rId60" Type="http://schemas.openxmlformats.org/officeDocument/2006/relationships/hyperlink" Target="https://www.facebook.com" TargetMode="External" /><Relationship Id="rId4" Type="http://schemas.openxmlformats.org/officeDocument/2006/relationships/slideLayout" Target="../slideLayouts/slideLayout178.xml" /><Relationship Id="rId9" Type="http://schemas.openxmlformats.org/officeDocument/2006/relationships/slideLayout" Target="../slideLayouts/slideLayout183.xml" /><Relationship Id="rId14" Type="http://schemas.openxmlformats.org/officeDocument/2006/relationships/slideLayout" Target="../slideLayouts/slideLayout188.xml" /><Relationship Id="rId22" Type="http://schemas.openxmlformats.org/officeDocument/2006/relationships/slideLayout" Target="../slideLayouts/slideLayout196.xml" /><Relationship Id="rId27" Type="http://schemas.openxmlformats.org/officeDocument/2006/relationships/slideLayout" Target="../slideLayouts/slideLayout201.xml" /><Relationship Id="rId30" Type="http://schemas.openxmlformats.org/officeDocument/2006/relationships/slideLayout" Target="../slideLayouts/slideLayout204.xml" /><Relationship Id="rId35" Type="http://schemas.openxmlformats.org/officeDocument/2006/relationships/slideLayout" Target="../slideLayouts/slideLayout209.xml" /><Relationship Id="rId43" Type="http://schemas.openxmlformats.org/officeDocument/2006/relationships/slideLayout" Target="../slideLayouts/slideLayout217.xml" /><Relationship Id="rId48" Type="http://schemas.openxmlformats.org/officeDocument/2006/relationships/slideLayout" Target="../slideLayouts/slideLayout222.xml" /><Relationship Id="rId56" Type="http://schemas.openxmlformats.org/officeDocument/2006/relationships/slideLayout" Target="../slideLayouts/slideLayout230.xml" /><Relationship Id="rId8" Type="http://schemas.openxmlformats.org/officeDocument/2006/relationships/slideLayout" Target="../slideLayouts/slideLayout182.xml" /><Relationship Id="rId51" Type="http://schemas.openxmlformats.org/officeDocument/2006/relationships/slideLayout" Target="../slideLayouts/slideLayout225.xml" /><Relationship Id="rId3" Type="http://schemas.openxmlformats.org/officeDocument/2006/relationships/slideLayout" Target="../slideLayouts/slideLayout177.xml" /><Relationship Id="rId12" Type="http://schemas.openxmlformats.org/officeDocument/2006/relationships/slideLayout" Target="../slideLayouts/slideLayout186.xml" /><Relationship Id="rId17" Type="http://schemas.openxmlformats.org/officeDocument/2006/relationships/slideLayout" Target="../slideLayouts/slideLayout191.xml" /><Relationship Id="rId25" Type="http://schemas.openxmlformats.org/officeDocument/2006/relationships/slideLayout" Target="../slideLayouts/slideLayout199.xml" /><Relationship Id="rId33" Type="http://schemas.openxmlformats.org/officeDocument/2006/relationships/slideLayout" Target="../slideLayouts/slideLayout207.xml" /><Relationship Id="rId38" Type="http://schemas.openxmlformats.org/officeDocument/2006/relationships/slideLayout" Target="../slideLayouts/slideLayout212.xml" /><Relationship Id="rId46" Type="http://schemas.openxmlformats.org/officeDocument/2006/relationships/slideLayout" Target="../slideLayouts/slideLayout220.xml" /><Relationship Id="rId59" Type="http://schemas.openxmlformats.org/officeDocument/2006/relationships/theme" Target="../theme/theme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B9411-DE25-4FC7-BAA7-0B18492E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4B2D0-9C37-4AA5-9D56-6B748B537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96C4136-82F6-44BD-A684-BDA8B85EA53E}"/>
              </a:ext>
            </a:extLst>
          </p:cNvPr>
          <p:cNvSpPr txBox="1">
            <a:spLocks/>
          </p:cNvSpPr>
          <p:nvPr userDrawn="1"/>
        </p:nvSpPr>
        <p:spPr>
          <a:xfrm>
            <a:off x="6326188" y="4727575"/>
            <a:ext cx="1620837" cy="231775"/>
          </a:xfrm>
          <a:prstGeom prst="rect">
            <a:avLst/>
          </a:prstGeom>
        </p:spPr>
        <p:txBody>
          <a:bodyPr lIns="91430" tIns="45714" rIns="91430" bIns="45714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i9 presentation to Joe Smith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312847-72C2-4969-B16F-03BB4FAC3DA4}"/>
              </a:ext>
            </a:extLst>
          </p:cNvPr>
          <p:cNvSpPr txBox="1">
            <a:spLocks/>
          </p:cNvSpPr>
          <p:nvPr userDrawn="1"/>
        </p:nvSpPr>
        <p:spPr>
          <a:xfrm>
            <a:off x="612775" y="4719638"/>
            <a:ext cx="103188" cy="247650"/>
          </a:xfrm>
          <a:prstGeom prst="rect">
            <a:avLst/>
          </a:prstGeom>
        </p:spPr>
        <p:txBody>
          <a:bodyPr wrap="none" lIns="91430" tIns="45714" rIns="91430" bIns="45714" anchor="ctr"/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algn="ctr" defTabSz="914400" eaLnBrk="1" hangingPunct="1"/>
            <a:fld id="{68BFA772-2544-4412-B339-0A9BB1E55A19}" type="slidenum">
              <a:rPr lang="en-US" altLang="en-US" sz="900">
                <a:solidFill>
                  <a:srgbClr val="9A999B"/>
                </a:solidFill>
              </a:rPr>
              <a:pPr algn="ctr" defTabSz="914400" eaLnBrk="1" hangingPunct="1"/>
              <a:t>‹#›</a:t>
            </a:fld>
            <a:endParaRPr lang="en-US" altLang="en-US" sz="900">
              <a:solidFill>
                <a:srgbClr val="9A999B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B46F24-737A-4E28-AEFC-42CBBEBE9CF1}"/>
              </a:ext>
            </a:extLst>
          </p:cNvPr>
          <p:cNvSpPr/>
          <p:nvPr/>
        </p:nvSpPr>
        <p:spPr>
          <a:xfrm>
            <a:off x="539750" y="4718050"/>
            <a:ext cx="249238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67E1BA-9635-463A-96CF-8F8BF73EC24E}"/>
              </a:ext>
            </a:extLst>
          </p:cNvPr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302698E-4C2B-4EB6-A82D-143063508619}"/>
              </a:ext>
            </a:extLst>
          </p:cNvPr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B42359-6320-49D2-BC9C-EE3837D9CF95}"/>
              </a:ext>
            </a:extLst>
          </p:cNvPr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8437FE12-1596-4273-A769-19F8DD89CE01}"/>
              </a:ext>
            </a:extLst>
          </p:cNvPr>
          <p:cNvSpPr/>
          <p:nvPr/>
        </p:nvSpPr>
        <p:spPr>
          <a:xfrm rot="13500000">
            <a:off x="939801" y="4808537"/>
            <a:ext cx="68262" cy="6826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/>
          </a:p>
        </p:txBody>
      </p:sp>
      <p:sp>
        <p:nvSpPr>
          <p:cNvPr id="1035" name="Freeform 6">
            <a:extLst>
              <a:ext uri="{FF2B5EF4-FFF2-40B4-BE49-F238E27FC236}">
                <a16:creationId xmlns:a16="http://schemas.microsoft.com/office/drawing/2014/main" id="{85D48DB3-FE13-447F-8DB9-C7DDE56C8803}"/>
              </a:ext>
            </a:extLst>
          </p:cNvPr>
          <p:cNvSpPr>
            <a:spLocks/>
          </p:cNvSpPr>
          <p:nvPr/>
        </p:nvSpPr>
        <p:spPr bwMode="auto">
          <a:xfrm>
            <a:off x="8126413" y="4792663"/>
            <a:ext cx="47625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endParaRPr lang="en-US"/>
          </a:p>
        </p:txBody>
      </p:sp>
      <p:sp>
        <p:nvSpPr>
          <p:cNvPr id="1036" name="Freeform 7">
            <a:extLst>
              <a:ext uri="{FF2B5EF4-FFF2-40B4-BE49-F238E27FC236}">
                <a16:creationId xmlns:a16="http://schemas.microsoft.com/office/drawing/2014/main" id="{29667EF9-E14B-4FC0-9C5C-9ACCE6208FA3}"/>
              </a:ext>
            </a:extLst>
          </p:cNvPr>
          <p:cNvSpPr>
            <a:spLocks noEditPoints="1"/>
          </p:cNvSpPr>
          <p:nvPr/>
        </p:nvSpPr>
        <p:spPr bwMode="auto">
          <a:xfrm>
            <a:off x="8423275" y="4791075"/>
            <a:ext cx="106363" cy="103188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endParaRPr lang="en-US"/>
          </a:p>
        </p:txBody>
      </p:sp>
      <p:sp>
        <p:nvSpPr>
          <p:cNvPr id="1037" name="Freeform 8">
            <a:extLst>
              <a:ext uri="{FF2B5EF4-FFF2-40B4-BE49-F238E27FC236}">
                <a16:creationId xmlns:a16="http://schemas.microsoft.com/office/drawing/2014/main" id="{6547457A-1FBA-4F81-B2CC-9119BD26F042}"/>
              </a:ext>
            </a:extLst>
          </p:cNvPr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28233B8-4A8D-4F30-AD17-80C5F7DC1BCB}"/>
              </a:ext>
            </a:extLst>
          </p:cNvPr>
          <p:cNvSpPr/>
          <p:nvPr userDrawn="1"/>
        </p:nvSpPr>
        <p:spPr>
          <a:xfrm>
            <a:off x="83518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3B98A2A-55C0-46D2-A5BB-7FA030B7A151}"/>
              </a:ext>
            </a:extLst>
          </p:cNvPr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728F37-7607-458C-B9CC-E1E0C6919235}"/>
              </a:ext>
            </a:extLst>
          </p:cNvPr>
          <p:cNvSpPr/>
          <p:nvPr userDrawn="1"/>
        </p:nvSpPr>
        <p:spPr>
          <a:xfrm rot="10800000">
            <a:off x="8677275" y="4718050"/>
            <a:ext cx="249238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/>
          </a:p>
        </p:txBody>
      </p:sp>
      <p:sp>
        <p:nvSpPr>
          <p:cNvPr id="18" name="Rectangle 17">
            <a:hlinkClick r:id="rId60"/>
            <a:extLst>
              <a:ext uri="{FF2B5EF4-FFF2-40B4-BE49-F238E27FC236}">
                <a16:creationId xmlns:a16="http://schemas.microsoft.com/office/drawing/2014/main" id="{70D07B46-8EE1-4F62-B7EA-C0F5C9569599}"/>
              </a:ext>
            </a:extLst>
          </p:cNvPr>
          <p:cNvSpPr/>
          <p:nvPr userDrawn="1"/>
        </p:nvSpPr>
        <p:spPr>
          <a:xfrm>
            <a:off x="7994650" y="4689475"/>
            <a:ext cx="303213" cy="30321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51"/>
          </a:p>
        </p:txBody>
      </p:sp>
      <p:sp>
        <p:nvSpPr>
          <p:cNvPr id="25" name="Rectangle 24">
            <a:hlinkClick r:id="rId61"/>
            <a:extLst>
              <a:ext uri="{FF2B5EF4-FFF2-40B4-BE49-F238E27FC236}">
                <a16:creationId xmlns:a16="http://schemas.microsoft.com/office/drawing/2014/main" id="{3749F2F9-46D0-48A8-8460-74ACFBB2EAE9}"/>
              </a:ext>
            </a:extLst>
          </p:cNvPr>
          <p:cNvSpPr/>
          <p:nvPr userDrawn="1"/>
        </p:nvSpPr>
        <p:spPr>
          <a:xfrm>
            <a:off x="8320088" y="4689475"/>
            <a:ext cx="301625" cy="30321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51"/>
          </a:p>
        </p:txBody>
      </p:sp>
      <p:sp>
        <p:nvSpPr>
          <p:cNvPr id="26" name="Rectangle 25">
            <a:hlinkClick r:id="rId62"/>
            <a:extLst>
              <a:ext uri="{FF2B5EF4-FFF2-40B4-BE49-F238E27FC236}">
                <a16:creationId xmlns:a16="http://schemas.microsoft.com/office/drawing/2014/main" id="{B91CAE2E-3D0E-477B-B93D-62E8B0B0D9CE}"/>
              </a:ext>
            </a:extLst>
          </p:cNvPr>
          <p:cNvSpPr/>
          <p:nvPr userDrawn="1"/>
        </p:nvSpPr>
        <p:spPr>
          <a:xfrm>
            <a:off x="8651875" y="4689475"/>
            <a:ext cx="303213" cy="30321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51"/>
          </a:p>
        </p:txBody>
      </p:sp>
      <p:sp>
        <p:nvSpPr>
          <p:cNvPr id="27" name="Action Button: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9954798-3204-4F83-A676-052A676588E2}"/>
              </a:ext>
            </a:extLst>
          </p:cNvPr>
          <p:cNvSpPr/>
          <p:nvPr userDrawn="1"/>
        </p:nvSpPr>
        <p:spPr>
          <a:xfrm>
            <a:off x="844550" y="4694238"/>
            <a:ext cx="301625" cy="30321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51"/>
          </a:p>
        </p:txBody>
      </p:sp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B237BDA-E010-4EF8-9ADF-E3A0CDDEF41E}"/>
              </a:ext>
            </a:extLst>
          </p:cNvPr>
          <p:cNvSpPr/>
          <p:nvPr userDrawn="1"/>
        </p:nvSpPr>
        <p:spPr>
          <a:xfrm>
            <a:off x="185738" y="4687888"/>
            <a:ext cx="303212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5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85" r:id="rId1"/>
    <p:sldLayoutId id="2147492386" r:id="rId2"/>
    <p:sldLayoutId id="2147492387" r:id="rId3"/>
    <p:sldLayoutId id="2147492388" r:id="rId4"/>
    <p:sldLayoutId id="2147492389" r:id="rId5"/>
    <p:sldLayoutId id="2147492390" r:id="rId6"/>
    <p:sldLayoutId id="2147492391" r:id="rId7"/>
    <p:sldLayoutId id="2147492392" r:id="rId8"/>
    <p:sldLayoutId id="2147492393" r:id="rId9"/>
    <p:sldLayoutId id="2147492394" r:id="rId10"/>
    <p:sldLayoutId id="2147492395" r:id="rId11"/>
    <p:sldLayoutId id="2147492396" r:id="rId12"/>
    <p:sldLayoutId id="2147492603" r:id="rId13"/>
    <p:sldLayoutId id="2147492604" r:id="rId14"/>
    <p:sldLayoutId id="2147492605" r:id="rId15"/>
    <p:sldLayoutId id="2147492397" r:id="rId16"/>
    <p:sldLayoutId id="2147492398" r:id="rId17"/>
    <p:sldLayoutId id="2147492399" r:id="rId18"/>
    <p:sldLayoutId id="2147492400" r:id="rId19"/>
    <p:sldLayoutId id="2147492401" r:id="rId20"/>
    <p:sldLayoutId id="2147492402" r:id="rId21"/>
    <p:sldLayoutId id="2147492403" r:id="rId22"/>
    <p:sldLayoutId id="2147492404" r:id="rId23"/>
    <p:sldLayoutId id="2147492405" r:id="rId24"/>
    <p:sldLayoutId id="2147492406" r:id="rId25"/>
    <p:sldLayoutId id="2147492407" r:id="rId26"/>
    <p:sldLayoutId id="2147492408" r:id="rId27"/>
    <p:sldLayoutId id="2147492409" r:id="rId28"/>
    <p:sldLayoutId id="2147492410" r:id="rId29"/>
    <p:sldLayoutId id="2147492411" r:id="rId30"/>
    <p:sldLayoutId id="2147492412" r:id="rId31"/>
    <p:sldLayoutId id="2147492413" r:id="rId32"/>
    <p:sldLayoutId id="2147492414" r:id="rId33"/>
    <p:sldLayoutId id="2147492415" r:id="rId34"/>
    <p:sldLayoutId id="2147492416" r:id="rId35"/>
    <p:sldLayoutId id="2147492417" r:id="rId36"/>
    <p:sldLayoutId id="2147492418" r:id="rId37"/>
    <p:sldLayoutId id="2147492419" r:id="rId38"/>
    <p:sldLayoutId id="2147492420" r:id="rId39"/>
    <p:sldLayoutId id="2147492421" r:id="rId40"/>
    <p:sldLayoutId id="2147492422" r:id="rId41"/>
    <p:sldLayoutId id="2147492423" r:id="rId42"/>
    <p:sldLayoutId id="2147492424" r:id="rId43"/>
    <p:sldLayoutId id="2147492425" r:id="rId44"/>
    <p:sldLayoutId id="2147492426" r:id="rId45"/>
    <p:sldLayoutId id="2147492427" r:id="rId46"/>
    <p:sldLayoutId id="2147492428" r:id="rId47"/>
    <p:sldLayoutId id="2147492429" r:id="rId48"/>
    <p:sldLayoutId id="2147492430" r:id="rId49"/>
    <p:sldLayoutId id="2147492431" r:id="rId50"/>
    <p:sldLayoutId id="2147492432" r:id="rId51"/>
    <p:sldLayoutId id="2147492433" r:id="rId52"/>
    <p:sldLayoutId id="2147492434" r:id="rId53"/>
    <p:sldLayoutId id="2147492435" r:id="rId54"/>
    <p:sldLayoutId id="2147492436" r:id="rId55"/>
    <p:sldLayoutId id="2147492437" r:id="rId56"/>
    <p:sldLayoutId id="2147492438" r:id="rId57"/>
    <p:sldLayoutId id="2147492606" r:id="rId58"/>
  </p:sldLayoutIdLst>
  <p:txStyles>
    <p:titleStyle>
      <a:lvl1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2pPr>
      <a:lvl3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3pPr>
      <a:lvl4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4pPr>
      <a:lvl5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5pPr>
      <a:lvl6pPr marL="725805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6pPr>
      <a:lvl7pPr marL="1451610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7pPr>
      <a:lvl8pPr marL="2177415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8pPr>
      <a:lvl9pPr marL="2903220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100" kern="800">
          <a:solidFill>
            <a:schemeClr val="tx1"/>
          </a:solidFill>
          <a:latin typeface="+mn-lt"/>
          <a:ea typeface="+mn-ea"/>
          <a:cs typeface="+mn-cs"/>
        </a:defRPr>
      </a:lvl2pPr>
      <a:lvl3pPr marL="51276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100" kern="800">
          <a:solidFill>
            <a:schemeClr val="tx1"/>
          </a:solidFill>
          <a:latin typeface="+mn-lt"/>
          <a:ea typeface="+mn-ea"/>
          <a:cs typeface="+mn-cs"/>
        </a:defRPr>
      </a:lvl3pPr>
      <a:lvl4pPr marL="68421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100" kern="800">
          <a:solidFill>
            <a:schemeClr val="tx1"/>
          </a:solidFill>
          <a:latin typeface="+mn-lt"/>
          <a:ea typeface="+mn-ea"/>
          <a:cs typeface="+mn-cs"/>
        </a:defRPr>
      </a:lvl4pPr>
      <a:lvl5pPr marL="85566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1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C26E0A-D400-495B-8E3E-3BFB059D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FC3A3-9E9D-4F49-8F83-D68125E1E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D87E824-4FC5-4266-B84A-438CBB171738}"/>
              </a:ext>
            </a:extLst>
          </p:cNvPr>
          <p:cNvSpPr txBox="1">
            <a:spLocks/>
          </p:cNvSpPr>
          <p:nvPr userDrawn="1"/>
        </p:nvSpPr>
        <p:spPr>
          <a:xfrm>
            <a:off x="6326188" y="4727575"/>
            <a:ext cx="1620837" cy="231775"/>
          </a:xfrm>
          <a:prstGeom prst="rect">
            <a:avLst/>
          </a:prstGeom>
        </p:spPr>
        <p:txBody>
          <a:bodyPr lIns="91430" tIns="45714" rIns="91430" bIns="45714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5D5956-3A7A-4D70-8679-2A8581F6F85B}"/>
              </a:ext>
            </a:extLst>
          </p:cNvPr>
          <p:cNvSpPr txBox="1">
            <a:spLocks/>
          </p:cNvSpPr>
          <p:nvPr userDrawn="1"/>
        </p:nvSpPr>
        <p:spPr>
          <a:xfrm>
            <a:off x="612775" y="4719638"/>
            <a:ext cx="103188" cy="247650"/>
          </a:xfrm>
          <a:prstGeom prst="rect">
            <a:avLst/>
          </a:prstGeom>
        </p:spPr>
        <p:txBody>
          <a:bodyPr wrap="none" lIns="91430" tIns="45714" rIns="91430" bIns="45714" anchor="ctr"/>
          <a:lstStyle>
            <a:lvl1pPr defTabSz="684213"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 defTabSz="684213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 defTabSz="684213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 defTabSz="684213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 defTabSz="684213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algn="ctr" eaLnBrk="1" hangingPunct="1"/>
            <a:fld id="{D03E980B-20D5-497A-A2CE-A731E05C6885}" type="slidenum">
              <a:rPr lang="en-US" altLang="en-US" sz="900">
                <a:solidFill>
                  <a:srgbClr val="9A999B"/>
                </a:solidFill>
              </a:rPr>
              <a:pPr algn="ctr" eaLnBrk="1" hangingPunct="1"/>
              <a:t>‹#›</a:t>
            </a:fld>
            <a:endParaRPr lang="en-US" altLang="en-US" sz="900">
              <a:solidFill>
                <a:srgbClr val="9A999B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674A38-83D5-42C2-825F-582E74243432}"/>
              </a:ext>
            </a:extLst>
          </p:cNvPr>
          <p:cNvSpPr/>
          <p:nvPr/>
        </p:nvSpPr>
        <p:spPr>
          <a:xfrm>
            <a:off x="539750" y="4718050"/>
            <a:ext cx="249238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2F6A1A-E7DC-4EED-A507-C448ECC74608}"/>
              </a:ext>
            </a:extLst>
          </p:cNvPr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BEB5D9-AFCD-4473-967C-92A7E83432B1}"/>
              </a:ext>
            </a:extLst>
          </p:cNvPr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2F5C6A-2148-4371-A045-D91906079634}"/>
              </a:ext>
            </a:extLst>
          </p:cNvPr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473FB4DD-7481-4CE2-97E2-B2D3D5454D6E}"/>
              </a:ext>
            </a:extLst>
          </p:cNvPr>
          <p:cNvSpPr/>
          <p:nvPr/>
        </p:nvSpPr>
        <p:spPr>
          <a:xfrm rot="13500000">
            <a:off x="939801" y="4808537"/>
            <a:ext cx="68262" cy="6826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059" name="Freeform 6">
            <a:extLst>
              <a:ext uri="{FF2B5EF4-FFF2-40B4-BE49-F238E27FC236}">
                <a16:creationId xmlns:a16="http://schemas.microsoft.com/office/drawing/2014/main" id="{3C49CE96-1106-42CF-89A4-CA4CA46043D9}"/>
              </a:ext>
            </a:extLst>
          </p:cNvPr>
          <p:cNvSpPr>
            <a:spLocks/>
          </p:cNvSpPr>
          <p:nvPr/>
        </p:nvSpPr>
        <p:spPr bwMode="auto">
          <a:xfrm>
            <a:off x="8126413" y="4792663"/>
            <a:ext cx="47625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endParaRPr lang="en-US"/>
          </a:p>
        </p:txBody>
      </p:sp>
      <p:sp>
        <p:nvSpPr>
          <p:cNvPr id="2060" name="Freeform 7">
            <a:extLst>
              <a:ext uri="{FF2B5EF4-FFF2-40B4-BE49-F238E27FC236}">
                <a16:creationId xmlns:a16="http://schemas.microsoft.com/office/drawing/2014/main" id="{329A2618-9D6D-4F7B-B447-E62DA6231DE8}"/>
              </a:ext>
            </a:extLst>
          </p:cNvPr>
          <p:cNvSpPr>
            <a:spLocks noEditPoints="1"/>
          </p:cNvSpPr>
          <p:nvPr/>
        </p:nvSpPr>
        <p:spPr bwMode="auto">
          <a:xfrm>
            <a:off x="8423275" y="4791075"/>
            <a:ext cx="106363" cy="103188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endParaRPr lang="en-US"/>
          </a:p>
        </p:txBody>
      </p:sp>
      <p:sp>
        <p:nvSpPr>
          <p:cNvPr id="2061" name="Freeform 8">
            <a:extLst>
              <a:ext uri="{FF2B5EF4-FFF2-40B4-BE49-F238E27FC236}">
                <a16:creationId xmlns:a16="http://schemas.microsoft.com/office/drawing/2014/main" id="{136811E2-D71C-4242-93CD-B42CFEC70F8C}"/>
              </a:ext>
            </a:extLst>
          </p:cNvPr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3176A4-A9F5-45B3-B76D-A60D33230176}"/>
              </a:ext>
            </a:extLst>
          </p:cNvPr>
          <p:cNvSpPr/>
          <p:nvPr userDrawn="1"/>
        </p:nvSpPr>
        <p:spPr>
          <a:xfrm>
            <a:off x="83518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1411CE-1E24-4EF3-AC02-7D00260C1CB6}"/>
              </a:ext>
            </a:extLst>
          </p:cNvPr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775467-33A1-4306-9719-E175982EA796}"/>
              </a:ext>
            </a:extLst>
          </p:cNvPr>
          <p:cNvSpPr/>
          <p:nvPr userDrawn="1"/>
        </p:nvSpPr>
        <p:spPr>
          <a:xfrm rot="10800000">
            <a:off x="8677275" y="4718050"/>
            <a:ext cx="249238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  <a:extLst>
              <a:ext uri="{FF2B5EF4-FFF2-40B4-BE49-F238E27FC236}">
                <a16:creationId xmlns:a16="http://schemas.microsoft.com/office/drawing/2014/main" id="{E655F976-77B5-4DEE-842C-99C996FAF307}"/>
              </a:ext>
            </a:extLst>
          </p:cNvPr>
          <p:cNvSpPr/>
          <p:nvPr userDrawn="1"/>
        </p:nvSpPr>
        <p:spPr>
          <a:xfrm>
            <a:off x="7994650" y="4689475"/>
            <a:ext cx="303213" cy="30321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  <a:extLst>
              <a:ext uri="{FF2B5EF4-FFF2-40B4-BE49-F238E27FC236}">
                <a16:creationId xmlns:a16="http://schemas.microsoft.com/office/drawing/2014/main" id="{C049D260-5847-45AB-90A1-7D747A5F45B5}"/>
              </a:ext>
            </a:extLst>
          </p:cNvPr>
          <p:cNvSpPr/>
          <p:nvPr userDrawn="1"/>
        </p:nvSpPr>
        <p:spPr>
          <a:xfrm>
            <a:off x="8320088" y="4689475"/>
            <a:ext cx="301625" cy="30321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  <a:extLst>
              <a:ext uri="{FF2B5EF4-FFF2-40B4-BE49-F238E27FC236}">
                <a16:creationId xmlns:a16="http://schemas.microsoft.com/office/drawing/2014/main" id="{17999231-CB8F-4C13-AC79-D7B84A481D08}"/>
              </a:ext>
            </a:extLst>
          </p:cNvPr>
          <p:cNvSpPr/>
          <p:nvPr userDrawn="1"/>
        </p:nvSpPr>
        <p:spPr>
          <a:xfrm>
            <a:off x="8651875" y="4689475"/>
            <a:ext cx="303213" cy="30321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DFDCEC0-D30F-41BA-968D-BAF5D880C37D}"/>
              </a:ext>
            </a:extLst>
          </p:cNvPr>
          <p:cNvSpPr/>
          <p:nvPr userDrawn="1"/>
        </p:nvSpPr>
        <p:spPr>
          <a:xfrm>
            <a:off x="844550" y="4694238"/>
            <a:ext cx="301625" cy="30321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EFEB7AF-AF7B-4795-8FBB-F32A4CE239AC}"/>
              </a:ext>
            </a:extLst>
          </p:cNvPr>
          <p:cNvSpPr/>
          <p:nvPr userDrawn="1"/>
        </p:nvSpPr>
        <p:spPr>
          <a:xfrm>
            <a:off x="185738" y="4687888"/>
            <a:ext cx="303212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39" r:id="rId1"/>
    <p:sldLayoutId id="2147492440" r:id="rId2"/>
    <p:sldLayoutId id="2147492441" r:id="rId3"/>
    <p:sldLayoutId id="2147492442" r:id="rId4"/>
    <p:sldLayoutId id="2147492443" r:id="rId5"/>
    <p:sldLayoutId id="2147492444" r:id="rId6"/>
    <p:sldLayoutId id="2147492445" r:id="rId7"/>
    <p:sldLayoutId id="2147492446" r:id="rId8"/>
    <p:sldLayoutId id="2147492447" r:id="rId9"/>
    <p:sldLayoutId id="2147492448" r:id="rId10"/>
    <p:sldLayoutId id="2147492449" r:id="rId11"/>
    <p:sldLayoutId id="2147492450" r:id="rId12"/>
    <p:sldLayoutId id="2147492607" r:id="rId13"/>
    <p:sldLayoutId id="2147492608" r:id="rId14"/>
    <p:sldLayoutId id="2147492609" r:id="rId15"/>
    <p:sldLayoutId id="2147492451" r:id="rId16"/>
    <p:sldLayoutId id="2147492452" r:id="rId17"/>
    <p:sldLayoutId id="2147492453" r:id="rId18"/>
    <p:sldLayoutId id="2147492454" r:id="rId19"/>
    <p:sldLayoutId id="2147492455" r:id="rId20"/>
    <p:sldLayoutId id="2147492456" r:id="rId21"/>
    <p:sldLayoutId id="2147492457" r:id="rId22"/>
    <p:sldLayoutId id="2147492458" r:id="rId23"/>
    <p:sldLayoutId id="2147492459" r:id="rId24"/>
    <p:sldLayoutId id="2147492460" r:id="rId25"/>
    <p:sldLayoutId id="2147492461" r:id="rId26"/>
    <p:sldLayoutId id="2147492462" r:id="rId27"/>
    <p:sldLayoutId id="2147492463" r:id="rId28"/>
    <p:sldLayoutId id="2147492464" r:id="rId29"/>
    <p:sldLayoutId id="2147492465" r:id="rId30"/>
    <p:sldLayoutId id="2147492466" r:id="rId31"/>
    <p:sldLayoutId id="2147492467" r:id="rId32"/>
    <p:sldLayoutId id="2147492468" r:id="rId33"/>
    <p:sldLayoutId id="2147492469" r:id="rId34"/>
    <p:sldLayoutId id="2147492470" r:id="rId35"/>
    <p:sldLayoutId id="2147492471" r:id="rId36"/>
    <p:sldLayoutId id="2147492472" r:id="rId37"/>
    <p:sldLayoutId id="2147492473" r:id="rId38"/>
    <p:sldLayoutId id="2147492474" r:id="rId39"/>
    <p:sldLayoutId id="2147492475" r:id="rId40"/>
    <p:sldLayoutId id="2147492476" r:id="rId41"/>
    <p:sldLayoutId id="2147492477" r:id="rId42"/>
    <p:sldLayoutId id="2147492478" r:id="rId43"/>
    <p:sldLayoutId id="2147492479" r:id="rId44"/>
    <p:sldLayoutId id="2147492480" r:id="rId45"/>
    <p:sldLayoutId id="2147492481" r:id="rId46"/>
    <p:sldLayoutId id="2147492482" r:id="rId47"/>
    <p:sldLayoutId id="2147492483" r:id="rId48"/>
    <p:sldLayoutId id="2147492484" r:id="rId49"/>
    <p:sldLayoutId id="2147492485" r:id="rId50"/>
    <p:sldLayoutId id="2147492486" r:id="rId51"/>
    <p:sldLayoutId id="2147492487" r:id="rId52"/>
    <p:sldLayoutId id="2147492488" r:id="rId53"/>
    <p:sldLayoutId id="2147492489" r:id="rId54"/>
    <p:sldLayoutId id="2147492490" r:id="rId55"/>
    <p:sldLayoutId id="2147492491" r:id="rId56"/>
    <p:sldLayoutId id="2147492492" r:id="rId57"/>
    <p:sldLayoutId id="2147492493" r:id="rId58"/>
  </p:sldLayoutIdLst>
  <p:txStyles>
    <p:titleStyle>
      <a:lvl1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2pPr>
      <a:lvl3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3pPr>
      <a:lvl4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4pPr>
      <a:lvl5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5pPr>
      <a:lvl6pPr marL="725805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6pPr>
      <a:lvl7pPr marL="1451610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7pPr>
      <a:lvl8pPr marL="2177415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8pPr>
      <a:lvl9pPr marL="2903220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100" kern="800">
          <a:solidFill>
            <a:schemeClr val="tx1"/>
          </a:solidFill>
          <a:latin typeface="+mn-lt"/>
          <a:ea typeface="+mn-ea"/>
          <a:cs typeface="+mn-cs"/>
        </a:defRPr>
      </a:lvl2pPr>
      <a:lvl3pPr marL="51276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100" kern="800">
          <a:solidFill>
            <a:schemeClr val="tx1"/>
          </a:solidFill>
          <a:latin typeface="+mn-lt"/>
          <a:ea typeface="+mn-ea"/>
          <a:cs typeface="+mn-cs"/>
        </a:defRPr>
      </a:lvl3pPr>
      <a:lvl4pPr marL="68421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100" kern="800">
          <a:solidFill>
            <a:schemeClr val="tx1"/>
          </a:solidFill>
          <a:latin typeface="+mn-lt"/>
          <a:ea typeface="+mn-ea"/>
          <a:cs typeface="+mn-cs"/>
        </a:defRPr>
      </a:lvl4pPr>
      <a:lvl5pPr marL="85566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1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015AE9-C4D4-4401-B466-F4AE17C29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5BF4F-8099-4AE7-BDC2-0E5941DD3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8F4748-8BCD-4DC2-AC5C-C0FF18E502A2}"/>
              </a:ext>
            </a:extLst>
          </p:cNvPr>
          <p:cNvSpPr txBox="1">
            <a:spLocks/>
          </p:cNvSpPr>
          <p:nvPr userDrawn="1"/>
        </p:nvSpPr>
        <p:spPr>
          <a:xfrm>
            <a:off x="6326188" y="4727575"/>
            <a:ext cx="1620837" cy="231775"/>
          </a:xfrm>
          <a:prstGeom prst="rect">
            <a:avLst/>
          </a:prstGeom>
        </p:spPr>
        <p:txBody>
          <a:bodyPr lIns="91430" tIns="45714" rIns="91430" bIns="45714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0951E7-B325-48B9-982A-44D779B9C1DF}"/>
              </a:ext>
            </a:extLst>
          </p:cNvPr>
          <p:cNvSpPr txBox="1">
            <a:spLocks/>
          </p:cNvSpPr>
          <p:nvPr userDrawn="1"/>
        </p:nvSpPr>
        <p:spPr>
          <a:xfrm>
            <a:off x="612775" y="4719638"/>
            <a:ext cx="103188" cy="247650"/>
          </a:xfrm>
          <a:prstGeom prst="rect">
            <a:avLst/>
          </a:prstGeom>
        </p:spPr>
        <p:txBody>
          <a:bodyPr wrap="none" lIns="91430" tIns="45714" rIns="91430" bIns="45714" anchor="ctr"/>
          <a:lstStyle>
            <a:lvl1pPr defTabSz="684213"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 defTabSz="684213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 defTabSz="684213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 defTabSz="684213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 defTabSz="684213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algn="ctr" eaLnBrk="1" hangingPunct="1"/>
            <a:fld id="{0F773DE0-9B9D-4AE6-B4B8-D77453D93772}" type="slidenum">
              <a:rPr lang="en-US" altLang="en-US" sz="900">
                <a:solidFill>
                  <a:srgbClr val="9A999B"/>
                </a:solidFill>
              </a:rPr>
              <a:pPr algn="ctr" eaLnBrk="1" hangingPunct="1"/>
              <a:t>‹#›</a:t>
            </a:fld>
            <a:endParaRPr lang="en-US" altLang="en-US" sz="900">
              <a:solidFill>
                <a:srgbClr val="9A999B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6897E6-030B-49CC-ACC9-3F96860D2122}"/>
              </a:ext>
            </a:extLst>
          </p:cNvPr>
          <p:cNvSpPr/>
          <p:nvPr/>
        </p:nvSpPr>
        <p:spPr>
          <a:xfrm>
            <a:off x="539750" y="4718050"/>
            <a:ext cx="249238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65C480-373A-47EA-8ADE-0BCCA007CB2E}"/>
              </a:ext>
            </a:extLst>
          </p:cNvPr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23020D6-0324-42AA-8D2B-8F7A4D6D0184}"/>
              </a:ext>
            </a:extLst>
          </p:cNvPr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1D1E2AC-84E8-469E-9EC4-6A21295AD555}"/>
              </a:ext>
            </a:extLst>
          </p:cNvPr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A774A71-BE32-46BD-A8FA-269AF0E3995D}"/>
              </a:ext>
            </a:extLst>
          </p:cNvPr>
          <p:cNvSpPr/>
          <p:nvPr/>
        </p:nvSpPr>
        <p:spPr>
          <a:xfrm rot="13500000">
            <a:off x="939801" y="4808537"/>
            <a:ext cx="68262" cy="68263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083" name="Freeform 6">
            <a:extLst>
              <a:ext uri="{FF2B5EF4-FFF2-40B4-BE49-F238E27FC236}">
                <a16:creationId xmlns:a16="http://schemas.microsoft.com/office/drawing/2014/main" id="{3C6B498E-4039-41B0-BF81-7151E4F178B2}"/>
              </a:ext>
            </a:extLst>
          </p:cNvPr>
          <p:cNvSpPr>
            <a:spLocks/>
          </p:cNvSpPr>
          <p:nvPr/>
        </p:nvSpPr>
        <p:spPr bwMode="auto">
          <a:xfrm>
            <a:off x="8126413" y="4792663"/>
            <a:ext cx="47625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endParaRPr lang="en-US"/>
          </a:p>
        </p:txBody>
      </p:sp>
      <p:sp>
        <p:nvSpPr>
          <p:cNvPr id="3084" name="Freeform 7">
            <a:extLst>
              <a:ext uri="{FF2B5EF4-FFF2-40B4-BE49-F238E27FC236}">
                <a16:creationId xmlns:a16="http://schemas.microsoft.com/office/drawing/2014/main" id="{A8D6B4A8-DA7D-43BF-9185-75285A4433CE}"/>
              </a:ext>
            </a:extLst>
          </p:cNvPr>
          <p:cNvSpPr>
            <a:spLocks noEditPoints="1"/>
          </p:cNvSpPr>
          <p:nvPr/>
        </p:nvSpPr>
        <p:spPr bwMode="auto">
          <a:xfrm>
            <a:off x="8423275" y="4791075"/>
            <a:ext cx="106363" cy="103188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endParaRPr lang="en-US"/>
          </a:p>
        </p:txBody>
      </p:sp>
      <p:sp>
        <p:nvSpPr>
          <p:cNvPr id="3085" name="Freeform 8">
            <a:extLst>
              <a:ext uri="{FF2B5EF4-FFF2-40B4-BE49-F238E27FC236}">
                <a16:creationId xmlns:a16="http://schemas.microsoft.com/office/drawing/2014/main" id="{03288DA6-2192-4D92-B8A9-243C99041259}"/>
              </a:ext>
            </a:extLst>
          </p:cNvPr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D2F1AF1-FE11-48AC-9778-AD18BE1BBBE0}"/>
              </a:ext>
            </a:extLst>
          </p:cNvPr>
          <p:cNvSpPr/>
          <p:nvPr userDrawn="1"/>
        </p:nvSpPr>
        <p:spPr>
          <a:xfrm>
            <a:off x="83518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18BDFD4-4206-4972-809A-3FE1A7BC768E}"/>
              </a:ext>
            </a:extLst>
          </p:cNvPr>
          <p:cNvSpPr/>
          <p:nvPr userDrawn="1"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9B5F93-2913-4CDB-BEE9-15FBDC23FDCA}"/>
              </a:ext>
            </a:extLst>
          </p:cNvPr>
          <p:cNvSpPr/>
          <p:nvPr userDrawn="1"/>
        </p:nvSpPr>
        <p:spPr>
          <a:xfrm rot="10800000">
            <a:off x="8677275" y="4718050"/>
            <a:ext cx="249238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  <a:extLst>
              <a:ext uri="{FF2B5EF4-FFF2-40B4-BE49-F238E27FC236}">
                <a16:creationId xmlns:a16="http://schemas.microsoft.com/office/drawing/2014/main" id="{8802D1B7-EAE7-4221-B9D0-E1CD38CE939F}"/>
              </a:ext>
            </a:extLst>
          </p:cNvPr>
          <p:cNvSpPr/>
          <p:nvPr userDrawn="1"/>
        </p:nvSpPr>
        <p:spPr>
          <a:xfrm>
            <a:off x="7994650" y="4689475"/>
            <a:ext cx="303213" cy="30321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  <a:extLst>
              <a:ext uri="{FF2B5EF4-FFF2-40B4-BE49-F238E27FC236}">
                <a16:creationId xmlns:a16="http://schemas.microsoft.com/office/drawing/2014/main" id="{246EC6FA-900D-4B58-8CEF-CE7B1A3A511B}"/>
              </a:ext>
            </a:extLst>
          </p:cNvPr>
          <p:cNvSpPr/>
          <p:nvPr userDrawn="1"/>
        </p:nvSpPr>
        <p:spPr>
          <a:xfrm>
            <a:off x="8320088" y="4689475"/>
            <a:ext cx="301625" cy="30321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  <a:extLst>
              <a:ext uri="{FF2B5EF4-FFF2-40B4-BE49-F238E27FC236}">
                <a16:creationId xmlns:a16="http://schemas.microsoft.com/office/drawing/2014/main" id="{5773CDF4-CA31-4534-B3ED-5A7010EEBF1C}"/>
              </a:ext>
            </a:extLst>
          </p:cNvPr>
          <p:cNvSpPr/>
          <p:nvPr userDrawn="1"/>
        </p:nvSpPr>
        <p:spPr>
          <a:xfrm>
            <a:off x="8651875" y="4689475"/>
            <a:ext cx="303213" cy="303213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9E37ABD-5C48-440C-8AFD-11E8A6D7F51E}"/>
              </a:ext>
            </a:extLst>
          </p:cNvPr>
          <p:cNvSpPr/>
          <p:nvPr userDrawn="1"/>
        </p:nvSpPr>
        <p:spPr>
          <a:xfrm>
            <a:off x="844550" y="4694238"/>
            <a:ext cx="301625" cy="30321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451E003-C4FD-4C52-8C43-274159B34068}"/>
              </a:ext>
            </a:extLst>
          </p:cNvPr>
          <p:cNvSpPr/>
          <p:nvPr userDrawn="1"/>
        </p:nvSpPr>
        <p:spPr>
          <a:xfrm>
            <a:off x="185738" y="4687888"/>
            <a:ext cx="303212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94" r:id="rId1"/>
    <p:sldLayoutId id="2147492495" r:id="rId2"/>
    <p:sldLayoutId id="2147492496" r:id="rId3"/>
    <p:sldLayoutId id="2147492497" r:id="rId4"/>
    <p:sldLayoutId id="2147492498" r:id="rId5"/>
    <p:sldLayoutId id="2147492499" r:id="rId6"/>
    <p:sldLayoutId id="2147492500" r:id="rId7"/>
    <p:sldLayoutId id="2147492501" r:id="rId8"/>
    <p:sldLayoutId id="2147492502" r:id="rId9"/>
    <p:sldLayoutId id="2147492503" r:id="rId10"/>
    <p:sldLayoutId id="2147492504" r:id="rId11"/>
    <p:sldLayoutId id="2147492505" r:id="rId12"/>
    <p:sldLayoutId id="2147492610" r:id="rId13"/>
    <p:sldLayoutId id="2147492611" r:id="rId14"/>
    <p:sldLayoutId id="2147492612" r:id="rId15"/>
    <p:sldLayoutId id="2147492506" r:id="rId16"/>
    <p:sldLayoutId id="2147492507" r:id="rId17"/>
    <p:sldLayoutId id="2147492508" r:id="rId18"/>
    <p:sldLayoutId id="2147492509" r:id="rId19"/>
    <p:sldLayoutId id="2147492510" r:id="rId20"/>
    <p:sldLayoutId id="2147492511" r:id="rId21"/>
    <p:sldLayoutId id="2147492512" r:id="rId22"/>
    <p:sldLayoutId id="2147492513" r:id="rId23"/>
    <p:sldLayoutId id="2147492514" r:id="rId24"/>
    <p:sldLayoutId id="2147492515" r:id="rId25"/>
    <p:sldLayoutId id="2147492516" r:id="rId26"/>
    <p:sldLayoutId id="2147492517" r:id="rId27"/>
    <p:sldLayoutId id="2147492518" r:id="rId28"/>
    <p:sldLayoutId id="2147492519" r:id="rId29"/>
    <p:sldLayoutId id="2147492520" r:id="rId30"/>
    <p:sldLayoutId id="2147492521" r:id="rId31"/>
    <p:sldLayoutId id="2147492522" r:id="rId32"/>
    <p:sldLayoutId id="2147492523" r:id="rId33"/>
    <p:sldLayoutId id="2147492524" r:id="rId34"/>
    <p:sldLayoutId id="2147492525" r:id="rId35"/>
    <p:sldLayoutId id="2147492526" r:id="rId36"/>
    <p:sldLayoutId id="2147492527" r:id="rId37"/>
    <p:sldLayoutId id="2147492528" r:id="rId38"/>
    <p:sldLayoutId id="2147492529" r:id="rId39"/>
    <p:sldLayoutId id="2147492530" r:id="rId40"/>
    <p:sldLayoutId id="2147492531" r:id="rId41"/>
    <p:sldLayoutId id="2147492532" r:id="rId42"/>
    <p:sldLayoutId id="2147492533" r:id="rId43"/>
    <p:sldLayoutId id="2147492534" r:id="rId44"/>
    <p:sldLayoutId id="2147492535" r:id="rId45"/>
    <p:sldLayoutId id="2147492536" r:id="rId46"/>
    <p:sldLayoutId id="2147492537" r:id="rId47"/>
    <p:sldLayoutId id="2147492538" r:id="rId48"/>
    <p:sldLayoutId id="2147492539" r:id="rId49"/>
    <p:sldLayoutId id="2147492540" r:id="rId50"/>
    <p:sldLayoutId id="2147492541" r:id="rId51"/>
    <p:sldLayoutId id="2147492542" r:id="rId52"/>
    <p:sldLayoutId id="2147492543" r:id="rId53"/>
    <p:sldLayoutId id="2147492544" r:id="rId54"/>
    <p:sldLayoutId id="2147492545" r:id="rId55"/>
    <p:sldLayoutId id="2147492546" r:id="rId56"/>
    <p:sldLayoutId id="2147492547" r:id="rId57"/>
    <p:sldLayoutId id="2147492548" r:id="rId58"/>
  </p:sldLayoutIdLst>
  <p:txStyles>
    <p:titleStyle>
      <a:lvl1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2pPr>
      <a:lvl3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3pPr>
      <a:lvl4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4pPr>
      <a:lvl5pPr algn="ctr" defTabSz="911225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Open Sans Light"/>
        </a:defRPr>
      </a:lvl5pPr>
      <a:lvl6pPr marL="725805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6pPr>
      <a:lvl7pPr marL="1451610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7pPr>
      <a:lvl8pPr marL="2177415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8pPr>
      <a:lvl9pPr marL="2903220" algn="ctr" defTabSz="912297" rtl="0" fontAlgn="base">
        <a:lnSpc>
          <a:spcPct val="86000"/>
        </a:lnSpc>
        <a:spcBef>
          <a:spcPct val="0"/>
        </a:spcBef>
        <a:spcAft>
          <a:spcPct val="0"/>
        </a:spcAft>
        <a:defRPr sz="2064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100" kern="800">
          <a:solidFill>
            <a:schemeClr val="tx1"/>
          </a:solidFill>
          <a:latin typeface="+mn-lt"/>
          <a:ea typeface="+mn-ea"/>
          <a:cs typeface="+mn-cs"/>
        </a:defRPr>
      </a:lvl2pPr>
      <a:lvl3pPr marL="51276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100" kern="800">
          <a:solidFill>
            <a:schemeClr val="tx1"/>
          </a:solidFill>
          <a:latin typeface="+mn-lt"/>
          <a:ea typeface="+mn-ea"/>
          <a:cs typeface="+mn-cs"/>
        </a:defRPr>
      </a:lvl3pPr>
      <a:lvl4pPr marL="68421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100" kern="800">
          <a:solidFill>
            <a:schemeClr val="tx1"/>
          </a:solidFill>
          <a:latin typeface="+mn-lt"/>
          <a:ea typeface="+mn-ea"/>
          <a:cs typeface="+mn-cs"/>
        </a:defRPr>
      </a:lvl4pPr>
      <a:lvl5pPr marL="855663" indent="-169863" algn="l" defTabSz="911225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1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D17E3-2B20-4940-A90B-718C07513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9550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32ED7-7A18-4AE5-B1A9-908507284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8405890-BBA9-41FE-A4D8-52619CE636A2}"/>
              </a:ext>
            </a:extLst>
          </p:cNvPr>
          <p:cNvSpPr txBox="1">
            <a:spLocks/>
          </p:cNvSpPr>
          <p:nvPr/>
        </p:nvSpPr>
        <p:spPr>
          <a:xfrm>
            <a:off x="6326188" y="4643438"/>
            <a:ext cx="1620837" cy="400050"/>
          </a:xfrm>
          <a:prstGeom prst="rect">
            <a:avLst/>
          </a:prstGeom>
        </p:spPr>
        <p:txBody>
          <a:bodyPr lIns="91403" tIns="45703" rIns="91403" bIns="45703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1BABB1-C997-437E-B0F3-8A66C9E366BE}"/>
              </a:ext>
            </a:extLst>
          </p:cNvPr>
          <p:cNvSpPr txBox="1">
            <a:spLocks/>
          </p:cNvSpPr>
          <p:nvPr/>
        </p:nvSpPr>
        <p:spPr>
          <a:xfrm>
            <a:off x="611188" y="4719638"/>
            <a:ext cx="104775" cy="246062"/>
          </a:xfrm>
          <a:prstGeom prst="rect">
            <a:avLst/>
          </a:prstGeom>
        </p:spPr>
        <p:txBody>
          <a:bodyPr wrap="none" lIns="91403" tIns="45703" rIns="91403" bIns="45703" anchor="ctr"/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algn="ctr" defTabSz="914400" eaLnBrk="1" hangingPunct="1"/>
            <a:fld id="{E6426F99-B964-4557-B455-7F23C41C712D}" type="slidenum">
              <a:rPr lang="en-US" altLang="en-US" sz="1000">
                <a:solidFill>
                  <a:srgbClr val="9A999B"/>
                </a:solidFill>
              </a:rPr>
              <a:pPr algn="ctr" defTabSz="914400" eaLnBrk="1" hangingPunct="1"/>
              <a:t>‹#›</a:t>
            </a:fld>
            <a:endParaRPr lang="en-US" altLang="en-US" sz="1000">
              <a:solidFill>
                <a:srgbClr val="9A999B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B1636C-5E9E-4A6D-906F-168EC2CD5F7F}"/>
              </a:ext>
            </a:extLst>
          </p:cNvPr>
          <p:cNvSpPr/>
          <p:nvPr/>
        </p:nvSpPr>
        <p:spPr>
          <a:xfrm>
            <a:off x="538163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976B0C3-A4AF-40B6-A864-E45F9E927B1D}"/>
              </a:ext>
            </a:extLst>
          </p:cNvPr>
          <p:cNvSpPr/>
          <p:nvPr/>
        </p:nvSpPr>
        <p:spPr>
          <a:xfrm>
            <a:off x="21113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0E8FE9D-4C80-414B-AC62-42FBF3B3494E}"/>
              </a:ext>
            </a:extLst>
          </p:cNvPr>
          <p:cNvSpPr/>
          <p:nvPr/>
        </p:nvSpPr>
        <p:spPr>
          <a:xfrm rot="2700000">
            <a:off x="319882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0889AA-EA26-452E-882B-9C3CADA15379}"/>
              </a:ext>
            </a:extLst>
          </p:cNvPr>
          <p:cNvSpPr/>
          <p:nvPr/>
        </p:nvSpPr>
        <p:spPr>
          <a:xfrm rot="10800000">
            <a:off x="865188" y="4718050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6637F281-07AF-48A6-871A-01EFE686F345}"/>
              </a:ext>
            </a:extLst>
          </p:cNvPr>
          <p:cNvSpPr/>
          <p:nvPr/>
        </p:nvSpPr>
        <p:spPr>
          <a:xfrm rot="13500000">
            <a:off x="939007" y="4809331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4107" name="Freeform 6">
            <a:extLst>
              <a:ext uri="{FF2B5EF4-FFF2-40B4-BE49-F238E27FC236}">
                <a16:creationId xmlns:a16="http://schemas.microsoft.com/office/drawing/2014/main" id="{D9B57EE4-8800-46A9-9B4C-5EE44CF792ED}"/>
              </a:ext>
            </a:extLst>
          </p:cNvPr>
          <p:cNvSpPr>
            <a:spLocks/>
          </p:cNvSpPr>
          <p:nvPr/>
        </p:nvSpPr>
        <p:spPr bwMode="auto">
          <a:xfrm>
            <a:off x="8124825" y="4792663"/>
            <a:ext cx="49213" cy="103187"/>
          </a:xfrm>
          <a:custGeom>
            <a:avLst/>
            <a:gdLst>
              <a:gd name="T0" fmla="*/ 2147483647 w 704"/>
              <a:gd name="T1" fmla="*/ 2147483647 h 1506"/>
              <a:gd name="T2" fmla="*/ 2147483647 w 704"/>
              <a:gd name="T3" fmla="*/ 2147483647 h 1506"/>
              <a:gd name="T4" fmla="*/ 2147483647 w 704"/>
              <a:gd name="T5" fmla="*/ 2147483647 h 1506"/>
              <a:gd name="T6" fmla="*/ 2147483647 w 704"/>
              <a:gd name="T7" fmla="*/ 0 h 1506"/>
              <a:gd name="T8" fmla="*/ 2147483647 w 704"/>
              <a:gd name="T9" fmla="*/ 0 h 1506"/>
              <a:gd name="T10" fmla="*/ 2147483647 w 704"/>
              <a:gd name="T11" fmla="*/ 2147483647 h 1506"/>
              <a:gd name="T12" fmla="*/ 2147483647 w 704"/>
              <a:gd name="T13" fmla="*/ 2147483647 h 1506"/>
              <a:gd name="T14" fmla="*/ 0 w 704"/>
              <a:gd name="T15" fmla="*/ 2147483647 h 1506"/>
              <a:gd name="T16" fmla="*/ 0 w 704"/>
              <a:gd name="T17" fmla="*/ 2147483647 h 1506"/>
              <a:gd name="T18" fmla="*/ 2147483647 w 704"/>
              <a:gd name="T19" fmla="*/ 2147483647 h 1506"/>
              <a:gd name="T20" fmla="*/ 2147483647 w 704"/>
              <a:gd name="T21" fmla="*/ 2147483647 h 1506"/>
              <a:gd name="T22" fmla="*/ 2147483647 w 704"/>
              <a:gd name="T23" fmla="*/ 2147483647 h 1506"/>
              <a:gd name="T24" fmla="*/ 2147483647 w 704"/>
              <a:gd name="T25" fmla="*/ 2147483647 h 1506"/>
              <a:gd name="T26" fmla="*/ 2147483647 w 704"/>
              <a:gd name="T27" fmla="*/ 2147483647 h 1506"/>
              <a:gd name="T28" fmla="*/ 2147483647 w 704"/>
              <a:gd name="T29" fmla="*/ 2147483647 h 1506"/>
              <a:gd name="T30" fmla="*/ 2147483647 w 704"/>
              <a:gd name="T31" fmla="*/ 2147483647 h 1506"/>
              <a:gd name="T32" fmla="*/ 2147483647 w 704"/>
              <a:gd name="T33" fmla="*/ 2147483647 h 1506"/>
              <a:gd name="T34" fmla="*/ 2147483647 w 704"/>
              <a:gd name="T35" fmla="*/ 2147483647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03" tIns="45703" rIns="91403" bIns="45703"/>
          <a:lstStyle/>
          <a:p>
            <a:endParaRPr lang="en-US"/>
          </a:p>
        </p:txBody>
      </p:sp>
      <p:sp>
        <p:nvSpPr>
          <p:cNvPr id="4108" name="Freeform 7">
            <a:extLst>
              <a:ext uri="{FF2B5EF4-FFF2-40B4-BE49-F238E27FC236}">
                <a16:creationId xmlns:a16="http://schemas.microsoft.com/office/drawing/2014/main" id="{784A609A-D841-43AE-8238-ADAE8E55AA09}"/>
              </a:ext>
            </a:extLst>
          </p:cNvPr>
          <p:cNvSpPr>
            <a:spLocks noEditPoints="1"/>
          </p:cNvSpPr>
          <p:nvPr/>
        </p:nvSpPr>
        <p:spPr bwMode="auto">
          <a:xfrm>
            <a:off x="8423275" y="4791075"/>
            <a:ext cx="106363" cy="101600"/>
          </a:xfrm>
          <a:custGeom>
            <a:avLst/>
            <a:gdLst>
              <a:gd name="T0" fmla="*/ 2147483647 w 1562"/>
              <a:gd name="T1" fmla="*/ 2147483647 h 1491"/>
              <a:gd name="T2" fmla="*/ 2147483647 w 1562"/>
              <a:gd name="T3" fmla="*/ 2147483647 h 1491"/>
              <a:gd name="T4" fmla="*/ 2147483647 w 1562"/>
              <a:gd name="T5" fmla="*/ 2147483647 h 1491"/>
              <a:gd name="T6" fmla="*/ 2147483647 w 1562"/>
              <a:gd name="T7" fmla="*/ 2147483647 h 1491"/>
              <a:gd name="T8" fmla="*/ 2147483647 w 1562"/>
              <a:gd name="T9" fmla="*/ 2147483647 h 1491"/>
              <a:gd name="T10" fmla="*/ 2147483647 w 1562"/>
              <a:gd name="T11" fmla="*/ 2147483647 h 1491"/>
              <a:gd name="T12" fmla="*/ 2147483647 w 1562"/>
              <a:gd name="T13" fmla="*/ 2147483647 h 1491"/>
              <a:gd name="T14" fmla="*/ 2147483647 w 1562"/>
              <a:gd name="T15" fmla="*/ 2147483647 h 1491"/>
              <a:gd name="T16" fmla="*/ 2147483647 w 1562"/>
              <a:gd name="T17" fmla="*/ 2147483647 h 1491"/>
              <a:gd name="T18" fmla="*/ 2147483647 w 1562"/>
              <a:gd name="T19" fmla="*/ 2147483647 h 1491"/>
              <a:gd name="T20" fmla="*/ 2147483647 w 1562"/>
              <a:gd name="T21" fmla="*/ 2147483647 h 1491"/>
              <a:gd name="T22" fmla="*/ 2147483647 w 1562"/>
              <a:gd name="T23" fmla="*/ 2147483647 h 1491"/>
              <a:gd name="T24" fmla="*/ 2147483647 w 1562"/>
              <a:gd name="T25" fmla="*/ 2147483647 h 1491"/>
              <a:gd name="T26" fmla="*/ 2147483647 w 1562"/>
              <a:gd name="T27" fmla="*/ 2147483647 h 1491"/>
              <a:gd name="T28" fmla="*/ 2147483647 w 1562"/>
              <a:gd name="T29" fmla="*/ 2147483647 h 1491"/>
              <a:gd name="T30" fmla="*/ 2147483647 w 1562"/>
              <a:gd name="T31" fmla="*/ 2147483647 h 1491"/>
              <a:gd name="T32" fmla="*/ 2147483647 w 1562"/>
              <a:gd name="T33" fmla="*/ 2147483647 h 1491"/>
              <a:gd name="T34" fmla="*/ 2147483647 w 1562"/>
              <a:gd name="T35" fmla="*/ 2147483647 h 1491"/>
              <a:gd name="T36" fmla="*/ 2147483647 w 1562"/>
              <a:gd name="T37" fmla="*/ 2147483647 h 1491"/>
              <a:gd name="T38" fmla="*/ 2147483647 w 1562"/>
              <a:gd name="T39" fmla="*/ 2147483647 h 1491"/>
              <a:gd name="T40" fmla="*/ 2147483647 w 1562"/>
              <a:gd name="T41" fmla="*/ 2147483647 h 1491"/>
              <a:gd name="T42" fmla="*/ 2147483647 w 1562"/>
              <a:gd name="T43" fmla="*/ 0 h 1491"/>
              <a:gd name="T44" fmla="*/ 2147483647 w 1562"/>
              <a:gd name="T45" fmla="*/ 0 h 1491"/>
              <a:gd name="T46" fmla="*/ 0 w 1562"/>
              <a:gd name="T47" fmla="*/ 2147483647 h 1491"/>
              <a:gd name="T48" fmla="*/ 2147483647 w 1562"/>
              <a:gd name="T49" fmla="*/ 2147483647 h 1491"/>
              <a:gd name="T50" fmla="*/ 2147483647 w 1562"/>
              <a:gd name="T51" fmla="*/ 2147483647 h 1491"/>
              <a:gd name="T52" fmla="*/ 2147483647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03" tIns="45703" rIns="91403" bIns="45703"/>
          <a:lstStyle/>
          <a:p>
            <a:endParaRPr lang="en-US"/>
          </a:p>
        </p:txBody>
      </p:sp>
      <p:sp>
        <p:nvSpPr>
          <p:cNvPr id="4109" name="Freeform 8">
            <a:extLst>
              <a:ext uri="{FF2B5EF4-FFF2-40B4-BE49-F238E27FC236}">
                <a16:creationId xmlns:a16="http://schemas.microsoft.com/office/drawing/2014/main" id="{33000B58-DE86-4289-B3FB-9C955AA9DE5C}"/>
              </a:ext>
            </a:extLst>
          </p:cNvPr>
          <p:cNvSpPr>
            <a:spLocks/>
          </p:cNvSpPr>
          <p:nvPr/>
        </p:nvSpPr>
        <p:spPr bwMode="auto">
          <a:xfrm>
            <a:off x="8745538" y="4800600"/>
            <a:ext cx="115887" cy="93663"/>
          </a:xfrm>
          <a:custGeom>
            <a:avLst/>
            <a:gdLst>
              <a:gd name="T0" fmla="*/ 2147483647 w 1690"/>
              <a:gd name="T1" fmla="*/ 2147483647 h 1374"/>
              <a:gd name="T2" fmla="*/ 2147483647 w 1690"/>
              <a:gd name="T3" fmla="*/ 2147483647 h 1374"/>
              <a:gd name="T4" fmla="*/ 2147483647 w 1690"/>
              <a:gd name="T5" fmla="*/ 2147483647 h 1374"/>
              <a:gd name="T6" fmla="*/ 2147483647 w 1690"/>
              <a:gd name="T7" fmla="*/ 2147483647 h 1374"/>
              <a:gd name="T8" fmla="*/ 2147483647 w 1690"/>
              <a:gd name="T9" fmla="*/ 0 h 1374"/>
              <a:gd name="T10" fmla="*/ 2147483647 w 1690"/>
              <a:gd name="T11" fmla="*/ 2147483647 h 1374"/>
              <a:gd name="T12" fmla="*/ 2147483647 w 1690"/>
              <a:gd name="T13" fmla="*/ 2147483647 h 1374"/>
              <a:gd name="T14" fmla="*/ 2147483647 w 1690"/>
              <a:gd name="T15" fmla="*/ 2147483647 h 1374"/>
              <a:gd name="T16" fmla="*/ 2147483647 w 1690"/>
              <a:gd name="T17" fmla="*/ 2147483647 h 1374"/>
              <a:gd name="T18" fmla="*/ 2147483647 w 1690"/>
              <a:gd name="T19" fmla="*/ 2147483647 h 1374"/>
              <a:gd name="T20" fmla="*/ 2147483647 w 1690"/>
              <a:gd name="T21" fmla="*/ 2147483647 h 1374"/>
              <a:gd name="T22" fmla="*/ 2147483647 w 1690"/>
              <a:gd name="T23" fmla="*/ 2147483647 h 1374"/>
              <a:gd name="T24" fmla="*/ 2147483647 w 1690"/>
              <a:gd name="T25" fmla="*/ 2147483647 h 1374"/>
              <a:gd name="T26" fmla="*/ 2147483647 w 1690"/>
              <a:gd name="T27" fmla="*/ 2147483647 h 1374"/>
              <a:gd name="T28" fmla="*/ 2147483647 w 1690"/>
              <a:gd name="T29" fmla="*/ 2147483647 h 1374"/>
              <a:gd name="T30" fmla="*/ 2147483647 w 1690"/>
              <a:gd name="T31" fmla="*/ 2147483647 h 1374"/>
              <a:gd name="T32" fmla="*/ 2147483647 w 1690"/>
              <a:gd name="T33" fmla="*/ 2147483647 h 1374"/>
              <a:gd name="T34" fmla="*/ 0 w 1690"/>
              <a:gd name="T35" fmla="*/ 2147483647 h 1374"/>
              <a:gd name="T36" fmla="*/ 2147483647 w 1690"/>
              <a:gd name="T37" fmla="*/ 2147483647 h 1374"/>
              <a:gd name="T38" fmla="*/ 2147483647 w 1690"/>
              <a:gd name="T39" fmla="*/ 2147483647 h 1374"/>
              <a:gd name="T40" fmla="*/ 2147483647 w 1690"/>
              <a:gd name="T41" fmla="*/ 2147483647 h 1374"/>
              <a:gd name="T42" fmla="*/ 2147483647 w 1690"/>
              <a:gd name="T43" fmla="*/ 2147483647 h 1374"/>
              <a:gd name="T44" fmla="*/ 2147483647 w 1690"/>
              <a:gd name="T45" fmla="*/ 2147483647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03" tIns="45703" rIns="91403" bIns="45703"/>
          <a:lstStyle/>
          <a:p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9D5C95D-C57D-4822-81D1-9C0C59DE42E6}"/>
              </a:ext>
            </a:extLst>
          </p:cNvPr>
          <p:cNvSpPr/>
          <p:nvPr/>
        </p:nvSpPr>
        <p:spPr>
          <a:xfrm>
            <a:off x="8351838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F011241-F314-4F6B-9C11-598F17348166}"/>
              </a:ext>
            </a:extLst>
          </p:cNvPr>
          <p:cNvSpPr/>
          <p:nvPr/>
        </p:nvSpPr>
        <p:spPr>
          <a:xfrm>
            <a:off x="802481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17B43BD-66EA-4696-ADAE-1F5BDDDA5036}"/>
              </a:ext>
            </a:extLst>
          </p:cNvPr>
          <p:cNvSpPr/>
          <p:nvPr/>
        </p:nvSpPr>
        <p:spPr>
          <a:xfrm rot="10800000">
            <a:off x="8678863" y="4718050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60"/>
            <a:extLst>
              <a:ext uri="{FF2B5EF4-FFF2-40B4-BE49-F238E27FC236}">
                <a16:creationId xmlns:a16="http://schemas.microsoft.com/office/drawing/2014/main" id="{C12D5483-3197-4A8C-B3B3-1D307FB796BE}"/>
              </a:ext>
            </a:extLst>
          </p:cNvPr>
          <p:cNvSpPr/>
          <p:nvPr/>
        </p:nvSpPr>
        <p:spPr>
          <a:xfrm>
            <a:off x="7994650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1"/>
            <a:extLst>
              <a:ext uri="{FF2B5EF4-FFF2-40B4-BE49-F238E27FC236}">
                <a16:creationId xmlns:a16="http://schemas.microsoft.com/office/drawing/2014/main" id="{A52EEAF5-19B5-4082-A728-B6525F6FF991}"/>
              </a:ext>
            </a:extLst>
          </p:cNvPr>
          <p:cNvSpPr/>
          <p:nvPr/>
        </p:nvSpPr>
        <p:spPr>
          <a:xfrm>
            <a:off x="8320088" y="4691063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2"/>
            <a:extLst>
              <a:ext uri="{FF2B5EF4-FFF2-40B4-BE49-F238E27FC236}">
                <a16:creationId xmlns:a16="http://schemas.microsoft.com/office/drawing/2014/main" id="{22800889-191A-4FFB-BE32-0ADCF8A81098}"/>
              </a:ext>
            </a:extLst>
          </p:cNvPr>
          <p:cNvSpPr/>
          <p:nvPr/>
        </p:nvSpPr>
        <p:spPr>
          <a:xfrm>
            <a:off x="8651875" y="4691063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B7F6371-E6B6-436E-82E5-FEE88519BA3C}"/>
              </a:ext>
            </a:extLst>
          </p:cNvPr>
          <p:cNvSpPr/>
          <p:nvPr/>
        </p:nvSpPr>
        <p:spPr>
          <a:xfrm>
            <a:off x="844550" y="4694238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C5E2564-B21F-4408-8DEE-C947C26E0397}"/>
              </a:ext>
            </a:extLst>
          </p:cNvPr>
          <p:cNvSpPr/>
          <p:nvPr/>
        </p:nvSpPr>
        <p:spPr>
          <a:xfrm>
            <a:off x="187325" y="4687888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549" r:id="rId1"/>
    <p:sldLayoutId id="2147492550" r:id="rId2"/>
    <p:sldLayoutId id="2147492551" r:id="rId3"/>
    <p:sldLayoutId id="2147492552" r:id="rId4"/>
    <p:sldLayoutId id="2147492553" r:id="rId5"/>
    <p:sldLayoutId id="2147492554" r:id="rId6"/>
    <p:sldLayoutId id="2147492555" r:id="rId7"/>
    <p:sldLayoutId id="2147492556" r:id="rId8"/>
    <p:sldLayoutId id="2147492557" r:id="rId9"/>
    <p:sldLayoutId id="2147492558" r:id="rId10"/>
    <p:sldLayoutId id="2147492559" r:id="rId11"/>
    <p:sldLayoutId id="2147492560" r:id="rId12"/>
    <p:sldLayoutId id="2147492613" r:id="rId13"/>
    <p:sldLayoutId id="2147492614" r:id="rId14"/>
    <p:sldLayoutId id="2147492615" r:id="rId15"/>
    <p:sldLayoutId id="2147492561" r:id="rId16"/>
    <p:sldLayoutId id="2147492562" r:id="rId17"/>
    <p:sldLayoutId id="2147492563" r:id="rId18"/>
    <p:sldLayoutId id="2147492564" r:id="rId19"/>
    <p:sldLayoutId id="2147492565" r:id="rId20"/>
    <p:sldLayoutId id="2147492566" r:id="rId21"/>
    <p:sldLayoutId id="2147492567" r:id="rId22"/>
    <p:sldLayoutId id="2147492568" r:id="rId23"/>
    <p:sldLayoutId id="2147492569" r:id="rId24"/>
    <p:sldLayoutId id="2147492570" r:id="rId25"/>
    <p:sldLayoutId id="2147492571" r:id="rId26"/>
    <p:sldLayoutId id="2147492572" r:id="rId27"/>
    <p:sldLayoutId id="2147492573" r:id="rId28"/>
    <p:sldLayoutId id="2147492574" r:id="rId29"/>
    <p:sldLayoutId id="2147492575" r:id="rId30"/>
    <p:sldLayoutId id="2147492576" r:id="rId31"/>
    <p:sldLayoutId id="2147492577" r:id="rId32"/>
    <p:sldLayoutId id="2147492578" r:id="rId33"/>
    <p:sldLayoutId id="2147492579" r:id="rId34"/>
    <p:sldLayoutId id="2147492580" r:id="rId35"/>
    <p:sldLayoutId id="2147492581" r:id="rId36"/>
    <p:sldLayoutId id="2147492582" r:id="rId37"/>
    <p:sldLayoutId id="2147492583" r:id="rId38"/>
    <p:sldLayoutId id="2147492584" r:id="rId39"/>
    <p:sldLayoutId id="2147492585" r:id="rId40"/>
    <p:sldLayoutId id="2147492586" r:id="rId41"/>
    <p:sldLayoutId id="2147492587" r:id="rId42"/>
    <p:sldLayoutId id="2147492588" r:id="rId43"/>
    <p:sldLayoutId id="2147492589" r:id="rId44"/>
    <p:sldLayoutId id="2147492590" r:id="rId45"/>
    <p:sldLayoutId id="2147492591" r:id="rId46"/>
    <p:sldLayoutId id="2147492592" r:id="rId47"/>
    <p:sldLayoutId id="2147492593" r:id="rId48"/>
    <p:sldLayoutId id="2147492594" r:id="rId49"/>
    <p:sldLayoutId id="2147492595" r:id="rId50"/>
    <p:sldLayoutId id="2147492596" r:id="rId51"/>
    <p:sldLayoutId id="2147492597" r:id="rId52"/>
    <p:sldLayoutId id="2147492598" r:id="rId53"/>
    <p:sldLayoutId id="2147492599" r:id="rId54"/>
    <p:sldLayoutId id="2147492600" r:id="rId55"/>
    <p:sldLayoutId id="2147492601" r:id="rId56"/>
    <p:sldLayoutId id="2147492602" r:id="rId57"/>
    <p:sldLayoutId id="2147492616" r:id="rId58"/>
  </p:sldLayoutIdLst>
  <p:txStyles>
    <p:titleStyle>
      <a:lvl1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2813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2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4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6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800" algn="ctr" defTabSz="912813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9863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100" kern="8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100" kern="8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100" kern="8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69863" algn="l" defTabSz="912813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100" kern="800">
          <a:solidFill>
            <a:schemeClr val="tx1"/>
          </a:solidFill>
          <a:latin typeface="+mn-lt"/>
          <a:ea typeface="+mn-ea"/>
          <a:cs typeface="+mn-cs"/>
        </a:defRPr>
      </a:lvl5pPr>
      <a:lvl6pPr marL="2513522" indent="-228502" algn="l" defTabSz="91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25" indent="-228502" algn="l" defTabSz="91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32" indent="-228502" algn="l" defTabSz="91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36" indent="-228502" algn="l" defTabSz="91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08" algn="l" defTabSz="9140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6" algn="l" defTabSz="9140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14" algn="l" defTabSz="9140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21" algn="l" defTabSz="9140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27" algn="l" defTabSz="9140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30" algn="l" defTabSz="9140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30" algn="l" defTabSz="91400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9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58.xml" /><Relationship Id="rId4" Type="http://schemas.openxmlformats.org/officeDocument/2006/relationships/image" Target="../media/image17.jpe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58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58.xml" /><Relationship Id="rId4" Type="http://schemas.openxmlformats.org/officeDocument/2006/relationships/image" Target="../media/image21.jpeg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58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58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58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58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58.xml" /><Relationship Id="rId4" Type="http://schemas.openxmlformats.org/officeDocument/2006/relationships/image" Target="../media/image31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58.xml" /><Relationship Id="rId5" Type="http://schemas.openxmlformats.org/officeDocument/2006/relationships/image" Target="../media/image35.png" /><Relationship Id="rId4" Type="http://schemas.openxmlformats.org/officeDocument/2006/relationships/image" Target="../media/image34.jpe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58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 /><Relationship Id="rId2" Type="http://schemas.openxmlformats.org/officeDocument/2006/relationships/image" Target="../media/image2.gif" /><Relationship Id="rId1" Type="http://schemas.openxmlformats.org/officeDocument/2006/relationships/slideLayout" Target="../slideLayouts/slideLayout58.xml" /><Relationship Id="rId4" Type="http://schemas.openxmlformats.org/officeDocument/2006/relationships/image" Target="../media/image4.gif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58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io.1september.ru/2003/42/11.gif" TargetMode="External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58.xml" /><Relationship Id="rId4" Type="http://schemas.openxmlformats.org/officeDocument/2006/relationships/image" Target="../media/image39.pn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58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58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58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58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58.xml" /><Relationship Id="rId5" Type="http://schemas.openxmlformats.org/officeDocument/2006/relationships/image" Target="../media/image49.gif" /><Relationship Id="rId4" Type="http://schemas.openxmlformats.org/officeDocument/2006/relationships/image" Target="../media/image48.gif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58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58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58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58.xml" /><Relationship Id="rId4" Type="http://schemas.openxmlformats.org/officeDocument/2006/relationships/image" Target="../media/image7.png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58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58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58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58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58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58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 /><Relationship Id="rId1" Type="http://schemas.openxmlformats.org/officeDocument/2006/relationships/slideLayout" Target="../slideLayouts/slideLayout58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58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97DE0E-A357-4382-B025-2E3EECAB5C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7039" b="17039"/>
          <a:stretch>
            <a:fillRect/>
          </a:stretch>
        </p:blipFill>
        <p:spPr>
          <a:xfrm>
            <a:off x="6268654" y="1731158"/>
            <a:ext cx="2800264" cy="3241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3D9A87F2-8122-415D-A128-28C37C72A32F}"/>
              </a:ext>
            </a:extLst>
          </p:cNvPr>
          <p:cNvSpPr>
            <a:spLocks/>
          </p:cNvSpPr>
          <p:nvPr/>
        </p:nvSpPr>
        <p:spPr bwMode="auto">
          <a:xfrm>
            <a:off x="12700" y="3175"/>
            <a:ext cx="9131300" cy="1617663"/>
          </a:xfrm>
          <a:custGeom>
            <a:avLst/>
            <a:gdLst>
              <a:gd name="T0" fmla="*/ 2147483647 w 5760085"/>
              <a:gd name="T1" fmla="*/ 0 h 1021080"/>
              <a:gd name="T2" fmla="*/ 0 w 5760085"/>
              <a:gd name="T3" fmla="*/ 0 h 1021080"/>
              <a:gd name="T4" fmla="*/ 0 w 5760085"/>
              <a:gd name="T5" fmla="*/ 2147483647 h 1021080"/>
              <a:gd name="T6" fmla="*/ 2147483647 w 5760085"/>
              <a:gd name="T7" fmla="*/ 2147483647 h 1021080"/>
              <a:gd name="T8" fmla="*/ 2147483647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0" name="object 5">
            <a:extLst>
              <a:ext uri="{FF2B5EF4-FFF2-40B4-BE49-F238E27FC236}">
                <a16:creationId xmlns:a16="http://schemas.microsoft.com/office/drawing/2014/main" id="{B7065696-02FC-4680-8C11-8C24A174C9FD}"/>
              </a:ext>
            </a:extLst>
          </p:cNvPr>
          <p:cNvSpPr>
            <a:spLocks/>
          </p:cNvSpPr>
          <p:nvPr/>
        </p:nvSpPr>
        <p:spPr bwMode="auto">
          <a:xfrm>
            <a:off x="122238" y="1808163"/>
            <a:ext cx="544512" cy="3170237"/>
          </a:xfrm>
          <a:custGeom>
            <a:avLst/>
            <a:gdLst>
              <a:gd name="T0" fmla="*/ 2147483647 w 344170"/>
              <a:gd name="T1" fmla="*/ 0 h 680719"/>
              <a:gd name="T2" fmla="*/ 0 w 344170"/>
              <a:gd name="T3" fmla="*/ 0 h 680719"/>
              <a:gd name="T4" fmla="*/ 0 w 344170"/>
              <a:gd name="T5" fmla="*/ 2147483647 h 680719"/>
              <a:gd name="T6" fmla="*/ 2147483647 w 344170"/>
              <a:gd name="T7" fmla="*/ 2147483647 h 680719"/>
              <a:gd name="T8" fmla="*/ 2147483647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5B0D2EBB-53A0-4815-B6EE-555255A54F73}"/>
              </a:ext>
            </a:extLst>
          </p:cNvPr>
          <p:cNvSpPr>
            <a:spLocks/>
          </p:cNvSpPr>
          <p:nvPr/>
        </p:nvSpPr>
        <p:spPr bwMode="auto">
          <a:xfrm>
            <a:off x="7456488" y="363538"/>
            <a:ext cx="957262" cy="954087"/>
          </a:xfrm>
          <a:custGeom>
            <a:avLst/>
            <a:gdLst>
              <a:gd name="T0" fmla="*/ 2147483647 w 603885"/>
              <a:gd name="T1" fmla="*/ 0 h 603885"/>
              <a:gd name="T2" fmla="*/ 0 w 603885"/>
              <a:gd name="T3" fmla="*/ 0 h 603885"/>
              <a:gd name="T4" fmla="*/ 0 w 603885"/>
              <a:gd name="T5" fmla="*/ 2147483647 h 603885"/>
              <a:gd name="T6" fmla="*/ 2147483647 w 603885"/>
              <a:gd name="T7" fmla="*/ 2147483647 h 603885"/>
              <a:gd name="T8" fmla="*/ 2147483647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2" name="object 10">
            <a:extLst>
              <a:ext uri="{FF2B5EF4-FFF2-40B4-BE49-F238E27FC236}">
                <a16:creationId xmlns:a16="http://schemas.microsoft.com/office/drawing/2014/main" id="{FD753B95-C88F-40A9-84F0-C4225D36CC31}"/>
              </a:ext>
            </a:extLst>
          </p:cNvPr>
          <p:cNvSpPr>
            <a:spLocks/>
          </p:cNvSpPr>
          <p:nvPr/>
        </p:nvSpPr>
        <p:spPr bwMode="auto">
          <a:xfrm>
            <a:off x="7456488" y="363538"/>
            <a:ext cx="957262" cy="954087"/>
          </a:xfrm>
          <a:custGeom>
            <a:avLst/>
            <a:gdLst>
              <a:gd name="T0" fmla="*/ 0 w 603885"/>
              <a:gd name="T1" fmla="*/ 0 h 603885"/>
              <a:gd name="T2" fmla="*/ 2147483647 w 603885"/>
              <a:gd name="T3" fmla="*/ 0 h 603885"/>
              <a:gd name="T4" fmla="*/ 2147483647 w 603885"/>
              <a:gd name="T5" fmla="*/ 2147483647 h 603885"/>
              <a:gd name="T6" fmla="*/ 0 w 603885"/>
              <a:gd name="T7" fmla="*/ 2147483647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163CDB09-709A-4780-89EC-30DEFE6AB8E9}"/>
              </a:ext>
            </a:extLst>
          </p:cNvPr>
          <p:cNvSpPr txBox="1"/>
          <p:nvPr/>
        </p:nvSpPr>
        <p:spPr>
          <a:xfrm>
            <a:off x="7602538" y="395288"/>
            <a:ext cx="811212" cy="595312"/>
          </a:xfrm>
          <a:prstGeom prst="rect">
            <a:avLst/>
          </a:prstGeom>
        </p:spPr>
        <p:txBody>
          <a:bodyPr lIns="0" tIns="25162" rIns="0" bIns="0">
            <a:spAutoFit/>
          </a:bodyPr>
          <a:lstStyle/>
          <a:p>
            <a:pPr defTabSz="913828" fontAlgn="auto">
              <a:spcBef>
                <a:spcPts val="198"/>
              </a:spcBef>
              <a:spcAft>
                <a:spcPts val="0"/>
              </a:spcAft>
              <a:defRPr/>
            </a:pPr>
            <a:r>
              <a:rPr lang="ru-RU" sz="3700" b="1" spc="16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endParaRPr sz="37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A2938AD4-0079-4F70-B349-BFF35EC98233}"/>
              </a:ext>
            </a:extLst>
          </p:cNvPr>
          <p:cNvSpPr txBox="1"/>
          <p:nvPr/>
        </p:nvSpPr>
        <p:spPr>
          <a:xfrm>
            <a:off x="7602538" y="858838"/>
            <a:ext cx="811212" cy="342900"/>
          </a:xfrm>
          <a:prstGeom prst="rect">
            <a:avLst/>
          </a:prstGeom>
        </p:spPr>
        <p:txBody>
          <a:bodyPr lIns="0" tIns="19122" rIns="0" bIns="0">
            <a:spAutoFit/>
          </a:bodyPr>
          <a:lstStyle/>
          <a:p>
            <a:pPr defTabSz="913828" fontAlgn="auto">
              <a:spcBef>
                <a:spcPts val="151"/>
              </a:spcBef>
              <a:spcAft>
                <a:spcPts val="0"/>
              </a:spcAft>
              <a:defRPr/>
            </a:pPr>
            <a:r>
              <a:rPr lang="ru-RU" sz="21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C8975C78-AC37-471C-8833-3D74217C4DCE}"/>
              </a:ext>
            </a:extLst>
          </p:cNvPr>
          <p:cNvSpPr txBox="1">
            <a:spLocks/>
          </p:cNvSpPr>
          <p:nvPr/>
        </p:nvSpPr>
        <p:spPr>
          <a:xfrm>
            <a:off x="1466850" y="33338"/>
            <a:ext cx="4445000" cy="546100"/>
          </a:xfrm>
          <a:prstGeom prst="rect">
            <a:avLst/>
          </a:prstGeom>
        </p:spPr>
        <p:txBody>
          <a:bodyPr lIns="0" tIns="2318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59" defTabSz="1451429" fontAlgn="auto">
              <a:spcBef>
                <a:spcPts val="181"/>
              </a:spcBef>
              <a:spcAft>
                <a:spcPts val="0"/>
              </a:spcAft>
              <a:defRPr/>
            </a:pPr>
            <a:endParaRPr lang="en-US" kern="0" spc="16" dirty="0">
              <a:solidFill>
                <a:sysClr val="window" lastClr="FFFFFF"/>
              </a:solidFill>
            </a:endParaRPr>
          </a:p>
        </p:txBody>
      </p:sp>
      <p:sp>
        <p:nvSpPr>
          <p:cNvPr id="19466" name="object 3">
            <a:extLst>
              <a:ext uri="{FF2B5EF4-FFF2-40B4-BE49-F238E27FC236}">
                <a16:creationId xmlns:a16="http://schemas.microsoft.com/office/drawing/2014/main" id="{EE3560AA-504B-4541-8934-F8E94A664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0" y="665163"/>
            <a:ext cx="16494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3181" rIns="0" bIns="0">
            <a:spAutoFit/>
          </a:bodyPr>
          <a:lstStyle>
            <a:lvl1pPr marL="25400" defTabSz="1935163"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 defTabSz="1935163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 defTabSz="1935163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 defTabSz="1935163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 defTabSz="1935163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19351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19351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19351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193516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eaLnBrk="1" hangingPunct="1">
              <a:spcBef>
                <a:spcPts val="175"/>
              </a:spcBef>
            </a:pPr>
            <a:endParaRPr lang="ru-RU" altLang="en-US" sz="5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6C27B8A9-D9F1-4448-974D-04A93419E78B}"/>
              </a:ext>
            </a:extLst>
          </p:cNvPr>
          <p:cNvSpPr>
            <a:spLocks/>
          </p:cNvSpPr>
          <p:nvPr/>
        </p:nvSpPr>
        <p:spPr bwMode="auto">
          <a:xfrm>
            <a:off x="522288" y="720725"/>
            <a:ext cx="679450" cy="536575"/>
          </a:xfrm>
          <a:custGeom>
            <a:avLst/>
            <a:gdLst>
              <a:gd name="T0" fmla="*/ 2147483647 w 429259"/>
              <a:gd name="T1" fmla="*/ 2147483647 h 337820"/>
              <a:gd name="T2" fmla="*/ 49485953 w 429259"/>
              <a:gd name="T3" fmla="*/ 2147483647 h 337820"/>
              <a:gd name="T4" fmla="*/ 1615438169 w 429259"/>
              <a:gd name="T5" fmla="*/ 2147483647 h 337820"/>
              <a:gd name="T6" fmla="*/ 1545786002 w 429259"/>
              <a:gd name="T7" fmla="*/ 2147483647 h 337820"/>
              <a:gd name="T8" fmla="*/ 404515853 w 429259"/>
              <a:gd name="T9" fmla="*/ 2147483647 h 337820"/>
              <a:gd name="T10" fmla="*/ 1352046533 w 429259"/>
              <a:gd name="T11" fmla="*/ 2147483647 h 337820"/>
              <a:gd name="T12" fmla="*/ 2073707587 w 429259"/>
              <a:gd name="T13" fmla="*/ 2147483647 h 337820"/>
              <a:gd name="T14" fmla="*/ 2147483647 w 429259"/>
              <a:gd name="T15" fmla="*/ 2147483647 h 337820"/>
              <a:gd name="T16" fmla="*/ 1556899078 w 429259"/>
              <a:gd name="T17" fmla="*/ 2147483647 h 337820"/>
              <a:gd name="T18" fmla="*/ 412121658 w 429259"/>
              <a:gd name="T19" fmla="*/ 2147483647 h 337820"/>
              <a:gd name="T20" fmla="*/ 1059154887 w 429259"/>
              <a:gd name="T21" fmla="*/ 2118579893 h 337820"/>
              <a:gd name="T22" fmla="*/ 2147483647 w 429259"/>
              <a:gd name="T23" fmla="*/ 2147483647 h 337820"/>
              <a:gd name="T24" fmla="*/ 2147483647 w 429259"/>
              <a:gd name="T25" fmla="*/ 2147483647 h 337820"/>
              <a:gd name="T26" fmla="*/ 2147483647 w 429259"/>
              <a:gd name="T27" fmla="*/ 2147483647 h 337820"/>
              <a:gd name="T28" fmla="*/ 2147483647 w 429259"/>
              <a:gd name="T29" fmla="*/ 2147483647 h 337820"/>
              <a:gd name="T30" fmla="*/ 2147483647 w 429259"/>
              <a:gd name="T31" fmla="*/ 2147483647 h 337820"/>
              <a:gd name="T32" fmla="*/ 2147483647 w 429259"/>
              <a:gd name="T33" fmla="*/ 2147483647 h 337820"/>
              <a:gd name="T34" fmla="*/ 2147483647 w 429259"/>
              <a:gd name="T35" fmla="*/ 2147483647 h 337820"/>
              <a:gd name="T36" fmla="*/ 2147483647 w 429259"/>
              <a:gd name="T37" fmla="*/ 2147483647 h 337820"/>
              <a:gd name="T38" fmla="*/ 2147483647 w 429259"/>
              <a:gd name="T39" fmla="*/ 2147483647 h 337820"/>
              <a:gd name="T40" fmla="*/ 2147483647 w 429259"/>
              <a:gd name="T41" fmla="*/ 2147483647 h 337820"/>
              <a:gd name="T42" fmla="*/ 2147483647 w 429259"/>
              <a:gd name="T43" fmla="*/ 2147483647 h 337820"/>
              <a:gd name="T44" fmla="*/ 2147483647 w 429259"/>
              <a:gd name="T45" fmla="*/ 2147483647 h 337820"/>
              <a:gd name="T46" fmla="*/ 2147483647 w 429259"/>
              <a:gd name="T47" fmla="*/ 2147483647 h 337820"/>
              <a:gd name="T48" fmla="*/ 2147483647 w 429259"/>
              <a:gd name="T49" fmla="*/ 2147483647 h 337820"/>
              <a:gd name="T50" fmla="*/ 2147483647 w 429259"/>
              <a:gd name="T51" fmla="*/ 2147483647 h 337820"/>
              <a:gd name="T52" fmla="*/ 2147483647 w 429259"/>
              <a:gd name="T53" fmla="*/ 2147483647 h 337820"/>
              <a:gd name="T54" fmla="*/ 2147483647 w 429259"/>
              <a:gd name="T55" fmla="*/ 1984152481 h 337820"/>
              <a:gd name="T56" fmla="*/ 2147483647 w 429259"/>
              <a:gd name="T57" fmla="*/ 2147483647 h 337820"/>
              <a:gd name="T58" fmla="*/ 2147483647 w 429259"/>
              <a:gd name="T59" fmla="*/ 2147483647 h 337820"/>
              <a:gd name="T60" fmla="*/ 2147483647 w 429259"/>
              <a:gd name="T61" fmla="*/ 2147483647 h 337820"/>
              <a:gd name="T62" fmla="*/ 2147483647 w 429259"/>
              <a:gd name="T63" fmla="*/ 2147483647 h 337820"/>
              <a:gd name="T64" fmla="*/ 2147483647 w 429259"/>
              <a:gd name="T65" fmla="*/ 2147483647 h 337820"/>
              <a:gd name="T66" fmla="*/ 2147483647 w 429259"/>
              <a:gd name="T67" fmla="*/ 2118579893 h 337820"/>
              <a:gd name="T68" fmla="*/ 2147483647 w 429259"/>
              <a:gd name="T69" fmla="*/ 2147483647 h 337820"/>
              <a:gd name="T70" fmla="*/ 2147483647 w 429259"/>
              <a:gd name="T71" fmla="*/ 2147483647 h 337820"/>
              <a:gd name="T72" fmla="*/ 2147483647 w 429259"/>
              <a:gd name="T73" fmla="*/ 2147483647 h 337820"/>
              <a:gd name="T74" fmla="*/ 2147483647 w 429259"/>
              <a:gd name="T75" fmla="*/ 2147483647 h 337820"/>
              <a:gd name="T76" fmla="*/ 2147483647 w 429259"/>
              <a:gd name="T77" fmla="*/ 2147483647 h 337820"/>
              <a:gd name="T78" fmla="*/ 2147483647 w 429259"/>
              <a:gd name="T79" fmla="*/ 2147483647 h 337820"/>
              <a:gd name="T80" fmla="*/ 2147483647 w 429259"/>
              <a:gd name="T81" fmla="*/ 2147483647 h 337820"/>
              <a:gd name="T82" fmla="*/ 2147483647 w 429259"/>
              <a:gd name="T83" fmla="*/ 2147483647 h 337820"/>
              <a:gd name="T84" fmla="*/ 2147483647 w 429259"/>
              <a:gd name="T85" fmla="*/ 2147483647 h 337820"/>
              <a:gd name="T86" fmla="*/ 2147483647 w 429259"/>
              <a:gd name="T87" fmla="*/ 2147483647 h 337820"/>
              <a:gd name="T88" fmla="*/ 1648420165 w 429259"/>
              <a:gd name="T89" fmla="*/ 2147483647 h 337820"/>
              <a:gd name="T90" fmla="*/ 2147483647 w 429259"/>
              <a:gd name="T91" fmla="*/ 2147483647 h 337820"/>
              <a:gd name="T92" fmla="*/ 2147483647 w 429259"/>
              <a:gd name="T93" fmla="*/ 504430525 h 337820"/>
              <a:gd name="T94" fmla="*/ 2147483647 w 429259"/>
              <a:gd name="T95" fmla="*/ 2147483647 h 337820"/>
              <a:gd name="T96" fmla="*/ 2147483647 w 429259"/>
              <a:gd name="T97" fmla="*/ 2147483647 h 337820"/>
              <a:gd name="T98" fmla="*/ 2147483647 w 429259"/>
              <a:gd name="T99" fmla="*/ 2147483647 h 337820"/>
              <a:gd name="T100" fmla="*/ 2147483647 w 429259"/>
              <a:gd name="T101" fmla="*/ 1916794545 h 337820"/>
              <a:gd name="T102" fmla="*/ 2147483647 w 429259"/>
              <a:gd name="T103" fmla="*/ 2147483647 h 337820"/>
              <a:gd name="T104" fmla="*/ 2147483647 w 429259"/>
              <a:gd name="T105" fmla="*/ 2147483647 h 337820"/>
              <a:gd name="T106" fmla="*/ 2147483647 w 429259"/>
              <a:gd name="T107" fmla="*/ 2147483647 h 337820"/>
              <a:gd name="T108" fmla="*/ 2147483647 w 429259"/>
              <a:gd name="T109" fmla="*/ 1143413473 h 337820"/>
              <a:gd name="T110" fmla="*/ 2147483647 w 429259"/>
              <a:gd name="T111" fmla="*/ 1782266255 h 337820"/>
              <a:gd name="T112" fmla="*/ 2147483647 w 429259"/>
              <a:gd name="T113" fmla="*/ 1143413473 h 337820"/>
              <a:gd name="T114" fmla="*/ 1842361846 w 429259"/>
              <a:gd name="T115" fmla="*/ 538016101 h 3378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29259" h="337820">
                <a:moveTo>
                  <a:pt x="425725" y="323850"/>
                </a:moveTo>
                <a:lnTo>
                  <a:pt x="3164" y="323850"/>
                </a:lnTo>
                <a:lnTo>
                  <a:pt x="0" y="327659"/>
                </a:lnTo>
                <a:lnTo>
                  <a:pt x="0" y="335280"/>
                </a:lnTo>
                <a:lnTo>
                  <a:pt x="3164" y="337819"/>
                </a:lnTo>
                <a:lnTo>
                  <a:pt x="425725" y="337819"/>
                </a:lnTo>
                <a:lnTo>
                  <a:pt x="428890" y="335280"/>
                </a:lnTo>
                <a:lnTo>
                  <a:pt x="428890" y="327659"/>
                </a:lnTo>
                <a:lnTo>
                  <a:pt x="425725" y="323850"/>
                </a:lnTo>
                <a:close/>
              </a:path>
              <a:path w="429259" h="337820">
                <a:moveTo>
                  <a:pt x="45464" y="33019"/>
                </a:moveTo>
                <a:lnTo>
                  <a:pt x="29606" y="73659"/>
                </a:lnTo>
                <a:lnTo>
                  <a:pt x="17233" y="83819"/>
                </a:lnTo>
                <a:lnTo>
                  <a:pt x="7917" y="97789"/>
                </a:lnTo>
                <a:lnTo>
                  <a:pt x="2043" y="113030"/>
                </a:lnTo>
                <a:lnTo>
                  <a:pt x="0" y="130809"/>
                </a:lnTo>
                <a:lnTo>
                  <a:pt x="3436" y="152400"/>
                </a:lnTo>
                <a:lnTo>
                  <a:pt x="13026" y="171450"/>
                </a:lnTo>
                <a:lnTo>
                  <a:pt x="27688" y="185419"/>
                </a:lnTo>
                <a:lnTo>
                  <a:pt x="46343" y="194309"/>
                </a:lnTo>
                <a:lnTo>
                  <a:pt x="55336" y="208280"/>
                </a:lnTo>
                <a:lnTo>
                  <a:pt x="66718" y="218439"/>
                </a:lnTo>
                <a:lnTo>
                  <a:pt x="79976" y="224789"/>
                </a:lnTo>
                <a:lnTo>
                  <a:pt x="94597" y="228600"/>
                </a:lnTo>
                <a:lnTo>
                  <a:pt x="94597" y="248919"/>
                </a:lnTo>
                <a:lnTo>
                  <a:pt x="86861" y="251459"/>
                </a:lnTo>
                <a:lnTo>
                  <a:pt x="80237" y="256539"/>
                </a:lnTo>
                <a:lnTo>
                  <a:pt x="75977" y="264159"/>
                </a:lnTo>
                <a:lnTo>
                  <a:pt x="63843" y="266700"/>
                </a:lnTo>
                <a:lnTo>
                  <a:pt x="53684" y="273050"/>
                </a:lnTo>
                <a:lnTo>
                  <a:pt x="46240" y="281939"/>
                </a:lnTo>
                <a:lnTo>
                  <a:pt x="42250" y="294639"/>
                </a:lnTo>
                <a:lnTo>
                  <a:pt x="33405" y="299719"/>
                </a:lnTo>
                <a:lnTo>
                  <a:pt x="26031" y="306069"/>
                </a:lnTo>
                <a:lnTo>
                  <a:pt x="20381" y="314959"/>
                </a:lnTo>
                <a:lnTo>
                  <a:pt x="16708" y="323850"/>
                </a:lnTo>
                <a:lnTo>
                  <a:pt x="31536" y="323850"/>
                </a:lnTo>
                <a:lnTo>
                  <a:pt x="34734" y="318769"/>
                </a:lnTo>
                <a:lnTo>
                  <a:pt x="39162" y="312419"/>
                </a:lnTo>
                <a:lnTo>
                  <a:pt x="44652" y="308609"/>
                </a:lnTo>
                <a:lnTo>
                  <a:pt x="51037" y="306069"/>
                </a:lnTo>
                <a:lnTo>
                  <a:pt x="53881" y="304800"/>
                </a:lnTo>
                <a:lnTo>
                  <a:pt x="55839" y="302259"/>
                </a:lnTo>
                <a:lnTo>
                  <a:pt x="55926" y="299719"/>
                </a:lnTo>
                <a:lnTo>
                  <a:pt x="57844" y="290830"/>
                </a:lnTo>
                <a:lnTo>
                  <a:pt x="62622" y="284480"/>
                </a:lnTo>
                <a:lnTo>
                  <a:pt x="69599" y="279400"/>
                </a:lnTo>
                <a:lnTo>
                  <a:pt x="78116" y="278130"/>
                </a:lnTo>
                <a:lnTo>
                  <a:pt x="82811" y="278130"/>
                </a:lnTo>
                <a:lnTo>
                  <a:pt x="85644" y="276859"/>
                </a:lnTo>
                <a:lnTo>
                  <a:pt x="90115" y="265430"/>
                </a:lnTo>
                <a:lnTo>
                  <a:pt x="97736" y="260350"/>
                </a:lnTo>
                <a:lnTo>
                  <a:pt x="134544" y="260350"/>
                </a:lnTo>
                <a:lnTo>
                  <a:pt x="127526" y="254000"/>
                </a:lnTo>
                <a:lnTo>
                  <a:pt x="118760" y="248919"/>
                </a:lnTo>
                <a:lnTo>
                  <a:pt x="108738" y="246380"/>
                </a:lnTo>
                <a:lnTo>
                  <a:pt x="108738" y="228600"/>
                </a:lnTo>
                <a:lnTo>
                  <a:pt x="122566" y="224789"/>
                </a:lnTo>
                <a:lnTo>
                  <a:pt x="135121" y="217169"/>
                </a:lnTo>
                <a:lnTo>
                  <a:pt x="138215" y="214630"/>
                </a:lnTo>
                <a:lnTo>
                  <a:pt x="94597" y="214630"/>
                </a:lnTo>
                <a:lnTo>
                  <a:pt x="83231" y="210819"/>
                </a:lnTo>
                <a:lnTo>
                  <a:pt x="72991" y="204469"/>
                </a:lnTo>
                <a:lnTo>
                  <a:pt x="64300" y="196850"/>
                </a:lnTo>
                <a:lnTo>
                  <a:pt x="57581" y="185419"/>
                </a:lnTo>
                <a:lnTo>
                  <a:pt x="56639" y="184150"/>
                </a:lnTo>
                <a:lnTo>
                  <a:pt x="54817" y="182880"/>
                </a:lnTo>
                <a:lnTo>
                  <a:pt x="52660" y="181609"/>
                </a:lnTo>
                <a:lnTo>
                  <a:pt x="37226" y="175259"/>
                </a:lnTo>
                <a:lnTo>
                  <a:pt x="25031" y="163830"/>
                </a:lnTo>
                <a:lnTo>
                  <a:pt x="17021" y="148589"/>
                </a:lnTo>
                <a:lnTo>
                  <a:pt x="14141" y="130809"/>
                </a:lnTo>
                <a:lnTo>
                  <a:pt x="15946" y="115569"/>
                </a:lnTo>
                <a:lnTo>
                  <a:pt x="21119" y="102869"/>
                </a:lnTo>
                <a:lnTo>
                  <a:pt x="29295" y="92709"/>
                </a:lnTo>
                <a:lnTo>
                  <a:pt x="40111" y="83819"/>
                </a:lnTo>
                <a:lnTo>
                  <a:pt x="42364" y="82550"/>
                </a:lnTo>
                <a:lnTo>
                  <a:pt x="43743" y="80009"/>
                </a:lnTo>
                <a:lnTo>
                  <a:pt x="48480" y="52069"/>
                </a:lnTo>
                <a:lnTo>
                  <a:pt x="49428" y="49530"/>
                </a:lnTo>
                <a:lnTo>
                  <a:pt x="50515" y="46989"/>
                </a:lnTo>
                <a:lnTo>
                  <a:pt x="53586" y="40639"/>
                </a:lnTo>
                <a:lnTo>
                  <a:pt x="52322" y="36830"/>
                </a:lnTo>
                <a:lnTo>
                  <a:pt x="45464" y="33019"/>
                </a:lnTo>
                <a:close/>
              </a:path>
              <a:path w="429259" h="337820">
                <a:moveTo>
                  <a:pt x="134544" y="260350"/>
                </a:moveTo>
                <a:lnTo>
                  <a:pt x="106240" y="260350"/>
                </a:lnTo>
                <a:lnTo>
                  <a:pt x="114003" y="261619"/>
                </a:lnTo>
                <a:lnTo>
                  <a:pt x="120504" y="266700"/>
                </a:lnTo>
                <a:lnTo>
                  <a:pt x="125117" y="273050"/>
                </a:lnTo>
                <a:lnTo>
                  <a:pt x="127217" y="280669"/>
                </a:lnTo>
                <a:lnTo>
                  <a:pt x="127490" y="283209"/>
                </a:lnTo>
                <a:lnTo>
                  <a:pt x="130244" y="285750"/>
                </a:lnTo>
                <a:lnTo>
                  <a:pt x="135644" y="287019"/>
                </a:lnTo>
                <a:lnTo>
                  <a:pt x="137509" y="287019"/>
                </a:lnTo>
                <a:lnTo>
                  <a:pt x="139946" y="288289"/>
                </a:lnTo>
                <a:lnTo>
                  <a:pt x="141657" y="288289"/>
                </a:lnTo>
                <a:lnTo>
                  <a:pt x="143625" y="289559"/>
                </a:lnTo>
                <a:lnTo>
                  <a:pt x="145271" y="290830"/>
                </a:lnTo>
                <a:lnTo>
                  <a:pt x="146718" y="292100"/>
                </a:lnTo>
                <a:lnTo>
                  <a:pt x="147373" y="293369"/>
                </a:lnTo>
                <a:lnTo>
                  <a:pt x="148410" y="294639"/>
                </a:lnTo>
                <a:lnTo>
                  <a:pt x="149584" y="295909"/>
                </a:lnTo>
                <a:lnTo>
                  <a:pt x="150084" y="297180"/>
                </a:lnTo>
                <a:lnTo>
                  <a:pt x="151020" y="298450"/>
                </a:lnTo>
                <a:lnTo>
                  <a:pt x="151686" y="299719"/>
                </a:lnTo>
                <a:lnTo>
                  <a:pt x="152683" y="302259"/>
                </a:lnTo>
                <a:lnTo>
                  <a:pt x="154635" y="304800"/>
                </a:lnTo>
                <a:lnTo>
                  <a:pt x="157643" y="304800"/>
                </a:lnTo>
                <a:lnTo>
                  <a:pt x="159073" y="306069"/>
                </a:lnTo>
                <a:lnTo>
                  <a:pt x="162043" y="306069"/>
                </a:lnTo>
                <a:lnTo>
                  <a:pt x="163716" y="307339"/>
                </a:lnTo>
                <a:lnTo>
                  <a:pt x="165301" y="308609"/>
                </a:lnTo>
                <a:lnTo>
                  <a:pt x="166510" y="309880"/>
                </a:lnTo>
                <a:lnTo>
                  <a:pt x="167933" y="311150"/>
                </a:lnTo>
                <a:lnTo>
                  <a:pt x="169275" y="312419"/>
                </a:lnTo>
                <a:lnTo>
                  <a:pt x="170568" y="313689"/>
                </a:lnTo>
                <a:lnTo>
                  <a:pt x="170935" y="313689"/>
                </a:lnTo>
                <a:lnTo>
                  <a:pt x="172015" y="316230"/>
                </a:lnTo>
                <a:lnTo>
                  <a:pt x="172940" y="317500"/>
                </a:lnTo>
                <a:lnTo>
                  <a:pt x="173704" y="318769"/>
                </a:lnTo>
                <a:lnTo>
                  <a:pt x="174320" y="321309"/>
                </a:lnTo>
                <a:lnTo>
                  <a:pt x="174715" y="322580"/>
                </a:lnTo>
                <a:lnTo>
                  <a:pt x="175058" y="323850"/>
                </a:lnTo>
                <a:lnTo>
                  <a:pt x="189310" y="323850"/>
                </a:lnTo>
                <a:lnTo>
                  <a:pt x="189097" y="322580"/>
                </a:lnTo>
                <a:lnTo>
                  <a:pt x="188788" y="320039"/>
                </a:lnTo>
                <a:lnTo>
                  <a:pt x="188619" y="320039"/>
                </a:lnTo>
                <a:lnTo>
                  <a:pt x="188189" y="317500"/>
                </a:lnTo>
                <a:lnTo>
                  <a:pt x="187365" y="314959"/>
                </a:lnTo>
                <a:lnTo>
                  <a:pt x="187088" y="314959"/>
                </a:lnTo>
                <a:lnTo>
                  <a:pt x="186354" y="312419"/>
                </a:lnTo>
                <a:lnTo>
                  <a:pt x="186030" y="312419"/>
                </a:lnTo>
                <a:lnTo>
                  <a:pt x="185162" y="309880"/>
                </a:lnTo>
                <a:lnTo>
                  <a:pt x="183805" y="308609"/>
                </a:lnTo>
                <a:lnTo>
                  <a:pt x="182293" y="306069"/>
                </a:lnTo>
                <a:lnTo>
                  <a:pt x="181808" y="304800"/>
                </a:lnTo>
                <a:lnTo>
                  <a:pt x="180662" y="303530"/>
                </a:lnTo>
                <a:lnTo>
                  <a:pt x="180105" y="303530"/>
                </a:lnTo>
                <a:lnTo>
                  <a:pt x="178935" y="302259"/>
                </a:lnTo>
                <a:lnTo>
                  <a:pt x="176973" y="299719"/>
                </a:lnTo>
                <a:lnTo>
                  <a:pt x="174866" y="298450"/>
                </a:lnTo>
                <a:lnTo>
                  <a:pt x="173282" y="297180"/>
                </a:lnTo>
                <a:lnTo>
                  <a:pt x="171968" y="295909"/>
                </a:lnTo>
                <a:lnTo>
                  <a:pt x="170280" y="294639"/>
                </a:lnTo>
                <a:lnTo>
                  <a:pt x="169581" y="294639"/>
                </a:lnTo>
                <a:lnTo>
                  <a:pt x="167831" y="293369"/>
                </a:lnTo>
                <a:lnTo>
                  <a:pt x="167083" y="293369"/>
                </a:lnTo>
                <a:lnTo>
                  <a:pt x="165308" y="292100"/>
                </a:lnTo>
                <a:lnTo>
                  <a:pt x="163659" y="292100"/>
                </a:lnTo>
                <a:lnTo>
                  <a:pt x="162957" y="290830"/>
                </a:lnTo>
                <a:lnTo>
                  <a:pt x="161734" y="288289"/>
                </a:lnTo>
                <a:lnTo>
                  <a:pt x="159821" y="285750"/>
                </a:lnTo>
                <a:lnTo>
                  <a:pt x="158508" y="284480"/>
                </a:lnTo>
                <a:lnTo>
                  <a:pt x="157882" y="283209"/>
                </a:lnTo>
                <a:lnTo>
                  <a:pt x="156575" y="281939"/>
                </a:lnTo>
                <a:lnTo>
                  <a:pt x="155002" y="280669"/>
                </a:lnTo>
                <a:lnTo>
                  <a:pt x="152996" y="279400"/>
                </a:lnTo>
                <a:lnTo>
                  <a:pt x="151784" y="278130"/>
                </a:lnTo>
                <a:lnTo>
                  <a:pt x="150962" y="278130"/>
                </a:lnTo>
                <a:lnTo>
                  <a:pt x="155577" y="271780"/>
                </a:lnTo>
                <a:lnTo>
                  <a:pt x="157547" y="270509"/>
                </a:lnTo>
                <a:lnTo>
                  <a:pt x="139324" y="270509"/>
                </a:lnTo>
                <a:lnTo>
                  <a:pt x="134544" y="260350"/>
                </a:lnTo>
                <a:close/>
              </a:path>
              <a:path w="429259" h="337820">
                <a:moveTo>
                  <a:pt x="241534" y="242569"/>
                </a:moveTo>
                <a:lnTo>
                  <a:pt x="210679" y="242569"/>
                </a:lnTo>
                <a:lnTo>
                  <a:pt x="220872" y="245109"/>
                </a:lnTo>
                <a:lnTo>
                  <a:pt x="229408" y="250189"/>
                </a:lnTo>
                <a:lnTo>
                  <a:pt x="235465" y="257809"/>
                </a:lnTo>
                <a:lnTo>
                  <a:pt x="238222" y="267969"/>
                </a:lnTo>
                <a:lnTo>
                  <a:pt x="238493" y="271780"/>
                </a:lnTo>
                <a:lnTo>
                  <a:pt x="241250" y="274319"/>
                </a:lnTo>
                <a:lnTo>
                  <a:pt x="244725" y="274319"/>
                </a:lnTo>
                <a:lnTo>
                  <a:pt x="252476" y="276859"/>
                </a:lnTo>
                <a:lnTo>
                  <a:pt x="259293" y="280669"/>
                </a:lnTo>
                <a:lnTo>
                  <a:pt x="264780" y="285750"/>
                </a:lnTo>
                <a:lnTo>
                  <a:pt x="268538" y="292100"/>
                </a:lnTo>
                <a:lnTo>
                  <a:pt x="269367" y="294639"/>
                </a:lnTo>
                <a:lnTo>
                  <a:pt x="271317" y="297180"/>
                </a:lnTo>
                <a:lnTo>
                  <a:pt x="273697" y="297180"/>
                </a:lnTo>
                <a:lnTo>
                  <a:pt x="282767" y="300989"/>
                </a:lnTo>
                <a:lnTo>
                  <a:pt x="290084" y="307339"/>
                </a:lnTo>
                <a:lnTo>
                  <a:pt x="295159" y="314959"/>
                </a:lnTo>
                <a:lnTo>
                  <a:pt x="297503" y="323850"/>
                </a:lnTo>
                <a:lnTo>
                  <a:pt x="311670" y="323850"/>
                </a:lnTo>
                <a:lnTo>
                  <a:pt x="308815" y="311150"/>
                </a:lnTo>
                <a:lnTo>
                  <a:pt x="302232" y="299719"/>
                </a:lnTo>
                <a:lnTo>
                  <a:pt x="292542" y="290830"/>
                </a:lnTo>
                <a:lnTo>
                  <a:pt x="280369" y="284480"/>
                </a:lnTo>
                <a:lnTo>
                  <a:pt x="275299" y="275589"/>
                </a:lnTo>
                <a:lnTo>
                  <a:pt x="268587" y="269239"/>
                </a:lnTo>
                <a:lnTo>
                  <a:pt x="260545" y="264159"/>
                </a:lnTo>
                <a:lnTo>
                  <a:pt x="251485" y="261619"/>
                </a:lnTo>
                <a:lnTo>
                  <a:pt x="246138" y="247650"/>
                </a:lnTo>
                <a:lnTo>
                  <a:pt x="241534" y="242569"/>
                </a:lnTo>
                <a:close/>
              </a:path>
              <a:path w="429259" h="337820">
                <a:moveTo>
                  <a:pt x="270050" y="71119"/>
                </a:moveTo>
                <a:lnTo>
                  <a:pt x="265637" y="71119"/>
                </a:lnTo>
                <a:lnTo>
                  <a:pt x="263380" y="74930"/>
                </a:lnTo>
                <a:lnTo>
                  <a:pt x="257143" y="85089"/>
                </a:lnTo>
                <a:lnTo>
                  <a:pt x="252514" y="96519"/>
                </a:lnTo>
                <a:lnTo>
                  <a:pt x="249537" y="107950"/>
                </a:lnTo>
                <a:lnTo>
                  <a:pt x="248255" y="120650"/>
                </a:lnTo>
                <a:lnTo>
                  <a:pt x="235336" y="130809"/>
                </a:lnTo>
                <a:lnTo>
                  <a:pt x="225608" y="144780"/>
                </a:lnTo>
                <a:lnTo>
                  <a:pt x="219474" y="161289"/>
                </a:lnTo>
                <a:lnTo>
                  <a:pt x="217340" y="179069"/>
                </a:lnTo>
                <a:lnTo>
                  <a:pt x="220923" y="201930"/>
                </a:lnTo>
                <a:lnTo>
                  <a:pt x="230920" y="222250"/>
                </a:lnTo>
                <a:lnTo>
                  <a:pt x="246202" y="237489"/>
                </a:lnTo>
                <a:lnTo>
                  <a:pt x="265640" y="246380"/>
                </a:lnTo>
                <a:lnTo>
                  <a:pt x="275039" y="260350"/>
                </a:lnTo>
                <a:lnTo>
                  <a:pt x="286951" y="270509"/>
                </a:lnTo>
                <a:lnTo>
                  <a:pt x="300834" y="278130"/>
                </a:lnTo>
                <a:lnTo>
                  <a:pt x="316144" y="280669"/>
                </a:lnTo>
                <a:lnTo>
                  <a:pt x="316144" y="323850"/>
                </a:lnTo>
                <a:lnTo>
                  <a:pt x="330286" y="323850"/>
                </a:lnTo>
                <a:lnTo>
                  <a:pt x="330286" y="280669"/>
                </a:lnTo>
                <a:lnTo>
                  <a:pt x="344770" y="276859"/>
                </a:lnTo>
                <a:lnTo>
                  <a:pt x="357920" y="270509"/>
                </a:lnTo>
                <a:lnTo>
                  <a:pt x="362171" y="266700"/>
                </a:lnTo>
                <a:lnTo>
                  <a:pt x="316144" y="266700"/>
                </a:lnTo>
                <a:lnTo>
                  <a:pt x="304088" y="264159"/>
                </a:lnTo>
                <a:lnTo>
                  <a:pt x="293223" y="257809"/>
                </a:lnTo>
                <a:lnTo>
                  <a:pt x="284003" y="248919"/>
                </a:lnTo>
                <a:lnTo>
                  <a:pt x="276884" y="237489"/>
                </a:lnTo>
                <a:lnTo>
                  <a:pt x="275940" y="234950"/>
                </a:lnTo>
                <a:lnTo>
                  <a:pt x="274121" y="233680"/>
                </a:lnTo>
                <a:lnTo>
                  <a:pt x="271962" y="233680"/>
                </a:lnTo>
                <a:lnTo>
                  <a:pt x="255740" y="226059"/>
                </a:lnTo>
                <a:lnTo>
                  <a:pt x="242922" y="214630"/>
                </a:lnTo>
                <a:lnTo>
                  <a:pt x="234503" y="198119"/>
                </a:lnTo>
                <a:lnTo>
                  <a:pt x="231476" y="179069"/>
                </a:lnTo>
                <a:lnTo>
                  <a:pt x="233373" y="163830"/>
                </a:lnTo>
                <a:lnTo>
                  <a:pt x="238810" y="149859"/>
                </a:lnTo>
                <a:lnTo>
                  <a:pt x="247402" y="138430"/>
                </a:lnTo>
                <a:lnTo>
                  <a:pt x="258768" y="130809"/>
                </a:lnTo>
                <a:lnTo>
                  <a:pt x="261021" y="129539"/>
                </a:lnTo>
                <a:lnTo>
                  <a:pt x="262401" y="127000"/>
                </a:lnTo>
                <a:lnTo>
                  <a:pt x="274914" y="82550"/>
                </a:lnTo>
                <a:lnTo>
                  <a:pt x="277171" y="80009"/>
                </a:lnTo>
                <a:lnTo>
                  <a:pt x="276423" y="74930"/>
                </a:lnTo>
                <a:lnTo>
                  <a:pt x="270050" y="71119"/>
                </a:lnTo>
                <a:close/>
              </a:path>
              <a:path w="429259" h="337820">
                <a:moveTo>
                  <a:pt x="210682" y="228600"/>
                </a:moveTo>
                <a:lnTo>
                  <a:pt x="199614" y="229869"/>
                </a:lnTo>
                <a:lnTo>
                  <a:pt x="189549" y="233680"/>
                </a:lnTo>
                <a:lnTo>
                  <a:pt x="180958" y="241300"/>
                </a:lnTo>
                <a:lnTo>
                  <a:pt x="174312" y="250189"/>
                </a:lnTo>
                <a:lnTo>
                  <a:pt x="163787" y="251459"/>
                </a:lnTo>
                <a:lnTo>
                  <a:pt x="154192" y="255269"/>
                </a:lnTo>
                <a:lnTo>
                  <a:pt x="145910" y="261619"/>
                </a:lnTo>
                <a:lnTo>
                  <a:pt x="139324" y="270509"/>
                </a:lnTo>
                <a:lnTo>
                  <a:pt x="157547" y="270509"/>
                </a:lnTo>
                <a:lnTo>
                  <a:pt x="161488" y="267969"/>
                </a:lnTo>
                <a:lnTo>
                  <a:pt x="168387" y="264159"/>
                </a:lnTo>
                <a:lnTo>
                  <a:pt x="181170" y="264159"/>
                </a:lnTo>
                <a:lnTo>
                  <a:pt x="184007" y="262889"/>
                </a:lnTo>
                <a:lnTo>
                  <a:pt x="185181" y="259080"/>
                </a:lnTo>
                <a:lnTo>
                  <a:pt x="189420" y="252730"/>
                </a:lnTo>
                <a:lnTo>
                  <a:pt x="195366" y="247650"/>
                </a:lnTo>
                <a:lnTo>
                  <a:pt x="202593" y="243839"/>
                </a:lnTo>
                <a:lnTo>
                  <a:pt x="210679" y="242569"/>
                </a:lnTo>
                <a:lnTo>
                  <a:pt x="241534" y="242569"/>
                </a:lnTo>
                <a:lnTo>
                  <a:pt x="236931" y="237489"/>
                </a:lnTo>
                <a:lnTo>
                  <a:pt x="224800" y="231139"/>
                </a:lnTo>
                <a:lnTo>
                  <a:pt x="210682" y="228600"/>
                </a:lnTo>
                <a:close/>
              </a:path>
              <a:path w="429259" h="337820">
                <a:moveTo>
                  <a:pt x="288047" y="196850"/>
                </a:moveTo>
                <a:lnTo>
                  <a:pt x="283575" y="198119"/>
                </a:lnTo>
                <a:lnTo>
                  <a:pt x="278291" y="203200"/>
                </a:lnTo>
                <a:lnTo>
                  <a:pt x="278477" y="208280"/>
                </a:lnTo>
                <a:lnTo>
                  <a:pt x="316144" y="242569"/>
                </a:lnTo>
                <a:lnTo>
                  <a:pt x="316144" y="266700"/>
                </a:lnTo>
                <a:lnTo>
                  <a:pt x="330286" y="266700"/>
                </a:lnTo>
                <a:lnTo>
                  <a:pt x="330286" y="223519"/>
                </a:lnTo>
                <a:lnTo>
                  <a:pt x="316144" y="223519"/>
                </a:lnTo>
                <a:lnTo>
                  <a:pt x="288047" y="196850"/>
                </a:lnTo>
                <a:close/>
              </a:path>
              <a:path w="429259" h="337820">
                <a:moveTo>
                  <a:pt x="361501" y="57150"/>
                </a:moveTo>
                <a:lnTo>
                  <a:pt x="322135" y="57150"/>
                </a:lnTo>
                <a:lnTo>
                  <a:pt x="345352" y="62230"/>
                </a:lnTo>
                <a:lnTo>
                  <a:pt x="364347" y="76200"/>
                </a:lnTo>
                <a:lnTo>
                  <a:pt x="377184" y="97789"/>
                </a:lnTo>
                <a:lnTo>
                  <a:pt x="381924" y="123189"/>
                </a:lnTo>
                <a:lnTo>
                  <a:pt x="381928" y="125730"/>
                </a:lnTo>
                <a:lnTo>
                  <a:pt x="383425" y="128269"/>
                </a:lnTo>
                <a:lnTo>
                  <a:pt x="412889" y="163830"/>
                </a:lnTo>
                <a:lnTo>
                  <a:pt x="414954" y="179069"/>
                </a:lnTo>
                <a:lnTo>
                  <a:pt x="411718" y="198119"/>
                </a:lnTo>
                <a:lnTo>
                  <a:pt x="402779" y="214630"/>
                </a:lnTo>
                <a:lnTo>
                  <a:pt x="389292" y="227330"/>
                </a:lnTo>
                <a:lnTo>
                  <a:pt x="372413" y="233680"/>
                </a:lnTo>
                <a:lnTo>
                  <a:pt x="370145" y="233680"/>
                </a:lnTo>
                <a:lnTo>
                  <a:pt x="368197" y="234950"/>
                </a:lnTo>
                <a:lnTo>
                  <a:pt x="341576" y="262889"/>
                </a:lnTo>
                <a:lnTo>
                  <a:pt x="330286" y="266700"/>
                </a:lnTo>
                <a:lnTo>
                  <a:pt x="362171" y="266700"/>
                </a:lnTo>
                <a:lnTo>
                  <a:pt x="369255" y="260350"/>
                </a:lnTo>
                <a:lnTo>
                  <a:pt x="378292" y="246380"/>
                </a:lnTo>
                <a:lnTo>
                  <a:pt x="388289" y="243839"/>
                </a:lnTo>
                <a:lnTo>
                  <a:pt x="420218" y="214630"/>
                </a:lnTo>
                <a:lnTo>
                  <a:pt x="429091" y="179069"/>
                </a:lnTo>
                <a:lnTo>
                  <a:pt x="426741" y="161289"/>
                </a:lnTo>
                <a:lnTo>
                  <a:pt x="420092" y="143509"/>
                </a:lnTo>
                <a:lnTo>
                  <a:pt x="409659" y="129539"/>
                </a:lnTo>
                <a:lnTo>
                  <a:pt x="395952" y="118109"/>
                </a:lnTo>
                <a:lnTo>
                  <a:pt x="389065" y="88900"/>
                </a:lnTo>
                <a:lnTo>
                  <a:pt x="373018" y="64769"/>
                </a:lnTo>
                <a:lnTo>
                  <a:pt x="361501" y="57150"/>
                </a:lnTo>
                <a:close/>
              </a:path>
              <a:path w="429259" h="337820">
                <a:moveTo>
                  <a:pt x="327117" y="130809"/>
                </a:moveTo>
                <a:lnTo>
                  <a:pt x="319313" y="130809"/>
                </a:lnTo>
                <a:lnTo>
                  <a:pt x="316144" y="133350"/>
                </a:lnTo>
                <a:lnTo>
                  <a:pt x="316144" y="223519"/>
                </a:lnTo>
                <a:lnTo>
                  <a:pt x="330286" y="223519"/>
                </a:lnTo>
                <a:lnTo>
                  <a:pt x="330286" y="204469"/>
                </a:lnTo>
                <a:lnTo>
                  <a:pt x="350465" y="185419"/>
                </a:lnTo>
                <a:lnTo>
                  <a:pt x="330286" y="185419"/>
                </a:lnTo>
                <a:lnTo>
                  <a:pt x="330286" y="133350"/>
                </a:lnTo>
                <a:lnTo>
                  <a:pt x="327117" y="130809"/>
                </a:lnTo>
                <a:close/>
              </a:path>
              <a:path w="429259" h="337820">
                <a:moveTo>
                  <a:pt x="68079" y="147319"/>
                </a:moveTo>
                <a:lnTo>
                  <a:pt x="63609" y="147319"/>
                </a:lnTo>
                <a:lnTo>
                  <a:pt x="58323" y="153669"/>
                </a:lnTo>
                <a:lnTo>
                  <a:pt x="58511" y="157480"/>
                </a:lnTo>
                <a:lnTo>
                  <a:pt x="94597" y="190500"/>
                </a:lnTo>
                <a:lnTo>
                  <a:pt x="94597" y="214630"/>
                </a:lnTo>
                <a:lnTo>
                  <a:pt x="138215" y="214630"/>
                </a:lnTo>
                <a:lnTo>
                  <a:pt x="139762" y="213359"/>
                </a:lnTo>
                <a:lnTo>
                  <a:pt x="108734" y="213359"/>
                </a:lnTo>
                <a:lnTo>
                  <a:pt x="108734" y="171450"/>
                </a:lnTo>
                <a:lnTo>
                  <a:pt x="94597" y="171450"/>
                </a:lnTo>
                <a:lnTo>
                  <a:pt x="68079" y="147319"/>
                </a:lnTo>
                <a:close/>
              </a:path>
              <a:path w="429259" h="337820">
                <a:moveTo>
                  <a:pt x="139292" y="13969"/>
                </a:moveTo>
                <a:lnTo>
                  <a:pt x="100634" y="13969"/>
                </a:lnTo>
                <a:lnTo>
                  <a:pt x="122744" y="19050"/>
                </a:lnTo>
                <a:lnTo>
                  <a:pt x="140833" y="33019"/>
                </a:lnTo>
                <a:lnTo>
                  <a:pt x="153058" y="52069"/>
                </a:lnTo>
                <a:lnTo>
                  <a:pt x="157572" y="76200"/>
                </a:lnTo>
                <a:lnTo>
                  <a:pt x="157579" y="78739"/>
                </a:lnTo>
                <a:lnTo>
                  <a:pt x="159077" y="81280"/>
                </a:lnTo>
                <a:lnTo>
                  <a:pt x="187229" y="115569"/>
                </a:lnTo>
                <a:lnTo>
                  <a:pt x="189194" y="130809"/>
                </a:lnTo>
                <a:lnTo>
                  <a:pt x="186115" y="148589"/>
                </a:lnTo>
                <a:lnTo>
                  <a:pt x="177610" y="165100"/>
                </a:lnTo>
                <a:lnTo>
                  <a:pt x="164778" y="176530"/>
                </a:lnTo>
                <a:lnTo>
                  <a:pt x="148719" y="181609"/>
                </a:lnTo>
                <a:lnTo>
                  <a:pt x="146448" y="182880"/>
                </a:lnTo>
                <a:lnTo>
                  <a:pt x="144504" y="184150"/>
                </a:lnTo>
                <a:lnTo>
                  <a:pt x="143503" y="186689"/>
                </a:lnTo>
                <a:lnTo>
                  <a:pt x="137119" y="196850"/>
                </a:lnTo>
                <a:lnTo>
                  <a:pt x="128952" y="204469"/>
                </a:lnTo>
                <a:lnTo>
                  <a:pt x="119369" y="210819"/>
                </a:lnTo>
                <a:lnTo>
                  <a:pt x="108734" y="213359"/>
                </a:lnTo>
                <a:lnTo>
                  <a:pt x="139762" y="213359"/>
                </a:lnTo>
                <a:lnTo>
                  <a:pt x="145950" y="208280"/>
                </a:lnTo>
                <a:lnTo>
                  <a:pt x="154598" y="195580"/>
                </a:lnTo>
                <a:lnTo>
                  <a:pt x="164179" y="191769"/>
                </a:lnTo>
                <a:lnTo>
                  <a:pt x="194823" y="163830"/>
                </a:lnTo>
                <a:lnTo>
                  <a:pt x="203335" y="130809"/>
                </a:lnTo>
                <a:lnTo>
                  <a:pt x="201106" y="113030"/>
                </a:lnTo>
                <a:lnTo>
                  <a:pt x="194746" y="96519"/>
                </a:lnTo>
                <a:lnTo>
                  <a:pt x="184747" y="82550"/>
                </a:lnTo>
                <a:lnTo>
                  <a:pt x="171601" y="72389"/>
                </a:lnTo>
                <a:lnTo>
                  <a:pt x="164940" y="44450"/>
                </a:lnTo>
                <a:lnTo>
                  <a:pt x="149505" y="21589"/>
                </a:lnTo>
                <a:lnTo>
                  <a:pt x="139292" y="13969"/>
                </a:lnTo>
                <a:close/>
              </a:path>
              <a:path w="429259" h="337820">
                <a:moveTo>
                  <a:pt x="362851" y="158750"/>
                </a:moveTo>
                <a:lnTo>
                  <a:pt x="358380" y="158750"/>
                </a:lnTo>
                <a:lnTo>
                  <a:pt x="330286" y="185419"/>
                </a:lnTo>
                <a:lnTo>
                  <a:pt x="350465" y="185419"/>
                </a:lnTo>
                <a:lnTo>
                  <a:pt x="367953" y="168909"/>
                </a:lnTo>
                <a:lnTo>
                  <a:pt x="368139" y="165100"/>
                </a:lnTo>
                <a:lnTo>
                  <a:pt x="362851" y="158750"/>
                </a:lnTo>
                <a:close/>
              </a:path>
              <a:path w="429259" h="337820">
                <a:moveTo>
                  <a:pt x="105570" y="83819"/>
                </a:moveTo>
                <a:lnTo>
                  <a:pt x="97762" y="83819"/>
                </a:lnTo>
                <a:lnTo>
                  <a:pt x="94597" y="86359"/>
                </a:lnTo>
                <a:lnTo>
                  <a:pt x="94597" y="171450"/>
                </a:lnTo>
                <a:lnTo>
                  <a:pt x="108734" y="171450"/>
                </a:lnTo>
                <a:lnTo>
                  <a:pt x="108734" y="154939"/>
                </a:lnTo>
                <a:lnTo>
                  <a:pt x="130121" y="134619"/>
                </a:lnTo>
                <a:lnTo>
                  <a:pt x="108734" y="134619"/>
                </a:lnTo>
                <a:lnTo>
                  <a:pt x="108734" y="86359"/>
                </a:lnTo>
                <a:lnTo>
                  <a:pt x="105570" y="83819"/>
                </a:lnTo>
                <a:close/>
              </a:path>
              <a:path w="429259" h="337820">
                <a:moveTo>
                  <a:pt x="139726" y="110489"/>
                </a:moveTo>
                <a:lnTo>
                  <a:pt x="135256" y="110489"/>
                </a:lnTo>
                <a:lnTo>
                  <a:pt x="108734" y="134619"/>
                </a:lnTo>
                <a:lnTo>
                  <a:pt x="130121" y="134619"/>
                </a:lnTo>
                <a:lnTo>
                  <a:pt x="144824" y="120650"/>
                </a:lnTo>
                <a:lnTo>
                  <a:pt x="145012" y="116839"/>
                </a:lnTo>
                <a:lnTo>
                  <a:pt x="139726" y="110489"/>
                </a:lnTo>
                <a:close/>
              </a:path>
              <a:path w="429259" h="337820">
                <a:moveTo>
                  <a:pt x="322135" y="43180"/>
                </a:moveTo>
                <a:lnTo>
                  <a:pt x="303808" y="45719"/>
                </a:lnTo>
                <a:lnTo>
                  <a:pt x="295029" y="48259"/>
                </a:lnTo>
                <a:lnTo>
                  <a:pt x="286672" y="53339"/>
                </a:lnTo>
                <a:lnTo>
                  <a:pt x="283309" y="54609"/>
                </a:lnTo>
                <a:lnTo>
                  <a:pt x="282194" y="59689"/>
                </a:lnTo>
                <a:lnTo>
                  <a:pt x="286164" y="66039"/>
                </a:lnTo>
                <a:lnTo>
                  <a:pt x="290502" y="67309"/>
                </a:lnTo>
                <a:lnTo>
                  <a:pt x="293861" y="64769"/>
                </a:lnTo>
                <a:lnTo>
                  <a:pt x="300533" y="62230"/>
                </a:lnTo>
                <a:lnTo>
                  <a:pt x="307536" y="59689"/>
                </a:lnTo>
                <a:lnTo>
                  <a:pt x="322135" y="57150"/>
                </a:lnTo>
                <a:lnTo>
                  <a:pt x="361501" y="57150"/>
                </a:lnTo>
                <a:lnTo>
                  <a:pt x="349984" y="49530"/>
                </a:lnTo>
                <a:lnTo>
                  <a:pt x="322135" y="43180"/>
                </a:lnTo>
                <a:close/>
              </a:path>
              <a:path w="429259" h="337820">
                <a:moveTo>
                  <a:pt x="100634" y="0"/>
                </a:moveTo>
                <a:lnTo>
                  <a:pt x="60293" y="13969"/>
                </a:lnTo>
                <a:lnTo>
                  <a:pt x="56513" y="20319"/>
                </a:lnTo>
                <a:lnTo>
                  <a:pt x="61174" y="26669"/>
                </a:lnTo>
                <a:lnTo>
                  <a:pt x="65603" y="26669"/>
                </a:lnTo>
                <a:lnTo>
                  <a:pt x="68734" y="25400"/>
                </a:lnTo>
                <a:lnTo>
                  <a:pt x="76090" y="20319"/>
                </a:lnTo>
                <a:lnTo>
                  <a:pt x="83932" y="16509"/>
                </a:lnTo>
                <a:lnTo>
                  <a:pt x="100634" y="13969"/>
                </a:lnTo>
                <a:lnTo>
                  <a:pt x="139292" y="13969"/>
                </a:lnTo>
                <a:lnTo>
                  <a:pt x="127376" y="5080"/>
                </a:lnTo>
                <a:lnTo>
                  <a:pt x="100634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7399584-1523-4B8A-A9C1-8796B5CD7E36}"/>
              </a:ext>
            </a:extLst>
          </p:cNvPr>
          <p:cNvSpPr/>
          <p:nvPr/>
        </p:nvSpPr>
        <p:spPr>
          <a:xfrm>
            <a:off x="1474716" y="66748"/>
            <a:ext cx="5329987" cy="1469999"/>
          </a:xfrm>
          <a:prstGeom prst="rect">
            <a:avLst/>
          </a:prstGeom>
          <a:noFill/>
        </p:spPr>
        <p:txBody>
          <a:bodyPr lIns="145143" tIns="72571" rIns="145143" bIns="72571">
            <a:spAutoFit/>
          </a:bodyPr>
          <a:lstStyle/>
          <a:p>
            <a:pPr algn="ctr" defTabSz="91382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Биология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97BDB6-E85F-4572-AAB9-7EF48F2FC546}"/>
              </a:ext>
            </a:extLst>
          </p:cNvPr>
          <p:cNvSpPr txBox="1"/>
          <p:nvPr/>
        </p:nvSpPr>
        <p:spPr>
          <a:xfrm>
            <a:off x="784225" y="1962150"/>
            <a:ext cx="5335588" cy="20621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Тема: </a:t>
            </a:r>
          </a:p>
          <a:p>
            <a:pPr algn="ctr" defTabSz="91423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«Популяционно-видовой  уровень жизни. Понятие «вид</a:t>
            </a:r>
            <a:r>
              <a:rPr lang="ru-RU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». Критерии вида»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C117A124-ADB1-4B22-90E7-95D8E9315175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569913" y="925513"/>
            <a:ext cx="7775575" cy="17160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45161" tIns="72581" rIns="145161" bIns="72581"/>
          <a:lstStyle>
            <a:lvl1pPr marL="10795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06" indent="-108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86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814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768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321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197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075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6952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является основным и единственным, так как: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Существуют виды-двойники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(например, виды-двойники малярийного комара, 2 вида-двойника черных крыс).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B9E8DD-D736-4F55-8652-B6CF2A1FD90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2875" y="209550"/>
            <a:ext cx="8966200" cy="614363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МОРФОЛОГИЧЕСКИЙ КРИТЕРИЙ  </a:t>
            </a:r>
          </a:p>
        </p:txBody>
      </p:sp>
      <p:pic>
        <p:nvPicPr>
          <p:cNvPr id="7" name="Picture 4" descr="i">
            <a:extLst>
              <a:ext uri="{FF2B5EF4-FFF2-40B4-BE49-F238E27FC236}">
                <a16:creationId xmlns:a16="http://schemas.microsoft.com/office/drawing/2014/main" id="{B97761B4-3CB1-41C4-91D6-3513E03B2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797175"/>
            <a:ext cx="2792412" cy="1960563"/>
          </a:xfrm>
          <a:prstGeom prst="rect">
            <a:avLst/>
          </a:prstGeom>
          <a:noFill/>
          <a:ln w="57150" cmpd="thickThin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2">
            <a:extLst>
              <a:ext uri="{FF2B5EF4-FFF2-40B4-BE49-F238E27FC236}">
                <a16:creationId xmlns:a16="http://schemas.microsoft.com/office/drawing/2014/main" id="{21EDC6A1-CB7A-44E6-98F3-5EF219195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813050"/>
            <a:ext cx="2616200" cy="1970088"/>
          </a:xfrm>
          <a:prstGeom prst="rect">
            <a:avLst/>
          </a:prstGeom>
          <a:noFill/>
          <a:ln w="57150" cmpd="thickThin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3">
            <a:extLst>
              <a:ext uri="{FF2B5EF4-FFF2-40B4-BE49-F238E27FC236}">
                <a16:creationId xmlns:a16="http://schemas.microsoft.com/office/drawing/2014/main" id="{D67D888E-5C2D-473A-9755-874A7B6D8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2813050"/>
            <a:ext cx="2595563" cy="1970088"/>
          </a:xfrm>
          <a:prstGeom prst="rect">
            <a:avLst/>
          </a:prstGeom>
          <a:noFill/>
          <a:ln w="57150" cmpd="thickThin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643A198E-7111-4C9B-9D5D-18F57B62D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14400"/>
            <a:ext cx="6753225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EA33DC4C-773E-450C-9C74-C50E7FD9B5A0}"/>
              </a:ext>
            </a:extLst>
          </p:cNvPr>
          <p:cNvSpPr txBox="1">
            <a:spLocks noGrp="1"/>
          </p:cNvSpPr>
          <p:nvPr>
            <p:ph sz="half" idx="3"/>
          </p:nvPr>
        </p:nvSpPr>
        <p:spPr>
          <a:xfrm>
            <a:off x="841375" y="4344988"/>
            <a:ext cx="7889875" cy="584200"/>
          </a:xfr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 defTabSz="914008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Виды-двойники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B6F447B-EBC5-4BB7-B136-4A76DEDDF5E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7950" y="209550"/>
            <a:ext cx="8928100" cy="614363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МОРФОЛОГИЧЕСКИЙ КРИТЕРИЙ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сы — Википедия">
            <a:extLst>
              <a:ext uri="{FF2B5EF4-FFF2-40B4-BE49-F238E27FC236}">
                <a16:creationId xmlns:a16="http://schemas.microsoft.com/office/drawing/2014/main" id="{0702A760-8A77-43C3-BA5C-BD71A35A6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b="12295"/>
          <a:stretch/>
        </p:blipFill>
        <p:spPr bwMode="auto">
          <a:xfrm>
            <a:off x="6434524" y="1857633"/>
            <a:ext cx="2433113" cy="2596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52B8858-F17D-4A70-88D3-E51292EB71CA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27013" y="823913"/>
            <a:ext cx="8516937" cy="3500437"/>
          </a:xfrm>
          <a:prstGeom prst="rect">
            <a:avLst/>
          </a:prstGeom>
        </p:spPr>
        <p:txBody>
          <a:bodyPr lIns="145161" tIns="72581" rIns="145161" bIns="72581"/>
          <a:lstStyle>
            <a:lvl1pPr marL="10795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06" indent="-108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86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814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768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321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197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075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6952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 является основным и единственным, так как: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Существует явление мимикрии – подражание съедобного вида ядовитому).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65C3359-9B38-4C0B-9A9C-4D17146EC10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209550"/>
            <a:ext cx="9036050" cy="614363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МОРФОЛОГИЧЕСКИЙ КРИТЕРИЙ  </a:t>
            </a:r>
          </a:p>
        </p:txBody>
      </p:sp>
      <p:pic>
        <p:nvPicPr>
          <p:cNvPr id="7" name="Picture 4" descr="i?id=9041691&amp;tov=7">
            <a:extLst>
              <a:ext uri="{FF2B5EF4-FFF2-40B4-BE49-F238E27FC236}">
                <a16:creationId xmlns:a16="http://schemas.microsoft.com/office/drawing/2014/main" id="{7B46455B-1A8C-40A8-AAEE-B4EDBCE9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4" y="2027634"/>
            <a:ext cx="2541430" cy="2633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75947D1E-54BB-4F36-AB1E-17D250A2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4503738"/>
            <a:ext cx="2744788" cy="488950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200" b="1" dirty="0"/>
              <a:t>Муха - </a:t>
            </a:r>
            <a:r>
              <a:rPr lang="ru-RU" sz="2200" b="1" dirty="0" err="1"/>
              <a:t>осовидка</a:t>
            </a:r>
            <a:endParaRPr lang="ru-RU" sz="2200" b="1" dirty="0"/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9A1D96A2-286F-4943-A020-1D6A87987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4400550"/>
            <a:ext cx="2055812" cy="536575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500" b="1" dirty="0"/>
              <a:t>оса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B9F7907A-91AF-4437-8121-5982CDAC9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25" y="1996551"/>
            <a:ext cx="3001046" cy="2403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5439933-EE72-4932-A598-388605CA391A}"/>
              </a:ext>
            </a:extLst>
          </p:cNvPr>
          <p:cNvSpPr/>
          <p:nvPr/>
        </p:nvSpPr>
        <p:spPr>
          <a:xfrm>
            <a:off x="3314700" y="4452938"/>
            <a:ext cx="2582863" cy="488950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145161" tIns="72581" rIns="145161" bIns="72581">
            <a:spAutoFit/>
          </a:bodyPr>
          <a:lstStyle/>
          <a:p>
            <a:pPr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Муха - </a:t>
            </a:r>
            <a:r>
              <a:rPr lang="ru-RU" sz="2200" b="1" dirty="0" err="1">
                <a:latin typeface="Arial" pitchFamily="34" charset="0"/>
                <a:cs typeface="Arial" pitchFamily="34" charset="0"/>
              </a:rPr>
              <a:t>журчалка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46870B5-F563-4EA1-86F3-69A9FA2A2D07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84163" y="1096963"/>
            <a:ext cx="6659562" cy="26273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45161" tIns="72581" rIns="145161" bIns="72581"/>
          <a:lstStyle>
            <a:lvl1pPr marL="10795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06" indent="-108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86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814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768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321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197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075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6952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ct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Особи одного вида могут отличаться друг от друга по окраске и другим признакам (при обитании в разных условиях (например, две популяции улиток – лесная и луговая, две популяции речного окуня – глубоководная и прибрежная; могут появляться особи-альбиносы).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E880876-0B53-421B-BCC6-ED7EB72A6AB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7950" y="209550"/>
            <a:ext cx="9001125" cy="614363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МОРФОЛОГИЧЕСКИЙ КРИТЕРИЙ  </a:t>
            </a:r>
          </a:p>
        </p:txBody>
      </p:sp>
      <p:pic>
        <p:nvPicPr>
          <p:cNvPr id="7" name="Picture 4" descr="47-1">
            <a:extLst>
              <a:ext uri="{FF2B5EF4-FFF2-40B4-BE49-F238E27FC236}">
                <a16:creationId xmlns:a16="http://schemas.microsoft.com/office/drawing/2014/main" id="{C1E41F98-0F30-4F65-A977-6565667DB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9450" y="1574800"/>
            <a:ext cx="1830388" cy="199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0_198">
            <a:extLst>
              <a:ext uri="{FF2B5EF4-FFF2-40B4-BE49-F238E27FC236}">
                <a16:creationId xmlns:a16="http://schemas.microsoft.com/office/drawing/2014/main" id="{B26B1D3A-584A-42DA-A1F6-5492BE1C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65" y="1371500"/>
            <a:ext cx="1949720" cy="299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7A60474-454E-4B82-9CAB-C7FA473A235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2875" y="209550"/>
            <a:ext cx="8929688" cy="614363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МОРФОЛОГИЧЕСКИЙ КРИТЕРИЙ  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CA824FA-0ED8-4F3A-BD46-7560C22A4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3943350"/>
            <a:ext cx="6500813" cy="9286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rgbClr val="FF0000"/>
                </a:solidFill>
              </a:rPr>
              <a:t>Индустриальный </a:t>
            </a:r>
            <a:r>
              <a:rPr lang="ru-RU" sz="2500" b="1" dirty="0" err="1">
                <a:solidFill>
                  <a:srgbClr val="FF0000"/>
                </a:solidFill>
              </a:rPr>
              <a:t>меланизм</a:t>
            </a:r>
            <a:r>
              <a:rPr lang="ru-RU" sz="2500" b="1" dirty="0">
                <a:solidFill>
                  <a:srgbClr val="FF0000"/>
                </a:solidFill>
              </a:rPr>
              <a:t> березовой пяденицы</a:t>
            </a:r>
          </a:p>
        </p:txBody>
      </p:sp>
      <p:pic>
        <p:nvPicPr>
          <p:cNvPr id="10242" name="Picture 2" descr="Презентация по биологии &quot;Естественный отбор&quot;">
            <a:extLst>
              <a:ext uri="{FF2B5EF4-FFF2-40B4-BE49-F238E27FC236}">
                <a16:creationId xmlns:a16="http://schemas.microsoft.com/office/drawing/2014/main" id="{A09D4362-0487-4B4B-8804-A132D8BB4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9" t="64406" r="-1"/>
          <a:stretch/>
        </p:blipFill>
        <p:spPr bwMode="auto">
          <a:xfrm>
            <a:off x="5792552" y="1474255"/>
            <a:ext cx="3164148" cy="1657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2" descr="Презентация по биологии &quot;Естественный отбор&quot;">
            <a:extLst>
              <a:ext uri="{FF2B5EF4-FFF2-40B4-BE49-F238E27FC236}">
                <a16:creationId xmlns:a16="http://schemas.microsoft.com/office/drawing/2014/main" id="{052516C6-7EB8-43AB-B5FD-B44FEEC50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9" t="20836" r="-2" b="36751"/>
          <a:stretch>
            <a:fillRect/>
          </a:stretch>
        </p:blipFill>
        <p:spPr bwMode="auto">
          <a:xfrm>
            <a:off x="2457450" y="1463675"/>
            <a:ext cx="3246438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resAA42C66B-645F-4CBA-A0CD-D9D92F1CC9EA">
            <a:extLst>
              <a:ext uri="{FF2B5EF4-FFF2-40B4-BE49-F238E27FC236}">
                <a16:creationId xmlns:a16="http://schemas.microsoft.com/office/drawing/2014/main" id="{A74D94F7-B9A4-442B-A1E4-7EFEA834E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3" y="987273"/>
            <a:ext cx="3544032" cy="2657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Уж">
            <a:extLst>
              <a:ext uri="{FF2B5EF4-FFF2-40B4-BE49-F238E27FC236}">
                <a16:creationId xmlns:a16="http://schemas.microsoft.com/office/drawing/2014/main" id="{36AA5456-0049-4AC0-A9E7-AD9988D7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33" y="1024522"/>
            <a:ext cx="3562816" cy="2660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83A877A-2B92-48B2-9708-C710998C0E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7950" y="209550"/>
            <a:ext cx="8928100" cy="614363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МОРФОЛОГИЧЕСКИЙ КРИТЕРИЙ  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A4CE365-A9D3-44F7-8D66-F3B14D5A5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3998913"/>
            <a:ext cx="8632825" cy="6381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</a:rPr>
              <a:t>Различие в окраске ужа обыкновенного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D4BD19CB-5A31-4116-BC72-BBE9E2FB67DD">
            <a:extLst>
              <a:ext uri="{FF2B5EF4-FFF2-40B4-BE49-F238E27FC236}">
                <a16:creationId xmlns:a16="http://schemas.microsoft.com/office/drawing/2014/main" id="{9EC672CD-684F-47B0-AC6E-4BF676ED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9" y="1050992"/>
            <a:ext cx="4091513" cy="3069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es981124E2-A9DB-4439-8EA7-D45E8515CEC1">
            <a:extLst>
              <a:ext uri="{FF2B5EF4-FFF2-40B4-BE49-F238E27FC236}">
                <a16:creationId xmlns:a16="http://schemas.microsoft.com/office/drawing/2014/main" id="{9BFB24F4-F1EB-46E4-BB5B-193A51FA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011" y="1050992"/>
            <a:ext cx="4092556" cy="3069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8A06529-B659-4D2B-8928-E2001CB14FB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1438" y="209550"/>
            <a:ext cx="9001125" cy="614363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МОРФОЛОГИЧЕСКИЙ КРИТЕРИЙ  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D4894E7-05AE-478E-9304-D435C58F4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4298950"/>
            <a:ext cx="6969125" cy="536575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rgbClr val="FF0000"/>
                </a:solidFill>
              </a:rPr>
              <a:t>Различие в окраске лягушки озерной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res6F08779B-FDFE-4AA7-BA65-91CDC74F9DCA">
            <a:extLst>
              <a:ext uri="{FF2B5EF4-FFF2-40B4-BE49-F238E27FC236}">
                <a16:creationId xmlns:a16="http://schemas.microsoft.com/office/drawing/2014/main" id="{18112B55-DCE0-4518-8E90-D0AB23064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702" t="6862" r="21802" b="17689"/>
          <a:stretch/>
        </p:blipFill>
        <p:spPr bwMode="auto">
          <a:xfrm>
            <a:off x="407988" y="914400"/>
            <a:ext cx="2706687" cy="197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5DC3E38E-1EC0-4BA2-8EAD-01C29C68313C">
            <a:extLst>
              <a:ext uri="{FF2B5EF4-FFF2-40B4-BE49-F238E27FC236}">
                <a16:creationId xmlns:a16="http://schemas.microsoft.com/office/drawing/2014/main" id="{B2B0FB85-3A4B-44BD-9064-7CFEA91DC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24249"/>
          <a:stretch/>
        </p:blipFill>
        <p:spPr bwMode="auto">
          <a:xfrm>
            <a:off x="1998663" y="3003550"/>
            <a:ext cx="1801812" cy="178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8E4F1F7-8D4E-4683-9E23-9061D91D129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2875" y="209550"/>
            <a:ext cx="8929688" cy="614363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МОРФОЛОГИЧЕСКИЙ КРИТЕРИЙ 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039B8EFD-98A7-4242-BCB0-F2E5E24E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781" t="4618" r="2781" b="4618"/>
          <a:stretch/>
        </p:blipFill>
        <p:spPr bwMode="auto">
          <a:xfrm>
            <a:off x="3957638" y="1144588"/>
            <a:ext cx="4926012" cy="1871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8CAB3281-AB2B-4CF7-B1C7-DA563696E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863" y="3460750"/>
            <a:ext cx="4083050" cy="635000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9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>
                <a:solidFill>
                  <a:srgbClr val="FF0000"/>
                </a:solidFill>
                <a:latin typeface="Tahoma" pitchFamily="34" charset="0"/>
              </a:rPr>
              <a:t>Альбинизм у ежа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6239F12-FE15-42FD-A70F-638922E534E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42875" y="209550"/>
            <a:ext cx="8888413" cy="614363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МОРФОЛОГИЧЕСКИЙ КРИТЕРИЙ  </a:t>
            </a:r>
          </a:p>
        </p:txBody>
      </p:sp>
      <p:pic>
        <p:nvPicPr>
          <p:cNvPr id="7" name="Picture 11" descr="1219518885_14">
            <a:extLst>
              <a:ext uri="{FF2B5EF4-FFF2-40B4-BE49-F238E27FC236}">
                <a16:creationId xmlns:a16="http://schemas.microsoft.com/office/drawing/2014/main" id="{E3ADAE41-05D1-4E5E-8223-3A446F1AAB2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" r="9722" b="6397"/>
          <a:stretch/>
        </p:blipFill>
        <p:spPr>
          <a:xfrm>
            <a:off x="3242462" y="1428655"/>
            <a:ext cx="2864065" cy="2167261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2" descr="0d20b6b93f2c">
            <a:extLst>
              <a:ext uri="{FF2B5EF4-FFF2-40B4-BE49-F238E27FC236}">
                <a16:creationId xmlns:a16="http://schemas.microsoft.com/office/drawing/2014/main" id="{97D10813-3E95-4953-96CF-441B03D67C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1190" y="895873"/>
            <a:ext cx="2929432" cy="213311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8FB1F7E4-EA38-469F-9FDE-B6D2C03A6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80" y="3143299"/>
            <a:ext cx="2850441" cy="1733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E2F74C55-E9DF-4687-81F4-3357D18734EC}"/>
              </a:ext>
            </a:extLst>
          </p:cNvPr>
          <p:cNvSpPr>
            <a:spLocks noGrp="1" noChangeArrowheads="1"/>
          </p:cNvSpPr>
          <p:nvPr>
            <p:ph sz="half" idx="3"/>
          </p:nvPr>
        </p:nvSpPr>
        <p:spPr>
          <a:xfrm>
            <a:off x="3427413" y="4173538"/>
            <a:ext cx="2535237" cy="3905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 defTabSz="914008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Альбинизм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53C4E0D9-7AEA-472B-8695-8037C2951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t="28636" r="4877" b="12312"/>
          <a:stretch/>
        </p:blipFill>
        <p:spPr bwMode="auto">
          <a:xfrm>
            <a:off x="227703" y="975360"/>
            <a:ext cx="2976858" cy="3924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395071D-60BF-4826-AE60-EDA35ADBCB3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ФИЗИОЛОГИЧЕСКИЙ КРИТЕРИЙ 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E6F481B-1CCE-4B20-9F86-E1C8AABE80AE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600075" y="969963"/>
            <a:ext cx="8058150" cy="688975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5161" tIns="72581" rIns="145161" bIns="72581"/>
          <a:lstStyle>
            <a:lvl1pPr marL="10795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06" indent="-108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86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814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768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321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197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075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6952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dirty="0">
                <a:solidFill>
                  <a:srgbClr val="FF0000"/>
                </a:solidFill>
              </a:rPr>
              <a:t>   </a:t>
            </a:r>
            <a:r>
              <a:rPr lang="ru-RU" sz="2500" b="1" dirty="0">
                <a:solidFill>
                  <a:srgbClr val="FF0000"/>
                </a:solidFill>
              </a:rPr>
              <a:t>особенности процессов жизнедеятельности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92AF108-3A3B-4444-880B-492CF16A6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1811338"/>
            <a:ext cx="8632825" cy="5381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Главным является способность </a:t>
            </a:r>
            <a:r>
              <a:rPr lang="ru-RU" sz="2500" b="1">
                <a:latin typeface="Arial" pitchFamily="34" charset="0"/>
                <a:cs typeface="Arial" pitchFamily="34" charset="0"/>
              </a:rPr>
              <a:t>к  размножению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3" name="Picture 7" descr="размножение">
            <a:extLst>
              <a:ext uri="{FF2B5EF4-FFF2-40B4-BE49-F238E27FC236}">
                <a16:creationId xmlns:a16="http://schemas.microsoft.com/office/drawing/2014/main" id="{D7562AFF-94C1-4A19-8B07-E27AA8EC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" b="3912"/>
          <a:stretch>
            <a:fillRect/>
          </a:stretch>
        </p:blipFill>
        <p:spPr bwMode="auto">
          <a:xfrm>
            <a:off x="2686050" y="2544763"/>
            <a:ext cx="34036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3B7CCD9-CD1E-49F3-A597-65BDDA82F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9425" y="146050"/>
            <a:ext cx="8437563" cy="612775"/>
          </a:xfrm>
        </p:spPr>
        <p:txBody>
          <a:bodyPr wrap="square" tIns="26162">
            <a:spAutoFit/>
          </a:bodyPr>
          <a:lstStyle/>
          <a:p>
            <a:pPr marL="20122" defTabSz="914008" eaLnBrk="1" fontAlgn="auto" hangingPunct="1">
              <a:lnSpc>
                <a:spcPct val="100000"/>
              </a:lnSpc>
              <a:spcBef>
                <a:spcPts val="206"/>
              </a:spcBef>
              <a:spcAft>
                <a:spcPts val="0"/>
              </a:spcAft>
              <a:defRPr/>
            </a:pPr>
            <a:r>
              <a:rPr lang="ru-RU" sz="3800" dirty="0"/>
              <a:t>План.</a:t>
            </a:r>
            <a:endParaRPr sz="3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A74DBD-6DD8-4CAF-A188-215B67437431}"/>
              </a:ext>
            </a:extLst>
          </p:cNvPr>
          <p:cNvSpPr/>
          <p:nvPr/>
        </p:nvSpPr>
        <p:spPr>
          <a:xfrm>
            <a:off x="227704" y="868528"/>
            <a:ext cx="8688595" cy="39475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45113" tIns="72557" rIns="145113" bIns="72557">
            <a:spAutoFit/>
          </a:bodyPr>
          <a:lstStyle/>
          <a:p>
            <a:pPr algn="just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spc="79" dirty="0">
                <a:ln w="0">
                  <a:solidFill>
                    <a:srgbClr val="176490"/>
                  </a:solidFill>
                </a:ln>
                <a:solidFill>
                  <a:srgbClr val="17649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1.Вид </a:t>
            </a:r>
          </a:p>
          <a:p>
            <a:pPr algn="just" defTabSz="91394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900" dirty="0">
              <a:solidFill>
                <a:srgbClr val="575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spc="79" dirty="0">
                <a:ln w="0">
                  <a:solidFill>
                    <a:srgbClr val="176490"/>
                  </a:solidFill>
                </a:ln>
                <a:solidFill>
                  <a:srgbClr val="1C568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Критерии вида</a:t>
            </a:r>
          </a:p>
          <a:p>
            <a:pPr algn="just" defTabSz="91394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900" dirty="0">
              <a:solidFill>
                <a:srgbClr val="5756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spc="79" dirty="0">
                <a:ln w="0">
                  <a:solidFill>
                    <a:srgbClr val="176490"/>
                  </a:solidFill>
                </a:ln>
                <a:solidFill>
                  <a:srgbClr val="1C568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Популяция</a:t>
            </a:r>
          </a:p>
          <a:p>
            <a:pPr algn="just" defTabSz="91394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spc="79" dirty="0">
              <a:ln w="0">
                <a:solidFill>
                  <a:srgbClr val="176490"/>
                </a:solidFill>
              </a:ln>
              <a:solidFill>
                <a:srgbClr val="1C568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spc="79" dirty="0">
                <a:ln w="0">
                  <a:solidFill>
                    <a:srgbClr val="176490"/>
                  </a:solidFill>
                </a:ln>
                <a:solidFill>
                  <a:srgbClr val="1C568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Основные показатели популяции</a:t>
            </a:r>
          </a:p>
          <a:p>
            <a:pPr algn="just" defTabSz="91394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900" spc="79" dirty="0">
              <a:ln w="0">
                <a:solidFill>
                  <a:srgbClr val="176490"/>
                </a:solidFill>
              </a:ln>
              <a:solidFill>
                <a:srgbClr val="1C568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 вправо 14">
            <a:extLst>
              <a:ext uri="{FF2B5EF4-FFF2-40B4-BE49-F238E27FC236}">
                <a16:creationId xmlns:a16="http://schemas.microsoft.com/office/drawing/2014/main" id="{CFFD2F69-C3CC-47D9-B922-D28A9629F562}"/>
              </a:ext>
            </a:extLst>
          </p:cNvPr>
          <p:cNvSpPr/>
          <p:nvPr/>
        </p:nvSpPr>
        <p:spPr>
          <a:xfrm>
            <a:off x="227714" y="1395184"/>
            <a:ext cx="3829832" cy="342929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трелка вправо 15">
            <a:extLst>
              <a:ext uri="{FF2B5EF4-FFF2-40B4-BE49-F238E27FC236}">
                <a16:creationId xmlns:a16="http://schemas.microsoft.com/office/drawing/2014/main" id="{0F7722EB-7020-4882-AEE5-A5465B8FEC2D}"/>
              </a:ext>
            </a:extLst>
          </p:cNvPr>
          <p:cNvSpPr/>
          <p:nvPr/>
        </p:nvSpPr>
        <p:spPr>
          <a:xfrm>
            <a:off x="227705" y="2320146"/>
            <a:ext cx="4058487" cy="314351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трелка вправо 16">
            <a:extLst>
              <a:ext uri="{FF2B5EF4-FFF2-40B4-BE49-F238E27FC236}">
                <a16:creationId xmlns:a16="http://schemas.microsoft.com/office/drawing/2014/main" id="{E7B20DE7-2D65-45DA-9D75-60DD011FC1FC}"/>
              </a:ext>
            </a:extLst>
          </p:cNvPr>
          <p:cNvSpPr/>
          <p:nvPr/>
        </p:nvSpPr>
        <p:spPr>
          <a:xfrm>
            <a:off x="244118" y="3283424"/>
            <a:ext cx="5871252" cy="285774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трелка вправо 17">
            <a:extLst>
              <a:ext uri="{FF2B5EF4-FFF2-40B4-BE49-F238E27FC236}">
                <a16:creationId xmlns:a16="http://schemas.microsoft.com/office/drawing/2014/main" id="{037F9A61-7C1F-4E35-9A3F-9602B524533A}"/>
              </a:ext>
            </a:extLst>
          </p:cNvPr>
          <p:cNvSpPr/>
          <p:nvPr/>
        </p:nvSpPr>
        <p:spPr>
          <a:xfrm>
            <a:off x="251829" y="4221483"/>
            <a:ext cx="6663804" cy="285774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13" tIns="72557" rIns="145113" bIns="72557" anchor="ctr"/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0496" name="Picture 4" descr="http://blestiashki.narod.ru/2/128.gif">
            <a:extLst>
              <a:ext uri="{FF2B5EF4-FFF2-40B4-BE49-F238E27FC236}">
                <a16:creationId xmlns:a16="http://schemas.microsoft.com/office/drawing/2014/main" id="{63BAFE9D-ED39-4CAD-BD53-F662A98440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65088"/>
            <a:ext cx="13954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3" descr="C:\Users\User\Pictures\42569388.gif">
            <a:extLst>
              <a:ext uri="{FF2B5EF4-FFF2-40B4-BE49-F238E27FC236}">
                <a16:creationId xmlns:a16="http://schemas.microsoft.com/office/drawing/2014/main" id="{9695D81C-61A1-42A4-B225-7D1E3A0862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758825"/>
            <a:ext cx="104933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" descr="C:\Users\User\Pictures\42569388.gif">
            <a:extLst>
              <a:ext uri="{FF2B5EF4-FFF2-40B4-BE49-F238E27FC236}">
                <a16:creationId xmlns:a16="http://schemas.microsoft.com/office/drawing/2014/main" id="{EF1351E6-69E4-49AA-B514-93F2FE36CE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658938"/>
            <a:ext cx="1049337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9" descr="C:\Users\pasha\Desktop\малака ошириш\99px_ru_animacii_13742_letjashaja_staja_flamingo_za_fone_zakata.gif">
            <a:extLst>
              <a:ext uri="{FF2B5EF4-FFF2-40B4-BE49-F238E27FC236}">
                <a16:creationId xmlns:a16="http://schemas.microsoft.com/office/drawing/2014/main" id="{C16EA215-FA2A-4D6E-8C99-A52568A73D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949325"/>
            <a:ext cx="34067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94DBAE4-0668-4170-B691-A0032DAF50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65113"/>
            <a:ext cx="7772400" cy="503237"/>
          </a:xfrm>
        </p:spPr>
        <p:txBody>
          <a:bodyPr wrap="square">
            <a:spAutoFit/>
          </a:bodyPr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sz="3800" dirty="0">
                <a:solidFill>
                  <a:schemeClr val="bg1"/>
                </a:solidFill>
              </a:rPr>
              <a:t>БИОХИМИЧЕСКИЙ КРИТЕРИЙ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E54E5-58BF-43DC-90D7-EEDF8A042AEA}"/>
              </a:ext>
            </a:extLst>
          </p:cNvPr>
          <p:cNvSpPr txBox="1"/>
          <p:nvPr/>
        </p:nvSpPr>
        <p:spPr>
          <a:xfrm>
            <a:off x="284163" y="904875"/>
            <a:ext cx="8632825" cy="8286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Определяется сходством или различием химического состава клеток, тканей, а также строения белков.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075D716-0A8E-4C03-96E5-4359C9A69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1" y="1856664"/>
            <a:ext cx="3925861" cy="3100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7">
            <a:extLst>
              <a:ext uri="{FF2B5EF4-FFF2-40B4-BE49-F238E27FC236}">
                <a16:creationId xmlns:a16="http://schemas.microsoft.com/office/drawing/2014/main" id="{3129A398-6160-417E-A1B4-3E026301B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550" y="1882775"/>
            <a:ext cx="42291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eaLnBrk="1" hangingPunct="1"/>
            <a:r>
              <a:rPr lang="ru-RU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Например, чёрная, белая и красная смородина различается по составу сахаров, белков и других органических соединений. Именно поэтому они отличаются по цвету, вкусу и запаху.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D8FCF75-6F87-408C-8840-22372681CCD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ГЕОГРАФИЧЕСКИЙ КРИТЕРИЙ 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33B76CD-8B35-4D64-A4C0-0930B7690126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857250" y="969963"/>
            <a:ext cx="7372350" cy="63023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5161" tIns="72581" rIns="145161" bIns="72581"/>
          <a:lstStyle>
            <a:lvl1pPr marL="10795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06" indent="-108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86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814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768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321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197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075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6952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область распространения (ареал) вида</a:t>
            </a:r>
          </a:p>
        </p:txBody>
      </p:sp>
      <p:pic>
        <p:nvPicPr>
          <p:cNvPr id="7" name="Рисунок 6" descr="arel_lisy.jpg">
            <a:extLst>
              <a:ext uri="{FF2B5EF4-FFF2-40B4-BE49-F238E27FC236}">
                <a16:creationId xmlns:a16="http://schemas.microsoft.com/office/drawing/2014/main" id="{89F32870-C6FA-4F8A-8C1C-815FE2247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288" y="1703388"/>
            <a:ext cx="4462462" cy="313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Картинка 1 из 381">
            <a:hlinkClick r:id="rId3"/>
            <a:extLst>
              <a:ext uri="{FF2B5EF4-FFF2-40B4-BE49-F238E27FC236}">
                <a16:creationId xmlns:a16="http://schemas.microsoft.com/office/drawing/2014/main" id="{B6D971A3-5153-4A84-8B61-9CA18CCC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" y="1703388"/>
            <a:ext cx="3303588" cy="289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E701E2-BFB3-4755-8579-1C99AF1E4C89}"/>
              </a:ext>
            </a:extLst>
          </p:cNvPr>
          <p:cNvSpPr/>
          <p:nvPr/>
        </p:nvSpPr>
        <p:spPr>
          <a:xfrm>
            <a:off x="227013" y="4432300"/>
            <a:ext cx="4011612" cy="488950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45161" tIns="72581" rIns="145161" bIns="72581">
            <a:spAutoFit/>
          </a:bodyPr>
          <a:lstStyle/>
          <a:p>
            <a:pPr algn="ctr" defTabSz="145161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2200" b="1" kern="0" dirty="0">
                <a:latin typeface="Arial" pitchFamily="34" charset="0"/>
                <a:cs typeface="Arial" pitchFamily="34" charset="0"/>
              </a:rPr>
              <a:t>Ареал сибирской лягушки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A23D8-D57C-42D0-8487-EB068B84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09550"/>
            <a:ext cx="8801100" cy="614363"/>
          </a:xfrm>
        </p:spPr>
        <p:txBody>
          <a:bodyPr>
            <a:noAutofit/>
          </a:bodyPr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sz="3800" dirty="0"/>
              <a:t>ЭКОЛОГИЧЕСКИЙ КРИТЕРИЙ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1488D1D-F877-4B23-8425-47DBB425AE02}"/>
              </a:ext>
            </a:extLst>
          </p:cNvPr>
          <p:cNvSpPr/>
          <p:nvPr/>
        </p:nvSpPr>
        <p:spPr>
          <a:xfrm>
            <a:off x="373063" y="969963"/>
            <a:ext cx="8574087" cy="14922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/>
          <a:p>
            <a:pPr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Разные виды могут быть приспособлены к одинаковым условиям.</a:t>
            </a:r>
          </a:p>
          <a:p>
            <a:pPr defTabSz="91394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Особи одного вида могут жить в несколько различающихся условиях (например: глубоководная и прибрежная популяции речного окуня, одуванчик может расти и в лесу, и на лугах).</a:t>
            </a:r>
          </a:p>
        </p:txBody>
      </p:sp>
      <p:pic>
        <p:nvPicPr>
          <p:cNvPr id="6" name="Picture 4" descr="{59CA379D-97F2-428B-889F-896C00A210DC}">
            <a:extLst>
              <a:ext uri="{FF2B5EF4-FFF2-40B4-BE49-F238E27FC236}">
                <a16:creationId xmlns:a16="http://schemas.microsoft.com/office/drawing/2014/main" id="{AAF0708E-5627-46C7-8F2C-414B0A920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570163"/>
            <a:ext cx="3200400" cy="2401887"/>
          </a:xfrm>
          <a:prstGeom prst="rect">
            <a:avLst/>
          </a:prstGeom>
          <a:noFill/>
          <a:ln w="57150" cmpd="thickThin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5ACCB-0DCC-4130-AD71-904FEE09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09550"/>
            <a:ext cx="8286750" cy="614363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ГЕНЕТИЧЕСКИЙ КРИТЕРИЙ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6447026-98F3-4E33-B28B-056D354329D3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36563" y="914400"/>
            <a:ext cx="8343900" cy="5016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5161" tIns="72581" rIns="145161" bIns="72581"/>
          <a:lstStyle>
            <a:lvl1pPr marL="10795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06" indent="-108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86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814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768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321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197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075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6952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9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определённый </a:t>
            </a:r>
            <a:r>
              <a:rPr lang="ru-RU" sz="2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набор хромосом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677E472-B753-48CF-8F8C-88210C4E7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393825"/>
            <a:ext cx="880586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Главным является не количество, а строение и форма хромосом.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F7287E3-90EA-439C-AFD7-36B395F3D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3" y="2243138"/>
            <a:ext cx="1822450" cy="267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D3B8ABC-96B0-4C4E-A704-8D3099AB2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0" y="1993900"/>
            <a:ext cx="2401888" cy="292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6415A8-C395-40CB-9CC4-D6FFD9F3A24F}"/>
              </a:ext>
            </a:extLst>
          </p:cNvPr>
          <p:cNvSpPr/>
          <p:nvPr/>
        </p:nvSpPr>
        <p:spPr>
          <a:xfrm>
            <a:off x="2857500" y="2114550"/>
            <a:ext cx="2743200" cy="24923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/>
          <a:p>
            <a:pPr algn="ctr" defTabSz="913941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Например, у </a:t>
            </a:r>
            <a:r>
              <a:rPr lang="ru-RU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человека и тополя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одинаковое количество хромосом </a:t>
            </a:r>
            <a:r>
              <a:rPr lang="ru-RU" sz="2500" b="1">
                <a:latin typeface="Arial" pitchFamily="34" charset="0"/>
                <a:cs typeface="Arial" pitchFamily="34" charset="0"/>
              </a:rPr>
              <a:t>– </a:t>
            </a:r>
            <a:r>
              <a:rPr lang="ru-RU" sz="25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46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01E77DB-DE8E-4E1F-BDEA-9A0DAD6CB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ГЕНЕТИЧЕСКИЙ КРИТЕРИЙ</a:t>
            </a:r>
          </a:p>
        </p:txBody>
      </p:sp>
      <p:pic>
        <p:nvPicPr>
          <p:cNvPr id="6" name="Picture 4" descr="D:\МАМА\Мои картинки\антропогенез\шимпанзе 2.jpg">
            <a:extLst>
              <a:ext uri="{FF2B5EF4-FFF2-40B4-BE49-F238E27FC236}">
                <a16:creationId xmlns:a16="http://schemas.microsoft.com/office/drawing/2014/main" id="{BD7B1290-B82B-4E0B-A19C-A57784B78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063" y="1085850"/>
            <a:ext cx="2971800" cy="357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Documents and Settings\User\Рабочий стол\таракан.jpg">
            <a:extLst>
              <a:ext uri="{FF2B5EF4-FFF2-40B4-BE49-F238E27FC236}">
                <a16:creationId xmlns:a16="http://schemas.microsoft.com/office/drawing/2014/main" id="{87C00FAD-3563-43B4-818F-28BAC5E91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050925"/>
            <a:ext cx="2770188" cy="359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Двойная стрелка влево/вправо 7">
            <a:extLst>
              <a:ext uri="{FF2B5EF4-FFF2-40B4-BE49-F238E27FC236}">
                <a16:creationId xmlns:a16="http://schemas.microsoft.com/office/drawing/2014/main" id="{C98586AE-BF76-4D3C-BBD5-9070FEB8A118}"/>
              </a:ext>
            </a:extLst>
          </p:cNvPr>
          <p:cNvSpPr/>
          <p:nvPr/>
        </p:nvSpPr>
        <p:spPr>
          <a:xfrm>
            <a:off x="2741613" y="2433638"/>
            <a:ext cx="3970337" cy="1563687"/>
          </a:xfrm>
          <a:prstGeom prst="left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45161" tIns="72581" rIns="145161" bIns="72581" anchor="ctr"/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48 хромосом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514063F-1C06-43CC-900E-885E33DBF8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65113"/>
            <a:ext cx="7772400" cy="503237"/>
          </a:xfrm>
        </p:spPr>
        <p:txBody>
          <a:bodyPr wrap="square">
            <a:spAutoFit/>
          </a:bodyPr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sz="3800" dirty="0"/>
              <a:t>ЭТОЛОГИЧЕСКИЙ КРИТЕРИЙ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E4ED1-8ED7-43DE-A9F0-B0EBA3945CFD}"/>
              </a:ext>
            </a:extLst>
          </p:cNvPr>
          <p:cNvSpPr txBox="1"/>
          <p:nvPr/>
        </p:nvSpPr>
        <p:spPr>
          <a:xfrm>
            <a:off x="681038" y="1028700"/>
            <a:ext cx="7716837" cy="11715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/>
          <a:p>
            <a:pPr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Связан с межвидовыми различиями в поведении у животных, но разные виды могут иметь похожее поведение.</a:t>
            </a:r>
          </a:p>
        </p:txBody>
      </p:sp>
      <p:pic>
        <p:nvPicPr>
          <p:cNvPr id="7" name="Picture 8" descr="http://natureworld.ru/misc/birds/teterev_wild_bird/teterev_wild_bird_03.jpg">
            <a:extLst>
              <a:ext uri="{FF2B5EF4-FFF2-40B4-BE49-F238E27FC236}">
                <a16:creationId xmlns:a16="http://schemas.microsoft.com/office/drawing/2014/main" id="{6D3EF8D3-7C13-4AB0-A89C-319FC3794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t="13045" r="13573" b="22945"/>
          <a:stretch/>
        </p:blipFill>
        <p:spPr bwMode="auto">
          <a:xfrm>
            <a:off x="456350" y="2400287"/>
            <a:ext cx="3764944" cy="2349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Рисунок4_0">
            <a:extLst>
              <a:ext uri="{FF2B5EF4-FFF2-40B4-BE49-F238E27FC236}">
                <a16:creationId xmlns:a16="http://schemas.microsoft.com/office/drawing/2014/main" id="{A146EAC2-3713-4F4E-A06C-FCB7C014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63" y="2285977"/>
            <a:ext cx="3578549" cy="2722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553D4-E8EE-4DFF-82EB-AEC4DA80F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3" y="217488"/>
            <a:ext cx="8918575" cy="611187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sz="3600" dirty="0"/>
              <a:t>СОВРЕМЕННОЕ ОПРЕДЕЛЕНИЕ ВИДА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8DEA17-919E-4109-8C1E-20FE64894199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7063" y="969963"/>
            <a:ext cx="8061325" cy="13604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171374" indent="-171374" defTabSz="914008" eaLnBrk="1" fontAlgn="auto" hangingPunct="1">
              <a:spcAft>
                <a:spcPts val="0"/>
              </a:spcAft>
              <a:defRPr/>
            </a:pPr>
            <a:r>
              <a:rPr lang="ru-RU" sz="1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Вид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совокупность географически и экологически близких популяций, способных в природных условиях скрещиваться между собой, обладающих общими морфофизиологическими признаками, биологически изолированных от популяций других видов.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171374" indent="-171374" defTabSz="914008" eaLnBrk="1" fontAlgn="auto" hangingPunct="1">
              <a:spcAft>
                <a:spcPts val="0"/>
              </a:spcAft>
              <a:defRPr/>
            </a:pPr>
            <a:r>
              <a:rPr lang="ru-RU" sz="17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Вид является генетически изолированной системой. </a:t>
            </a:r>
          </a:p>
        </p:txBody>
      </p:sp>
      <p:pic>
        <p:nvPicPr>
          <p:cNvPr id="1029" name="Picture 5" descr="белка iPhone анимированные обои - Загрузить в приложении PHONEKY iOS">
            <a:extLst>
              <a:ext uri="{FF2B5EF4-FFF2-40B4-BE49-F238E27FC236}">
                <a16:creationId xmlns:a16="http://schemas.microsoft.com/office/drawing/2014/main" id="{E4A9756B-458C-4B60-B5A6-0343C87AC3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2411413"/>
            <a:ext cx="1862137" cy="2560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9" descr="Tiger #gif | Животные, Большие кошки, Экзотические домашние животные">
            <a:extLst>
              <a:ext uri="{FF2B5EF4-FFF2-40B4-BE49-F238E27FC236}">
                <a16:creationId xmlns:a16="http://schemas.microsoft.com/office/drawing/2014/main" id="{0076A1BB-51E0-41C6-AD8A-7072A1709C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2355850"/>
            <a:ext cx="15541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1" descr="На охоте #волк» — карточка пользователя Алексей З. в Яндекс.Коллекциях">
            <a:extLst>
              <a:ext uri="{FF2B5EF4-FFF2-40B4-BE49-F238E27FC236}">
                <a16:creationId xmlns:a16="http://schemas.microsoft.com/office/drawing/2014/main" id="{B2323288-3179-46CA-831F-161F9B4946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01888"/>
            <a:ext cx="4464050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4829A-E84E-449D-892C-11BAB2D4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ПОДУМАЙТЕ…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216A72-A981-435C-96B5-C9EB10A75051}"/>
              </a:ext>
            </a:extLst>
          </p:cNvPr>
          <p:cNvSpPr/>
          <p:nvPr/>
        </p:nvSpPr>
        <p:spPr>
          <a:xfrm>
            <a:off x="284163" y="969963"/>
            <a:ext cx="8740775" cy="6381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 каком критерии вида идет речь?</a:t>
            </a:r>
            <a:endParaRPr lang="ru-RU" sz="32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084" name="Прямоугольник 5">
            <a:extLst>
              <a:ext uri="{FF2B5EF4-FFF2-40B4-BE49-F238E27FC236}">
                <a16:creationId xmlns:a16="http://schemas.microsoft.com/office/drawing/2014/main" id="{499BBD32-A755-40E6-AB8D-C14932134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1608138"/>
            <a:ext cx="84042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r>
              <a:rPr lang="ru-RU" altLang="en-US" sz="2500" b="1">
                <a:solidFill>
                  <a:srgbClr val="002060"/>
                </a:solidFill>
                <a:latin typeface="Arial" panose="020B0604020202020204" pitchFamily="34" charset="0"/>
              </a:rPr>
              <a:t>Клевер ползучий цветёт с середины мая до осени, опыляется шмелями.</a:t>
            </a:r>
          </a:p>
        </p:txBody>
      </p:sp>
      <p:pic>
        <p:nvPicPr>
          <p:cNvPr id="7" name="Picture 5" descr="D:\Ира\Работа\Биология\Открытый урок 1 курса\Картинки\Копия Клевер ползучий.jpg">
            <a:extLst>
              <a:ext uri="{FF2B5EF4-FFF2-40B4-BE49-F238E27FC236}">
                <a16:creationId xmlns:a16="http://schemas.microsoft.com/office/drawing/2014/main" id="{50868B8F-A55B-4277-81C3-F2FDA0E9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6" y="2430253"/>
            <a:ext cx="3616912" cy="2713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E66FC6-786F-4CD7-8898-984E6FFAC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5" y="3054350"/>
            <a:ext cx="41719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eaLnBrk="1" hangingPunct="1"/>
            <a:r>
              <a:rPr lang="ru-RU" altLang="en-US" sz="2900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</a:t>
            </a:r>
          </a:p>
          <a:p>
            <a:pPr eaLnBrk="1" hangingPunct="1"/>
            <a:r>
              <a:rPr lang="ru-RU" altLang="en-US" sz="2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физиологический критерий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66D8C9A-3C98-49CD-8623-B5990758D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700" y="1141413"/>
            <a:ext cx="2892425" cy="342900"/>
          </a:xfrm>
        </p:spPr>
        <p:txBody>
          <a:bodyPr/>
          <a:lstStyle/>
          <a:p>
            <a:pPr marL="171374" indent="-171374" defTabSz="914008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29BAEB-1E4C-4639-9058-8CF855D00530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708525" y="1182688"/>
            <a:ext cx="3979863" cy="214312"/>
          </a:xfrm>
        </p:spPr>
        <p:txBody>
          <a:bodyPr/>
          <a:lstStyle/>
          <a:p>
            <a:pPr marL="171374" indent="-171374" defTabSz="914008"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70E44EC-9C13-489A-890B-DD76BA639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ПОДУМАЙТЕ…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E98C06-1932-4B87-8274-99823E939459}"/>
              </a:ext>
            </a:extLst>
          </p:cNvPr>
          <p:cNvSpPr/>
          <p:nvPr/>
        </p:nvSpPr>
        <p:spPr>
          <a:xfrm>
            <a:off x="284163" y="969963"/>
            <a:ext cx="8740775" cy="6381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 каком критерии вида идет речь?</a:t>
            </a:r>
            <a:endParaRPr lang="ru-RU" sz="32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110" name="Прямоугольник 6">
            <a:extLst>
              <a:ext uri="{FF2B5EF4-FFF2-40B4-BE49-F238E27FC236}">
                <a16:creationId xmlns:a16="http://schemas.microsoft.com/office/drawing/2014/main" id="{E1BCA11B-EFB6-4030-8D87-64A1847C8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1712913"/>
            <a:ext cx="84518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r>
              <a:rPr lang="ru-RU" altLang="en-US" sz="2500" b="1">
                <a:solidFill>
                  <a:srgbClr val="002060"/>
                </a:solidFill>
                <a:latin typeface="Arial" panose="020B0604020202020204" pitchFamily="34" charset="0"/>
              </a:rPr>
              <a:t>Две породы кроликов имеют одинаковое число хромосом (44), но не скрещиваются между собой.</a:t>
            </a:r>
          </a:p>
        </p:txBody>
      </p:sp>
      <p:pic>
        <p:nvPicPr>
          <p:cNvPr id="8" name="Picture 7" descr="D:\Ира\Работа\Биология\Открытый урок 1 курса\Картинки\Копия Кролик.jpg">
            <a:extLst>
              <a:ext uri="{FF2B5EF4-FFF2-40B4-BE49-F238E27FC236}">
                <a16:creationId xmlns:a16="http://schemas.microsoft.com/office/drawing/2014/main" id="{59E49811-0A69-4550-9EF8-E87E15920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1" y="2514595"/>
            <a:ext cx="2639660" cy="2534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665BF-B740-4AF2-8ED4-9DD4852F4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0" y="3178175"/>
            <a:ext cx="50958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eaLnBrk="1" hangingPunct="1"/>
            <a:r>
              <a:rPr lang="ru-RU" altLang="en-US" sz="3200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</a:t>
            </a:r>
          </a:p>
          <a:p>
            <a:pPr eaLnBrk="1" hangingPunct="1"/>
            <a:r>
              <a:rPr lang="ru-RU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генетический критерий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4">
            <a:extLst>
              <a:ext uri="{FF2B5EF4-FFF2-40B4-BE49-F238E27FC236}">
                <a16:creationId xmlns:a16="http://schemas.microsoft.com/office/drawing/2014/main" id="{170A314B-FDFB-451B-B283-3458626C9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1712913"/>
            <a:ext cx="84375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r>
              <a:rPr lang="ru-RU" altLang="en-US" sz="2200" b="1">
                <a:solidFill>
                  <a:srgbClr val="002060"/>
                </a:solidFill>
                <a:latin typeface="Arial" panose="020B0604020202020204" pitchFamily="34" charset="0"/>
              </a:rPr>
              <a:t>Белый медведь имеет густую белую шерсть. Масса животного может достигать 1000 кг, а длина тела – 3 м.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04D6492-2DF6-4A93-92DC-C86DF2941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ПОДУМАЙТЕ…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B715F83-98C8-4C91-8855-4EA8FAEC7FC4}"/>
              </a:ext>
            </a:extLst>
          </p:cNvPr>
          <p:cNvSpPr/>
          <p:nvPr/>
        </p:nvSpPr>
        <p:spPr>
          <a:xfrm>
            <a:off x="284163" y="969963"/>
            <a:ext cx="8740775" cy="6381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 каком критерии вида идет речь?</a:t>
            </a:r>
            <a:endParaRPr lang="ru-RU" sz="32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 descr="D:\Ира\Работа\Биология\Открытый урок 1 курса\Картинки\Новая папка\Копия Белый медведь 1.jpg">
            <a:extLst>
              <a:ext uri="{FF2B5EF4-FFF2-40B4-BE49-F238E27FC236}">
                <a16:creationId xmlns:a16="http://schemas.microsoft.com/office/drawing/2014/main" id="{03E198C2-AE5D-49C7-B7E6-981D7EE5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2" y="2545017"/>
            <a:ext cx="3898202" cy="25984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268C8F-0F6C-4A08-B451-0AB44B972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038" y="3084513"/>
            <a:ext cx="43449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eaLnBrk="1" hangingPunct="1"/>
            <a:r>
              <a:rPr lang="ru-RU" altLang="en-US" sz="2900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</a:t>
            </a:r>
          </a:p>
          <a:p>
            <a:pPr eaLnBrk="1" hangingPunct="1"/>
            <a:r>
              <a:rPr lang="ru-RU" altLang="en-US" sz="2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морфологический критерий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D0E6431-5F60-4AAF-8565-8FB1833F0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13" y="209550"/>
            <a:ext cx="8912225" cy="614363"/>
          </a:xfrm>
        </p:spPr>
        <p:txBody>
          <a:bodyPr>
            <a:noAutofit/>
          </a:bodyPr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sz="3200" dirty="0"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– ОСНОВНАЯ ЕДИНИЦА СИСТЕМАТИКИ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0E79E-47A0-445D-9C4F-CEA0FFA03CD7}"/>
              </a:ext>
            </a:extLst>
          </p:cNvPr>
          <p:cNvSpPr txBox="1"/>
          <p:nvPr/>
        </p:nvSpPr>
        <p:spPr>
          <a:xfrm>
            <a:off x="284865" y="953242"/>
            <a:ext cx="8517109" cy="15007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spc="79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latin typeface="Arial" pitchFamily="34" charset="0"/>
                <a:cs typeface="Arial" pitchFamily="34" charset="0"/>
              </a:rPr>
              <a:t>Вид</a:t>
            </a:r>
            <a:r>
              <a:rPr lang="ru-RU" sz="2200" b="1" spc="79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spc="79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latin typeface="Arial" pitchFamily="34" charset="0"/>
                <a:cs typeface="Arial" pitchFamily="34" charset="0"/>
              </a:rPr>
              <a:t>– совокупность особей сходных по строению и </a:t>
            </a:r>
            <a:r>
              <a:rPr lang="ru-RU" sz="2200" b="1" spc="79" err="1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latin typeface="Arial" pitchFamily="34" charset="0"/>
                <a:cs typeface="Arial" pitchFamily="34" charset="0"/>
              </a:rPr>
              <a:t>жизнедеятельности</a:t>
            </a:r>
            <a:r>
              <a:rPr lang="ru-RU" sz="2200" b="1" spc="79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latin typeface="Arial" pitchFamily="34" charset="0"/>
                <a:cs typeface="Arial" pitchFamily="34" charset="0"/>
              </a:rPr>
              <a:t>, которые </a:t>
            </a:r>
            <a:r>
              <a:rPr lang="ru-RU" sz="2200" b="1" spc="79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latin typeface="Arial" pitchFamily="34" charset="0"/>
                <a:cs typeface="Arial" pitchFamily="34" charset="0"/>
              </a:rPr>
              <a:t>могут скрещиваться и при половом размножении давать плодовитое потомство.</a:t>
            </a:r>
          </a:p>
        </p:txBody>
      </p:sp>
      <p:pic>
        <p:nvPicPr>
          <p:cNvPr id="1028" name="Picture 4" descr="Морской конёк тряпичник, Phycodurus eques, редкие рыбы">
            <a:extLst>
              <a:ext uri="{FF2B5EF4-FFF2-40B4-BE49-F238E27FC236}">
                <a16:creationId xmlns:a16="http://schemas.microsoft.com/office/drawing/2014/main" id="{6521520C-B374-4604-A92A-8C7B1D211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9382"/>
          <a:stretch/>
        </p:blipFill>
        <p:spPr bwMode="auto">
          <a:xfrm>
            <a:off x="188913" y="2552700"/>
            <a:ext cx="3206750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барга: зачем травоядному животному такие мощные клыки">
            <a:extLst>
              <a:ext uri="{FF2B5EF4-FFF2-40B4-BE49-F238E27FC236}">
                <a16:creationId xmlns:a16="http://schemas.microsoft.com/office/drawing/2014/main" id="{159BFA44-C905-413C-940D-430184783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22730"/>
          <a:stretch/>
        </p:blipFill>
        <p:spPr bwMode="auto">
          <a:xfrm>
            <a:off x="6115050" y="2466975"/>
            <a:ext cx="2857500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4D73BB9A-30D7-4972-BDDB-BA3400E17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3015" t="10228" r="13764" b="16125"/>
          <a:stretch/>
        </p:blipFill>
        <p:spPr bwMode="auto">
          <a:xfrm>
            <a:off x="3462338" y="2517775"/>
            <a:ext cx="2598737" cy="227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4">
            <a:extLst>
              <a:ext uri="{FF2B5EF4-FFF2-40B4-BE49-F238E27FC236}">
                <a16:creationId xmlns:a16="http://schemas.microsoft.com/office/drawing/2014/main" id="{58680A17-27B2-4D70-9245-3AC65D4B1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1468438"/>
            <a:ext cx="876617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r>
              <a:rPr lang="ru-RU" altLang="en-US" sz="2200" b="1">
                <a:solidFill>
                  <a:srgbClr val="002060"/>
                </a:solidFill>
                <a:latin typeface="Arial" panose="020B0604020202020204" pitchFamily="34" charset="0"/>
              </a:rPr>
              <a:t>Домовая мышь – млекопитающее рода Мыши. Исходный ареал – Северная Африка, тропики и субтропики Евразии; вслед за человеком распространилась повсеместно.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79EC8D0-E0CE-4CA1-AA26-E0CBAAD63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ПОДУМАЙТЕ…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CFAA6D-F8FC-4EA9-A470-747AB2CD0858}"/>
              </a:ext>
            </a:extLst>
          </p:cNvPr>
          <p:cNvSpPr/>
          <p:nvPr/>
        </p:nvSpPr>
        <p:spPr>
          <a:xfrm>
            <a:off x="271463" y="833438"/>
            <a:ext cx="8739187" cy="635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 каком критерии вида идет речь?</a:t>
            </a:r>
            <a:endParaRPr lang="ru-RU" sz="32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иван\Desktop\domovaya_mysh_big.jpg">
            <a:extLst>
              <a:ext uri="{FF2B5EF4-FFF2-40B4-BE49-F238E27FC236}">
                <a16:creationId xmlns:a16="http://schemas.microsoft.com/office/drawing/2014/main" id="{3CD4B1B8-67B3-49A3-92A1-AC182D04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73" y="2457440"/>
            <a:ext cx="2953572" cy="25940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76BB58-922C-4FB3-BA25-4473BFA31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3094038"/>
            <a:ext cx="4611687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eaLnBrk="1" hangingPunct="1"/>
            <a:r>
              <a:rPr lang="ru-RU" altLang="en-US" sz="3200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</a:t>
            </a:r>
          </a:p>
          <a:p>
            <a:pPr eaLnBrk="1" hangingPunct="1"/>
            <a:r>
              <a:rPr lang="ru-RU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географический</a:t>
            </a:r>
          </a:p>
          <a:p>
            <a:pPr eaLnBrk="1" hangingPunct="1"/>
            <a:r>
              <a:rPr lang="ru-RU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4">
            <a:extLst>
              <a:ext uri="{FF2B5EF4-FFF2-40B4-BE49-F238E27FC236}">
                <a16:creationId xmlns:a16="http://schemas.microsoft.com/office/drawing/2014/main" id="{F7A960F5-E7B9-4D26-A74D-AAC542A88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1543050"/>
            <a:ext cx="864552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r>
              <a:rPr lang="ru-RU" altLang="en-US" b="1">
                <a:solidFill>
                  <a:srgbClr val="002060"/>
                </a:solidFill>
                <a:latin typeface="Arial" panose="020B0604020202020204" pitchFamily="34" charset="0"/>
              </a:rPr>
              <a:t>Хвощ образует два вида побегов – весенние и летние. Сборщиков лекарственного растительного сырья интересуют только летние побеги. Они зелёного цвета, состоят из тонкого стебля с мутовчато расположенными ветвями. Ветви направлены вверх и напоминают ёлочку.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0B11EE0-68CC-4656-927A-B8F2AF4F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ПОДУМАЙТЕ…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4B8729-FCE7-4C42-B38E-595C5A76C04A}"/>
              </a:ext>
            </a:extLst>
          </p:cNvPr>
          <p:cNvSpPr/>
          <p:nvPr/>
        </p:nvSpPr>
        <p:spPr>
          <a:xfrm>
            <a:off x="271463" y="833438"/>
            <a:ext cx="8739187" cy="635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/>
          <a:p>
            <a:pPr algn="ctr"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 каком критерии вида идет речь?</a:t>
            </a:r>
            <a:endParaRPr lang="ru-RU" sz="32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иван\Desktop\Xvoshh-polevoj-e1498251452537.jpg">
            <a:extLst>
              <a:ext uri="{FF2B5EF4-FFF2-40B4-BE49-F238E27FC236}">
                <a16:creationId xmlns:a16="http://schemas.microsoft.com/office/drawing/2014/main" id="{F524F38B-7B64-41BF-A489-41013AB9C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77" y="2686060"/>
            <a:ext cx="2355135" cy="22742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03C53A-1C14-4ED7-AF2E-595254A65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3143250"/>
            <a:ext cx="45624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5161" tIns="72581" rIns="145161" bIns="72581">
            <a:spAutoFit/>
          </a:bodyPr>
          <a:lstStyle>
            <a:lvl1pPr>
              <a:defRPr sz="1700">
                <a:solidFill>
                  <a:schemeClr val="tx1"/>
                </a:solidFill>
                <a:latin typeface="Open Sans Light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Open Sans Light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Open Sans Light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Open Sans Light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Open Sans Light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Open Sans Light"/>
              </a:defRPr>
            </a:lvl9pPr>
          </a:lstStyle>
          <a:p>
            <a:pPr eaLnBrk="1" hangingPunct="1"/>
            <a:r>
              <a:rPr lang="ru-RU" altLang="en-US" sz="2900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</a:t>
            </a:r>
          </a:p>
          <a:p>
            <a:pPr eaLnBrk="1" hangingPunct="1"/>
            <a:r>
              <a:rPr lang="ru-RU" altLang="en-US" sz="29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морфологический критерий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95756-49C0-4149-88EB-E5D1DDB5A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ЗАДАНИЕ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0A1894-8B06-4DD0-AD50-AF42A948E84B}"/>
              </a:ext>
            </a:extLst>
          </p:cNvPr>
          <p:cNvSpPr/>
          <p:nvPr/>
        </p:nvSpPr>
        <p:spPr>
          <a:xfrm>
            <a:off x="358775" y="1527175"/>
            <a:ext cx="8575675" cy="304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1.  Что вы  понимаете  под понятием  «вид»?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2.  Какой учёный ввёл в науку  понятие «вид»?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3.  Какое мнение о виде  было у учёных?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4.  Что такое «критерии вида»?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5.  Какое значение имеет  применение критериев вида при их различении?</a:t>
            </a:r>
          </a:p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</a:rPr>
              <a:t>6.  Где произрастают различные виды лютика и по каким критериям их можно различить?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C4656B-90B3-4D9D-841F-6ECAC00BAB0B}"/>
              </a:ext>
            </a:extLst>
          </p:cNvPr>
          <p:cNvSpPr/>
          <p:nvPr/>
        </p:nvSpPr>
        <p:spPr>
          <a:xfrm>
            <a:off x="250825" y="987425"/>
            <a:ext cx="8677275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51C3CA"/>
              </a:buClr>
              <a:defRPr/>
            </a:pPr>
            <a:r>
              <a:rPr lang="ru-RU" sz="2400" b="1" kern="800" spc="-1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Ответить на вопросы с 1-6 на стр.149.</a:t>
            </a:r>
            <a:endParaRPr lang="ru-RU" sz="2400" b="1" kern="800" spc="-1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518E1-40CE-408C-8A38-851F53E75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</a:rPr>
              <a:t>ВИД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3CBAAF-266D-48A4-ACC5-DADECBB8993B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886200" y="1123950"/>
            <a:ext cx="4973638" cy="3351213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>
            <a:lvl1pPr algn="ctr" defTabSz="575753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00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800" dirty="0">
                <a:solidFill>
                  <a:schemeClr val="tx1"/>
                </a:solidFill>
              </a:rPr>
              <a:t>Термин </a:t>
            </a:r>
            <a:r>
              <a:rPr lang="ru-RU" sz="3800" dirty="0">
                <a:solidFill>
                  <a:srgbClr val="FF0000"/>
                </a:solidFill>
              </a:rPr>
              <a:t>«вид» </a:t>
            </a:r>
            <a:r>
              <a:rPr lang="ru-RU" sz="3800">
                <a:solidFill>
                  <a:schemeClr val="tx1"/>
                </a:solidFill>
              </a:rPr>
              <a:t>впервые ввёл </a:t>
            </a:r>
            <a:r>
              <a:rPr lang="ru-RU" sz="3800" dirty="0">
                <a:solidFill>
                  <a:schemeClr val="tx1"/>
                </a:solidFill>
              </a:rPr>
              <a:t>в биологию английский ботаник </a:t>
            </a:r>
            <a:r>
              <a:rPr lang="ru-RU" sz="3800">
                <a:solidFill>
                  <a:srgbClr val="FF0000"/>
                </a:solidFill>
              </a:rPr>
              <a:t>Джон Рей</a:t>
            </a:r>
            <a:endParaRPr lang="ru-RU" sz="3800" dirty="0">
              <a:solidFill>
                <a:srgbClr val="FF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9F48AA-3B15-4186-9AF6-45BC6FB98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64" y="914261"/>
            <a:ext cx="3372547" cy="4043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EBBB1206-D7EF-4377-96F9-D1C56E995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3825875"/>
            <a:ext cx="3087687" cy="1123950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45161" tIns="72581" rIns="145161" bIns="725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4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Джон Рей     (1628 – 1705)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AC39562-E6F5-4CCB-91C2-C533CC1E83E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КАРЛ ЛИНЕЙ</a:t>
            </a:r>
          </a:p>
        </p:txBody>
      </p:sp>
      <p:pic>
        <p:nvPicPr>
          <p:cNvPr id="6" name="Picture 4" descr="45_178">
            <a:extLst>
              <a:ext uri="{FF2B5EF4-FFF2-40B4-BE49-F238E27FC236}">
                <a16:creationId xmlns:a16="http://schemas.microsoft.com/office/drawing/2014/main" id="{E60D00F9-9317-4960-B0B7-1326EACBF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4350" y="969963"/>
            <a:ext cx="2706688" cy="361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F73F684-4838-4E0B-AD65-4B50A9244C5B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598863" y="1085850"/>
            <a:ext cx="5121275" cy="3787775"/>
          </a:xfrm>
          <a:prstGeom prst="rect">
            <a:avLst/>
          </a:prstGeom>
        </p:spPr>
        <p:txBody>
          <a:bodyPr lIns="145161" tIns="72581" rIns="145161" bIns="72581"/>
          <a:lstStyle>
            <a:lvl1pPr marL="10795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06" indent="-108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86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814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768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321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197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075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6952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</a:rPr>
              <a:t>Признавал реальное существование видов         в природе.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70C0"/>
                </a:solidFill>
              </a:rPr>
              <a:t>Считал виды постоянными и неизменными</a:t>
            </a:r>
            <a:r>
              <a:rPr lang="ru-RU" sz="3200" dirty="0"/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34681F0-25EC-43C0-B7F3-4F76F44B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ЖАН БАТИСТ ЛАМАРК</a:t>
            </a:r>
          </a:p>
        </p:txBody>
      </p:sp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6FCB85E7-654B-4D1D-A400-109075828B04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000500" y="1065213"/>
            <a:ext cx="4859338" cy="37052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71374" indent="-171374" defTabSz="914008" eaLnBrk="1" fontAlgn="auto" hangingPunct="1"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Считал, что термин </a:t>
            </a:r>
            <a:r>
              <a:rPr lang="ru-RU" sz="25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«вид» 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придуман для удобства классификации;</a:t>
            </a:r>
          </a:p>
          <a:p>
            <a:pPr marL="171374" indent="-171374" defTabSz="914008" eaLnBrk="1" fontAlgn="auto" hangingPunct="1">
              <a:spcAft>
                <a:spcPts val="0"/>
              </a:spcAft>
              <a:defRPr/>
            </a:pPr>
            <a:r>
              <a:rPr lang="ru-RU" sz="2500" b="1" dirty="0">
                <a:solidFill>
                  <a:srgbClr val="2C5808"/>
                </a:solidFill>
                <a:latin typeface="Arial" pitchFamily="34" charset="0"/>
                <a:cs typeface="Arial" pitchFamily="34" charset="0"/>
              </a:rPr>
              <a:t>Отрицал реальное существование видов в природе;</a:t>
            </a:r>
          </a:p>
          <a:p>
            <a:pPr marL="171374" indent="-171374" defTabSz="914008" eaLnBrk="1" fontAlgn="auto" hangingPunct="1"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Реальными считал только особи.</a:t>
            </a:r>
          </a:p>
        </p:txBody>
      </p:sp>
      <p:pic>
        <p:nvPicPr>
          <p:cNvPr id="9" name="Picture 2" descr="Картинка 8 из 22264">
            <a:extLst>
              <a:ext uri="{FF2B5EF4-FFF2-40B4-BE49-F238E27FC236}">
                <a16:creationId xmlns:a16="http://schemas.microsoft.com/office/drawing/2014/main" id="{EEE72208-65ED-43D0-A506-7EE715115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3728" b="2814"/>
          <a:stretch/>
        </p:blipFill>
        <p:spPr bwMode="auto">
          <a:xfrm>
            <a:off x="622300" y="987425"/>
            <a:ext cx="29718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6FDEC-0BFD-4EE8-B3FC-510532A75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sz="4400" dirty="0">
                <a:solidFill>
                  <a:schemeClr val="bg1"/>
                </a:solidFill>
              </a:rPr>
              <a:t>ЧАРЛЬЗ ДАРВИН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FDDC351-2A41-4077-900D-613972E4EAA9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886200" y="1169988"/>
            <a:ext cx="4918075" cy="27670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marL="10795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i="0" kern="800" spc="-6">
                <a:solidFill>
                  <a:srgbClr val="FEFEFE"/>
                </a:solidFill>
                <a:latin typeface="Arial"/>
                <a:ea typeface="+mn-ea"/>
                <a:cs typeface="Arial"/>
              </a:defRPr>
            </a:lvl1pPr>
            <a:lvl2pPr marL="216906" indent="-108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86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814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768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321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197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075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6952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900" b="1" dirty="0">
                <a:solidFill>
                  <a:srgbClr val="002060"/>
                </a:solidFill>
              </a:rPr>
              <a:t>Виды реально существуют в природе.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900" b="1" dirty="0">
                <a:solidFill>
                  <a:srgbClr val="002060"/>
                </a:solidFill>
              </a:rPr>
              <a:t>Виды возникают, исчезают, развиваются, изменяются, дают начало другим видам.</a:t>
            </a:r>
          </a:p>
        </p:txBody>
      </p:sp>
      <p:pic>
        <p:nvPicPr>
          <p:cNvPr id="6" name="Picture 5" descr="42_162">
            <a:extLst>
              <a:ext uri="{FF2B5EF4-FFF2-40B4-BE49-F238E27FC236}">
                <a16:creationId xmlns:a16="http://schemas.microsoft.com/office/drawing/2014/main" id="{26E3A571-C226-4EC3-8D05-8D647CBC522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/>
          <a:srcRect t="5584" b="2083"/>
          <a:stretch/>
        </p:blipFill>
        <p:spPr>
          <a:xfrm>
            <a:off x="455613" y="969963"/>
            <a:ext cx="3092450" cy="39751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390810B8-6471-4277-9122-D5563B862541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3829050" y="1903413"/>
            <a:ext cx="4972050" cy="446087"/>
          </a:xfr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ctr" defTabSz="914008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Географический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D86F24B-EABC-4FC1-ADF2-FE8812DC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12" y="209972"/>
            <a:ext cx="7772401" cy="609058"/>
          </a:xfrm>
        </p:spPr>
        <p:txBody>
          <a:bodyPr>
            <a:noAutofit/>
          </a:bodyPr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sz="5100" dirty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КРИТЕРИИ  ВИДА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3C25B-52DD-4706-BE56-2EBED6CE10D7}"/>
              </a:ext>
            </a:extLst>
          </p:cNvPr>
          <p:cNvSpPr txBox="1"/>
          <p:nvPr/>
        </p:nvSpPr>
        <p:spPr>
          <a:xfrm>
            <a:off x="284163" y="4286250"/>
            <a:ext cx="4030662" cy="635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145161" tIns="72581" rIns="145161" bIns="72581">
            <a:spAutoFit/>
          </a:bodyPr>
          <a:lstStyle/>
          <a:p>
            <a:pPr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Морфологический</a:t>
            </a:r>
            <a:endParaRPr lang="ru-RU" sz="3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07874-CF84-4400-BE4E-5B19F8041CC4}"/>
              </a:ext>
            </a:extLst>
          </p:cNvPr>
          <p:cNvSpPr txBox="1"/>
          <p:nvPr/>
        </p:nvSpPr>
        <p:spPr>
          <a:xfrm>
            <a:off x="1084263" y="3543300"/>
            <a:ext cx="3890962" cy="635000"/>
          </a:xfrm>
          <a:prstGeom prst="rect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145161" tIns="72581" rIns="145161" bIns="72581">
            <a:spAutoFit/>
          </a:bodyPr>
          <a:lstStyle/>
          <a:p>
            <a:pPr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Физиологический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D36C2-9DA6-4069-A28F-13C1F289BC4A}"/>
              </a:ext>
            </a:extLst>
          </p:cNvPr>
          <p:cNvSpPr txBox="1"/>
          <p:nvPr/>
        </p:nvSpPr>
        <p:spPr>
          <a:xfrm>
            <a:off x="4491038" y="1285875"/>
            <a:ext cx="2719387" cy="536575"/>
          </a:xfrm>
          <a:prstGeom prst="rect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145161" tIns="72581" rIns="145161" bIns="72581">
            <a:spAutoFit/>
          </a:bodyPr>
          <a:lstStyle/>
          <a:p>
            <a:pPr defTabSz="91394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Экологический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3BBF5E3-2B06-40CD-8FD6-38E9F88D2F41}"/>
              </a:ext>
            </a:extLst>
          </p:cNvPr>
          <p:cNvCxnSpPr/>
          <p:nvPr/>
        </p:nvCxnSpPr>
        <p:spPr>
          <a:xfrm>
            <a:off x="669925" y="742950"/>
            <a:ext cx="15875" cy="33718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CDD3204-1E97-4760-BC34-3EC4F8617FB6}"/>
              </a:ext>
            </a:extLst>
          </p:cNvPr>
          <p:cNvCxnSpPr>
            <a:stCxn id="5" idx="2"/>
          </p:cNvCxnSpPr>
          <p:nvPr/>
        </p:nvCxnSpPr>
        <p:spPr>
          <a:xfrm>
            <a:off x="4572000" y="819150"/>
            <a:ext cx="0" cy="4667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0CCA83F-FC8B-494E-A716-05EC6EA7DD97}"/>
              </a:ext>
            </a:extLst>
          </p:cNvPr>
          <p:cNvCxnSpPr/>
          <p:nvPr/>
        </p:nvCxnSpPr>
        <p:spPr>
          <a:xfrm>
            <a:off x="3427413" y="876300"/>
            <a:ext cx="0" cy="15430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A87D131-3144-4BC9-B59F-E9E85A8A3105}"/>
              </a:ext>
            </a:extLst>
          </p:cNvPr>
          <p:cNvCxnSpPr/>
          <p:nvPr/>
        </p:nvCxnSpPr>
        <p:spPr>
          <a:xfrm>
            <a:off x="1720850" y="819150"/>
            <a:ext cx="6350" cy="2578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6635" name="Picture 4" descr="C:\Users\User\Pictures\32584350.jpg">
            <a:extLst>
              <a:ext uri="{FF2B5EF4-FFF2-40B4-BE49-F238E27FC236}">
                <a16:creationId xmlns:a16="http://schemas.microsoft.com/office/drawing/2014/main" id="{9E581411-2549-4BFC-A4DB-F92826DB17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430588"/>
            <a:ext cx="153511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4" descr="C:\Users\User\Pictures\32584350.jpg">
            <a:extLst>
              <a:ext uri="{FF2B5EF4-FFF2-40B4-BE49-F238E27FC236}">
                <a16:creationId xmlns:a16="http://schemas.microsoft.com/office/drawing/2014/main" id="{31B65EFD-3CED-4F88-93E4-DAE167F40B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33350"/>
            <a:ext cx="88106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Заголовок 4">
            <a:extLst>
              <a:ext uri="{FF2B5EF4-FFF2-40B4-BE49-F238E27FC236}">
                <a16:creationId xmlns:a16="http://schemas.microsoft.com/office/drawing/2014/main" id="{8EB75DE5-3109-48F6-9413-B262BD9672E0}"/>
              </a:ext>
            </a:extLst>
          </p:cNvPr>
          <p:cNvSpPr txBox="1">
            <a:spLocks/>
          </p:cNvSpPr>
          <p:nvPr/>
        </p:nvSpPr>
        <p:spPr>
          <a:xfrm>
            <a:off x="2106613" y="3008313"/>
            <a:ext cx="6459537" cy="423862"/>
          </a:xfrm>
          <a:prstGeom prst="rect">
            <a:avLst/>
          </a:prstGeom>
          <a:solidFill>
            <a:srgbClr val="CCFF33"/>
          </a:soli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>
            <a:lvl1pPr algn="ctr" defTabSz="575753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00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dirty="0">
                <a:solidFill>
                  <a:schemeClr val="tx1"/>
                </a:solidFill>
              </a:rPr>
              <a:t>Биохимический критерий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C95D0B42-755A-415E-AAA3-431E88742D86}"/>
              </a:ext>
            </a:extLst>
          </p:cNvPr>
          <p:cNvCxnSpPr/>
          <p:nvPr/>
        </p:nvCxnSpPr>
        <p:spPr>
          <a:xfrm flipH="1">
            <a:off x="2595563" y="876300"/>
            <a:ext cx="0" cy="2095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F1C24D1E-078D-4915-B2BF-A0ACE27B57EF}"/>
              </a:ext>
            </a:extLst>
          </p:cNvPr>
          <p:cNvSpPr txBox="1">
            <a:spLocks/>
          </p:cNvSpPr>
          <p:nvPr/>
        </p:nvSpPr>
        <p:spPr>
          <a:xfrm>
            <a:off x="3019425" y="2419350"/>
            <a:ext cx="5716588" cy="458788"/>
          </a:xfrm>
          <a:prstGeom prst="rect">
            <a:avLst/>
          </a:prstGeom>
          <a:solidFill>
            <a:srgbClr val="FF9999"/>
          </a:solidFill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>
            <a:lvl1pPr algn="ctr" defTabSz="575753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00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900" dirty="0">
                <a:solidFill>
                  <a:schemeClr val="tx1"/>
                </a:solidFill>
              </a:rPr>
              <a:t>Генетический критерий</a:t>
            </a:r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4B0E6F69-5BC1-47DB-A77A-FF1A69BD1701}"/>
              </a:ext>
            </a:extLst>
          </p:cNvPr>
          <p:cNvCxnSpPr/>
          <p:nvPr/>
        </p:nvCxnSpPr>
        <p:spPr>
          <a:xfrm>
            <a:off x="4171950" y="876300"/>
            <a:ext cx="26988" cy="10271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6" name="Объект 3">
            <a:extLst>
              <a:ext uri="{FF2B5EF4-FFF2-40B4-BE49-F238E27FC236}">
                <a16:creationId xmlns:a16="http://schemas.microsoft.com/office/drawing/2014/main" id="{FF785B04-6F64-4512-BA95-A01114413058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856163" y="866775"/>
            <a:ext cx="3030537" cy="446088"/>
          </a:xfr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ctr" defTabSz="914008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Этологический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 animBg="1"/>
      <p:bldP spid="7" grpId="0" animBg="1"/>
      <p:bldP spid="8" grpId="0" animBg="1"/>
      <p:bldP spid="31" grpId="0" animBg="1"/>
      <p:bldP spid="38" grpId="0" animBg="1"/>
      <p:bldP spid="3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A89D3C7-ACA1-46D3-B5BD-BA1AAE80617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7950" y="209550"/>
            <a:ext cx="9001125" cy="614363"/>
          </a:xfrm>
        </p:spPr>
        <p:txBody>
          <a:bodyPr/>
          <a:lstStyle/>
          <a:p>
            <a:pPr defTabSz="914008" eaLnBrk="1" fontAlgn="auto" hangingPunct="1">
              <a:spcAft>
                <a:spcPts val="0"/>
              </a:spcAft>
              <a:defRPr/>
            </a:pPr>
            <a:r>
              <a:rPr lang="ru-RU" dirty="0"/>
              <a:t>МОРФОЛОГИЧЕСКИЙ КРИТЕРИЙ 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155B993-E198-4D51-88D0-1FD335B6F602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219075" y="962025"/>
            <a:ext cx="8732838" cy="660400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45161" tIns="72581" rIns="145161" bIns="72581"/>
          <a:lstStyle>
            <a:lvl1pPr marL="10795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800" spc="-6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906" indent="-108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862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814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768" indent="-107952" algn="l" defTabSz="575753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7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3321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1197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9075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6952" indent="-143938" algn="l" defTabSz="575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особенности внешнего строения</a:t>
            </a:r>
          </a:p>
        </p:txBody>
      </p:sp>
      <p:pic>
        <p:nvPicPr>
          <p:cNvPr id="9" name="Picture 5" descr="45_183">
            <a:extLst>
              <a:ext uri="{FF2B5EF4-FFF2-40B4-BE49-F238E27FC236}">
                <a16:creationId xmlns:a16="http://schemas.microsoft.com/office/drawing/2014/main" id="{E05EE6A5-5CFD-4798-B12D-2E4F916082D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712913"/>
            <a:ext cx="2825750" cy="32019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A9A7335-DFDF-40F4-BD99-9BB463E29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1950" y="1763713"/>
            <a:ext cx="425608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155905</TotalTime>
  <Words>745</Words>
  <Application>Microsoft Office PowerPoint</Application>
  <PresentationFormat>Экран (16:9)</PresentationFormat>
  <Paragraphs>124</Paragraphs>
  <Slides>32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1_Office Theme</vt:lpstr>
      <vt:lpstr>2_Office Theme</vt:lpstr>
      <vt:lpstr>7_Office Theme</vt:lpstr>
      <vt:lpstr>3_Office Theme</vt:lpstr>
      <vt:lpstr>Презентация PowerPoint</vt:lpstr>
      <vt:lpstr>План.</vt:lpstr>
      <vt:lpstr>ВИД – ОСНОВНАЯ ЕДИНИЦА СИСТЕМАТИКИ</vt:lpstr>
      <vt:lpstr>ВИД</vt:lpstr>
      <vt:lpstr>КАРЛ ЛИНЕЙ</vt:lpstr>
      <vt:lpstr>ЖАН БАТИСТ ЛАМАРК</vt:lpstr>
      <vt:lpstr>ЧАРЛЬЗ ДАРВИН</vt:lpstr>
      <vt:lpstr>КРИТЕРИИ  ВИДА</vt:lpstr>
      <vt:lpstr>МОРФОЛОГИЧЕСКИЙ КРИТЕРИЙ  </vt:lpstr>
      <vt:lpstr>МОРФОЛОГИЧЕСКИЙ КРИТЕРИЙ  </vt:lpstr>
      <vt:lpstr>МОРФОЛОГИЧЕСКИЙ КРИТЕРИЙ  </vt:lpstr>
      <vt:lpstr>МОРФОЛОГИЧЕСКИЙ КРИТЕРИЙ  </vt:lpstr>
      <vt:lpstr>МОРФОЛОГИЧЕСКИЙ КРИТЕРИЙ  </vt:lpstr>
      <vt:lpstr>МОРФОЛОГИЧЕСКИЙ КРИТЕРИЙ  </vt:lpstr>
      <vt:lpstr>МОРФОЛОГИЧЕСКИЙ КРИТЕРИЙ  </vt:lpstr>
      <vt:lpstr>МОРФОЛОГИЧЕСКИЙ КРИТЕРИЙ  </vt:lpstr>
      <vt:lpstr>МОРФОЛОГИЧЕСКИЙ КРИТЕРИЙ  </vt:lpstr>
      <vt:lpstr>МОРФОЛОГИЧЕСКИЙ КРИТЕРИЙ  </vt:lpstr>
      <vt:lpstr>ФИЗИОЛОГИЧЕСКИЙ КРИТЕРИЙ  </vt:lpstr>
      <vt:lpstr>БИОХИМИЧЕСКИЙ КРИТЕРИЙ</vt:lpstr>
      <vt:lpstr>ГЕОГРАФИЧЕСКИЙ КРИТЕРИЙ  </vt:lpstr>
      <vt:lpstr>ЭКОЛОГИЧЕСКИЙ КРИТЕРИЙ</vt:lpstr>
      <vt:lpstr>ГЕНЕТИЧЕСКИЙ КРИТЕРИЙ</vt:lpstr>
      <vt:lpstr>ГЕНЕТИЧЕСКИЙ КРИТЕРИЙ</vt:lpstr>
      <vt:lpstr>ЭТОЛОГИЧЕСКИЙ КРИТЕРИЙ</vt:lpstr>
      <vt:lpstr>СОВРЕМЕННОЕ ОПРЕДЕЛЕНИЕ ВИДА</vt:lpstr>
      <vt:lpstr>ПОДУМАЙТЕ…</vt:lpstr>
      <vt:lpstr>ПОДУМАЙТЕ…</vt:lpstr>
      <vt:lpstr>ПОДУМАЙТЕ…</vt:lpstr>
      <vt:lpstr>ПОДУМАЙТЕ…</vt:lpstr>
      <vt:lpstr>ПОДУМАЙТЕ…</vt:lpstr>
      <vt:lpstr>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998909598623</cp:lastModifiedBy>
  <cp:revision>1819</cp:revision>
  <dcterms:created xsi:type="dcterms:W3CDTF">2014-10-08T23:03:32Z</dcterms:created>
  <dcterms:modified xsi:type="dcterms:W3CDTF">2021-01-13T17:27:01Z</dcterms:modified>
</cp:coreProperties>
</file>