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536" r:id="rId3"/>
    <p:sldId id="1569" r:id="rId4"/>
    <p:sldId id="1537" r:id="rId5"/>
    <p:sldId id="1552" r:id="rId6"/>
    <p:sldId id="1580" r:id="rId7"/>
    <p:sldId id="1576" r:id="rId8"/>
    <p:sldId id="1577" r:id="rId9"/>
    <p:sldId id="1578" r:id="rId10"/>
    <p:sldId id="1581" r:id="rId11"/>
    <p:sldId id="1582" r:id="rId12"/>
    <p:sldId id="1583" r:id="rId13"/>
    <p:sldId id="1584" r:id="rId14"/>
    <p:sldId id="1535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0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91484"/>
            <a:ext cx="4968552" cy="177925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uz-Cyrl-UZ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800"/>
              </a:spcBef>
            </a:pPr>
            <a:r>
              <a:rPr lang="uz-Cyrl-UZ" sz="3200" b="1" dirty="0">
                <a:solidFill>
                  <a:srgbClr val="002060"/>
                </a:solidFill>
                <a:latin typeface="Arial"/>
                <a:cs typeface="Arial"/>
              </a:rPr>
              <a:t>ПОКАЗАТЕЛЬ</a:t>
            </a: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НЫЕ УРАВНЕНИЯ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545553" cy="20422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3" y="485239"/>
            <a:ext cx="1915005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uz-Cyrl-UZ" sz="3567" b="1" spc="16" dirty="0">
                <a:solidFill>
                  <a:srgbClr val="FEFEFE"/>
                </a:solidFill>
                <a:latin typeface="Arial"/>
                <a:cs typeface="Arial"/>
              </a:rPr>
              <a:t>10класс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uz-Cyrl-UZ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515" y="1310159"/>
                <a:ext cx="2953373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𝟑𝟐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5" y="1310159"/>
                <a:ext cx="2953373" cy="9291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923928" y="4553421"/>
                <a:ext cx="522007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b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b="1" i="0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553421"/>
                <a:ext cx="5220072" cy="538609"/>
              </a:xfrm>
              <a:prstGeom prst="rect">
                <a:avLst/>
              </a:prstGeom>
              <a:blipFill rotWithShape="0">
                <a:blip r:embed="rId4"/>
                <a:stretch>
                  <a:fillRect l="-2570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682" y="2211710"/>
                <a:ext cx="3568606" cy="762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2" y="2211710"/>
                <a:ext cx="3568606" cy="762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74" y="3075806"/>
                <a:ext cx="33502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4" y="3075806"/>
                <a:ext cx="335021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651870"/>
                <a:ext cx="351654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51870"/>
                <a:ext cx="3516540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3063" y="2355726"/>
                <a:ext cx="2886046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63" y="2355726"/>
                <a:ext cx="2886046" cy="615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1756" y="3075806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56" y="3075806"/>
                <a:ext cx="313541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38658" y="3651870"/>
                <a:ext cx="360098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58" y="3651870"/>
                <a:ext cx="3600986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09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5" grpId="0"/>
      <p:bldP spid="7" grpId="0"/>
      <p:bldP spid="18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0159"/>
                <a:ext cx="4674485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0159"/>
                <a:ext cx="4674485" cy="622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74" y="2211710"/>
                <a:ext cx="323960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4" y="2211710"/>
                <a:ext cx="323960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2825229"/>
                <a:ext cx="26704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25229"/>
                <a:ext cx="267047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96370" y="1347614"/>
                <a:ext cx="1840184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70" y="1347614"/>
                <a:ext cx="1840184" cy="6220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435846"/>
                <a:ext cx="3504101" cy="1567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35846"/>
                <a:ext cx="3504101" cy="15672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9919" y="2283718"/>
                <a:ext cx="3726918" cy="1567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19" y="2283718"/>
                <a:ext cx="3726918" cy="15672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36504" y="4553421"/>
                <a:ext cx="522007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b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r>
                      <a:rPr lang="en-US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b="1" i="0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04" y="4553421"/>
                <a:ext cx="5220072" cy="538609"/>
              </a:xfrm>
              <a:prstGeom prst="rect">
                <a:avLst/>
              </a:prstGeom>
              <a:blipFill rotWithShape="0">
                <a:blip r:embed="rId10"/>
                <a:stretch>
                  <a:fillRect l="-2453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01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18" grpId="0"/>
      <p:bldP spid="2" grpId="0"/>
      <p:bldP spid="17" grpId="0"/>
      <p:bldP spid="1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131590"/>
                <a:ext cx="6618735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5292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31590"/>
                <a:ext cx="6618735" cy="862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6386" y="3075806"/>
                <a:ext cx="2855974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86" y="3075806"/>
                <a:ext cx="2855974" cy="936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149815"/>
                <a:ext cx="2940357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9815"/>
                <a:ext cx="2940357" cy="862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1853671"/>
                <a:ext cx="6049861" cy="1542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5292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53671"/>
                <a:ext cx="6049861" cy="15420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1405" y="4193381"/>
                <a:ext cx="33095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5" y="4193381"/>
                <a:ext cx="330955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87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771550"/>
                <a:ext cx="2940357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1550"/>
                <a:ext cx="2940357" cy="862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8745" y="987574"/>
                <a:ext cx="13076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45" y="987574"/>
                <a:ext cx="13076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37647"/>
                <a:ext cx="3007682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7647"/>
                <a:ext cx="3007682" cy="862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24558" y="1635646"/>
                <a:ext cx="3763338" cy="862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58" y="1635646"/>
                <a:ext cx="3763338" cy="862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5771" y="2715766"/>
                <a:ext cx="2966005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1" y="2715766"/>
                <a:ext cx="2966005" cy="6546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4307" y="2715766"/>
                <a:ext cx="2966005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07" y="2715766"/>
                <a:ext cx="2966005" cy="6546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3401293"/>
                <a:ext cx="39701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01293"/>
                <a:ext cx="3970189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4008" y="3401293"/>
                <a:ext cx="36460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01293"/>
                <a:ext cx="364606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57651" y="4265389"/>
                <a:ext cx="29794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51" y="4265389"/>
                <a:ext cx="2979470" cy="538609"/>
              </a:xfrm>
              <a:prstGeom prst="rect">
                <a:avLst/>
              </a:prstGeom>
              <a:blipFill>
                <a:blip r:embed="rId11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92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" grpId="0"/>
      <p:bldP spid="17" grpId="0"/>
      <p:bldP spid="5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26207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539553" y="915566"/>
            <a:ext cx="8208911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ru-RU" sz="3200" b="1" dirty="0">
                <a:solidFill>
                  <a:srgbClr val="7030A0"/>
                </a:solidFill>
              </a:rPr>
              <a:t>2-73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 </a:t>
            </a:r>
            <a:r>
              <a:rPr lang="en-US" sz="3200" b="1" dirty="0">
                <a:solidFill>
                  <a:srgbClr val="7030A0"/>
                </a:solidFill>
              </a:rPr>
              <a:t>30, 31, 32, 33 ,34, 35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1310159"/>
                <a:ext cx="59895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989588" cy="5487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1462" y="2571750"/>
                <a:ext cx="50827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508273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1462" y="3329285"/>
                <a:ext cx="25180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51806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34811" y="3147814"/>
                <a:ext cx="252248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𝟑𝟒𝟎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522485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7492" y="3343893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46687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1696" y="4083918"/>
                <a:ext cx="2895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895023" cy="538609"/>
              </a:xfrm>
              <a:prstGeom prst="rect">
                <a:avLst/>
              </a:prstGeom>
              <a:blipFill>
                <a:blip r:embed="rId8"/>
                <a:stretch>
                  <a:fillRect l="-4632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99542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1238151"/>
                <a:ext cx="4104393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𝟒𝟔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8151"/>
                <a:ext cx="4104393" cy="615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827" y="1779662"/>
                <a:ext cx="4061433" cy="377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𝟒𝟔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𝟑𝟔𝟖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𝟐𝟓𝟕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𝟐𝟓𝟕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7" y="1779662"/>
                <a:ext cx="4061433" cy="37788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6349" y="1203598"/>
                <a:ext cx="3516091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49" y="1203598"/>
                <a:ext cx="3516091" cy="615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14145" y="1826179"/>
                <a:ext cx="3834319" cy="1897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145" y="1826179"/>
                <a:ext cx="3834319" cy="1897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2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065" y="1310159"/>
                <a:ext cx="37808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3780843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5723" y="2321173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23" y="2321173"/>
                <a:ext cx="279397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592" y="2825229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825229"/>
                <a:ext cx="29477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6173" y="333218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73" y="3332187"/>
                <a:ext cx="137011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6736" y="376133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36" y="3761333"/>
                <a:ext cx="118955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0825" y="4371950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5" y="4371950"/>
                <a:ext cx="2617704" cy="538609"/>
              </a:xfrm>
              <a:prstGeom prst="rect">
                <a:avLst/>
              </a:prstGeom>
              <a:blipFill>
                <a:blip r:embed="rId7"/>
                <a:stretch>
                  <a:fillRect l="-512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1745109"/>
                <a:ext cx="1302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45109"/>
                <a:ext cx="130279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1597" y="1275606"/>
                <a:ext cx="35708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97" y="1275606"/>
                <a:ext cx="357084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72255" y="228662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55" y="2286620"/>
                <a:ext cx="2793970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96124" y="2790676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24" y="2790676"/>
                <a:ext cx="294779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92705" y="3297634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05" y="3297634"/>
                <a:ext cx="137011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73268" y="3726780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68" y="3726780"/>
                <a:ext cx="1189556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7357" y="4337397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57" y="4337397"/>
                <a:ext cx="2617704" cy="538609"/>
              </a:xfrm>
              <a:prstGeom prst="rect">
                <a:avLst/>
              </a:prstGeom>
              <a:blipFill>
                <a:blip r:embed="rId14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56164" y="1710556"/>
                <a:ext cx="1302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64" y="1710556"/>
                <a:ext cx="1302793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ВВЕДЕНИЕ НОВОЙ ПЕРЕМЕННОЙ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5" y="783202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230922"/>
                <a:ext cx="5439245" cy="1198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30922"/>
                <a:ext cx="5439245" cy="11986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9542" y="2499742"/>
                <a:ext cx="4890570" cy="114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rad>
                        </m:e>
                      </m:d>
                      <m:r>
                        <a:rPr lang="ru-RU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2" y="2499742"/>
                <a:ext cx="4890570" cy="11485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9552" y="3579862"/>
                <a:ext cx="5914440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9862"/>
                <a:ext cx="5914440" cy="11986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ВВЕДЕНИЕ НОВОЙ ПЕРЕМЕННОЙ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3528" y="771550"/>
                <a:ext cx="3097899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3097899" cy="11986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1920" y="844743"/>
                <a:ext cx="1795684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44743"/>
                <a:ext cx="1795684" cy="930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0152" y="77155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771550"/>
                <a:ext cx="2793970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2827" y="1285781"/>
                <a:ext cx="30714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7" y="1285781"/>
                <a:ext cx="307148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923678"/>
                <a:ext cx="5896038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23678"/>
                <a:ext cx="5896038" cy="1029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44208" y="2196522"/>
                <a:ext cx="221727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96522"/>
                <a:ext cx="2217274" cy="5912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2885257"/>
                <a:ext cx="4074898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85257"/>
                <a:ext cx="4074898" cy="11986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6290" y="325727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90" y="3257277"/>
                <a:ext cx="118955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23528" y="3821361"/>
                <a:ext cx="4074898" cy="119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21361"/>
                <a:ext cx="4074898" cy="11986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6290" y="4193381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90" y="4193381"/>
                <a:ext cx="146687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444208" y="4159527"/>
                <a:ext cx="256974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𝐱𝟏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b="1" i="0" dirty="0" smtClean="0">
                  <a:solidFill>
                    <a:srgbClr val="00B050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b="1" i="0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159527"/>
                <a:ext cx="2569742" cy="984885"/>
              </a:xfrm>
              <a:prstGeom prst="rect">
                <a:avLst/>
              </a:prstGeom>
              <a:blipFill rotWithShape="0">
                <a:blip r:embed="rId13"/>
                <a:stretch>
                  <a:fillRect l="-4976" t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342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9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6194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61948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20506" y="4529482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06" y="4529482"/>
                <a:ext cx="2617704" cy="538609"/>
              </a:xfrm>
              <a:prstGeom prst="rect">
                <a:avLst/>
              </a:prstGeom>
              <a:blipFill>
                <a:blip r:embed="rId4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87705" y="1275606"/>
                <a:ext cx="10073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705" y="1275606"/>
                <a:ext cx="100739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707654"/>
                <a:ext cx="5153013" cy="94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7654"/>
                <a:ext cx="5153013" cy="949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571750"/>
                <a:ext cx="5131725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71750"/>
                <a:ext cx="5131725" cy="1145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16660" y="2499742"/>
                <a:ext cx="1732141" cy="11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60" y="2499742"/>
                <a:ext cx="1732141" cy="11469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3319" y="3723878"/>
                <a:ext cx="323960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19" y="3723878"/>
                <a:ext cx="3239605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148" y="4227934"/>
                <a:ext cx="3110788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</m:oMath>
                </a14:m>
                <a:r>
                  <a:rPr lang="ru-RU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;  </m:t>
                    </m:r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48" y="4227934"/>
                <a:ext cx="3110788" cy="7369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55976" y="3651870"/>
                <a:ext cx="1780744" cy="11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51870"/>
                <a:ext cx="1780744" cy="114691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2" grpId="0"/>
      <p:bldP spid="4" grpId="0"/>
      <p:bldP spid="5" grpId="0"/>
      <p:bldP spid="6" grpId="0"/>
      <p:bldP spid="7" grpId="0"/>
      <p:bldP spid="18" grpId="0"/>
      <p:bldP spid="1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2503" y="1310159"/>
                <a:ext cx="44715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3" y="1310159"/>
                <a:ext cx="44715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6136" y="4481413"/>
                <a:ext cx="2617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81413"/>
                <a:ext cx="2617704" cy="538609"/>
              </a:xfrm>
              <a:prstGeom prst="rect">
                <a:avLst/>
              </a:prstGeom>
              <a:blipFill>
                <a:blip r:embed="rId4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48064" y="1275606"/>
                <a:ext cx="10059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75606"/>
                <a:ext cx="100591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1707654"/>
                <a:ext cx="4005071" cy="94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7654"/>
                <a:ext cx="4005071" cy="949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2571750"/>
                <a:ext cx="4206601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71750"/>
                <a:ext cx="4206601" cy="1145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298808" y="1491630"/>
                <a:ext cx="1729576" cy="114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08" y="1491630"/>
                <a:ext cx="1729576" cy="1145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3319" y="37238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19" y="3723878"/>
                <a:ext cx="279397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5148" y="4227934"/>
                <a:ext cx="2947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48" y="4227934"/>
                <a:ext cx="2947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55976" y="3651870"/>
                <a:ext cx="1796902" cy="114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51870"/>
                <a:ext cx="1796902" cy="11451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977357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75054" y="2643758"/>
                <a:ext cx="2461122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54" y="2643758"/>
                <a:ext cx="2461122" cy="9308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010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065" y="1310159"/>
                <a:ext cx="4281492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𝟏𝟐𝟓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4281492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57651" y="4265389"/>
                <a:ext cx="29794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51" y="4265389"/>
                <a:ext cx="2979470" cy="538609"/>
              </a:xfrm>
              <a:prstGeom prst="rect">
                <a:avLst/>
              </a:prstGeom>
              <a:blipFill>
                <a:blip r:embed="rId4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995686"/>
                <a:ext cx="4461414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95686"/>
                <a:ext cx="4461414" cy="940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884" y="3003798"/>
                <a:ext cx="3131305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4" y="3003798"/>
                <a:ext cx="3131305" cy="79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3518" y="2858898"/>
                <a:ext cx="2958053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18" y="2858898"/>
                <a:ext cx="2958053" cy="9369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8272" y="3867894"/>
                <a:ext cx="29580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2" y="3867894"/>
                <a:ext cx="295805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8762" y="4409405"/>
                <a:ext cx="36460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2" y="4409405"/>
                <a:ext cx="364606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3" grpId="0"/>
      <p:bldP spid="4" grpId="0"/>
      <p:bldP spid="5" grpId="0"/>
      <p:bldP spid="6" grpId="0"/>
      <p:bldP spid="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506621984edab550e775234837991362b55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302</Words>
  <Application>Microsoft Office PowerPoint</Application>
  <PresentationFormat>Экран (16:9)</PresentationFormat>
  <Paragraphs>146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1151</cp:revision>
  <dcterms:created xsi:type="dcterms:W3CDTF">2020-04-09T07:32:19Z</dcterms:created>
  <dcterms:modified xsi:type="dcterms:W3CDTF">2020-11-28T04:19:20Z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