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81" r:id="rId2"/>
    <p:sldId id="1536" r:id="rId3"/>
    <p:sldId id="1537" r:id="rId4"/>
    <p:sldId id="1538" r:id="rId5"/>
    <p:sldId id="1551" r:id="rId6"/>
    <p:sldId id="1561" r:id="rId7"/>
    <p:sldId id="1552" r:id="rId8"/>
    <p:sldId id="1556" r:id="rId9"/>
    <p:sldId id="1562" r:id="rId10"/>
    <p:sldId id="1563" r:id="rId11"/>
    <p:sldId id="1564" r:id="rId12"/>
    <p:sldId id="1557" r:id="rId13"/>
    <p:sldId id="1535" r:id="rId14"/>
  </p:sldIdLst>
  <p:sldSz cx="9144000" cy="5143500" type="screen16x9"/>
  <p:notesSz cx="5765800" cy="3244850"/>
  <p:custDataLst>
    <p:tags r:id="rId16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3532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1601" y="2320830"/>
            <a:ext cx="4968552" cy="2051120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 algn="ctr">
              <a:spcBef>
                <a:spcPts val="1200"/>
              </a:spcBef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СИСТЕМА ПРОСТЫХ ИРРАЦИОНАЛЬНЫХ УРАВНЕНИЙ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5536" y="1923679"/>
            <a:ext cx="432048" cy="11521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97729" y="355226"/>
            <a:ext cx="19150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97730" y="355226"/>
            <a:ext cx="191500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497728" y="431494"/>
            <a:ext cx="2005501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7694"/>
            <a:ext cx="2563485" cy="252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5536" y="3219822"/>
            <a:ext cx="432048" cy="11521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293" y="699542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131590"/>
                <a:ext cx="3687613" cy="1721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𝒛</m:t>
                                  </m:r>
                                </m:e>
                              </m:rad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27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𝒛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sz="27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31590"/>
                <a:ext cx="3687613" cy="17211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6" y="1203598"/>
                <a:ext cx="2122441" cy="1537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7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𝒛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203598"/>
                <a:ext cx="2122441" cy="15372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32240" y="1292874"/>
                <a:ext cx="2021707" cy="1278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1292874"/>
                <a:ext cx="2021707" cy="12788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2897237"/>
                <a:ext cx="33956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97237"/>
                <a:ext cx="33956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43860" y="2897237"/>
                <a:ext cx="2504404" cy="53860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860" y="2897237"/>
                <a:ext cx="2504404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3507854"/>
                <a:ext cx="2662011" cy="1299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07854"/>
                <a:ext cx="2662011" cy="129945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8435" y="3507854"/>
                <a:ext cx="2662011" cy="1299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35" y="3507854"/>
                <a:ext cx="2662011" cy="129945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24739" y="3507854"/>
                <a:ext cx="2662011" cy="1299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739" y="3507854"/>
                <a:ext cx="2662011" cy="12994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8050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2" grpId="0"/>
      <p:bldP spid="12" grpId="0" animBg="1"/>
      <p:bldP spid="7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818446"/>
                <a:ext cx="2114425" cy="1537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𝟏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700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𝒚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𝒛</m:t>
                          </m:r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sz="2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𝒛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sz="2700" b="1" i="1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18446"/>
                <a:ext cx="2114425" cy="1537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87774"/>
                <a:ext cx="2705741" cy="1369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87774"/>
                <a:ext cx="2705741" cy="13690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88435" y="2787774"/>
                <a:ext cx="2633990" cy="1378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435" y="2787774"/>
                <a:ext cx="2633990" cy="13781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24739" y="2787774"/>
                <a:ext cx="2655599" cy="1298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739" y="2787774"/>
                <a:ext cx="2655599" cy="12984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15816" y="915566"/>
                <a:ext cx="1970411" cy="1303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915566"/>
                <a:ext cx="1970411" cy="13034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92080" y="1059582"/>
                <a:ext cx="33812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1059582"/>
                <a:ext cx="338124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80112" y="1635646"/>
                <a:ext cx="2489977" cy="538609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𝒛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635646"/>
                <a:ext cx="248997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23928" y="4299942"/>
                <a:ext cx="326929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;−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𝟔</m:t>
                    </m:r>
                    <m:r>
                      <a:rPr lang="en-US" b="1" i="0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9942"/>
                <a:ext cx="3269293" cy="538609"/>
              </a:xfrm>
              <a:prstGeom prst="rect">
                <a:avLst/>
              </a:prstGeom>
              <a:blipFill>
                <a:blip r:embed="rId10"/>
                <a:stretch>
                  <a:fillRect l="-4104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338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6" grpId="0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1192972"/>
                <a:ext cx="3891578" cy="1162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𝒚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92972"/>
                <a:ext cx="3891578" cy="11627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44293" y="699542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283968" y="1120964"/>
                <a:ext cx="4616264" cy="1517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</m:rad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𝟓</m:t>
                                          </m:r>
                                        </m:e>
                                      </m:rad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20964"/>
                <a:ext cx="4616264" cy="15171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370" y="2638240"/>
                <a:ext cx="6769161" cy="1133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𝑥𝑦</m:t>
                                  </m:r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=9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+5+2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+5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+3</m:t>
                                      </m:r>
                                    </m:e>
                                  </m:d>
                                </m:e>
                              </m:ra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+3=25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70" y="2638240"/>
                <a:ext cx="6769161" cy="11335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45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7734"/>
            <a:ext cx="3275937" cy="220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20431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115616" y="972252"/>
            <a:ext cx="6408711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pPr algn="ctr"/>
            <a:r>
              <a:rPr lang="ru-RU" sz="3200" b="1" dirty="0"/>
              <a:t>Стр. </a:t>
            </a:r>
            <a:r>
              <a:rPr lang="en-US" sz="3200" b="1" dirty="0">
                <a:solidFill>
                  <a:srgbClr val="7030A0"/>
                </a:solidFill>
              </a:rPr>
              <a:t>69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endParaRPr lang="ru-RU" sz="3200" b="1" dirty="0"/>
          </a:p>
          <a:p>
            <a:pPr algn="ctr"/>
            <a:r>
              <a:rPr lang="ru-RU" sz="3200" b="1" dirty="0"/>
              <a:t>№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7030A0"/>
                </a:solidFill>
              </a:rPr>
              <a:t>23, 24, 25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9094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0318" y="1203598"/>
                <a:ext cx="2599514" cy="111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2599514" cy="1113382"/>
              </a:xfrm>
              <a:prstGeom prst="rect">
                <a:avLst/>
              </a:prstGeom>
              <a:blipFill rotWithShape="1">
                <a:blip r:embed="rId2"/>
                <a:stretch>
                  <a:fillRect r="-14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79276" y="2427734"/>
                <a:ext cx="292862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76" y="2427734"/>
                <a:ext cx="2928622" cy="548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43808" y="3075806"/>
                <a:ext cx="6165662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∈∅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75806"/>
                <a:ext cx="6165662" cy="546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7584" y="3099033"/>
                <a:ext cx="1915140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>
                      <a:rPr lang="en-US" b="1" i="1" smtClean="0">
                        <a:latin typeface="Cambria Math"/>
                      </a:rPr>
                      <m:t>;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099033"/>
                <a:ext cx="1915140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71800" y="3537037"/>
                <a:ext cx="5421869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537037"/>
                <a:ext cx="5421869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65698" y="4299942"/>
                <a:ext cx="2829172" cy="76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299942"/>
                <a:ext cx="2829172" cy="760273"/>
              </a:xfrm>
              <a:prstGeom prst="rect">
                <a:avLst/>
              </a:prstGeom>
              <a:blipFill>
                <a:blip r:embed="rId7"/>
                <a:stretch>
                  <a:fillRect l="-4741" b="-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1475656" y="1275606"/>
            <a:ext cx="864096" cy="484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51720" y="1799035"/>
            <a:ext cx="864096" cy="4846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86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0318" y="1203598"/>
                <a:ext cx="2599514" cy="977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2599514" cy="977640"/>
              </a:xfrm>
              <a:prstGeom prst="rect">
                <a:avLst/>
              </a:prstGeom>
              <a:blipFill rotWithShape="1">
                <a:blip r:embed="rId2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584" y="2283718"/>
                <a:ext cx="27726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83718"/>
                <a:ext cx="277268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21.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43808" y="3363838"/>
                <a:ext cx="64933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363838"/>
                <a:ext cx="649338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7584" y="3363838"/>
                <a:ext cx="184781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; </m:t>
                    </m:r>
                  </m:oMath>
                </a14:m>
                <a:endParaRPr lang="en-US" b="1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63838"/>
                <a:ext cx="1847814" cy="984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65698" y="4083918"/>
                <a:ext cx="288758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083918"/>
                <a:ext cx="2887585" cy="538609"/>
              </a:xfrm>
              <a:prstGeom prst="rect">
                <a:avLst/>
              </a:prstGeom>
              <a:blipFill>
                <a:blip r:embed="rId6"/>
                <a:stretch>
                  <a:fillRect l="-4641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07904" y="1203598"/>
                <a:ext cx="259936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203598"/>
                <a:ext cx="259936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707904" y="1673101"/>
                <a:ext cx="349563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673101"/>
                <a:ext cx="3495636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56576" y="2256100"/>
                <a:ext cx="20828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576" y="2256100"/>
                <a:ext cx="2082813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1737" y="2796376"/>
                <a:ext cx="257115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𝒕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37" y="2796376"/>
                <a:ext cx="2571153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7933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0" y="88333"/>
            <a:ext cx="9143999" cy="45732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0318" y="1203598"/>
                <a:ext cx="4471722" cy="108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) 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𝒙</m:t>
                                    </m:r>
                                  </m:e>
                                </m:rad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𝒚</m:t>
                                    </m:r>
                                  </m:e>
                                </m:rad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8" y="1203598"/>
                <a:ext cx="4471722" cy="10878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2283718"/>
                <a:ext cx="3874459" cy="59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  <a:cs typeface="Arial" panose="020B0604020202020204" pitchFamily="34" charset="0"/>
                                </a:rPr>
                                <m:t>𝒚</m:t>
                              </m:r>
                            </m:e>
                          </m:rad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83718"/>
                <a:ext cx="3874459" cy="596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22.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65698" y="4083918"/>
                <a:ext cx="297203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𝟓</m:t>
                        </m:r>
                      </m:e>
                    </m:d>
                  </m:oMath>
                </a14:m>
                <a:endParaRPr lang="ru-RU" b="1" i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698" y="4083918"/>
                <a:ext cx="2972032" cy="538609"/>
              </a:xfrm>
              <a:prstGeom prst="rect">
                <a:avLst/>
              </a:prstGeom>
              <a:blipFill>
                <a:blip r:embed="rId4"/>
                <a:stretch>
                  <a:fillRect l="-4508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2796376"/>
                <a:ext cx="2099229" cy="546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96376"/>
                <a:ext cx="2099229" cy="5468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88795" y="2787774"/>
                <a:ext cx="210724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95" y="2787774"/>
                <a:ext cx="210724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1560" y="3333226"/>
                <a:ext cx="1433790" cy="99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33226"/>
                <a:ext cx="1433790" cy="9931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02150" y="3333225"/>
                <a:ext cx="1441805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150" y="3333225"/>
                <a:ext cx="1441805" cy="98488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60032" y="1851670"/>
                <a:ext cx="40988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51670"/>
                <a:ext cx="409881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60032" y="2249165"/>
                <a:ext cx="321985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latin typeface="Cambria Math"/>
                    <a:ea typeface="Cambria Math"/>
                  </a:rPr>
                  <a:t>⟹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49165"/>
                <a:ext cx="3219856" cy="538609"/>
              </a:xfrm>
              <a:prstGeom prst="rect">
                <a:avLst/>
              </a:prstGeom>
              <a:blipFill rotWithShape="1">
                <a:blip r:embed="rId10"/>
                <a:stretch>
                  <a:fillRect t="-14773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60032" y="3075806"/>
                <a:ext cx="409881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𝟏𝟖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075806"/>
                <a:ext cx="409881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60032" y="3473301"/>
                <a:ext cx="33966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b="1" dirty="0">
                    <a:latin typeface="Cambria Math"/>
                    <a:ea typeface="Cambria Math"/>
                  </a:rPr>
                  <a:t>⟹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473301"/>
                <a:ext cx="3396699" cy="538609"/>
              </a:xfrm>
              <a:prstGeom prst="rect">
                <a:avLst/>
              </a:prstGeom>
              <a:blipFill rotWithShape="1">
                <a:blip r:embed="rId12"/>
                <a:stretch>
                  <a:fillRect t="-14773" b="-29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4796039" y="1851670"/>
            <a:ext cx="0" cy="2160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4149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8310" y="1158602"/>
                <a:ext cx="2599514" cy="11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1158602"/>
                <a:ext cx="2599514" cy="1125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1840" y="1166344"/>
                <a:ext cx="1489211" cy="100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166344"/>
                <a:ext cx="1489211" cy="1006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60032" y="1166344"/>
                <a:ext cx="3035767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𝟐𝟖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166344"/>
                <a:ext cx="3035767" cy="865365"/>
              </a:xfrm>
              <a:prstGeom prst="rect">
                <a:avLst/>
              </a:prstGeom>
              <a:blipFill rotWithShape="1">
                <a:blip r:embed="rId5"/>
                <a:stretch>
                  <a:fillRect l="-4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1607" y="2139702"/>
                <a:ext cx="5463868" cy="985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𝒂𝒃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𝟐𝟖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07" y="2139702"/>
                <a:ext cx="5463868" cy="985013"/>
              </a:xfrm>
              <a:prstGeom prst="rect">
                <a:avLst/>
              </a:prstGeom>
              <a:blipFill rotWithShape="1">
                <a:blip r:embed="rId6"/>
                <a:stretch>
                  <a:fillRect l="-2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3528" y="3170913"/>
                <a:ext cx="3712427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𝒂𝒃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70913"/>
                <a:ext cx="3712427" cy="865365"/>
              </a:xfrm>
              <a:prstGeom prst="rect">
                <a:avLst/>
              </a:prstGeom>
              <a:blipFill rotWithShape="1">
                <a:blip r:embed="rId7"/>
                <a:stretch>
                  <a:fillRect l="-3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76038" y="3150637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038" y="3150637"/>
                <a:ext cx="187423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39952" y="3607186"/>
                <a:ext cx="508626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607186"/>
                <a:ext cx="508626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3292" y="4206855"/>
                <a:ext cx="59881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2" y="4206855"/>
                <a:ext cx="5988178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51520" y="736997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30537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14" grpId="0"/>
      <p:bldP spid="15" grpId="0"/>
      <p:bldP spid="3" grpId="0"/>
      <p:bldP spid="4" grpId="0"/>
      <p:bldP spid="5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𝟐𝟖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907824"/>
                <a:ext cx="2599514" cy="11251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915566"/>
                <a:ext cx="1489211" cy="100694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3292" y="2067694"/>
                <a:ext cx="5988178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𝟏𝟔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𝟖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2" y="2067694"/>
                <a:ext cx="5988178" cy="5487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20072" y="1059582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059582"/>
                <a:ext cx="187423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5576" y="2715766"/>
                <a:ext cx="339028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15766"/>
                <a:ext cx="3390287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576" y="3175138"/>
                <a:ext cx="294465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75138"/>
                <a:ext cx="2944652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3568" y="3723878"/>
                <a:ext cx="282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723878"/>
                <a:ext cx="28211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08935" y="4262487"/>
                <a:ext cx="2811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35" y="4262487"/>
                <a:ext cx="281153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45772" y="2731211"/>
                <a:ext cx="1502078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772" y="2731211"/>
                <a:ext cx="1502078" cy="9959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83156" y="2720831"/>
                <a:ext cx="14203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156" y="2720831"/>
                <a:ext cx="1420389" cy="98488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27984" y="3664068"/>
                <a:ext cx="1502078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𝟑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64068"/>
                <a:ext cx="1502078" cy="99591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65368" y="3653688"/>
                <a:ext cx="141237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𝟐𝟕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368" y="3653688"/>
                <a:ext cx="1412373" cy="984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33842" y="4553421"/>
                <a:ext cx="42328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𝟐𝟕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𝟐𝟕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842" y="4553421"/>
                <a:ext cx="4232890" cy="538609"/>
              </a:xfrm>
              <a:prstGeom prst="rect">
                <a:avLst/>
              </a:prstGeom>
              <a:blipFill>
                <a:blip r:embed="rId15"/>
                <a:stretch>
                  <a:fillRect l="-317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6959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8310" y="1059582"/>
                <a:ext cx="2599514" cy="1136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</m:deg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𝟒</m:t>
                            </m:r>
                          </m:e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𝒚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10" y="1059582"/>
                <a:ext cx="2599514" cy="1136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98813" y="1067324"/>
                <a:ext cx="1489211" cy="993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813" y="1067324"/>
                <a:ext cx="1489211" cy="99315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0032" y="1067324"/>
                <a:ext cx="3035767" cy="86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latin typeface="Cambria Math"/>
                    <a:ea typeface="Cambria Math"/>
                  </a:rPr>
                  <a:t>⟺</a:t>
                </a:r>
                <a:r>
                  <a:rPr lang="en-US" b="1" dirty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067324"/>
                <a:ext cx="3035767" cy="865365"/>
              </a:xfrm>
              <a:prstGeom prst="rect">
                <a:avLst/>
              </a:prstGeom>
              <a:blipFill rotWithShape="1">
                <a:blip r:embed="rId5"/>
                <a:stretch>
                  <a:fillRect l="-4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552" y="2067694"/>
                <a:ext cx="187423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67694"/>
                <a:ext cx="1874231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25493" y="2067694"/>
                <a:ext cx="343068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493" y="2067694"/>
                <a:ext cx="3430683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9552" y="2571750"/>
                <a:ext cx="424109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𝟏𝟔</m:t>
                      </m:r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71750"/>
                <a:ext cx="4241097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9552" y="3031122"/>
                <a:ext cx="316747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𝟖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31122"/>
                <a:ext cx="3167470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1560" y="3500625"/>
                <a:ext cx="2944652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00625"/>
                <a:ext cx="2944652" cy="5487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9552" y="4049365"/>
                <a:ext cx="282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49365"/>
                <a:ext cx="282115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1560" y="4587974"/>
                <a:ext cx="281153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87974"/>
                <a:ext cx="2811539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08249" y="2798154"/>
                <a:ext cx="1502078" cy="99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249" y="2798154"/>
                <a:ext cx="1502078" cy="99315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45633" y="2787774"/>
                <a:ext cx="14203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33" y="2787774"/>
                <a:ext cx="1420389" cy="98488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990461" y="3731011"/>
                <a:ext cx="1502078" cy="993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en-US" b="1" i="1" smtClean="0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𝟒</m:t>
                          </m:r>
                        </m:deg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  <a:cs typeface="Arial" panose="020B0604020202020204" pitchFamily="34" charset="0"/>
                            </a:rPr>
                            <m:t>𝒚</m:t>
                          </m:r>
                        </m:e>
                      </m:rad>
                      <m:r>
                        <a:rPr lang="en-US" b="1" i="1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b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461" y="3731011"/>
                <a:ext cx="1502078" cy="9931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7845" y="3720631"/>
                <a:ext cx="141237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𝟖𝟏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45" y="3720631"/>
                <a:ext cx="1412373" cy="98488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644008" y="4587974"/>
                <a:ext cx="423289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𝟖𝟏</m:t>
                        </m:r>
                      </m:e>
                    </m:d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𝟖𝟏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587974"/>
                <a:ext cx="4232890" cy="538609"/>
              </a:xfrm>
              <a:prstGeom prst="rect">
                <a:avLst/>
              </a:prstGeom>
              <a:blipFill>
                <a:blip r:embed="rId17"/>
                <a:stretch>
                  <a:fillRect l="-3170" t="-11364" b="-329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251520" y="664989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28911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293" y="699542"/>
            <a:ext cx="86481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Решите систему уравнений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131590"/>
                <a:ext cx="3939155" cy="2607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𝟖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𝟏𝟐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31590"/>
                <a:ext cx="3939155" cy="260731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55976" y="1131590"/>
                <a:ext cx="3900875" cy="1319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7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1131590"/>
                <a:ext cx="3900875" cy="13199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60266" y="2393181"/>
                <a:ext cx="2244524" cy="13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66" y="2393181"/>
                <a:ext cx="2244524" cy="13260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665036"/>
                <a:ext cx="2254655" cy="845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𝟏𝟒</m:t>
                              </m:r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65036"/>
                <a:ext cx="2254655" cy="8458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88" y="3867894"/>
                <a:ext cx="2766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867894"/>
                <a:ext cx="276620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416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4" grpId="0"/>
      <p:bldP spid="5" grpId="0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42395" y="57562"/>
            <a:ext cx="8557312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УРАВНЕНИЙ</a:t>
            </a:r>
            <a:endParaRPr 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843558"/>
                <a:ext cx="3900875" cy="1319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7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;</m:t>
                      </m:r>
                      <m:rad>
                        <m:radPr>
                          <m:degHide m:val="on"/>
                          <m:ctrlPr>
                            <a:rPr lang="ru-RU" sz="27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7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>
                                  <a:latin typeface="Cambria Math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27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3900875" cy="131997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0130" y="1131590"/>
                <a:ext cx="2766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;   </m:t>
                      </m:r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130" y="1131590"/>
                <a:ext cx="2766206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2067694"/>
                <a:ext cx="2448171" cy="2225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𝟏𝟎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ru-RU" sz="27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700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num>
                                    <m:den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067694"/>
                <a:ext cx="2448171" cy="22252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15917" y="2237063"/>
                <a:ext cx="2376676" cy="1630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𝟏𝟎𝟎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27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𝒚</m:t>
                                  </m:r>
                                </m:num>
                                <m:den>
                                  <m:r>
                                    <a:rPr lang="en-US" sz="27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𝟏𝟔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17" y="2237063"/>
                <a:ext cx="2376676" cy="1630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9147" y="2495715"/>
                <a:ext cx="2287229" cy="868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7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𝟐𝟎𝟎</m:t>
                              </m:r>
                            </m:e>
                            <m:e>
                              <m:r>
                                <a:rPr lang="en-US" sz="27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700" b="1" i="1" smtClean="0">
                                  <a:latin typeface="Cambria Math"/>
                                </a:rPr>
                                <m:t>𝟒𝟖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147" y="2495715"/>
                <a:ext cx="2287229" cy="8681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52120" y="3579862"/>
                <a:ext cx="311085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𝟏𝟐𝟒</m:t>
                      </m:r>
                      <m:r>
                        <a:rPr lang="en-US" b="1" i="1" smtClean="0">
                          <a:latin typeface="Cambria Math"/>
                        </a:rPr>
                        <m:t>;  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𝟕𝟔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79862"/>
                <a:ext cx="3110852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23928" y="4299942"/>
                <a:ext cx="327871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Ответ</a:t>
                </a:r>
                <a:r>
                  <a:rPr lang="en-US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𝟏𝟐𝟒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𝟕𝟔</m:t>
                        </m:r>
                      </m:e>
                    </m:d>
                  </m:oMath>
                </a14:m>
                <a:endParaRPr lang="ru-RU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9942"/>
                <a:ext cx="3278718" cy="538609"/>
              </a:xfrm>
              <a:prstGeom prst="rect">
                <a:avLst/>
              </a:prstGeom>
              <a:blipFill>
                <a:blip r:embed="rId9"/>
                <a:stretch>
                  <a:fillRect l="-4089" t="-11236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9851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ea05e28d0f2ea4816daf74ba46b4be5f7d1bed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12150</TotalTime>
  <Words>266</Words>
  <Application>Microsoft Office PowerPoint</Application>
  <PresentationFormat>Экран (16:9)</PresentationFormat>
  <Paragraphs>152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1110</cp:revision>
  <dcterms:created xsi:type="dcterms:W3CDTF">2020-04-09T07:32:19Z</dcterms:created>
  <dcterms:modified xsi:type="dcterms:W3CDTF">2020-11-25T06:28:13Z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