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536" r:id="rId3"/>
    <p:sldId id="1537" r:id="rId4"/>
    <p:sldId id="1538" r:id="rId5"/>
    <p:sldId id="1550" r:id="rId6"/>
    <p:sldId id="1539" r:id="rId7"/>
    <p:sldId id="1540" r:id="rId8"/>
    <p:sldId id="1520" r:id="rId9"/>
    <p:sldId id="1522" r:id="rId10"/>
    <p:sldId id="1551" r:id="rId11"/>
    <p:sldId id="1552" r:id="rId12"/>
    <p:sldId id="1556" r:id="rId13"/>
    <p:sldId id="1557" r:id="rId14"/>
    <p:sldId id="1558" r:id="rId15"/>
    <p:sldId id="1559" r:id="rId16"/>
    <p:sldId id="1560" r:id="rId17"/>
    <p:sldId id="1535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61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99592" y="2067694"/>
            <a:ext cx="5400600" cy="173718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 algn="ctr">
              <a:lnSpc>
                <a:spcPct val="90000"/>
              </a:lnSpc>
              <a:spcBef>
                <a:spcPts val="120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ПРОСТЫЕ ИРРАЦИОНАЛЬНЫЕ УРАВНЕНИЯ И ИХ СИСТЕМЫ 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1779663"/>
            <a:ext cx="432048" cy="10801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77307" y="33500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3" y="361576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2400" b="1" spc="1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 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3401"/>
            <a:ext cx="2491477" cy="24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003798"/>
            <a:ext cx="432048" cy="15121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ИРРАЦИОНАЛЬНЫХ УРАВНЕНИЙ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310" y="907824"/>
                <a:ext cx="2599514" cy="11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907824"/>
                <a:ext cx="2599514" cy="1125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1840" y="915566"/>
                <a:ext cx="1489211" cy="100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915566"/>
                <a:ext cx="1489211" cy="1006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915566"/>
                <a:ext cx="2812950" cy="86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915566"/>
                <a:ext cx="2812950" cy="865365"/>
              </a:xfrm>
              <a:prstGeom prst="rect">
                <a:avLst/>
              </a:prstGeom>
              <a:blipFill rotWithShape="1">
                <a:blip r:embed="rId5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607" y="2139702"/>
                <a:ext cx="5241050" cy="98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𝒂𝒃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7" y="2139702"/>
                <a:ext cx="5241050" cy="985013"/>
              </a:xfrm>
              <a:prstGeom prst="rect">
                <a:avLst/>
              </a:prstGeom>
              <a:blipFill rotWithShape="1">
                <a:blip r:embed="rId6"/>
                <a:stretch>
                  <a:fillRect l="-2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3528" y="3170913"/>
                <a:ext cx="3712427" cy="86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𝒂𝒃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70913"/>
                <a:ext cx="3712427" cy="865365"/>
              </a:xfrm>
              <a:prstGeom prst="rect">
                <a:avLst/>
              </a:prstGeom>
              <a:blipFill rotWithShape="1"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6038" y="3150637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38" y="3150637"/>
                <a:ext cx="187423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9952" y="3607186"/>
                <a:ext cx="508626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607186"/>
                <a:ext cx="5086264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292" y="4206855"/>
                <a:ext cx="55425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2" y="4206855"/>
                <a:ext cx="5542543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53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14" grpId="0"/>
      <p:bldP spid="15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ИРРАЦИОНАЛЬНЫХ УРАВНЕНИЙ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310" y="907824"/>
                <a:ext cx="2599514" cy="11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907824"/>
                <a:ext cx="2599514" cy="1125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1840" y="915566"/>
                <a:ext cx="1489211" cy="100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915566"/>
                <a:ext cx="1489211" cy="1006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292" y="2067694"/>
                <a:ext cx="554254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2" y="2067694"/>
                <a:ext cx="5542543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6041" y="1059582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41" y="1059582"/>
                <a:ext cx="187423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2715766"/>
                <a:ext cx="31674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15766"/>
                <a:ext cx="3167470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5576" y="3175138"/>
                <a:ext cx="294465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75138"/>
                <a:ext cx="294465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3723878"/>
                <a:ext cx="282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23878"/>
                <a:ext cx="28211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8935" y="4262487"/>
                <a:ext cx="28115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35" y="4262487"/>
                <a:ext cx="28115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5772" y="2731211"/>
                <a:ext cx="1502078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72" y="2731211"/>
                <a:ext cx="1502078" cy="9959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3156" y="2720831"/>
                <a:ext cx="119757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156" y="2720831"/>
                <a:ext cx="1197571" cy="984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7984" y="3664068"/>
                <a:ext cx="1502078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64068"/>
                <a:ext cx="1502078" cy="9959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65368" y="3653688"/>
                <a:ext cx="119757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368" y="3653688"/>
                <a:ext cx="1197572" cy="9848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3842" y="4553421"/>
                <a:ext cx="37872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553421"/>
                <a:ext cx="3787255" cy="538609"/>
              </a:xfrm>
              <a:prstGeom prst="rect">
                <a:avLst/>
              </a:prstGeom>
              <a:blipFill>
                <a:blip r:embed="rId15"/>
                <a:stretch>
                  <a:fillRect l="-3543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9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6" grpId="0"/>
      <p:bldP spid="7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СИСТЕМ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318" y="1203598"/>
                <a:ext cx="2599514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2599514" cy="1113382"/>
              </a:xfrm>
              <a:prstGeom prst="rect">
                <a:avLst/>
              </a:prstGeom>
              <a:blipFill rotWithShape="1">
                <a:blip r:embed="rId3"/>
                <a:stretch>
                  <a:fillRect r="-15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9276" y="2427734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76" y="2427734"/>
                <a:ext cx="2928622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43808" y="3075806"/>
                <a:ext cx="6165662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75806"/>
                <a:ext cx="6165662" cy="5468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3099033"/>
                <a:ext cx="191514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;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99033"/>
                <a:ext cx="1915140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1800" y="3537037"/>
                <a:ext cx="5199051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537037"/>
                <a:ext cx="5199051" cy="92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65698" y="4299942"/>
                <a:ext cx="2667269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98" y="4299942"/>
                <a:ext cx="2667269" cy="760273"/>
              </a:xfrm>
              <a:prstGeom prst="rect">
                <a:avLst/>
              </a:prstGeom>
              <a:blipFill>
                <a:blip r:embed="rId8"/>
                <a:stretch>
                  <a:fillRect l="-5023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475656" y="1275606"/>
            <a:ext cx="864096" cy="484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51720" y="1799035"/>
            <a:ext cx="864096" cy="484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41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25" grpId="0"/>
      <p:bldP spid="26" grpId="0"/>
      <p:bldP spid="27" grpId="0"/>
      <p:bldP spid="28" grpId="0"/>
      <p:bldP spid="2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СИСТЕМ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318" y="1203598"/>
                <a:ext cx="2599514" cy="977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2599514" cy="977640"/>
              </a:xfrm>
              <a:prstGeom prst="rect">
                <a:avLst/>
              </a:prstGeom>
              <a:blipFill rotWithShape="1">
                <a:blip r:embed="rId3"/>
                <a:stretch>
                  <a:fillRect r="-6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84" y="2283718"/>
                <a:ext cx="29954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83718"/>
                <a:ext cx="299549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43808" y="3363838"/>
                <a:ext cx="57159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363838"/>
                <a:ext cx="571592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3363838"/>
                <a:ext cx="184781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;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63838"/>
                <a:ext cx="1847814" cy="984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65698" y="4083918"/>
                <a:ext cx="26102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98" y="4083918"/>
                <a:ext cx="2610266" cy="538609"/>
              </a:xfrm>
              <a:prstGeom prst="rect">
                <a:avLst/>
              </a:prstGeom>
              <a:blipFill>
                <a:blip r:embed="rId7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07904" y="1203598"/>
                <a:ext cx="23220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203598"/>
                <a:ext cx="232204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904" y="1673101"/>
                <a:ext cx="34411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673101"/>
                <a:ext cx="344113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56576" y="2256100"/>
                <a:ext cx="2082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76" y="2256100"/>
                <a:ext cx="208281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37" y="2796376"/>
                <a:ext cx="27939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37" y="2796376"/>
                <a:ext cx="2793970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45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25" grpId="0"/>
      <p:bldP spid="26" grpId="0"/>
      <p:bldP spid="28" grpId="0"/>
      <p:bldP spid="3" grpId="0"/>
      <p:bldP spid="15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СИСТЕМ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318" y="1203598"/>
                <a:ext cx="4471722" cy="108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𝒚</m:t>
                                    </m:r>
                                  </m:e>
                                </m:rad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𝟔𝟎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4471722" cy="1087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283718"/>
                <a:ext cx="3874459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</m:rad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83718"/>
                <a:ext cx="3874459" cy="596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65698" y="4083918"/>
                <a:ext cx="26102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98" y="4083918"/>
                <a:ext cx="2610266" cy="538609"/>
              </a:xfrm>
              <a:prstGeom prst="rect">
                <a:avLst/>
              </a:prstGeom>
              <a:blipFill>
                <a:blip r:embed="rId5"/>
                <a:stretch>
                  <a:fillRect l="-514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796376"/>
                <a:ext cx="2099229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96376"/>
                <a:ext cx="2099229" cy="5468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8795" y="2787774"/>
                <a:ext cx="210724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95" y="2787774"/>
                <a:ext cx="210724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333226"/>
                <a:ext cx="1433789" cy="99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33226"/>
                <a:ext cx="1433789" cy="9931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02150" y="3333225"/>
                <a:ext cx="144180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50" y="3333225"/>
                <a:ext cx="1441805" cy="9848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60032" y="1851670"/>
                <a:ext cx="43216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51670"/>
                <a:ext cx="432163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60032" y="2249165"/>
                <a:ext cx="36355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latin typeface="Cambria Math"/>
                    <a:ea typeface="Cambria Math"/>
                  </a:rPr>
                  <a:t>⟹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49165"/>
                <a:ext cx="3635547" cy="538609"/>
              </a:xfrm>
              <a:prstGeom prst="rect">
                <a:avLst/>
              </a:prstGeom>
              <a:blipFill rotWithShape="1">
                <a:blip r:embed="rId11"/>
                <a:stretch>
                  <a:fillRect t="-14773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0032" y="3075806"/>
                <a:ext cx="40988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075806"/>
                <a:ext cx="4098814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3473301"/>
                <a:ext cx="30648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latin typeface="Cambria Math"/>
                    <a:ea typeface="Cambria Math"/>
                  </a:rPr>
                  <a:t>⟹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73301"/>
                <a:ext cx="3064878" cy="538609"/>
              </a:xfrm>
              <a:prstGeom prst="rect">
                <a:avLst/>
              </a:prstGeom>
              <a:blipFill rotWithShape="1">
                <a:blip r:embed="rId13"/>
                <a:stretch>
                  <a:fillRect t="-14773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4796039" y="1851670"/>
            <a:ext cx="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5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28" grpId="0"/>
      <p:bldP spid="5" grpId="0"/>
      <p:bldP spid="16" grpId="0"/>
      <p:bldP spid="2" grpId="0"/>
      <p:bldP spid="18" grpId="0"/>
      <p:bldP spid="6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СИСТЕМ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7784" y="1016052"/>
                <a:ext cx="4471722" cy="117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016052"/>
                <a:ext cx="4471722" cy="1178271"/>
              </a:xfrm>
              <a:prstGeom prst="rect">
                <a:avLst/>
              </a:prstGeom>
              <a:blipFill>
                <a:blip r:embed="rId3"/>
                <a:stretch>
                  <a:fillRect b="-23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2298988"/>
                <a:ext cx="4972259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98988"/>
                <a:ext cx="4972259" cy="6328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51520" y="722769"/>
            <a:ext cx="889247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Сколько действительных решение имеет система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1560" y="2875052"/>
                <a:ext cx="491461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75052"/>
                <a:ext cx="4914614" cy="5912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5971" y="3363838"/>
                <a:ext cx="1701748" cy="92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71" y="3363838"/>
                <a:ext cx="1701748" cy="923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4951" y="3556294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51" y="3556294"/>
                <a:ext cx="54534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1897535" y="4299942"/>
            <a:ext cx="30963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74953" y="4371950"/>
                <a:ext cx="335123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53" y="4371950"/>
                <a:ext cx="3351237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894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23" grpId="0"/>
      <p:bldP spid="3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СИСТЕМ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1560" y="771550"/>
                <a:ext cx="2147254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71550"/>
                <a:ext cx="2147254" cy="632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59832" y="828370"/>
                <a:ext cx="2102435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828370"/>
                <a:ext cx="2102435" cy="5912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6096" y="904483"/>
                <a:ext cx="335123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904483"/>
                <a:ext cx="3351237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1482645"/>
                <a:ext cx="40564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2645"/>
                <a:ext cx="405649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5399" y="1529085"/>
                <a:ext cx="35425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99" y="1529085"/>
                <a:ext cx="354257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8044" y="2139702"/>
                <a:ext cx="1752980" cy="909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44" y="2139702"/>
                <a:ext cx="1752980" cy="9098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075806"/>
                <a:ext cx="2548197" cy="1441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; 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75806"/>
                <a:ext cx="2548197" cy="14412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2139702"/>
                <a:ext cx="130016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39702"/>
                <a:ext cx="1300164" cy="9848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6016" y="2067694"/>
                <a:ext cx="4073679" cy="113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067694"/>
                <a:ext cx="4073679" cy="11317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5856" y="3363838"/>
                <a:ext cx="130016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363838"/>
                <a:ext cx="1300164" cy="984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4008" y="3291830"/>
                <a:ext cx="4052904" cy="113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91830"/>
                <a:ext cx="4052904" cy="11317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19872" y="4481413"/>
                <a:ext cx="41634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481413"/>
                <a:ext cx="4163447" cy="538609"/>
              </a:xfrm>
              <a:prstGeom prst="rect">
                <a:avLst/>
              </a:prstGeom>
              <a:blipFill>
                <a:blip r:embed="rId14"/>
                <a:stretch>
                  <a:fillRect l="-307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460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6" grpId="0"/>
      <p:bldP spid="7" grpId="0"/>
      <p:bldP spid="8" grpId="0"/>
      <p:bldP spid="19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3718"/>
            <a:ext cx="3276791" cy="22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95234" y="226835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2627783" y="915566"/>
            <a:ext cx="316835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69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№ </a:t>
            </a:r>
            <a:r>
              <a:rPr lang="en-US" sz="3200" b="1" dirty="0">
                <a:solidFill>
                  <a:srgbClr val="7030A0"/>
                </a:solidFill>
              </a:rPr>
              <a:t>20, 21, 22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51887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1776787"/>
                <a:ext cx="3158365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6787"/>
                <a:ext cx="3158365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968" y="2526729"/>
                <a:ext cx="2788904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68" y="2526729"/>
                <a:ext cx="2788904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69925" y="2525147"/>
                <a:ext cx="3331425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5" y="2525147"/>
                <a:ext cx="3331425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1203598"/>
                <a:ext cx="8064896" cy="6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rad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3598"/>
                <a:ext cx="8064896" cy="650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93955" y="1851670"/>
                <a:ext cx="30594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55" y="1851670"/>
                <a:ext cx="305949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8436" y="3389293"/>
                <a:ext cx="2270237" cy="12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=−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6" y="3389293"/>
                <a:ext cx="2270237" cy="1251433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4076" y="4080289"/>
                <a:ext cx="116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76" y="4080289"/>
                <a:ext cx="116711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51887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3238" y="915566"/>
                <a:ext cx="30594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38" y="915566"/>
                <a:ext cx="3059492" cy="5487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6974" y="915566"/>
                <a:ext cx="11671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74" y="915566"/>
                <a:ext cx="1167114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125" y="1491630"/>
                <a:ext cx="29125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5" y="1491630"/>
                <a:ext cx="2912592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9328" y="2071316"/>
                <a:ext cx="291259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8" y="2071316"/>
                <a:ext cx="2912592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4800" y="2082800"/>
                <a:ext cx="33281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82800"/>
                <a:ext cx="33281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0925" y="2715766"/>
                <a:ext cx="6786986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𝟐𝟒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25" y="2715766"/>
                <a:ext cx="6786986" cy="10297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19585" y="3867894"/>
                <a:ext cx="2553904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5" y="3867894"/>
                <a:ext cx="2553904" cy="5912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23928" y="4083918"/>
                <a:ext cx="5040560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e>
                    </m:rad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83918"/>
                <a:ext cx="5040560" cy="1069139"/>
              </a:xfrm>
              <a:prstGeom prst="rect">
                <a:avLst/>
              </a:prstGeom>
              <a:blipFill rotWithShape="0">
                <a:blip r:embed="rId9"/>
                <a:stretch>
                  <a:fillRect l="-2660" t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51887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25008" y="1776787"/>
                <a:ext cx="5291207" cy="7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𝟏𝟏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8" y="1776787"/>
                <a:ext cx="5291207" cy="7264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5576" y="2526729"/>
                <a:ext cx="7240187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26729"/>
                <a:ext cx="7240187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3751202"/>
                <a:ext cx="529606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51202"/>
                <a:ext cx="5296065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80993" y="1203598"/>
                <a:ext cx="5003175" cy="591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93" y="1203598"/>
                <a:ext cx="5003175" cy="5912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14321" y="3075806"/>
                <a:ext cx="436061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21" y="3075806"/>
                <a:ext cx="4360616" cy="5912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43470" y="4299942"/>
                <a:ext cx="37299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70" y="4299942"/>
                <a:ext cx="372993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61654" y="4409405"/>
                <a:ext cx="24942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654" y="4409405"/>
                <a:ext cx="2494273" cy="538609"/>
              </a:xfrm>
              <a:prstGeom prst="rect">
                <a:avLst/>
              </a:prstGeom>
              <a:blipFill rotWithShape="0">
                <a:blip r:embed="rId8"/>
                <a:stretch>
                  <a:fillRect l="-5379" t="-13483" b="-29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4149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51887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736997"/>
            <a:ext cx="71529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25008" y="1776787"/>
                <a:ext cx="5291207" cy="7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8" y="1776787"/>
                <a:ext cx="5291207" cy="7264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5576" y="2427734"/>
                <a:ext cx="5018040" cy="589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27734"/>
                <a:ext cx="5018040" cy="589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3651870"/>
                <a:ext cx="45467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51870"/>
                <a:ext cx="454675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80993" y="1203598"/>
                <a:ext cx="5003175" cy="591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93" y="1203598"/>
                <a:ext cx="5003175" cy="5912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14321" y="2976811"/>
                <a:ext cx="3834127" cy="589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21" y="2976811"/>
                <a:ext cx="3834127" cy="589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43470" y="4056594"/>
                <a:ext cx="3868880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70" y="4056594"/>
                <a:ext cx="3868880" cy="9398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724128" y="4227934"/>
                <a:ext cx="2595262" cy="743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𝟑𝟔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27934"/>
                <a:ext cx="2595262" cy="743537"/>
              </a:xfrm>
              <a:prstGeom prst="rect">
                <a:avLst/>
              </a:prstGeom>
              <a:blipFill rotWithShape="0">
                <a:blip r:embed="rId8"/>
                <a:stretch>
                  <a:fillRect l="-5164" b="-9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688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51887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285" y="1275606"/>
                <a:ext cx="4916026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𝟕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5" y="1275606"/>
                <a:ext cx="4916026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736997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2009678"/>
                <a:ext cx="4533870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9678"/>
                <a:ext cx="4533870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61653" y="2067694"/>
                <a:ext cx="3926908" cy="2427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𝟗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𝟏𝟎𝟓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𝟗</m:t>
                                          </m:r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𝟏𝟎𝟓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53" y="2067694"/>
                <a:ext cx="3926908" cy="24270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763688" y="4208646"/>
                <a:ext cx="3615157" cy="81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𝟏𝟎𝟓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08646"/>
                <a:ext cx="3615157" cy="811376"/>
              </a:xfrm>
              <a:prstGeom prst="rect">
                <a:avLst/>
              </a:prstGeom>
              <a:blipFill rotWithShape="0">
                <a:blip r:embed="rId6"/>
                <a:stretch>
                  <a:fillRect l="-3541" b="-8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31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518876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285" y="1275606"/>
                <a:ext cx="5134033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rad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5" y="1275606"/>
                <a:ext cx="5134033" cy="650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1703" y="736997"/>
            <a:ext cx="46085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09678"/>
                <a:ext cx="4756687" cy="922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13" y="3161806"/>
                <a:ext cx="3599127" cy="922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55976" y="3230286"/>
                <a:ext cx="4757264" cy="85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30286"/>
                <a:ext cx="4757264" cy="8536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19872" y="4371950"/>
                <a:ext cx="256410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ru-RU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∈∅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371950"/>
                <a:ext cx="2564100" cy="538609"/>
              </a:xfrm>
              <a:prstGeom prst="rect">
                <a:avLst/>
              </a:prstGeom>
              <a:blipFill rotWithShape="0">
                <a:blip r:embed="rId6"/>
                <a:stretch>
                  <a:fillRect l="-4988" t="-13483" b="-29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3272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107504" y="57562"/>
            <a:ext cx="8928992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ИРРАЦИОНАЛЬНЫХ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907" y="1059582"/>
            <a:ext cx="86481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систем, состоящих из иррациональных уравнений, опирается на известные нам методы сложения, подстановки и т.д. При этом следует учитывать области существования участвующих иррациональных выражений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3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ИРРАЦИОНАЛЬНЫХ УРАВНЕНИЙ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310" y="907824"/>
                <a:ext cx="2599514" cy="108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907824"/>
                <a:ext cx="2599514" cy="1087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81674" y="746364"/>
                <a:ext cx="2599514" cy="125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𝒚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𝒚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74" y="746364"/>
                <a:ext cx="2599514" cy="1251433"/>
              </a:xfrm>
              <a:prstGeom prst="rect">
                <a:avLst/>
              </a:prstGeom>
              <a:blipFill rotWithShape="1">
                <a:blip r:embed="rId4"/>
                <a:stretch>
                  <a:fillRect r="-13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211710"/>
                <a:ext cx="3995517" cy="977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𝟑𝟔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11710"/>
                <a:ext cx="3995517" cy="977640"/>
              </a:xfrm>
              <a:prstGeom prst="rect">
                <a:avLst/>
              </a:prstGeom>
              <a:blipFill rotWithShape="1">
                <a:blip r:embed="rId5"/>
                <a:stretch>
                  <a:fillRect l="-32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3968" y="2139702"/>
                <a:ext cx="2648225" cy="925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𝟏𝟑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𝒙𝒚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𝟑𝟔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139702"/>
                <a:ext cx="2648225" cy="925638"/>
              </a:xfrm>
              <a:prstGeom prst="rect">
                <a:avLst/>
              </a:prstGeom>
              <a:blipFill rotWithShape="1">
                <a:blip r:embed="rId6"/>
                <a:stretch>
                  <a:fillRect l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20272" y="2067694"/>
                <a:ext cx="2077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067694"/>
                <a:ext cx="207781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578" y="3147814"/>
                <a:ext cx="28241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8" y="3147814"/>
                <a:ext cx="282410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0258" y="3586911"/>
                <a:ext cx="335822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58" y="3586911"/>
                <a:ext cx="3358227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34665" y="3317606"/>
                <a:ext cx="2789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665" y="3317606"/>
                <a:ext cx="278909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0032" y="3856215"/>
                <a:ext cx="28051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856215"/>
                <a:ext cx="280512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35896" y="4409405"/>
                <a:ext cx="37872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09405"/>
                <a:ext cx="3787255" cy="538609"/>
              </a:xfrm>
              <a:prstGeom prst="rect">
                <a:avLst/>
              </a:prstGeom>
              <a:blipFill>
                <a:blip r:embed="rId12"/>
                <a:stretch>
                  <a:fillRect l="-3376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99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14" grpId="0"/>
      <p:bldP spid="6" grpId="0"/>
      <p:bldP spid="7" grpId="0"/>
      <p:bldP spid="8" grpId="0"/>
      <p:bldP spid="9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88661fa842a81f544d1dadb756d789b8fc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12055</TotalTime>
  <Words>372</Words>
  <Application>Microsoft Office PowerPoint</Application>
  <PresentationFormat>Экран (16:9)</PresentationFormat>
  <Paragraphs>172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1102</cp:revision>
  <dcterms:created xsi:type="dcterms:W3CDTF">2020-04-09T07:32:19Z</dcterms:created>
  <dcterms:modified xsi:type="dcterms:W3CDTF">2020-11-24T05:40:33Z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