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536" r:id="rId3"/>
    <p:sldId id="1585" r:id="rId4"/>
    <p:sldId id="1586" r:id="rId5"/>
    <p:sldId id="1587" r:id="rId6"/>
    <p:sldId id="1588" r:id="rId7"/>
    <p:sldId id="1589" r:id="rId8"/>
    <p:sldId id="1577" r:id="rId9"/>
    <p:sldId id="1590" r:id="rId10"/>
    <p:sldId id="1591" r:id="rId11"/>
    <p:sldId id="1592" r:id="rId12"/>
    <p:sldId id="1535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08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32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0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43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91484"/>
            <a:ext cx="4968552" cy="224091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uz-Cyrl-UZ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8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ПРОСТЫЕ </a:t>
            </a:r>
            <a:r>
              <a:rPr lang="uz-Cyrl-UZ" sz="3200" b="1" dirty="0">
                <a:solidFill>
                  <a:srgbClr val="002060"/>
                </a:solidFill>
                <a:latin typeface="Arial"/>
                <a:cs typeface="Arial"/>
              </a:rPr>
              <a:t>ПОКАЗАТЕЛЬ</a:t>
            </a: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НЫЕ УРАВНЕНИЯ И ИХ СИСТЕМЫ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210127"/>
            <a:ext cx="432048" cy="8656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3" y="485239"/>
            <a:ext cx="1915005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10класс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uz-Cyrl-UZ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219822"/>
            <a:ext cx="432048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63367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2BDAA51-14FB-45BD-8E7A-6C97D3D4857A}"/>
                  </a:ext>
                </a:extLst>
              </p:cNvPr>
              <p:cNvSpPr txBox="1"/>
              <p:nvPr/>
            </p:nvSpPr>
            <p:spPr>
              <a:xfrm>
                <a:off x="395536" y="1563638"/>
                <a:ext cx="2240613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=27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BDAA51-14FB-45BD-8E7A-6C97D3D48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63638"/>
                <a:ext cx="2240613" cy="995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A0112E8-2C01-4626-8700-AFA0813B9C25}"/>
                  </a:ext>
                </a:extLst>
              </p:cNvPr>
              <p:cNvSpPr txBox="1"/>
              <p:nvPr/>
            </p:nvSpPr>
            <p:spPr>
              <a:xfrm>
                <a:off x="4686185" y="1656206"/>
                <a:ext cx="159646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0112E8-2C01-4626-8700-AFA0813B9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85" y="1656206"/>
                <a:ext cx="1596463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6EDD2825-DB97-49B3-B9B7-9A5CC969C65B}"/>
                  </a:ext>
                </a:extLst>
              </p:cNvPr>
              <p:cNvSpPr txBox="1"/>
              <p:nvPr/>
            </p:nvSpPr>
            <p:spPr>
              <a:xfrm>
                <a:off x="4691141" y="2102482"/>
                <a:ext cx="1186094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DD2825-DB97-49B3-B9B7-9A5CC969C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1" y="2102482"/>
                <a:ext cx="1186094" cy="8384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931960B-FEFC-44D4-8228-BD08596125C6}"/>
                  </a:ext>
                </a:extLst>
              </p:cNvPr>
              <p:cNvSpPr txBox="1"/>
              <p:nvPr/>
            </p:nvSpPr>
            <p:spPr>
              <a:xfrm>
                <a:off x="6017896" y="2152532"/>
                <a:ext cx="2045368" cy="847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31960B-FEFC-44D4-8228-BD0859612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96" y="2152532"/>
                <a:ext cx="2045368" cy="847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6B48C02-273F-48B9-8D96-ADFC1F31859A}"/>
                  </a:ext>
                </a:extLst>
              </p:cNvPr>
              <p:cNvSpPr txBox="1"/>
              <p:nvPr/>
            </p:nvSpPr>
            <p:spPr>
              <a:xfrm>
                <a:off x="4686185" y="3087706"/>
                <a:ext cx="1192378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57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48C02-273F-48B9-8D96-ADFC1F318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85" y="3087706"/>
                <a:ext cx="1192378" cy="8368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3B133105-9A03-4A2A-AA4F-C109C615516A}"/>
                  </a:ext>
                </a:extLst>
              </p:cNvPr>
              <p:cNvSpPr txBox="1"/>
              <p:nvPr/>
            </p:nvSpPr>
            <p:spPr>
              <a:xfrm>
                <a:off x="395535" y="2643758"/>
                <a:ext cx="220797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133105-9A03-4A2A-AA4F-C109C6155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2643758"/>
                <a:ext cx="2207976" cy="995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17A91831-7B80-42FF-BE60-404C38483AD2}"/>
                  </a:ext>
                </a:extLst>
              </p:cNvPr>
              <p:cNvSpPr txBox="1"/>
              <p:nvPr/>
            </p:nvSpPr>
            <p:spPr>
              <a:xfrm>
                <a:off x="441255" y="3723878"/>
                <a:ext cx="2233881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A91831-7B80-42FF-BE60-404C38483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5" y="3723878"/>
                <a:ext cx="2233881" cy="9955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FC108458-AC67-4E7D-898A-4854337D335E}"/>
                  </a:ext>
                </a:extLst>
              </p:cNvPr>
              <p:cNvSpPr txBox="1"/>
              <p:nvPr/>
            </p:nvSpPr>
            <p:spPr>
              <a:xfrm>
                <a:off x="2663788" y="4148812"/>
                <a:ext cx="1368152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C108458-AC67-4E7D-898A-4854337D3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88" y="4148812"/>
                <a:ext cx="1368152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AA0D3EA7-064F-4C15-82FC-62120B3D8F39}"/>
                  </a:ext>
                </a:extLst>
              </p:cNvPr>
              <p:cNvSpPr txBox="1"/>
              <p:nvPr/>
            </p:nvSpPr>
            <p:spPr>
              <a:xfrm>
                <a:off x="34529" y="4017340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0D3EA7-064F-4C15-82FC-62120B3D8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9" y="4017340"/>
                <a:ext cx="360675" cy="4462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198C0DD2-B8DD-4418-A156-E62ABDB690AE}"/>
              </a:ext>
            </a:extLst>
          </p:cNvPr>
          <p:cNvCxnSpPr/>
          <p:nvPr/>
        </p:nvCxnSpPr>
        <p:spPr>
          <a:xfrm>
            <a:off x="395204" y="4764266"/>
            <a:ext cx="345671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445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63367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2BDAA51-14FB-45BD-8E7A-6C97D3D4857A}"/>
                  </a:ext>
                </a:extLst>
              </p:cNvPr>
              <p:cNvSpPr txBox="1"/>
              <p:nvPr/>
            </p:nvSpPr>
            <p:spPr>
              <a:xfrm>
                <a:off x="395536" y="1563638"/>
                <a:ext cx="2397708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43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BDAA51-14FB-45BD-8E7A-6C97D3D48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63638"/>
                <a:ext cx="2397708" cy="995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A0112E8-2C01-4626-8700-AFA0813B9C25}"/>
                  </a:ext>
                </a:extLst>
              </p:cNvPr>
              <p:cNvSpPr txBox="1"/>
              <p:nvPr/>
            </p:nvSpPr>
            <p:spPr>
              <a:xfrm>
                <a:off x="4154183" y="2443310"/>
                <a:ext cx="1186094" cy="847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0112E8-2C01-4626-8700-AFA0813B9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183" y="2443310"/>
                <a:ext cx="1186094" cy="8475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6B48C02-273F-48B9-8D96-ADFC1F31859A}"/>
                  </a:ext>
                </a:extLst>
              </p:cNvPr>
              <p:cNvSpPr txBox="1"/>
              <p:nvPr/>
            </p:nvSpPr>
            <p:spPr>
              <a:xfrm>
                <a:off x="5729430" y="2458636"/>
                <a:ext cx="1531701" cy="847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48C02-273F-48B9-8D96-ADFC1F318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430" y="2458636"/>
                <a:ext cx="1531701" cy="8475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EE93B293-C054-4D01-A1E3-C46798129B7E}"/>
                  </a:ext>
                </a:extLst>
              </p:cNvPr>
              <p:cNvSpPr txBox="1"/>
              <p:nvPr/>
            </p:nvSpPr>
            <p:spPr>
              <a:xfrm>
                <a:off x="360339" y="2643758"/>
                <a:ext cx="2458044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93B293-C054-4D01-A1E3-C4679812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39" y="2643758"/>
                <a:ext cx="2458044" cy="9955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8268263D-A4A9-4F6C-9D8E-E55E2DA77CCD}"/>
                  </a:ext>
                </a:extLst>
              </p:cNvPr>
              <p:cNvSpPr txBox="1"/>
              <p:nvPr/>
            </p:nvSpPr>
            <p:spPr>
              <a:xfrm>
                <a:off x="404496" y="3733328"/>
                <a:ext cx="243906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268263D-A4A9-4F6C-9D8E-E55E2DA77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96" y="3733328"/>
                <a:ext cx="2439066" cy="9955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05BD578C-E775-49F9-B94E-B2AC41AC209D}"/>
                  </a:ext>
                </a:extLst>
              </p:cNvPr>
              <p:cNvSpPr txBox="1"/>
              <p:nvPr/>
            </p:nvSpPr>
            <p:spPr>
              <a:xfrm>
                <a:off x="4105812" y="1467001"/>
                <a:ext cx="243906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BD578C-E775-49F9-B94E-B2AC41AC2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812" y="1467001"/>
                <a:ext cx="2439065" cy="995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6306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915566"/>
            <a:ext cx="82089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 </a:t>
            </a:r>
            <a:r>
              <a:rPr lang="en-US" sz="3200" b="1" dirty="0">
                <a:solidFill>
                  <a:srgbClr val="7030A0"/>
                </a:solidFill>
              </a:rPr>
              <a:t>73</a:t>
            </a:r>
            <a:endParaRPr lang="ru-RU" sz="3200" b="1" dirty="0">
              <a:solidFill>
                <a:srgbClr val="7030A0"/>
              </a:solidFill>
            </a:endParaRP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40 (</a:t>
            </a:r>
            <a:r>
              <a:rPr lang="en-US" sz="3200" b="1" dirty="0" err="1">
                <a:solidFill>
                  <a:srgbClr val="7030A0"/>
                </a:solidFill>
              </a:rPr>
              <a:t>b,c</a:t>
            </a:r>
            <a:r>
              <a:rPr lang="en-US" sz="3200" b="1" dirty="0">
                <a:solidFill>
                  <a:srgbClr val="7030A0"/>
                </a:solidFill>
              </a:rPr>
              <a:t>), 41 (</a:t>
            </a:r>
            <a:r>
              <a:rPr lang="en-US" sz="3200" b="1" dirty="0" err="1">
                <a:solidFill>
                  <a:srgbClr val="7030A0"/>
                </a:solidFill>
              </a:rPr>
              <a:t>b,c</a:t>
            </a:r>
            <a:r>
              <a:rPr lang="en-US" sz="3200" b="1" dirty="0">
                <a:solidFill>
                  <a:srgbClr val="7030A0"/>
                </a:solidFill>
              </a:rPr>
              <a:t>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565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653151" cy="538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821B4B5-D495-4D5B-9262-03C13A8C456F}"/>
                  </a:ext>
                </a:extLst>
              </p:cNvPr>
              <p:cNvSpPr txBox="1"/>
              <p:nvPr/>
            </p:nvSpPr>
            <p:spPr>
              <a:xfrm>
                <a:off x="356255" y="1798389"/>
                <a:ext cx="70710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ru-RU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𝟗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   | : 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1B4B5-D495-4D5B-9262-03C13A8C4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5" y="1798389"/>
                <a:ext cx="7071038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20C6FC9A-45EF-4100-B5AC-305EAB7BE786}"/>
                  </a:ext>
                </a:extLst>
              </p:cNvPr>
              <p:cNvSpPr txBox="1"/>
              <p:nvPr/>
            </p:nvSpPr>
            <p:spPr>
              <a:xfrm>
                <a:off x="356255" y="2286619"/>
                <a:ext cx="6634124" cy="810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𝟏𝟔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𝟗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𝟏𝟐</m:t>
                                    </m:r>
                                  </m:num>
                                  <m:den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𝟏𝟐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  <m:t>𝒙</m:t>
                            </m:r>
                          </m:sup>
                        </m:sSup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𝟗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C6FC9A-45EF-4100-B5AC-305EAB7BE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5" y="2286619"/>
                <a:ext cx="6634124" cy="810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336C12E0-D634-4A7C-9F8B-18E9D155DC9B}"/>
                  </a:ext>
                </a:extLst>
              </p:cNvPr>
              <p:cNvSpPr txBox="1"/>
              <p:nvPr/>
            </p:nvSpPr>
            <p:spPr>
              <a:xfrm>
                <a:off x="392595" y="3057079"/>
                <a:ext cx="5341783" cy="826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𝟗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6C12E0-D634-4A7C-9F8B-18E9D155D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95" y="3057079"/>
                <a:ext cx="5341783" cy="8264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A2CB3A05-984B-4F07-8B46-D3585158347F}"/>
                  </a:ext>
                </a:extLst>
              </p:cNvPr>
              <p:cNvSpPr txBox="1"/>
              <p:nvPr/>
            </p:nvSpPr>
            <p:spPr>
              <a:xfrm>
                <a:off x="1115616" y="3894934"/>
                <a:ext cx="1547475" cy="105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CB3A05-984B-4F07-8B46-D35851583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94934"/>
                <a:ext cx="1547475" cy="10545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6910" y="899739"/>
                <a:ext cx="565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10" y="899739"/>
                <a:ext cx="5653151" cy="538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821B4B5-D495-4D5B-9262-03C13A8C456F}"/>
                  </a:ext>
                </a:extLst>
              </p:cNvPr>
              <p:cNvSpPr txBox="1"/>
              <p:nvPr/>
            </p:nvSpPr>
            <p:spPr>
              <a:xfrm>
                <a:off x="236910" y="1449758"/>
                <a:ext cx="3620286" cy="927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1B4B5-D495-4D5B-9262-03C13A8C4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10" y="1449758"/>
                <a:ext cx="3620286" cy="9279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A2CB3A05-984B-4F07-8B46-D3585158347F}"/>
                  </a:ext>
                </a:extLst>
              </p:cNvPr>
              <p:cNvSpPr txBox="1"/>
              <p:nvPr/>
            </p:nvSpPr>
            <p:spPr>
              <a:xfrm>
                <a:off x="236909" y="3837932"/>
                <a:ext cx="4155753" cy="105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=&gt;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CB3A05-984B-4F07-8B46-D35851583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09" y="3837932"/>
                <a:ext cx="4155753" cy="10545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2B478EED-7CBB-4DBB-A34F-E2938782CD5E}"/>
                  </a:ext>
                </a:extLst>
              </p:cNvPr>
              <p:cNvSpPr txBox="1"/>
              <p:nvPr/>
            </p:nvSpPr>
            <p:spPr>
              <a:xfrm>
                <a:off x="236909" y="2389114"/>
                <a:ext cx="342645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𝟏𝟔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478EED-7CBB-4DBB-A34F-E2938782C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09" y="2389114"/>
                <a:ext cx="3426451" cy="548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36617C2-7D53-4180-B3EA-2130AEB6E8D6}"/>
                  </a:ext>
                </a:extLst>
              </p:cNvPr>
              <p:cNvSpPr txBox="1"/>
              <p:nvPr/>
            </p:nvSpPr>
            <p:spPr>
              <a:xfrm>
                <a:off x="323528" y="2970118"/>
                <a:ext cx="2724272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=1;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6617C2-7D53-4180-B3EA-2130AEB6E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70118"/>
                <a:ext cx="2724272" cy="835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637C1E80-1F08-4E14-9CBB-3984AFCA87E0}"/>
                  </a:ext>
                </a:extLst>
              </p:cNvPr>
              <p:cNvSpPr txBox="1"/>
              <p:nvPr/>
            </p:nvSpPr>
            <p:spPr>
              <a:xfrm>
                <a:off x="5652120" y="369903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37C1E80-1F08-4E14-9CBB-3984AFCA8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699030"/>
                <a:ext cx="2617704" cy="538609"/>
              </a:xfrm>
              <a:prstGeom prst="rect">
                <a:avLst/>
              </a:prstGeom>
              <a:blipFill>
                <a:blip r:embed="rId7"/>
                <a:stretch>
                  <a:fillRect l="-48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797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/>
      <p:bldP spid="1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565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653151" cy="538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821B4B5-D495-4D5B-9262-03C13A8C456F}"/>
                  </a:ext>
                </a:extLst>
              </p:cNvPr>
              <p:cNvSpPr txBox="1"/>
              <p:nvPr/>
            </p:nvSpPr>
            <p:spPr>
              <a:xfrm>
                <a:off x="356255" y="1798389"/>
                <a:ext cx="70710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   | : 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1B4B5-D495-4D5B-9262-03C13A8C4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5" y="1798389"/>
                <a:ext cx="7071038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20C6FC9A-45EF-4100-B5AC-305EAB7BE786}"/>
                  </a:ext>
                </a:extLst>
              </p:cNvPr>
              <p:cNvSpPr txBox="1"/>
              <p:nvPr/>
            </p:nvSpPr>
            <p:spPr>
              <a:xfrm>
                <a:off x="356255" y="2286619"/>
                <a:ext cx="6634124" cy="810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𝟏𝟔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𝟏𝟐</m:t>
                                    </m:r>
                                  </m:num>
                                  <m:den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𝟏𝟐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  <m:t>𝒙</m:t>
                            </m:r>
                          </m:sup>
                        </m:sSup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𝟗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𝟏𝟐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C6FC9A-45EF-4100-B5AC-305EAB7BE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5" y="2286619"/>
                <a:ext cx="6634124" cy="810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336C12E0-D634-4A7C-9F8B-18E9D155DC9B}"/>
                  </a:ext>
                </a:extLst>
              </p:cNvPr>
              <p:cNvSpPr txBox="1"/>
              <p:nvPr/>
            </p:nvSpPr>
            <p:spPr>
              <a:xfrm>
                <a:off x="392595" y="3057079"/>
                <a:ext cx="5341783" cy="826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𝟕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6C12E0-D634-4A7C-9F8B-18E9D155D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95" y="3057079"/>
                <a:ext cx="5341783" cy="8264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A2CB3A05-984B-4F07-8B46-D3585158347F}"/>
                  </a:ext>
                </a:extLst>
              </p:cNvPr>
              <p:cNvSpPr txBox="1"/>
              <p:nvPr/>
            </p:nvSpPr>
            <p:spPr>
              <a:xfrm>
                <a:off x="1115616" y="3894934"/>
                <a:ext cx="1547475" cy="105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CB3A05-984B-4F07-8B46-D35851583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894934"/>
                <a:ext cx="1547475" cy="10545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8751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6910" y="899739"/>
                <a:ext cx="565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10" y="899739"/>
                <a:ext cx="5653151" cy="538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821B4B5-D495-4D5B-9262-03C13A8C456F}"/>
                  </a:ext>
                </a:extLst>
              </p:cNvPr>
              <p:cNvSpPr txBox="1"/>
              <p:nvPr/>
            </p:nvSpPr>
            <p:spPr>
              <a:xfrm>
                <a:off x="236910" y="1449758"/>
                <a:ext cx="3620286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1B4B5-D495-4D5B-9262-03C13A8C4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10" y="1449758"/>
                <a:ext cx="3620286" cy="9308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A2CB3A05-984B-4F07-8B46-D3585158347F}"/>
                  </a:ext>
                </a:extLst>
              </p:cNvPr>
              <p:cNvSpPr txBox="1"/>
              <p:nvPr/>
            </p:nvSpPr>
            <p:spPr>
              <a:xfrm>
                <a:off x="236909" y="3837932"/>
                <a:ext cx="4155753" cy="105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=&gt;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CB3A05-984B-4F07-8B46-D35851583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09" y="3837932"/>
                <a:ext cx="4155753" cy="10545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2B478EED-7CBB-4DBB-A34F-E2938782CD5E}"/>
                  </a:ext>
                </a:extLst>
              </p:cNvPr>
              <p:cNvSpPr txBox="1"/>
              <p:nvPr/>
            </p:nvSpPr>
            <p:spPr>
              <a:xfrm>
                <a:off x="236909" y="2389114"/>
                <a:ext cx="342645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𝟏𝟔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478EED-7CBB-4DBB-A34F-E2938782C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09" y="2389114"/>
                <a:ext cx="3426451" cy="548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36617C2-7D53-4180-B3EA-2130AEB6E8D6}"/>
                  </a:ext>
                </a:extLst>
              </p:cNvPr>
              <p:cNvSpPr txBox="1"/>
              <p:nvPr/>
            </p:nvSpPr>
            <p:spPr>
              <a:xfrm>
                <a:off x="339213" y="2999497"/>
                <a:ext cx="2966581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=1;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6617C2-7D53-4180-B3EA-2130AEB6E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13" y="2999497"/>
                <a:ext cx="2966581" cy="8384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637C1E80-1F08-4E14-9CBB-3984AFCA87E0}"/>
                  </a:ext>
                </a:extLst>
              </p:cNvPr>
              <p:cNvSpPr txBox="1"/>
              <p:nvPr/>
            </p:nvSpPr>
            <p:spPr>
              <a:xfrm>
                <a:off x="5652120" y="369903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37C1E80-1F08-4E14-9CBB-3984AFCA8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699030"/>
                <a:ext cx="2617704" cy="538609"/>
              </a:xfrm>
              <a:prstGeom prst="rect">
                <a:avLst/>
              </a:prstGeom>
              <a:blipFill>
                <a:blip r:embed="rId7"/>
                <a:stretch>
                  <a:fillRect l="-48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68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/>
      <p:bldP spid="1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4800930" cy="7357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</m:e>
                        </m:d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𝟐𝟓</m:t>
                            </m:r>
                          </m:e>
                        </m:d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4800930" cy="735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BA894F8D-0308-43E4-BB08-F415B0A84C32}"/>
                  </a:ext>
                </a:extLst>
              </p:cNvPr>
              <p:cNvSpPr txBox="1"/>
              <p:nvPr/>
            </p:nvSpPr>
            <p:spPr>
              <a:xfrm>
                <a:off x="323528" y="2063601"/>
                <a:ext cx="4121898" cy="875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      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𝟖</m:t>
                                </m:r>
                              </m:num>
                              <m:den>
                                <m:r>
                                  <a:rPr lang="en-US" b="1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894F8D-0308-43E4-BB08-F415B0A84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063601"/>
                <a:ext cx="4121898" cy="8758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02C08EE6-7F87-438C-A674-5F8BA457CD70}"/>
                  </a:ext>
                </a:extLst>
              </p:cNvPr>
              <p:cNvSpPr txBox="1"/>
              <p:nvPr/>
            </p:nvSpPr>
            <p:spPr>
              <a:xfrm>
                <a:off x="323528" y="2939482"/>
                <a:ext cx="3164071" cy="1194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2C08EE6-7F87-438C-A674-5F8BA457C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39482"/>
                <a:ext cx="3164071" cy="11946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C0D2843-B8CB-4116-8E53-65735DD53E3D}"/>
                  </a:ext>
                </a:extLst>
              </p:cNvPr>
              <p:cNvSpPr txBox="1"/>
              <p:nvPr/>
            </p:nvSpPr>
            <p:spPr>
              <a:xfrm>
                <a:off x="755576" y="4011910"/>
                <a:ext cx="5598584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            =&gt;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C0D2843-B8CB-4116-8E53-65735DD53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011910"/>
                <a:ext cx="5598584" cy="835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0082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4339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413510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b="1" dirty="0"/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4135106" cy="5487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0C5412B-FF07-4F94-99C7-97693F144880}"/>
                  </a:ext>
                </a:extLst>
              </p:cNvPr>
              <p:cNvSpPr txBox="1"/>
              <p:nvPr/>
            </p:nvSpPr>
            <p:spPr>
              <a:xfrm>
                <a:off x="323528" y="1842900"/>
                <a:ext cx="3789499" cy="760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r>
                  <a:rPr lang="en-US" b="1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C5412B-FF07-4F94-99C7-97693F144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42900"/>
                <a:ext cx="3789499" cy="7609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CD2C0FB9-FDEB-4EA8-807E-7FEB892D4038}"/>
                  </a:ext>
                </a:extLst>
              </p:cNvPr>
              <p:cNvSpPr txBox="1"/>
              <p:nvPr/>
            </p:nvSpPr>
            <p:spPr>
              <a:xfrm>
                <a:off x="210404" y="2603814"/>
                <a:ext cx="450078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2C0FB9-FDEB-4EA8-807E-7FEB892D4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04" y="2603814"/>
                <a:ext cx="4500784" cy="5487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2B6E1717-471B-4CB7-9BAF-2854314BFE5C}"/>
                  </a:ext>
                </a:extLst>
              </p:cNvPr>
              <p:cNvSpPr txBox="1"/>
              <p:nvPr/>
            </p:nvSpPr>
            <p:spPr>
              <a:xfrm>
                <a:off x="5292080" y="1565901"/>
                <a:ext cx="112069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6E1717-471B-4CB7-9BAF-2854314BF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565901"/>
                <a:ext cx="1120691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EF8FFFAE-5C36-42AF-884E-6F551A29F9C3}"/>
                  </a:ext>
                </a:extLst>
              </p:cNvPr>
              <p:cNvSpPr txBox="1"/>
              <p:nvPr/>
            </p:nvSpPr>
            <p:spPr>
              <a:xfrm>
                <a:off x="1043608" y="3152554"/>
                <a:ext cx="277075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−24=0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8FFFAE-5C36-42AF-884E-6F551A29F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152554"/>
                <a:ext cx="2770759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822ADE5F-B15B-4B13-AB8D-93F98A5E33B9}"/>
                  </a:ext>
                </a:extLst>
              </p:cNvPr>
              <p:cNvSpPr txBox="1"/>
              <p:nvPr/>
            </p:nvSpPr>
            <p:spPr>
              <a:xfrm>
                <a:off x="971600" y="3566440"/>
                <a:ext cx="26778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=8;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2ADE5F-B15B-4B13-AB8D-93F98A5E3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66440"/>
                <a:ext cx="2677849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F3F182D9-BCD3-4FE4-8C4B-08D54E12AE08}"/>
                  </a:ext>
                </a:extLst>
              </p:cNvPr>
              <p:cNvSpPr txBox="1"/>
              <p:nvPr/>
            </p:nvSpPr>
            <p:spPr>
              <a:xfrm>
                <a:off x="1110358" y="4299942"/>
                <a:ext cx="544578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           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=&gt;     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F182D9-BCD3-4FE4-8C4B-08D54E12A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58" y="4299942"/>
                <a:ext cx="5445786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437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63367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2BDAA51-14FB-45BD-8E7A-6C97D3D4857A}"/>
                  </a:ext>
                </a:extLst>
              </p:cNvPr>
              <p:cNvSpPr txBox="1"/>
              <p:nvPr/>
            </p:nvSpPr>
            <p:spPr>
              <a:xfrm>
                <a:off x="395536" y="1563638"/>
                <a:ext cx="1935017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=27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BDAA51-14FB-45BD-8E7A-6C97D3D48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63638"/>
                <a:ext cx="1935017" cy="995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7546D824-15E6-45EE-8C79-84DFE1846F91}"/>
                  </a:ext>
                </a:extLst>
              </p:cNvPr>
              <p:cNvSpPr txBox="1"/>
              <p:nvPr/>
            </p:nvSpPr>
            <p:spPr>
              <a:xfrm>
                <a:off x="417300" y="2584334"/>
                <a:ext cx="2050882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546D824-15E6-45EE-8C79-84DFE1846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00" y="2584334"/>
                <a:ext cx="2050882" cy="995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B22BE624-D0EF-41BA-96B4-DC07831EED7F}"/>
                  </a:ext>
                </a:extLst>
              </p:cNvPr>
              <p:cNvSpPr txBox="1"/>
              <p:nvPr/>
            </p:nvSpPr>
            <p:spPr>
              <a:xfrm>
                <a:off x="467544" y="3806864"/>
                <a:ext cx="2028697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2BE624-D0EF-41BA-96B4-DC07831EE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806864"/>
                <a:ext cx="2028697" cy="995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1B9BB62F-5613-49C6-980D-88B6B9FBD5A5}"/>
                  </a:ext>
                </a:extLst>
              </p:cNvPr>
              <p:cNvSpPr txBox="1"/>
              <p:nvPr/>
            </p:nvSpPr>
            <p:spPr>
              <a:xfrm>
                <a:off x="3359324" y="1573927"/>
                <a:ext cx="2028697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9BB62F-5613-49C6-980D-88B6B9FBD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24" y="1573927"/>
                <a:ext cx="2028697" cy="9955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A27D8EE3-BCED-489E-B46A-95A1EFADBEAA}"/>
                  </a:ext>
                </a:extLst>
              </p:cNvPr>
              <p:cNvSpPr txBox="1"/>
              <p:nvPr/>
            </p:nvSpPr>
            <p:spPr>
              <a:xfrm>
                <a:off x="3359324" y="2648902"/>
                <a:ext cx="297799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−(3−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27D8EE3-BCED-489E-B46A-95A1EFADB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24" y="2648902"/>
                <a:ext cx="2977995" cy="9955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1B332A9D-D414-4656-BC3B-D595B00214A2}"/>
                  </a:ext>
                </a:extLst>
              </p:cNvPr>
              <p:cNvSpPr txBox="1"/>
              <p:nvPr/>
            </p:nvSpPr>
            <p:spPr>
              <a:xfrm>
                <a:off x="3298344" y="3723878"/>
                <a:ext cx="1823512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332A9D-D414-4656-BC3B-D595B0021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344" y="3723878"/>
                <a:ext cx="1823512" cy="995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01125CDF-5E53-49E2-8851-004211641B55}"/>
                  </a:ext>
                </a:extLst>
              </p:cNvPr>
              <p:cNvSpPr txBox="1"/>
              <p:nvPr/>
            </p:nvSpPr>
            <p:spPr>
              <a:xfrm>
                <a:off x="5868144" y="3768737"/>
                <a:ext cx="117243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1125CDF-5E53-49E2-8851-004211641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768737"/>
                <a:ext cx="1172436" cy="9955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010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СИСТЕМ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63367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2BDAA51-14FB-45BD-8E7A-6C97D3D4857A}"/>
                  </a:ext>
                </a:extLst>
              </p:cNvPr>
              <p:cNvSpPr txBox="1"/>
              <p:nvPr/>
            </p:nvSpPr>
            <p:spPr>
              <a:xfrm>
                <a:off x="395536" y="1563638"/>
                <a:ext cx="2035429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+6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=9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BDAA51-14FB-45BD-8E7A-6C97D3D48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63638"/>
                <a:ext cx="2035429" cy="995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B22BE624-D0EF-41BA-96B4-DC07831EED7F}"/>
                  </a:ext>
                </a:extLst>
              </p:cNvPr>
              <p:cNvSpPr txBox="1"/>
              <p:nvPr/>
            </p:nvSpPr>
            <p:spPr>
              <a:xfrm>
                <a:off x="342395" y="3742714"/>
                <a:ext cx="2397388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 </m:t>
                              </m:r>
                            </m:e>
                          </m:eqAr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2BE624-D0EF-41BA-96B4-DC07831EE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3742714"/>
                <a:ext cx="2397388" cy="995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07FEFAEC-86CF-454B-AC10-C83980BC3E6A}"/>
                  </a:ext>
                </a:extLst>
              </p:cNvPr>
              <p:cNvSpPr txBox="1"/>
              <p:nvPr/>
            </p:nvSpPr>
            <p:spPr>
              <a:xfrm>
                <a:off x="395204" y="2648901"/>
                <a:ext cx="220797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+6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FEFAEC-86CF-454B-AC10-C83980BC3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04" y="2648901"/>
                <a:ext cx="2207976" cy="995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2F87AAC9-6B0D-451A-B973-8E26F155891A}"/>
                  </a:ext>
                </a:extLst>
              </p:cNvPr>
              <p:cNvSpPr txBox="1"/>
              <p:nvPr/>
            </p:nvSpPr>
            <p:spPr>
              <a:xfrm>
                <a:off x="2663788" y="4148812"/>
                <a:ext cx="1368152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87AAC9-6B0D-451A-B973-8E26F1558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88" y="4148812"/>
                <a:ext cx="1368152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CC465263-E46C-405D-97CE-97DB10C96ABF}"/>
              </a:ext>
            </a:extLst>
          </p:cNvPr>
          <p:cNvCxnSpPr/>
          <p:nvPr/>
        </p:nvCxnSpPr>
        <p:spPr>
          <a:xfrm>
            <a:off x="395204" y="4764266"/>
            <a:ext cx="345671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D1BF962-92D3-4019-A8CD-615B8FA18A54}"/>
                  </a:ext>
                </a:extLst>
              </p:cNvPr>
              <p:cNvSpPr txBox="1"/>
              <p:nvPr/>
            </p:nvSpPr>
            <p:spPr>
              <a:xfrm>
                <a:off x="34529" y="4017340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D1BF962-92D3-4019-A8CD-615B8FA18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9" y="4017340"/>
                <a:ext cx="360675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A0112E8-2C01-4626-8700-AFA0813B9C25}"/>
                  </a:ext>
                </a:extLst>
              </p:cNvPr>
              <p:cNvSpPr txBox="1"/>
              <p:nvPr/>
            </p:nvSpPr>
            <p:spPr>
              <a:xfrm>
                <a:off x="4686185" y="1656206"/>
                <a:ext cx="174073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0112E8-2C01-4626-8700-AFA0813B9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85" y="1656206"/>
                <a:ext cx="1740733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6EDD2825-DB97-49B3-B9B7-9A5CC969C65B}"/>
                  </a:ext>
                </a:extLst>
              </p:cNvPr>
              <p:cNvSpPr txBox="1"/>
              <p:nvPr/>
            </p:nvSpPr>
            <p:spPr>
              <a:xfrm>
                <a:off x="4691141" y="2102482"/>
                <a:ext cx="980910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DD2825-DB97-49B3-B9B7-9A5CC969C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1" y="2102482"/>
                <a:ext cx="980910" cy="8368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931960B-FEFC-44D4-8228-BD08596125C6}"/>
                  </a:ext>
                </a:extLst>
              </p:cNvPr>
              <p:cNvSpPr txBox="1"/>
              <p:nvPr/>
            </p:nvSpPr>
            <p:spPr>
              <a:xfrm>
                <a:off x="6017896" y="2152532"/>
                <a:ext cx="2045368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31960B-FEFC-44D4-8228-BD0859612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96" y="2152532"/>
                <a:ext cx="2045368" cy="8384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6B48C02-273F-48B9-8D96-ADFC1F31859A}"/>
                  </a:ext>
                </a:extLst>
              </p:cNvPr>
              <p:cNvSpPr txBox="1"/>
              <p:nvPr/>
            </p:nvSpPr>
            <p:spPr>
              <a:xfrm>
                <a:off x="4686185" y="3087706"/>
                <a:ext cx="1531701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48C02-273F-48B9-8D96-ADFC1F318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85" y="3087706"/>
                <a:ext cx="1531701" cy="8368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537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47ef070d1b220e9d4a2ce5840995d52b414e54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12816</TotalTime>
  <Words>219</Words>
  <Application>Microsoft Office PowerPoint</Application>
  <PresentationFormat>Экран (16:9)</PresentationFormat>
  <Paragraphs>93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1167</cp:revision>
  <dcterms:created xsi:type="dcterms:W3CDTF">2020-04-09T07:32:19Z</dcterms:created>
  <dcterms:modified xsi:type="dcterms:W3CDTF">2020-12-03T06:09:53Z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