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576" r:id="rId3"/>
    <p:sldId id="1593" r:id="rId4"/>
    <p:sldId id="1594" r:id="rId5"/>
    <p:sldId id="1595" r:id="rId6"/>
    <p:sldId id="1584" r:id="rId7"/>
    <p:sldId id="1596" r:id="rId8"/>
    <p:sldId id="1585" r:id="rId9"/>
    <p:sldId id="1586" r:id="rId10"/>
    <p:sldId id="1597" r:id="rId11"/>
    <p:sldId id="1587" r:id="rId12"/>
    <p:sldId id="1588" r:id="rId13"/>
    <p:sldId id="1598" r:id="rId14"/>
    <p:sldId id="1589" r:id="rId15"/>
    <p:sldId id="1599" r:id="rId16"/>
    <p:sldId id="1535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24" autoAdjust="0"/>
  </p:normalViewPr>
  <p:slideViewPr>
    <p:cSldViewPr>
      <p:cViewPr varScale="1">
        <p:scale>
          <a:sx n="71" d="100"/>
          <a:sy n="71" d="100"/>
        </p:scale>
        <p:origin x="57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2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8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09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12537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211710"/>
            <a:ext cx="6624735" cy="177925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  <a:spcBef>
                <a:spcPts val="1800"/>
              </a:spcBef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ПРОСТЫЕ ПОКАЗАТЕЛЬНЫЕ УРАВНЕНИЯ И ИХ СИСТЕМЫ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10127"/>
            <a:ext cx="545553" cy="20422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208409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46336"/>
            <a:ext cx="211254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09019" y="452987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23125"/>
            <a:ext cx="1987421" cy="195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3111493" cy="1193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𝟔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3111493" cy="1193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7944" y="843558"/>
                <a:ext cx="18549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843558"/>
                <a:ext cx="185499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944" y="1477256"/>
                <a:ext cx="18549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477256"/>
                <a:ext cx="185499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1995686"/>
                <a:ext cx="480234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95686"/>
                <a:ext cx="4802340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536" y="2471191"/>
                <a:ext cx="6501780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𝟑𝟔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71191"/>
                <a:ext cx="6501780" cy="5960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6327" y="3003798"/>
                <a:ext cx="613385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7" y="3003798"/>
                <a:ext cx="6133859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898" y="3460533"/>
                <a:ext cx="402668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8" y="3460533"/>
                <a:ext cx="4026680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536" y="3930036"/>
                <a:ext cx="313540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0036"/>
                <a:ext cx="3135409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552" y="4409405"/>
                <a:ext cx="27890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09405"/>
                <a:ext cx="278909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79247" y="3545309"/>
                <a:ext cx="28051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47" y="3545309"/>
                <a:ext cx="280512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4209471"/>
                <a:ext cx="34009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09471"/>
                <a:ext cx="3400931" cy="538609"/>
              </a:xfrm>
              <a:prstGeom prst="rect">
                <a:avLst/>
              </a:prstGeom>
              <a:blipFill>
                <a:blip r:embed="rId13"/>
                <a:stretch>
                  <a:fillRect l="-395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29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7" grpId="0"/>
      <p:bldP spid="18" grpId="0"/>
      <p:bldP spid="22" grpId="0"/>
      <p:bldP spid="11" grpId="0"/>
      <p:bldP spid="2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56104" y="4553421"/>
                <a:ext cx="34810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104" y="4553421"/>
                <a:ext cx="3481018" cy="538609"/>
              </a:xfrm>
              <a:prstGeom prst="rect">
                <a:avLst/>
              </a:prstGeom>
              <a:blipFill>
                <a:blip r:embed="rId3"/>
                <a:stretch>
                  <a:fillRect l="-367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771550"/>
            <a:ext cx="63491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8759" y="1247324"/>
                <a:ext cx="3005695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59" y="1247324"/>
                <a:ext cx="3005695" cy="1087862"/>
              </a:xfrm>
              <a:prstGeom prst="rect">
                <a:avLst/>
              </a:prstGeom>
              <a:blipFill>
                <a:blip r:embed="rId4"/>
                <a:stretch>
                  <a:fillRect b="-9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427734"/>
                <a:ext cx="2818592" cy="905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𝟕𝟐𝟓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27734"/>
                <a:ext cx="2818592" cy="9050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90011" y="1203598"/>
                <a:ext cx="1378133" cy="1150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011" y="1203598"/>
                <a:ext cx="1378133" cy="11509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2393181"/>
                <a:ext cx="38366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93181"/>
                <a:ext cx="383669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авая фигурная скобка 5"/>
          <p:cNvSpPr/>
          <p:nvPr/>
        </p:nvSpPr>
        <p:spPr>
          <a:xfrm rot="5400000">
            <a:off x="4683883" y="2387859"/>
            <a:ext cx="360040" cy="115987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5900277" y="2387859"/>
            <a:ext cx="360040" cy="115987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41681" y="307580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81" y="3075806"/>
                <a:ext cx="71365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65817" y="307580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17" y="3075806"/>
                <a:ext cx="71365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5576" y="3394886"/>
                <a:ext cx="2254655" cy="84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𝟐𝟗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94886"/>
                <a:ext cx="2254655" cy="8458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6747" y="4341276"/>
                <a:ext cx="26844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47" y="4341276"/>
                <a:ext cx="268445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1979" y="3581034"/>
                <a:ext cx="1592936" cy="1150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979" y="3581034"/>
                <a:ext cx="1592936" cy="115095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2200" y="3603089"/>
                <a:ext cx="1197571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603089"/>
                <a:ext cx="1197571" cy="9848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7611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/>
      <p:bldP spid="2" grpId="0"/>
      <p:bldP spid="3" grpId="0"/>
      <p:bldP spid="6" grpId="0" animBg="1"/>
      <p:bldP spid="20" grpId="0" animBg="1"/>
      <p:bldP spid="8" grpId="0"/>
      <p:bldP spid="23" grpId="0"/>
      <p:bldP spid="25" grpId="0"/>
      <p:bldP spid="9" grpId="0"/>
      <p:bldP spid="2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771550"/>
            <a:ext cx="8509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1354424"/>
                <a:ext cx="2678041" cy="97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54424"/>
                <a:ext cx="2678041" cy="9766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54199" y="1347614"/>
                <a:ext cx="2855397" cy="973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99" y="1347614"/>
                <a:ext cx="2855397" cy="973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976" y="2427734"/>
                <a:ext cx="3216330" cy="993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76" y="2427734"/>
                <a:ext cx="3216330" cy="9939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2393181"/>
                <a:ext cx="26203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93181"/>
                <a:ext cx="262033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3401293"/>
                <a:ext cx="572445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01293"/>
                <a:ext cx="5724452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3568" y="3939902"/>
                <a:ext cx="613084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39902"/>
                <a:ext cx="6130845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4870" y="4478511"/>
                <a:ext cx="358104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𝟏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70" y="4478511"/>
                <a:ext cx="3581044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8361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23" grpId="0"/>
      <p:bldP spid="3" grpId="0"/>
      <p:bldP spid="6" grpId="0"/>
      <p:bldP spid="8" grpId="0"/>
      <p:bldP spid="2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843558"/>
                <a:ext cx="2678041" cy="97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2678041" cy="9766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1426" y="843558"/>
                <a:ext cx="20778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426" y="843558"/>
                <a:ext cx="207781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5896" y="1400438"/>
                <a:ext cx="358104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𝟏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400438"/>
                <a:ext cx="3581044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2082800"/>
                <a:ext cx="37399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𝟏𝟗𝟔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𝟏𝟒𝟒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82800"/>
                <a:ext cx="373993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3954" y="2715766"/>
                <a:ext cx="340753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4" y="2715766"/>
                <a:ext cx="3407536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3729214"/>
                <a:ext cx="318471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29214"/>
                <a:ext cx="3184718" cy="9307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4279" y="2715766"/>
                <a:ext cx="353205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79" y="2715766"/>
                <a:ext cx="3532057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36287" y="3761333"/>
                <a:ext cx="27470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87" y="3761333"/>
                <a:ext cx="274709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39834" y="4174317"/>
                <a:ext cx="5188241" cy="760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𝟏𝟑</m:t>
                            </m:r>
                          </m:den>
                        </m:f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834" y="4174317"/>
                <a:ext cx="5188241" cy="760273"/>
              </a:xfrm>
              <a:prstGeom prst="rect">
                <a:avLst/>
              </a:prstGeom>
              <a:blipFill>
                <a:blip r:embed="rId11"/>
                <a:stretch>
                  <a:fillRect l="-2585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807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7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048" y="771550"/>
            <a:ext cx="828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71600" y="1354424"/>
                <a:ext cx="3001847" cy="948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54424"/>
                <a:ext cx="3001847" cy="948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54199" y="1347614"/>
                <a:ext cx="3179204" cy="973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99" y="1347614"/>
                <a:ext cx="3179204" cy="973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73976" y="2427734"/>
                <a:ext cx="3679597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76" y="2427734"/>
                <a:ext cx="3679597" cy="9941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3955" y="2393181"/>
                <a:ext cx="23975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55" y="2393181"/>
                <a:ext cx="239751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3568" y="3401293"/>
                <a:ext cx="594726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01293"/>
                <a:ext cx="5947269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3568" y="3939902"/>
                <a:ext cx="613084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39902"/>
                <a:ext cx="6130846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74870" y="4478511"/>
                <a:ext cx="335822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𝟖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70" y="4478511"/>
                <a:ext cx="3358227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11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528" y="771550"/>
                <a:ext cx="3001847" cy="948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71550"/>
                <a:ext cx="3001847" cy="948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3955" y="771550"/>
                <a:ext cx="18549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55" y="771550"/>
                <a:ext cx="185499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66101" y="1203598"/>
                <a:ext cx="335822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𝟖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01" y="1203598"/>
                <a:ext cx="3358227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2082800"/>
                <a:ext cx="30714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82800"/>
                <a:ext cx="307148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3954" y="2715766"/>
                <a:ext cx="2739083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4" y="2715766"/>
                <a:ext cx="2739083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729214"/>
                <a:ext cx="2739083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29214"/>
                <a:ext cx="2739083" cy="9307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4279" y="2715766"/>
                <a:ext cx="27470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79" y="2715766"/>
                <a:ext cx="274709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67944" y="3219822"/>
                <a:ext cx="274709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219822"/>
                <a:ext cx="2747099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39835" y="4174317"/>
                <a:ext cx="4116542" cy="73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(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835" y="4174317"/>
                <a:ext cx="4116542" cy="735714"/>
              </a:xfrm>
              <a:prstGeom prst="rect">
                <a:avLst/>
              </a:prstGeom>
              <a:blipFill>
                <a:blip r:embed="rId11"/>
                <a:stretch>
                  <a:fillRect l="-3259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39952" y="1590962"/>
                <a:ext cx="31354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𝟒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590962"/>
                <a:ext cx="3135410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848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5686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0394" y="20375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79512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ru-RU" sz="3200" b="1" dirty="0">
                <a:solidFill>
                  <a:srgbClr val="7030A0"/>
                </a:solidFill>
              </a:rPr>
              <a:t>3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№ </a:t>
            </a:r>
            <a:r>
              <a:rPr lang="en-US" sz="3200" b="1" dirty="0">
                <a:solidFill>
                  <a:srgbClr val="7030A0"/>
                </a:solidFill>
              </a:rPr>
              <a:t>42 </a:t>
            </a:r>
            <a:r>
              <a:rPr lang="ru-RU" sz="3200" b="1" dirty="0">
                <a:solidFill>
                  <a:srgbClr val="7030A0"/>
                </a:solidFill>
              </a:rPr>
              <a:t>(</a:t>
            </a:r>
            <a:r>
              <a:rPr lang="en-US" sz="3200" b="1" dirty="0" err="1">
                <a:solidFill>
                  <a:srgbClr val="7030A0"/>
                </a:solidFill>
              </a:rPr>
              <a:t>b,c</a:t>
            </a:r>
            <a:r>
              <a:rPr lang="en-US" sz="3200" b="1" dirty="0">
                <a:solidFill>
                  <a:srgbClr val="7030A0"/>
                </a:solidFill>
              </a:rPr>
              <a:t>), 43 </a:t>
            </a:r>
            <a:r>
              <a:rPr lang="ru-RU" sz="3200" b="1" dirty="0">
                <a:solidFill>
                  <a:srgbClr val="7030A0"/>
                </a:solidFill>
              </a:rPr>
              <a:t>(</a:t>
            </a:r>
            <a:r>
              <a:rPr lang="en-US" sz="3200" b="1" dirty="0" err="1">
                <a:solidFill>
                  <a:srgbClr val="7030A0"/>
                </a:solidFill>
              </a:rPr>
              <a:t>b,c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8024" y="4371950"/>
                <a:ext cx="3745000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𝟐𝟕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𝟏𝟏𝟐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71950"/>
                <a:ext cx="3745000" cy="735201"/>
              </a:xfrm>
              <a:prstGeom prst="rect">
                <a:avLst/>
              </a:prstGeom>
              <a:blipFill>
                <a:blip r:embed="rId13"/>
                <a:stretch>
                  <a:fillRect l="-3415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1048" y="771550"/>
            <a:ext cx="8282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11" y="1347614"/>
                <a:ext cx="2943498" cy="913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𝟏𝟔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1" y="1347614"/>
                <a:ext cx="2943498" cy="9136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6427" y="1347614"/>
                <a:ext cx="2374368" cy="91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𝟏𝟔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𝟖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427" y="1347614"/>
                <a:ext cx="2374368" cy="9134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464" y="2371770"/>
                <a:ext cx="2444644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4" y="2371770"/>
                <a:ext cx="2444644" cy="9256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31840" y="2753221"/>
                <a:ext cx="847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53221"/>
                <a:ext cx="84760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3568" y="3284086"/>
                <a:ext cx="2667462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086"/>
                <a:ext cx="2667462" cy="925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1048" y="3482152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3482152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11048" y="4227934"/>
            <a:ext cx="38289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8520" y="4227934"/>
                <a:ext cx="3061479" cy="928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0" y="4227934"/>
                <a:ext cx="3061479" cy="9283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44405" y="2321173"/>
                <a:ext cx="2308644" cy="928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05" y="2321173"/>
                <a:ext cx="2308644" cy="9283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40115" y="3329285"/>
                <a:ext cx="3968779" cy="928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𝟏𝟏𝟐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15" y="3329285"/>
                <a:ext cx="3968779" cy="92839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0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8024" y="4371950"/>
                <a:ext cx="3745000" cy="734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𝟏𝟏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71950"/>
                <a:ext cx="3745000" cy="734817"/>
              </a:xfrm>
              <a:prstGeom prst="rect">
                <a:avLst/>
              </a:prstGeom>
              <a:blipFill>
                <a:blip r:embed="rId3"/>
                <a:stretch>
                  <a:fillRect l="-3415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1048" y="771550"/>
            <a:ext cx="8282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40.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11" y="1347614"/>
                <a:ext cx="3040896" cy="909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1" y="1347614"/>
                <a:ext cx="3040896" cy="909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6427" y="1347614"/>
                <a:ext cx="2212464" cy="90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427" y="1347614"/>
                <a:ext cx="2212464" cy="9097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464" y="2371770"/>
                <a:ext cx="2221827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4" y="2371770"/>
                <a:ext cx="2221827" cy="9256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87824" y="2753221"/>
                <a:ext cx="14327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∙(−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753221"/>
                <a:ext cx="143270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3568" y="3284086"/>
                <a:ext cx="3222100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086"/>
                <a:ext cx="3222100" cy="925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1048" y="3482152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3482152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11048" y="4227934"/>
            <a:ext cx="38289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8520" y="4227934"/>
                <a:ext cx="4061753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0" y="4227934"/>
                <a:ext cx="4061753" cy="9278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44405" y="2321173"/>
                <a:ext cx="2308644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05" y="2321173"/>
                <a:ext cx="2308644" cy="9278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40115" y="3329285"/>
                <a:ext cx="3523144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15" y="3329285"/>
                <a:ext cx="3523144" cy="9278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506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87824" y="4260053"/>
                <a:ext cx="4045338" cy="736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260053"/>
                <a:ext cx="4045338" cy="736997"/>
              </a:xfrm>
              <a:prstGeom prst="rect">
                <a:avLst/>
              </a:prstGeom>
              <a:blipFill>
                <a:blip r:embed="rId3"/>
                <a:stretch>
                  <a:fillRect l="-3163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1048" y="771550"/>
            <a:ext cx="8282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11" y="1347614"/>
                <a:ext cx="2943498" cy="90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1" y="1347614"/>
                <a:ext cx="2943498" cy="9097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6427" y="1347614"/>
                <a:ext cx="2374368" cy="90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𝟖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𝟔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427" y="1347614"/>
                <a:ext cx="2374368" cy="9068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464" y="2371770"/>
                <a:ext cx="2444644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4" y="2371770"/>
                <a:ext cx="2444644" cy="9256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1048" y="2499742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2499742"/>
                <a:ext cx="54534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11048" y="3369174"/>
            <a:ext cx="38289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5536" y="3369174"/>
                <a:ext cx="3916970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69174"/>
                <a:ext cx="3916970" cy="9307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3229" y="2321173"/>
                <a:ext cx="185499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229" y="2321173"/>
                <a:ext cx="1854995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40115" y="3329285"/>
                <a:ext cx="240392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15" y="3329285"/>
                <a:ext cx="2403928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1917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87824" y="4260053"/>
                <a:ext cx="34810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260053"/>
                <a:ext cx="3481018" cy="538609"/>
              </a:xfrm>
              <a:prstGeom prst="rect">
                <a:avLst/>
              </a:prstGeom>
              <a:blipFill>
                <a:blip r:embed="rId3"/>
                <a:stretch>
                  <a:fillRect l="-367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1048" y="771550"/>
            <a:ext cx="8282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11" y="1347614"/>
                <a:ext cx="3302955" cy="852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1" y="1347614"/>
                <a:ext cx="3302955" cy="8526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59632" y="1504643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504643"/>
                <a:ext cx="54534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819508" y="2499742"/>
            <a:ext cx="38289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1442" y="2571750"/>
                <a:ext cx="36792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42" y="2571750"/>
                <a:ext cx="367927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5576" y="3185269"/>
                <a:ext cx="37930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⟹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85269"/>
                <a:ext cx="379309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28103" y="1717349"/>
                <a:ext cx="1522083" cy="854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03" y="1717349"/>
                <a:ext cx="1522083" cy="8544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2391" y="2787774"/>
                <a:ext cx="1341585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391" y="2787774"/>
                <a:ext cx="1341585" cy="9129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4814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6" grpId="0"/>
      <p:bldP spid="28" grpId="0"/>
      <p:bldP spid="29" grpId="0"/>
      <p:bldP spid="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659777" y="4155926"/>
                <a:ext cx="3809120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777" y="4155926"/>
                <a:ext cx="3809120" cy="736933"/>
              </a:xfrm>
              <a:prstGeom prst="rect">
                <a:avLst/>
              </a:prstGeom>
              <a:blipFill rotWithShape="0">
                <a:blip r:embed="rId3"/>
                <a:stretch>
                  <a:fillRect l="-3360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771550"/>
            <a:ext cx="63491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275606"/>
                <a:ext cx="3216522" cy="1116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deg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𝟒𝟗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deg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𝟑𝟒𝟑</m:t>
                                  </m:r>
                                </m:e>
                              </m:rad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75606"/>
                <a:ext cx="3216522" cy="11160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528" y="2499742"/>
                <a:ext cx="2741583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99742"/>
                <a:ext cx="2741583" cy="15171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856" y="4089254"/>
                <a:ext cx="394973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6" y="4089254"/>
                <a:ext cx="3949736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3539" y="1347614"/>
                <a:ext cx="2432717" cy="1179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539" y="1347614"/>
                <a:ext cx="2432717" cy="1179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3848" y="2787774"/>
                <a:ext cx="3110082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787774"/>
                <a:ext cx="3110082" cy="925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8184" y="2499742"/>
                <a:ext cx="2799100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499742"/>
                <a:ext cx="2799100" cy="15171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492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22" grpId="0"/>
      <p:bldP spid="7" grpId="0"/>
      <p:bldP spid="2" grpId="0"/>
      <p:bldP spid="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9777" y="4265389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777" y="4265389"/>
                <a:ext cx="2617704" cy="538609"/>
              </a:xfrm>
              <a:prstGeom prst="rect">
                <a:avLst/>
              </a:prstGeom>
              <a:blipFill>
                <a:blip r:embed="rId3"/>
                <a:stretch>
                  <a:fillRect l="-488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771550"/>
            <a:ext cx="63491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275606"/>
                <a:ext cx="2630207" cy="855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𝟔𝟒𝟖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𝟒𝟑𝟐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75606"/>
                <a:ext cx="2630207" cy="8555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2283718"/>
                <a:ext cx="33977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𝟔𝟒𝟖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𝟒𝟑𝟐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83718"/>
                <a:ext cx="339772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3973" y="2931790"/>
                <a:ext cx="1906548" cy="546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3" y="2931790"/>
                <a:ext cx="1906548" cy="5466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3435846"/>
                <a:ext cx="41695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35846"/>
                <a:ext cx="416953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16799" y="1275606"/>
                <a:ext cx="2826863" cy="546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𝟒𝟑𝟐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799" y="1275606"/>
                <a:ext cx="2826863" cy="5466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1006" y="1844824"/>
                <a:ext cx="2472600" cy="94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𝟒𝟑𝟐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006" y="1844824"/>
                <a:ext cx="2472600" cy="94692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54657" y="2877046"/>
                <a:ext cx="4324454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𝟒𝟑𝟐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𝟒𝟑𝟐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𝟏𝟐𝟖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57" y="2877046"/>
                <a:ext cx="4324454" cy="11451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560" y="3867894"/>
                <a:ext cx="3923446" cy="1183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dirty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67894"/>
                <a:ext cx="3923446" cy="11832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165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5" grpId="0"/>
      <p:bldP spid="14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07556" y="3435846"/>
                <a:ext cx="1696170" cy="1541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:endParaRPr lang="en-US" b="1" i="1" dirty="0">
                  <a:solidFill>
                    <a:srgbClr val="00B050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556" y="3435846"/>
                <a:ext cx="1696170" cy="1541384"/>
              </a:xfrm>
              <a:prstGeom prst="rect">
                <a:avLst/>
              </a:prstGeom>
              <a:blipFill>
                <a:blip r:embed="rId3"/>
                <a:stretch>
                  <a:fillRect l="-7914" t="-3968" r="-6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63491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195856"/>
                <a:ext cx="3699794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𝟖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𝟐𝟓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5856"/>
                <a:ext cx="3699794" cy="1087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4138" y="1131590"/>
                <a:ext cx="4496294" cy="695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38" y="1131590"/>
                <a:ext cx="4496294" cy="6955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07904" y="1673101"/>
                <a:ext cx="5260607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𝟐𝟓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673101"/>
                <a:ext cx="5260607" cy="6546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283718"/>
                <a:ext cx="3390287" cy="91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83718"/>
                <a:ext cx="3390287" cy="9134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3219822"/>
                <a:ext cx="3775521" cy="93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19822"/>
                <a:ext cx="3775521" cy="934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083918"/>
                <a:ext cx="2444644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83918"/>
                <a:ext cx="2444644" cy="92563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5925" y="4443958"/>
                <a:ext cx="847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925" y="4443958"/>
                <a:ext cx="84760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6250" y="2355726"/>
                <a:ext cx="2667460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50" y="2355726"/>
                <a:ext cx="2667460" cy="9256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3968" y="3182367"/>
                <a:ext cx="3077509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182367"/>
                <a:ext cx="3077509" cy="9278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3968" y="3982676"/>
                <a:ext cx="3061479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982676"/>
                <a:ext cx="3061479" cy="9278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5793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2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63491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203598"/>
                <a:ext cx="3111493" cy="1193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𝟔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03598"/>
                <a:ext cx="3111493" cy="1193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0779" y="2600468"/>
                <a:ext cx="2926250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79" y="2600468"/>
                <a:ext cx="2926250" cy="730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3608" y="3396008"/>
                <a:ext cx="1661865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96008"/>
                <a:ext cx="1661865" cy="730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5705" y="4212835"/>
                <a:ext cx="257115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05" y="4212835"/>
                <a:ext cx="2571153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8024" y="1347614"/>
                <a:ext cx="2947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47614"/>
                <a:ext cx="294779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2083260"/>
                <a:ext cx="1729191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083260"/>
                <a:ext cx="1729191" cy="7306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76056" y="2858328"/>
                <a:ext cx="1854995" cy="903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8328"/>
                <a:ext cx="1854995" cy="9030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8024" y="4057552"/>
                <a:ext cx="18549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57552"/>
                <a:ext cx="185499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31051" y="4011910"/>
                <a:ext cx="18549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051" y="4011910"/>
                <a:ext cx="185499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33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20" grpId="0"/>
      <p:bldP spid="15" grpId="0"/>
      <p:bldP spid="4" grpId="0"/>
      <p:bldP spid="5" grpId="0"/>
      <p:bldP spid="24" grpId="0"/>
      <p:bldP spid="6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a2056e320e84da17337944a3328d20833bf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14220</TotalTime>
  <Words>349</Words>
  <Application>Microsoft Office PowerPoint</Application>
  <PresentationFormat>Экран (16:9)</PresentationFormat>
  <Paragraphs>175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1203</cp:revision>
  <dcterms:created xsi:type="dcterms:W3CDTF">2020-04-09T07:32:19Z</dcterms:created>
  <dcterms:modified xsi:type="dcterms:W3CDTF">2020-12-05T08:50:16Z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