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heme/theme2.xml" ContentType="application/vnd.openxmlformats-officedocument.them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80" r:id="rId2"/>
    <p:sldId id="270" r:id="rId3"/>
    <p:sldId id="272" r:id="rId4"/>
    <p:sldId id="274" r:id="rId5"/>
    <p:sldId id="281" r:id="rId6"/>
    <p:sldId id="261" r:id="rId7"/>
    <p:sldId id="264" r:id="rId8"/>
    <p:sldId id="260" r:id="rId9"/>
    <p:sldId id="282" r:id="rId10"/>
    <p:sldId id="283" r:id="rId11"/>
    <p:sldId id="265" r:id="rId12"/>
    <p:sldId id="285" r:id="rId13"/>
    <p:sldId id="284" r:id="rId14"/>
    <p:sldId id="262" r:id="rId15"/>
    <p:sldId id="263" r:id="rId16"/>
    <p:sldId id="268" r:id="rId17"/>
    <p:sldId id="286" r:id="rId18"/>
    <p:sldId id="287" r:id="rId19"/>
    <p:sldId id="288" r:id="rId20"/>
    <p:sldId id="290" r:id="rId21"/>
    <p:sldId id="289" r:id="rId22"/>
    <p:sldId id="291" r:id="rId23"/>
  </p:sldIdLst>
  <p:sldSz cx="12192000" cy="6858000"/>
  <p:notesSz cx="6858000" cy="9144000"/>
  <p:custDataLst>
    <p:tags r:id="rId25"/>
  </p:custDataLst>
  <p:defaultTextStyle>
    <a:defPPr>
      <a:defRPr lang="uz-Cyrl-U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49" d="100"/>
          <a:sy n="49" d="100"/>
        </p:scale>
        <p:origin x="7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B1E132-9BA6-4652-AA25-43CE69304C47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A69E95-D25E-4FBC-AEF7-0585FC22F9B0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Данные эксперимента</a:t>
          </a:r>
          <a:endParaRPr lang="ru-RU" sz="2800" dirty="0">
            <a:solidFill>
              <a:schemeClr val="tx1"/>
            </a:solidFill>
          </a:endParaRPr>
        </a:p>
      </dgm:t>
    </dgm:pt>
    <dgm:pt modelId="{C0A9FD68-41AE-4CD1-B8FF-68A9137DCB50}" type="parTrans" cxnId="{9933E323-F4D4-405A-B673-F5E5E656F8D8}">
      <dgm:prSet/>
      <dgm:spPr/>
      <dgm:t>
        <a:bodyPr/>
        <a:lstStyle/>
        <a:p>
          <a:endParaRPr lang="ru-RU"/>
        </a:p>
      </dgm:t>
    </dgm:pt>
    <dgm:pt modelId="{7753B968-12A4-48B0-9BD8-C248B1F50A28}" type="sibTrans" cxnId="{9933E323-F4D4-405A-B673-F5E5E656F8D8}">
      <dgm:prSet/>
      <dgm:spPr/>
      <dgm:t>
        <a:bodyPr/>
        <a:lstStyle/>
        <a:p>
          <a:endParaRPr lang="ru-RU"/>
        </a:p>
      </dgm:t>
    </dgm:pt>
    <dgm:pt modelId="{385D5B1A-A759-4881-9E7A-20B008B3D28F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Теоретические основы</a:t>
          </a:r>
          <a:endParaRPr lang="ru-RU" sz="2800" dirty="0">
            <a:solidFill>
              <a:schemeClr val="tx1"/>
            </a:solidFill>
          </a:endParaRPr>
        </a:p>
      </dgm:t>
    </dgm:pt>
    <dgm:pt modelId="{3B7C3E35-1C81-46E9-9AB6-B7DE5EF20092}" type="parTrans" cxnId="{BCCB6E0A-1F94-49B1-8291-AAF0E8B4A577}">
      <dgm:prSet/>
      <dgm:spPr/>
      <dgm:t>
        <a:bodyPr/>
        <a:lstStyle/>
        <a:p>
          <a:endParaRPr lang="ru-RU"/>
        </a:p>
      </dgm:t>
    </dgm:pt>
    <dgm:pt modelId="{0044576F-A61F-484A-A708-079D3D43E6BA}" type="sibTrans" cxnId="{BCCB6E0A-1F94-49B1-8291-AAF0E8B4A577}">
      <dgm:prSet/>
      <dgm:spPr/>
      <dgm:t>
        <a:bodyPr/>
        <a:lstStyle/>
        <a:p>
          <a:endParaRPr lang="ru-RU"/>
        </a:p>
      </dgm:t>
    </dgm:pt>
    <dgm:pt modelId="{5E1864C7-4A94-460C-AEE0-83FF8A6E5117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солей</a:t>
          </a:r>
          <a:endParaRPr lang="ru-RU" sz="2800" dirty="0">
            <a:solidFill>
              <a:schemeClr val="tx1"/>
            </a:solidFill>
          </a:endParaRPr>
        </a:p>
      </dgm:t>
    </dgm:pt>
    <dgm:pt modelId="{8AD37281-648D-4721-BE9B-1AE6B54E29C5}" type="parTrans" cxnId="{E4DD44D5-8DBE-4240-841E-84C59D248F7A}">
      <dgm:prSet/>
      <dgm:spPr/>
      <dgm:t>
        <a:bodyPr/>
        <a:lstStyle/>
        <a:p>
          <a:endParaRPr lang="ru-RU"/>
        </a:p>
      </dgm:t>
    </dgm:pt>
    <dgm:pt modelId="{F940280E-C785-4582-832D-0AEB660EC141}" type="sibTrans" cxnId="{E4DD44D5-8DBE-4240-841E-84C59D248F7A}">
      <dgm:prSet/>
      <dgm:spPr/>
      <dgm:t>
        <a:bodyPr/>
        <a:lstStyle/>
        <a:p>
          <a:endParaRPr lang="ru-RU"/>
        </a:p>
      </dgm:t>
    </dgm:pt>
    <dgm:pt modelId="{88BB73FE-AF99-4ED4-81F1-76603D4AFF75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гидролиза</a:t>
          </a:r>
          <a:endParaRPr lang="ru-RU" sz="2800" dirty="0">
            <a:solidFill>
              <a:schemeClr val="tx1"/>
            </a:solidFill>
          </a:endParaRPr>
        </a:p>
      </dgm:t>
    </dgm:pt>
    <dgm:pt modelId="{97FB2DEF-251B-4242-A3B5-9063B42A63BE}" type="parTrans" cxnId="{3C84E9B3-D9BC-489C-8A60-58DD5B1ABB71}">
      <dgm:prSet/>
      <dgm:spPr/>
      <dgm:t>
        <a:bodyPr/>
        <a:lstStyle/>
        <a:p>
          <a:endParaRPr lang="ru-RU"/>
        </a:p>
      </dgm:t>
    </dgm:pt>
    <dgm:pt modelId="{45C318AC-E9CD-4149-B0B3-AD6ACB5BED6F}" type="sibTrans" cxnId="{3C84E9B3-D9BC-489C-8A60-58DD5B1ABB71}">
      <dgm:prSet/>
      <dgm:spPr/>
      <dgm:t>
        <a:bodyPr/>
        <a:lstStyle/>
        <a:p>
          <a:endParaRPr lang="ru-RU"/>
        </a:p>
      </dgm:t>
    </dgm:pt>
    <dgm:pt modelId="{1C955D33-895C-4610-85B1-C3B388BE8DDB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Проверка знаний</a:t>
          </a:r>
          <a:endParaRPr lang="ru-RU" sz="2800" dirty="0">
            <a:solidFill>
              <a:schemeClr val="tx1"/>
            </a:solidFill>
          </a:endParaRPr>
        </a:p>
      </dgm:t>
    </dgm:pt>
    <dgm:pt modelId="{D6AABC4A-91BB-4467-B1A0-F0FACFF00B51}" type="parTrans" cxnId="{E1E5019D-4AA3-474D-AC1D-96A622468D7F}">
      <dgm:prSet/>
      <dgm:spPr/>
      <dgm:t>
        <a:bodyPr/>
        <a:lstStyle/>
        <a:p>
          <a:endParaRPr lang="ru-RU"/>
        </a:p>
      </dgm:t>
    </dgm:pt>
    <dgm:pt modelId="{BE27B379-9EDF-439C-9CAD-3A34056B14B2}" type="sibTrans" cxnId="{E1E5019D-4AA3-474D-AC1D-96A622468D7F}">
      <dgm:prSet/>
      <dgm:spPr/>
      <dgm:t>
        <a:bodyPr/>
        <a:lstStyle/>
        <a:p>
          <a:endParaRPr lang="ru-RU"/>
        </a:p>
      </dgm:t>
    </dgm:pt>
    <dgm:pt modelId="{29290EE8-30BA-47D6-B343-3D0AC364DAF0}" type="pres">
      <dgm:prSet presAssocID="{0BB1E132-9BA6-4652-AA25-43CE69304C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F2103-719B-4D22-9B20-538AE8D01A9B}" type="pres">
      <dgm:prSet presAssocID="{D4A69E95-D25E-4FBC-AEF7-0585FC22F9B0}" presName="parentLin" presStyleCnt="0"/>
      <dgm:spPr/>
    </dgm:pt>
    <dgm:pt modelId="{E82DAAF6-3745-4CF1-A8BD-272518FEAC58}" type="pres">
      <dgm:prSet presAssocID="{D4A69E95-D25E-4FBC-AEF7-0585FC22F9B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69AB191-455B-4285-AA51-7B0F798E722D}" type="pres">
      <dgm:prSet presAssocID="{D4A69E95-D25E-4FBC-AEF7-0585FC22F9B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191A7-8D11-4F64-925C-1A66448C0F52}" type="pres">
      <dgm:prSet presAssocID="{D4A69E95-D25E-4FBC-AEF7-0585FC22F9B0}" presName="negativeSpace" presStyleCnt="0"/>
      <dgm:spPr/>
    </dgm:pt>
    <dgm:pt modelId="{19FD646E-FB3E-4698-A0CC-D07DDB995559}" type="pres">
      <dgm:prSet presAssocID="{D4A69E95-D25E-4FBC-AEF7-0585FC22F9B0}" presName="childText" presStyleLbl="conFgAcc1" presStyleIdx="0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E3295C5-EF18-4D6D-ACB4-CA78CCCBB14B}" type="pres">
      <dgm:prSet presAssocID="{7753B968-12A4-48B0-9BD8-C248B1F50A28}" presName="spaceBetweenRectangles" presStyleCnt="0"/>
      <dgm:spPr/>
    </dgm:pt>
    <dgm:pt modelId="{6018EAE8-14EA-45D0-A532-BDF4B2DF1C2A}" type="pres">
      <dgm:prSet presAssocID="{385D5B1A-A759-4881-9E7A-20B008B3D28F}" presName="parentLin" presStyleCnt="0"/>
      <dgm:spPr/>
    </dgm:pt>
    <dgm:pt modelId="{5A961B44-06EC-45A3-93AD-838A16EB01A9}" type="pres">
      <dgm:prSet presAssocID="{385D5B1A-A759-4881-9E7A-20B008B3D28F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EE24547-20DC-49DB-8373-E4334E63DB32}" type="pres">
      <dgm:prSet presAssocID="{385D5B1A-A759-4881-9E7A-20B008B3D28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A9286-1C26-458C-9DC1-1C726AA6AC13}" type="pres">
      <dgm:prSet presAssocID="{385D5B1A-A759-4881-9E7A-20B008B3D28F}" presName="negativeSpace" presStyleCnt="0"/>
      <dgm:spPr/>
    </dgm:pt>
    <dgm:pt modelId="{3A109842-3662-4C99-A991-76E335597C73}" type="pres">
      <dgm:prSet presAssocID="{385D5B1A-A759-4881-9E7A-20B008B3D28F}" presName="childText" presStyleLbl="conFgAcc1" presStyleIdx="1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09553D7A-6A84-4B41-ABAB-2AEE994BF677}" type="pres">
      <dgm:prSet presAssocID="{0044576F-A61F-484A-A708-079D3D43E6BA}" presName="spaceBetweenRectangles" presStyleCnt="0"/>
      <dgm:spPr/>
    </dgm:pt>
    <dgm:pt modelId="{8628C2BE-74D4-4096-BD94-A97B03C0259F}" type="pres">
      <dgm:prSet presAssocID="{5E1864C7-4A94-460C-AEE0-83FF8A6E5117}" presName="parentLin" presStyleCnt="0"/>
      <dgm:spPr/>
    </dgm:pt>
    <dgm:pt modelId="{7779AFC0-5DBE-431E-BA1D-FEE0E0F2F3D3}" type="pres">
      <dgm:prSet presAssocID="{5E1864C7-4A94-460C-AEE0-83FF8A6E5117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86594B80-4389-427C-BFFF-74D745AF6947}" type="pres">
      <dgm:prSet presAssocID="{5E1864C7-4A94-460C-AEE0-83FF8A6E511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EEB2D-FDEE-4DCB-8C3C-41384E5FAF64}" type="pres">
      <dgm:prSet presAssocID="{5E1864C7-4A94-460C-AEE0-83FF8A6E5117}" presName="negativeSpace" presStyleCnt="0"/>
      <dgm:spPr/>
    </dgm:pt>
    <dgm:pt modelId="{65717FE6-3979-423C-BD94-A24E78F82804}" type="pres">
      <dgm:prSet presAssocID="{5E1864C7-4A94-460C-AEE0-83FF8A6E5117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FA971333-3F20-4497-A013-4081B07CCA72}" type="pres">
      <dgm:prSet presAssocID="{F940280E-C785-4582-832D-0AEB660EC141}" presName="spaceBetweenRectangles" presStyleCnt="0"/>
      <dgm:spPr/>
    </dgm:pt>
    <dgm:pt modelId="{3736061E-F046-4FB7-A907-A21478F59F87}" type="pres">
      <dgm:prSet presAssocID="{88BB73FE-AF99-4ED4-81F1-76603D4AFF75}" presName="parentLin" presStyleCnt="0"/>
      <dgm:spPr/>
    </dgm:pt>
    <dgm:pt modelId="{EFD775C6-B65F-4085-B960-AA6690DF7FDC}" type="pres">
      <dgm:prSet presAssocID="{88BB73FE-AF99-4ED4-81F1-76603D4AFF75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1C3D87B7-AB11-405B-BC43-D91EE5E99BF8}" type="pres">
      <dgm:prSet presAssocID="{88BB73FE-AF99-4ED4-81F1-76603D4AFF7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10C3D-9ACC-4211-A6A2-C57DA5FD4ADC}" type="pres">
      <dgm:prSet presAssocID="{88BB73FE-AF99-4ED4-81F1-76603D4AFF75}" presName="negativeSpace" presStyleCnt="0"/>
      <dgm:spPr/>
    </dgm:pt>
    <dgm:pt modelId="{0312D9A8-B2B6-4AEB-90B3-741EF50B75B3}" type="pres">
      <dgm:prSet presAssocID="{88BB73FE-AF99-4ED4-81F1-76603D4AFF75}" presName="childText" presStyleLbl="conFgAcc1" presStyleIdx="3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BDC2D4E-7F0C-4C2A-9284-F96BDAEA7EE4}" type="pres">
      <dgm:prSet presAssocID="{45C318AC-E9CD-4149-B0B3-AD6ACB5BED6F}" presName="spaceBetweenRectangles" presStyleCnt="0"/>
      <dgm:spPr/>
    </dgm:pt>
    <dgm:pt modelId="{779DDEB9-8EEE-467A-8AB3-2B2C87E18CD4}" type="pres">
      <dgm:prSet presAssocID="{1C955D33-895C-4610-85B1-C3B388BE8DDB}" presName="parentLin" presStyleCnt="0"/>
      <dgm:spPr/>
    </dgm:pt>
    <dgm:pt modelId="{C24B8EDE-E66C-48D4-B0AA-02F3EA56CECF}" type="pres">
      <dgm:prSet presAssocID="{1C955D33-895C-4610-85B1-C3B388BE8DD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EA3908A5-DEBB-4EBE-B39F-35E24F9672B9}" type="pres">
      <dgm:prSet presAssocID="{1C955D33-895C-4610-85B1-C3B388BE8DD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33A79-4465-473D-BEA5-445DAAD5366F}" type="pres">
      <dgm:prSet presAssocID="{1C955D33-895C-4610-85B1-C3B388BE8DDB}" presName="negativeSpace" presStyleCnt="0"/>
      <dgm:spPr/>
    </dgm:pt>
    <dgm:pt modelId="{4C3019B1-3752-40A1-AC46-C6DDC7337956}" type="pres">
      <dgm:prSet presAssocID="{1C955D33-895C-4610-85B1-C3B388BE8DDB}" presName="childText" presStyleLbl="conFgAcc1" presStyleIdx="4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</dgm:ptLst>
  <dgm:cxnLst>
    <dgm:cxn modelId="{90729CA9-27BE-481F-9D61-C90D0E58EFF8}" type="presOf" srcId="{5E1864C7-4A94-460C-AEE0-83FF8A6E5117}" destId="{86594B80-4389-427C-BFFF-74D745AF6947}" srcOrd="1" destOrd="0" presId="urn:microsoft.com/office/officeart/2005/8/layout/list1"/>
    <dgm:cxn modelId="{76B6A04A-3C88-41A7-A105-B4960DAA96F9}" type="presOf" srcId="{385D5B1A-A759-4881-9E7A-20B008B3D28F}" destId="{5A961B44-06EC-45A3-93AD-838A16EB01A9}" srcOrd="0" destOrd="0" presId="urn:microsoft.com/office/officeart/2005/8/layout/list1"/>
    <dgm:cxn modelId="{1757B1A8-5B24-4C06-AF48-15412B51D093}" type="presOf" srcId="{1C955D33-895C-4610-85B1-C3B388BE8DDB}" destId="{EA3908A5-DEBB-4EBE-B39F-35E24F9672B9}" srcOrd="1" destOrd="0" presId="urn:microsoft.com/office/officeart/2005/8/layout/list1"/>
    <dgm:cxn modelId="{8F92A3AC-5C8E-4D92-BFB4-580B2177DBDA}" type="presOf" srcId="{5E1864C7-4A94-460C-AEE0-83FF8A6E5117}" destId="{7779AFC0-5DBE-431E-BA1D-FEE0E0F2F3D3}" srcOrd="0" destOrd="0" presId="urn:microsoft.com/office/officeart/2005/8/layout/list1"/>
    <dgm:cxn modelId="{D7D74D6E-9650-46D5-9B00-AD5979D5838D}" type="presOf" srcId="{88BB73FE-AF99-4ED4-81F1-76603D4AFF75}" destId="{EFD775C6-B65F-4085-B960-AA6690DF7FDC}" srcOrd="0" destOrd="0" presId="urn:microsoft.com/office/officeart/2005/8/layout/list1"/>
    <dgm:cxn modelId="{E76FCA74-9DD1-409E-A931-39246446796E}" type="presOf" srcId="{385D5B1A-A759-4881-9E7A-20B008B3D28F}" destId="{AEE24547-20DC-49DB-8373-E4334E63DB32}" srcOrd="1" destOrd="0" presId="urn:microsoft.com/office/officeart/2005/8/layout/list1"/>
    <dgm:cxn modelId="{0CA4A6A8-2AED-418E-A3A4-F89E915D47B9}" type="presOf" srcId="{D4A69E95-D25E-4FBC-AEF7-0585FC22F9B0}" destId="{569AB191-455B-4285-AA51-7B0F798E722D}" srcOrd="1" destOrd="0" presId="urn:microsoft.com/office/officeart/2005/8/layout/list1"/>
    <dgm:cxn modelId="{D7F1BE77-29D3-4712-8ED3-433EDE9EDC5C}" type="presOf" srcId="{88BB73FE-AF99-4ED4-81F1-76603D4AFF75}" destId="{1C3D87B7-AB11-405B-BC43-D91EE5E99BF8}" srcOrd="1" destOrd="0" presId="urn:microsoft.com/office/officeart/2005/8/layout/list1"/>
    <dgm:cxn modelId="{7A79CAC5-9668-4A0A-B837-E443F9013335}" type="presOf" srcId="{1C955D33-895C-4610-85B1-C3B388BE8DDB}" destId="{C24B8EDE-E66C-48D4-B0AA-02F3EA56CECF}" srcOrd="0" destOrd="0" presId="urn:microsoft.com/office/officeart/2005/8/layout/list1"/>
    <dgm:cxn modelId="{E4DD44D5-8DBE-4240-841E-84C59D248F7A}" srcId="{0BB1E132-9BA6-4652-AA25-43CE69304C47}" destId="{5E1864C7-4A94-460C-AEE0-83FF8A6E5117}" srcOrd="2" destOrd="0" parTransId="{8AD37281-648D-4721-BE9B-1AE6B54E29C5}" sibTransId="{F940280E-C785-4582-832D-0AEB660EC141}"/>
    <dgm:cxn modelId="{CD811B53-EF07-4BCC-BE54-899E8F712284}" type="presOf" srcId="{0BB1E132-9BA6-4652-AA25-43CE69304C47}" destId="{29290EE8-30BA-47D6-B343-3D0AC364DAF0}" srcOrd="0" destOrd="0" presId="urn:microsoft.com/office/officeart/2005/8/layout/list1"/>
    <dgm:cxn modelId="{E530B525-596E-411B-B8A1-F13AFEE2504E}" type="presOf" srcId="{D4A69E95-D25E-4FBC-AEF7-0585FC22F9B0}" destId="{E82DAAF6-3745-4CF1-A8BD-272518FEAC58}" srcOrd="0" destOrd="0" presId="urn:microsoft.com/office/officeart/2005/8/layout/list1"/>
    <dgm:cxn modelId="{E1E5019D-4AA3-474D-AC1D-96A622468D7F}" srcId="{0BB1E132-9BA6-4652-AA25-43CE69304C47}" destId="{1C955D33-895C-4610-85B1-C3B388BE8DDB}" srcOrd="4" destOrd="0" parTransId="{D6AABC4A-91BB-4467-B1A0-F0FACFF00B51}" sibTransId="{BE27B379-9EDF-439C-9CAD-3A34056B14B2}"/>
    <dgm:cxn modelId="{3C84E9B3-D9BC-489C-8A60-58DD5B1ABB71}" srcId="{0BB1E132-9BA6-4652-AA25-43CE69304C47}" destId="{88BB73FE-AF99-4ED4-81F1-76603D4AFF75}" srcOrd="3" destOrd="0" parTransId="{97FB2DEF-251B-4242-A3B5-9063B42A63BE}" sibTransId="{45C318AC-E9CD-4149-B0B3-AD6ACB5BED6F}"/>
    <dgm:cxn modelId="{BCCB6E0A-1F94-49B1-8291-AAF0E8B4A577}" srcId="{0BB1E132-9BA6-4652-AA25-43CE69304C47}" destId="{385D5B1A-A759-4881-9E7A-20B008B3D28F}" srcOrd="1" destOrd="0" parTransId="{3B7C3E35-1C81-46E9-9AB6-B7DE5EF20092}" sibTransId="{0044576F-A61F-484A-A708-079D3D43E6BA}"/>
    <dgm:cxn modelId="{9933E323-F4D4-405A-B673-F5E5E656F8D8}" srcId="{0BB1E132-9BA6-4652-AA25-43CE69304C47}" destId="{D4A69E95-D25E-4FBC-AEF7-0585FC22F9B0}" srcOrd="0" destOrd="0" parTransId="{C0A9FD68-41AE-4CD1-B8FF-68A9137DCB50}" sibTransId="{7753B968-12A4-48B0-9BD8-C248B1F50A28}"/>
    <dgm:cxn modelId="{087DB83A-6C99-4EA9-904B-EC38CDE7B2AE}" type="presParOf" srcId="{29290EE8-30BA-47D6-B343-3D0AC364DAF0}" destId="{78EF2103-719B-4D22-9B20-538AE8D01A9B}" srcOrd="0" destOrd="0" presId="urn:microsoft.com/office/officeart/2005/8/layout/list1"/>
    <dgm:cxn modelId="{1B96D3C1-7174-4F5D-8C52-99C950AC9834}" type="presParOf" srcId="{78EF2103-719B-4D22-9B20-538AE8D01A9B}" destId="{E82DAAF6-3745-4CF1-A8BD-272518FEAC58}" srcOrd="0" destOrd="0" presId="urn:microsoft.com/office/officeart/2005/8/layout/list1"/>
    <dgm:cxn modelId="{9EF75624-6B50-4571-BF64-256FF168A157}" type="presParOf" srcId="{78EF2103-719B-4D22-9B20-538AE8D01A9B}" destId="{569AB191-455B-4285-AA51-7B0F798E722D}" srcOrd="1" destOrd="0" presId="urn:microsoft.com/office/officeart/2005/8/layout/list1"/>
    <dgm:cxn modelId="{B56F3CD2-7964-4CC2-ACD0-1405B886B0EC}" type="presParOf" srcId="{29290EE8-30BA-47D6-B343-3D0AC364DAF0}" destId="{E9B191A7-8D11-4F64-925C-1A66448C0F52}" srcOrd="1" destOrd="0" presId="urn:microsoft.com/office/officeart/2005/8/layout/list1"/>
    <dgm:cxn modelId="{C40A2AA3-8465-499B-983D-58E14C01B27A}" type="presParOf" srcId="{29290EE8-30BA-47D6-B343-3D0AC364DAF0}" destId="{19FD646E-FB3E-4698-A0CC-D07DDB995559}" srcOrd="2" destOrd="0" presId="urn:microsoft.com/office/officeart/2005/8/layout/list1"/>
    <dgm:cxn modelId="{A3D39FA6-3831-438D-B084-9FD0A99E10BF}" type="presParOf" srcId="{29290EE8-30BA-47D6-B343-3D0AC364DAF0}" destId="{AE3295C5-EF18-4D6D-ACB4-CA78CCCBB14B}" srcOrd="3" destOrd="0" presId="urn:microsoft.com/office/officeart/2005/8/layout/list1"/>
    <dgm:cxn modelId="{7CCDED37-4EE4-40DD-B970-0154FB5E4BB8}" type="presParOf" srcId="{29290EE8-30BA-47D6-B343-3D0AC364DAF0}" destId="{6018EAE8-14EA-45D0-A532-BDF4B2DF1C2A}" srcOrd="4" destOrd="0" presId="urn:microsoft.com/office/officeart/2005/8/layout/list1"/>
    <dgm:cxn modelId="{9784A821-CB01-490C-870E-E265A03CA62A}" type="presParOf" srcId="{6018EAE8-14EA-45D0-A532-BDF4B2DF1C2A}" destId="{5A961B44-06EC-45A3-93AD-838A16EB01A9}" srcOrd="0" destOrd="0" presId="urn:microsoft.com/office/officeart/2005/8/layout/list1"/>
    <dgm:cxn modelId="{728A89C7-EB0E-4F99-AAA1-5A25078FFE10}" type="presParOf" srcId="{6018EAE8-14EA-45D0-A532-BDF4B2DF1C2A}" destId="{AEE24547-20DC-49DB-8373-E4334E63DB32}" srcOrd="1" destOrd="0" presId="urn:microsoft.com/office/officeart/2005/8/layout/list1"/>
    <dgm:cxn modelId="{8FA10271-48A2-4431-8106-23D129CA94A3}" type="presParOf" srcId="{29290EE8-30BA-47D6-B343-3D0AC364DAF0}" destId="{F62A9286-1C26-458C-9DC1-1C726AA6AC13}" srcOrd="5" destOrd="0" presId="urn:microsoft.com/office/officeart/2005/8/layout/list1"/>
    <dgm:cxn modelId="{0CD34ADC-423F-4DB9-9238-4D8BE7822EAE}" type="presParOf" srcId="{29290EE8-30BA-47D6-B343-3D0AC364DAF0}" destId="{3A109842-3662-4C99-A991-76E335597C73}" srcOrd="6" destOrd="0" presId="urn:microsoft.com/office/officeart/2005/8/layout/list1"/>
    <dgm:cxn modelId="{275AA203-5DBF-4D9C-8E3B-00E0A287D2C8}" type="presParOf" srcId="{29290EE8-30BA-47D6-B343-3D0AC364DAF0}" destId="{09553D7A-6A84-4B41-ABAB-2AEE994BF677}" srcOrd="7" destOrd="0" presId="urn:microsoft.com/office/officeart/2005/8/layout/list1"/>
    <dgm:cxn modelId="{C8A82324-1F41-455E-9B3A-DEC53166230E}" type="presParOf" srcId="{29290EE8-30BA-47D6-B343-3D0AC364DAF0}" destId="{8628C2BE-74D4-4096-BD94-A97B03C0259F}" srcOrd="8" destOrd="0" presId="urn:microsoft.com/office/officeart/2005/8/layout/list1"/>
    <dgm:cxn modelId="{F1E30275-DD07-4724-B751-68C916EDB01B}" type="presParOf" srcId="{8628C2BE-74D4-4096-BD94-A97B03C0259F}" destId="{7779AFC0-5DBE-431E-BA1D-FEE0E0F2F3D3}" srcOrd="0" destOrd="0" presId="urn:microsoft.com/office/officeart/2005/8/layout/list1"/>
    <dgm:cxn modelId="{1B70A9EB-2793-46B5-9A5C-1F07E24D9638}" type="presParOf" srcId="{8628C2BE-74D4-4096-BD94-A97B03C0259F}" destId="{86594B80-4389-427C-BFFF-74D745AF6947}" srcOrd="1" destOrd="0" presId="urn:microsoft.com/office/officeart/2005/8/layout/list1"/>
    <dgm:cxn modelId="{ECF518F9-C27A-4A85-8A28-D93EA7C517A2}" type="presParOf" srcId="{29290EE8-30BA-47D6-B343-3D0AC364DAF0}" destId="{C18EEB2D-FDEE-4DCB-8C3C-41384E5FAF64}" srcOrd="9" destOrd="0" presId="urn:microsoft.com/office/officeart/2005/8/layout/list1"/>
    <dgm:cxn modelId="{FB9401FA-2A8A-4652-88E9-0EB42968B386}" type="presParOf" srcId="{29290EE8-30BA-47D6-B343-3D0AC364DAF0}" destId="{65717FE6-3979-423C-BD94-A24E78F82804}" srcOrd="10" destOrd="0" presId="urn:microsoft.com/office/officeart/2005/8/layout/list1"/>
    <dgm:cxn modelId="{3098EF28-91EE-4812-B13C-EEFFA7785541}" type="presParOf" srcId="{29290EE8-30BA-47D6-B343-3D0AC364DAF0}" destId="{FA971333-3F20-4497-A013-4081B07CCA72}" srcOrd="11" destOrd="0" presId="urn:microsoft.com/office/officeart/2005/8/layout/list1"/>
    <dgm:cxn modelId="{910A2812-D049-4F39-8242-D175213221FC}" type="presParOf" srcId="{29290EE8-30BA-47D6-B343-3D0AC364DAF0}" destId="{3736061E-F046-4FB7-A907-A21478F59F87}" srcOrd="12" destOrd="0" presId="urn:microsoft.com/office/officeart/2005/8/layout/list1"/>
    <dgm:cxn modelId="{B489B4CE-C9C2-45CC-A676-223E7F134812}" type="presParOf" srcId="{3736061E-F046-4FB7-A907-A21478F59F87}" destId="{EFD775C6-B65F-4085-B960-AA6690DF7FDC}" srcOrd="0" destOrd="0" presId="urn:microsoft.com/office/officeart/2005/8/layout/list1"/>
    <dgm:cxn modelId="{0CBD093E-D82E-49AF-B8BA-69934EFDE108}" type="presParOf" srcId="{3736061E-F046-4FB7-A907-A21478F59F87}" destId="{1C3D87B7-AB11-405B-BC43-D91EE5E99BF8}" srcOrd="1" destOrd="0" presId="urn:microsoft.com/office/officeart/2005/8/layout/list1"/>
    <dgm:cxn modelId="{DDD8C347-FDB1-4DE7-A0AE-0705CB9515C7}" type="presParOf" srcId="{29290EE8-30BA-47D6-B343-3D0AC364DAF0}" destId="{C2910C3D-9ACC-4211-A6A2-C57DA5FD4ADC}" srcOrd="13" destOrd="0" presId="urn:microsoft.com/office/officeart/2005/8/layout/list1"/>
    <dgm:cxn modelId="{EB6F3F9F-7A36-4A50-BAA4-8D387FCF4D5A}" type="presParOf" srcId="{29290EE8-30BA-47D6-B343-3D0AC364DAF0}" destId="{0312D9A8-B2B6-4AEB-90B3-741EF50B75B3}" srcOrd="14" destOrd="0" presId="urn:microsoft.com/office/officeart/2005/8/layout/list1"/>
    <dgm:cxn modelId="{2D904710-DDD2-4223-BC77-8FDF30CD2050}" type="presParOf" srcId="{29290EE8-30BA-47D6-B343-3D0AC364DAF0}" destId="{ABDC2D4E-7F0C-4C2A-9284-F96BDAEA7EE4}" srcOrd="15" destOrd="0" presId="urn:microsoft.com/office/officeart/2005/8/layout/list1"/>
    <dgm:cxn modelId="{11C5C0C9-4248-4988-8D6E-08291D380838}" type="presParOf" srcId="{29290EE8-30BA-47D6-B343-3D0AC364DAF0}" destId="{779DDEB9-8EEE-467A-8AB3-2B2C87E18CD4}" srcOrd="16" destOrd="0" presId="urn:microsoft.com/office/officeart/2005/8/layout/list1"/>
    <dgm:cxn modelId="{15D24FBF-8D72-49B7-B351-C27CACB42091}" type="presParOf" srcId="{779DDEB9-8EEE-467A-8AB3-2B2C87E18CD4}" destId="{C24B8EDE-E66C-48D4-B0AA-02F3EA56CECF}" srcOrd="0" destOrd="0" presId="urn:microsoft.com/office/officeart/2005/8/layout/list1"/>
    <dgm:cxn modelId="{BDEE19C1-6D1C-4DED-BD38-88BEA55A4575}" type="presParOf" srcId="{779DDEB9-8EEE-467A-8AB3-2B2C87E18CD4}" destId="{EA3908A5-DEBB-4EBE-B39F-35E24F9672B9}" srcOrd="1" destOrd="0" presId="urn:microsoft.com/office/officeart/2005/8/layout/list1"/>
    <dgm:cxn modelId="{C142E039-EA38-4C2E-8C4E-7367F9ED468C}" type="presParOf" srcId="{29290EE8-30BA-47D6-B343-3D0AC364DAF0}" destId="{D0233A79-4465-473D-BEA5-445DAAD5366F}" srcOrd="17" destOrd="0" presId="urn:microsoft.com/office/officeart/2005/8/layout/list1"/>
    <dgm:cxn modelId="{B672F04F-F013-4FB3-90B9-378D5E95B88D}" type="presParOf" srcId="{29290EE8-30BA-47D6-B343-3D0AC364DAF0}" destId="{4C3019B1-3752-40A1-AC46-C6DDC733795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B1E132-9BA6-4652-AA25-43CE69304C47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A69E95-D25E-4FBC-AEF7-0585FC22F9B0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Данные эксперимента</a:t>
          </a:r>
          <a:endParaRPr lang="ru-RU" sz="2800" dirty="0">
            <a:solidFill>
              <a:schemeClr val="tx1"/>
            </a:solidFill>
          </a:endParaRPr>
        </a:p>
      </dgm:t>
    </dgm:pt>
    <dgm:pt modelId="{C0A9FD68-41AE-4CD1-B8FF-68A9137DCB50}" type="parTrans" cxnId="{9933E323-F4D4-405A-B673-F5E5E656F8D8}">
      <dgm:prSet/>
      <dgm:spPr/>
      <dgm:t>
        <a:bodyPr/>
        <a:lstStyle/>
        <a:p>
          <a:endParaRPr lang="ru-RU"/>
        </a:p>
      </dgm:t>
    </dgm:pt>
    <dgm:pt modelId="{7753B968-12A4-48B0-9BD8-C248B1F50A28}" type="sibTrans" cxnId="{9933E323-F4D4-405A-B673-F5E5E656F8D8}">
      <dgm:prSet/>
      <dgm:spPr/>
      <dgm:t>
        <a:bodyPr/>
        <a:lstStyle/>
        <a:p>
          <a:endParaRPr lang="ru-RU"/>
        </a:p>
      </dgm:t>
    </dgm:pt>
    <dgm:pt modelId="{385D5B1A-A759-4881-9E7A-20B008B3D28F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Теоретические основы</a:t>
          </a:r>
          <a:endParaRPr lang="ru-RU" sz="2800" dirty="0">
            <a:solidFill>
              <a:schemeClr val="tx1"/>
            </a:solidFill>
          </a:endParaRPr>
        </a:p>
      </dgm:t>
    </dgm:pt>
    <dgm:pt modelId="{3B7C3E35-1C81-46E9-9AB6-B7DE5EF20092}" type="parTrans" cxnId="{BCCB6E0A-1F94-49B1-8291-AAF0E8B4A577}">
      <dgm:prSet/>
      <dgm:spPr/>
      <dgm:t>
        <a:bodyPr/>
        <a:lstStyle/>
        <a:p>
          <a:endParaRPr lang="ru-RU"/>
        </a:p>
      </dgm:t>
    </dgm:pt>
    <dgm:pt modelId="{0044576F-A61F-484A-A708-079D3D43E6BA}" type="sibTrans" cxnId="{BCCB6E0A-1F94-49B1-8291-AAF0E8B4A577}">
      <dgm:prSet/>
      <dgm:spPr/>
      <dgm:t>
        <a:bodyPr/>
        <a:lstStyle/>
        <a:p>
          <a:endParaRPr lang="ru-RU"/>
        </a:p>
      </dgm:t>
    </dgm:pt>
    <dgm:pt modelId="{5E1864C7-4A94-460C-AEE0-83FF8A6E5117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солей</a:t>
          </a:r>
          <a:endParaRPr lang="ru-RU" sz="2800" dirty="0">
            <a:solidFill>
              <a:schemeClr val="tx1"/>
            </a:solidFill>
          </a:endParaRPr>
        </a:p>
      </dgm:t>
    </dgm:pt>
    <dgm:pt modelId="{8AD37281-648D-4721-BE9B-1AE6B54E29C5}" type="parTrans" cxnId="{E4DD44D5-8DBE-4240-841E-84C59D248F7A}">
      <dgm:prSet/>
      <dgm:spPr/>
      <dgm:t>
        <a:bodyPr/>
        <a:lstStyle/>
        <a:p>
          <a:endParaRPr lang="ru-RU"/>
        </a:p>
      </dgm:t>
    </dgm:pt>
    <dgm:pt modelId="{F940280E-C785-4582-832D-0AEB660EC141}" type="sibTrans" cxnId="{E4DD44D5-8DBE-4240-841E-84C59D248F7A}">
      <dgm:prSet/>
      <dgm:spPr/>
      <dgm:t>
        <a:bodyPr/>
        <a:lstStyle/>
        <a:p>
          <a:endParaRPr lang="ru-RU"/>
        </a:p>
      </dgm:t>
    </dgm:pt>
    <dgm:pt modelId="{88BB73FE-AF99-4ED4-81F1-76603D4AFF75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гидролиза</a:t>
          </a:r>
          <a:endParaRPr lang="ru-RU" sz="2800" dirty="0">
            <a:solidFill>
              <a:schemeClr val="tx1"/>
            </a:solidFill>
          </a:endParaRPr>
        </a:p>
      </dgm:t>
    </dgm:pt>
    <dgm:pt modelId="{97FB2DEF-251B-4242-A3B5-9063B42A63BE}" type="parTrans" cxnId="{3C84E9B3-D9BC-489C-8A60-58DD5B1ABB71}">
      <dgm:prSet/>
      <dgm:spPr/>
      <dgm:t>
        <a:bodyPr/>
        <a:lstStyle/>
        <a:p>
          <a:endParaRPr lang="ru-RU"/>
        </a:p>
      </dgm:t>
    </dgm:pt>
    <dgm:pt modelId="{45C318AC-E9CD-4149-B0B3-AD6ACB5BED6F}" type="sibTrans" cxnId="{3C84E9B3-D9BC-489C-8A60-58DD5B1ABB71}">
      <dgm:prSet/>
      <dgm:spPr/>
      <dgm:t>
        <a:bodyPr/>
        <a:lstStyle/>
        <a:p>
          <a:endParaRPr lang="ru-RU"/>
        </a:p>
      </dgm:t>
    </dgm:pt>
    <dgm:pt modelId="{1C955D33-895C-4610-85B1-C3B388BE8DDB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Проверка знаний</a:t>
          </a:r>
          <a:endParaRPr lang="ru-RU" sz="2800" dirty="0">
            <a:solidFill>
              <a:schemeClr val="tx1"/>
            </a:solidFill>
          </a:endParaRPr>
        </a:p>
      </dgm:t>
    </dgm:pt>
    <dgm:pt modelId="{D6AABC4A-91BB-4467-B1A0-F0FACFF00B51}" type="parTrans" cxnId="{E1E5019D-4AA3-474D-AC1D-96A622468D7F}">
      <dgm:prSet/>
      <dgm:spPr/>
      <dgm:t>
        <a:bodyPr/>
        <a:lstStyle/>
        <a:p>
          <a:endParaRPr lang="ru-RU"/>
        </a:p>
      </dgm:t>
    </dgm:pt>
    <dgm:pt modelId="{BE27B379-9EDF-439C-9CAD-3A34056B14B2}" type="sibTrans" cxnId="{E1E5019D-4AA3-474D-AC1D-96A622468D7F}">
      <dgm:prSet/>
      <dgm:spPr/>
      <dgm:t>
        <a:bodyPr/>
        <a:lstStyle/>
        <a:p>
          <a:endParaRPr lang="ru-RU"/>
        </a:p>
      </dgm:t>
    </dgm:pt>
    <dgm:pt modelId="{29290EE8-30BA-47D6-B343-3D0AC364DAF0}" type="pres">
      <dgm:prSet presAssocID="{0BB1E132-9BA6-4652-AA25-43CE69304C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F2103-719B-4D22-9B20-538AE8D01A9B}" type="pres">
      <dgm:prSet presAssocID="{D4A69E95-D25E-4FBC-AEF7-0585FC22F9B0}" presName="parentLin" presStyleCnt="0"/>
      <dgm:spPr/>
    </dgm:pt>
    <dgm:pt modelId="{E82DAAF6-3745-4CF1-A8BD-272518FEAC58}" type="pres">
      <dgm:prSet presAssocID="{D4A69E95-D25E-4FBC-AEF7-0585FC22F9B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69AB191-455B-4285-AA51-7B0F798E722D}" type="pres">
      <dgm:prSet presAssocID="{D4A69E95-D25E-4FBC-AEF7-0585FC22F9B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191A7-8D11-4F64-925C-1A66448C0F52}" type="pres">
      <dgm:prSet presAssocID="{D4A69E95-D25E-4FBC-AEF7-0585FC22F9B0}" presName="negativeSpace" presStyleCnt="0"/>
      <dgm:spPr/>
    </dgm:pt>
    <dgm:pt modelId="{19FD646E-FB3E-4698-A0CC-D07DDB995559}" type="pres">
      <dgm:prSet presAssocID="{D4A69E95-D25E-4FBC-AEF7-0585FC22F9B0}" presName="childText" presStyleLbl="conFgAcc1" presStyleIdx="0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E3295C5-EF18-4D6D-ACB4-CA78CCCBB14B}" type="pres">
      <dgm:prSet presAssocID="{7753B968-12A4-48B0-9BD8-C248B1F50A28}" presName="spaceBetweenRectangles" presStyleCnt="0"/>
      <dgm:spPr/>
    </dgm:pt>
    <dgm:pt modelId="{6018EAE8-14EA-45D0-A532-BDF4B2DF1C2A}" type="pres">
      <dgm:prSet presAssocID="{385D5B1A-A759-4881-9E7A-20B008B3D28F}" presName="parentLin" presStyleCnt="0"/>
      <dgm:spPr/>
    </dgm:pt>
    <dgm:pt modelId="{5A961B44-06EC-45A3-93AD-838A16EB01A9}" type="pres">
      <dgm:prSet presAssocID="{385D5B1A-A759-4881-9E7A-20B008B3D28F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EE24547-20DC-49DB-8373-E4334E63DB32}" type="pres">
      <dgm:prSet presAssocID="{385D5B1A-A759-4881-9E7A-20B008B3D28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A9286-1C26-458C-9DC1-1C726AA6AC13}" type="pres">
      <dgm:prSet presAssocID="{385D5B1A-A759-4881-9E7A-20B008B3D28F}" presName="negativeSpace" presStyleCnt="0"/>
      <dgm:spPr/>
    </dgm:pt>
    <dgm:pt modelId="{3A109842-3662-4C99-A991-76E335597C73}" type="pres">
      <dgm:prSet presAssocID="{385D5B1A-A759-4881-9E7A-20B008B3D28F}" presName="childText" presStyleLbl="conFgAcc1" presStyleIdx="1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09553D7A-6A84-4B41-ABAB-2AEE994BF677}" type="pres">
      <dgm:prSet presAssocID="{0044576F-A61F-484A-A708-079D3D43E6BA}" presName="spaceBetweenRectangles" presStyleCnt="0"/>
      <dgm:spPr/>
    </dgm:pt>
    <dgm:pt modelId="{8628C2BE-74D4-4096-BD94-A97B03C0259F}" type="pres">
      <dgm:prSet presAssocID="{5E1864C7-4A94-460C-AEE0-83FF8A6E5117}" presName="parentLin" presStyleCnt="0"/>
      <dgm:spPr/>
    </dgm:pt>
    <dgm:pt modelId="{7779AFC0-5DBE-431E-BA1D-FEE0E0F2F3D3}" type="pres">
      <dgm:prSet presAssocID="{5E1864C7-4A94-460C-AEE0-83FF8A6E5117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86594B80-4389-427C-BFFF-74D745AF6947}" type="pres">
      <dgm:prSet presAssocID="{5E1864C7-4A94-460C-AEE0-83FF8A6E511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EEB2D-FDEE-4DCB-8C3C-41384E5FAF64}" type="pres">
      <dgm:prSet presAssocID="{5E1864C7-4A94-460C-AEE0-83FF8A6E5117}" presName="negativeSpace" presStyleCnt="0"/>
      <dgm:spPr/>
    </dgm:pt>
    <dgm:pt modelId="{65717FE6-3979-423C-BD94-A24E78F82804}" type="pres">
      <dgm:prSet presAssocID="{5E1864C7-4A94-460C-AEE0-83FF8A6E5117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FA971333-3F20-4497-A013-4081B07CCA72}" type="pres">
      <dgm:prSet presAssocID="{F940280E-C785-4582-832D-0AEB660EC141}" presName="spaceBetweenRectangles" presStyleCnt="0"/>
      <dgm:spPr/>
    </dgm:pt>
    <dgm:pt modelId="{3736061E-F046-4FB7-A907-A21478F59F87}" type="pres">
      <dgm:prSet presAssocID="{88BB73FE-AF99-4ED4-81F1-76603D4AFF75}" presName="parentLin" presStyleCnt="0"/>
      <dgm:spPr/>
    </dgm:pt>
    <dgm:pt modelId="{EFD775C6-B65F-4085-B960-AA6690DF7FDC}" type="pres">
      <dgm:prSet presAssocID="{88BB73FE-AF99-4ED4-81F1-76603D4AFF75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1C3D87B7-AB11-405B-BC43-D91EE5E99BF8}" type="pres">
      <dgm:prSet presAssocID="{88BB73FE-AF99-4ED4-81F1-76603D4AFF7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10C3D-9ACC-4211-A6A2-C57DA5FD4ADC}" type="pres">
      <dgm:prSet presAssocID="{88BB73FE-AF99-4ED4-81F1-76603D4AFF75}" presName="negativeSpace" presStyleCnt="0"/>
      <dgm:spPr/>
    </dgm:pt>
    <dgm:pt modelId="{0312D9A8-B2B6-4AEB-90B3-741EF50B75B3}" type="pres">
      <dgm:prSet presAssocID="{88BB73FE-AF99-4ED4-81F1-76603D4AFF75}" presName="childText" presStyleLbl="conFgAcc1" presStyleIdx="3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BDC2D4E-7F0C-4C2A-9284-F96BDAEA7EE4}" type="pres">
      <dgm:prSet presAssocID="{45C318AC-E9CD-4149-B0B3-AD6ACB5BED6F}" presName="spaceBetweenRectangles" presStyleCnt="0"/>
      <dgm:spPr/>
    </dgm:pt>
    <dgm:pt modelId="{779DDEB9-8EEE-467A-8AB3-2B2C87E18CD4}" type="pres">
      <dgm:prSet presAssocID="{1C955D33-895C-4610-85B1-C3B388BE8DDB}" presName="parentLin" presStyleCnt="0"/>
      <dgm:spPr/>
    </dgm:pt>
    <dgm:pt modelId="{C24B8EDE-E66C-48D4-B0AA-02F3EA56CECF}" type="pres">
      <dgm:prSet presAssocID="{1C955D33-895C-4610-85B1-C3B388BE8DD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EA3908A5-DEBB-4EBE-B39F-35E24F9672B9}" type="pres">
      <dgm:prSet presAssocID="{1C955D33-895C-4610-85B1-C3B388BE8DD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33A79-4465-473D-BEA5-445DAAD5366F}" type="pres">
      <dgm:prSet presAssocID="{1C955D33-895C-4610-85B1-C3B388BE8DDB}" presName="negativeSpace" presStyleCnt="0"/>
      <dgm:spPr/>
    </dgm:pt>
    <dgm:pt modelId="{4C3019B1-3752-40A1-AC46-C6DDC7337956}" type="pres">
      <dgm:prSet presAssocID="{1C955D33-895C-4610-85B1-C3B388BE8DDB}" presName="childText" presStyleLbl="conFgAcc1" presStyleIdx="4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</dgm:ptLst>
  <dgm:cxnLst>
    <dgm:cxn modelId="{90729CA9-27BE-481F-9D61-C90D0E58EFF8}" type="presOf" srcId="{5E1864C7-4A94-460C-AEE0-83FF8A6E5117}" destId="{86594B80-4389-427C-BFFF-74D745AF6947}" srcOrd="1" destOrd="0" presId="urn:microsoft.com/office/officeart/2005/8/layout/list1"/>
    <dgm:cxn modelId="{76B6A04A-3C88-41A7-A105-B4960DAA96F9}" type="presOf" srcId="{385D5B1A-A759-4881-9E7A-20B008B3D28F}" destId="{5A961B44-06EC-45A3-93AD-838A16EB01A9}" srcOrd="0" destOrd="0" presId="urn:microsoft.com/office/officeart/2005/8/layout/list1"/>
    <dgm:cxn modelId="{1757B1A8-5B24-4C06-AF48-15412B51D093}" type="presOf" srcId="{1C955D33-895C-4610-85B1-C3B388BE8DDB}" destId="{EA3908A5-DEBB-4EBE-B39F-35E24F9672B9}" srcOrd="1" destOrd="0" presId="urn:microsoft.com/office/officeart/2005/8/layout/list1"/>
    <dgm:cxn modelId="{8F92A3AC-5C8E-4D92-BFB4-580B2177DBDA}" type="presOf" srcId="{5E1864C7-4A94-460C-AEE0-83FF8A6E5117}" destId="{7779AFC0-5DBE-431E-BA1D-FEE0E0F2F3D3}" srcOrd="0" destOrd="0" presId="urn:microsoft.com/office/officeart/2005/8/layout/list1"/>
    <dgm:cxn modelId="{D7D74D6E-9650-46D5-9B00-AD5979D5838D}" type="presOf" srcId="{88BB73FE-AF99-4ED4-81F1-76603D4AFF75}" destId="{EFD775C6-B65F-4085-B960-AA6690DF7FDC}" srcOrd="0" destOrd="0" presId="urn:microsoft.com/office/officeart/2005/8/layout/list1"/>
    <dgm:cxn modelId="{E76FCA74-9DD1-409E-A931-39246446796E}" type="presOf" srcId="{385D5B1A-A759-4881-9E7A-20B008B3D28F}" destId="{AEE24547-20DC-49DB-8373-E4334E63DB32}" srcOrd="1" destOrd="0" presId="urn:microsoft.com/office/officeart/2005/8/layout/list1"/>
    <dgm:cxn modelId="{0CA4A6A8-2AED-418E-A3A4-F89E915D47B9}" type="presOf" srcId="{D4A69E95-D25E-4FBC-AEF7-0585FC22F9B0}" destId="{569AB191-455B-4285-AA51-7B0F798E722D}" srcOrd="1" destOrd="0" presId="urn:microsoft.com/office/officeart/2005/8/layout/list1"/>
    <dgm:cxn modelId="{D7F1BE77-29D3-4712-8ED3-433EDE9EDC5C}" type="presOf" srcId="{88BB73FE-AF99-4ED4-81F1-76603D4AFF75}" destId="{1C3D87B7-AB11-405B-BC43-D91EE5E99BF8}" srcOrd="1" destOrd="0" presId="urn:microsoft.com/office/officeart/2005/8/layout/list1"/>
    <dgm:cxn modelId="{7A79CAC5-9668-4A0A-B837-E443F9013335}" type="presOf" srcId="{1C955D33-895C-4610-85B1-C3B388BE8DDB}" destId="{C24B8EDE-E66C-48D4-B0AA-02F3EA56CECF}" srcOrd="0" destOrd="0" presId="urn:microsoft.com/office/officeart/2005/8/layout/list1"/>
    <dgm:cxn modelId="{E4DD44D5-8DBE-4240-841E-84C59D248F7A}" srcId="{0BB1E132-9BA6-4652-AA25-43CE69304C47}" destId="{5E1864C7-4A94-460C-AEE0-83FF8A6E5117}" srcOrd="2" destOrd="0" parTransId="{8AD37281-648D-4721-BE9B-1AE6B54E29C5}" sibTransId="{F940280E-C785-4582-832D-0AEB660EC141}"/>
    <dgm:cxn modelId="{CD811B53-EF07-4BCC-BE54-899E8F712284}" type="presOf" srcId="{0BB1E132-9BA6-4652-AA25-43CE69304C47}" destId="{29290EE8-30BA-47D6-B343-3D0AC364DAF0}" srcOrd="0" destOrd="0" presId="urn:microsoft.com/office/officeart/2005/8/layout/list1"/>
    <dgm:cxn modelId="{E530B525-596E-411B-B8A1-F13AFEE2504E}" type="presOf" srcId="{D4A69E95-D25E-4FBC-AEF7-0585FC22F9B0}" destId="{E82DAAF6-3745-4CF1-A8BD-272518FEAC58}" srcOrd="0" destOrd="0" presId="urn:microsoft.com/office/officeart/2005/8/layout/list1"/>
    <dgm:cxn modelId="{E1E5019D-4AA3-474D-AC1D-96A622468D7F}" srcId="{0BB1E132-9BA6-4652-AA25-43CE69304C47}" destId="{1C955D33-895C-4610-85B1-C3B388BE8DDB}" srcOrd="4" destOrd="0" parTransId="{D6AABC4A-91BB-4467-B1A0-F0FACFF00B51}" sibTransId="{BE27B379-9EDF-439C-9CAD-3A34056B14B2}"/>
    <dgm:cxn modelId="{3C84E9B3-D9BC-489C-8A60-58DD5B1ABB71}" srcId="{0BB1E132-9BA6-4652-AA25-43CE69304C47}" destId="{88BB73FE-AF99-4ED4-81F1-76603D4AFF75}" srcOrd="3" destOrd="0" parTransId="{97FB2DEF-251B-4242-A3B5-9063B42A63BE}" sibTransId="{45C318AC-E9CD-4149-B0B3-AD6ACB5BED6F}"/>
    <dgm:cxn modelId="{BCCB6E0A-1F94-49B1-8291-AAF0E8B4A577}" srcId="{0BB1E132-9BA6-4652-AA25-43CE69304C47}" destId="{385D5B1A-A759-4881-9E7A-20B008B3D28F}" srcOrd="1" destOrd="0" parTransId="{3B7C3E35-1C81-46E9-9AB6-B7DE5EF20092}" sibTransId="{0044576F-A61F-484A-A708-079D3D43E6BA}"/>
    <dgm:cxn modelId="{9933E323-F4D4-405A-B673-F5E5E656F8D8}" srcId="{0BB1E132-9BA6-4652-AA25-43CE69304C47}" destId="{D4A69E95-D25E-4FBC-AEF7-0585FC22F9B0}" srcOrd="0" destOrd="0" parTransId="{C0A9FD68-41AE-4CD1-B8FF-68A9137DCB50}" sibTransId="{7753B968-12A4-48B0-9BD8-C248B1F50A28}"/>
    <dgm:cxn modelId="{087DB83A-6C99-4EA9-904B-EC38CDE7B2AE}" type="presParOf" srcId="{29290EE8-30BA-47D6-B343-3D0AC364DAF0}" destId="{78EF2103-719B-4D22-9B20-538AE8D01A9B}" srcOrd="0" destOrd="0" presId="urn:microsoft.com/office/officeart/2005/8/layout/list1"/>
    <dgm:cxn modelId="{1B96D3C1-7174-4F5D-8C52-99C950AC9834}" type="presParOf" srcId="{78EF2103-719B-4D22-9B20-538AE8D01A9B}" destId="{E82DAAF6-3745-4CF1-A8BD-272518FEAC58}" srcOrd="0" destOrd="0" presId="urn:microsoft.com/office/officeart/2005/8/layout/list1"/>
    <dgm:cxn modelId="{9EF75624-6B50-4571-BF64-256FF168A157}" type="presParOf" srcId="{78EF2103-719B-4D22-9B20-538AE8D01A9B}" destId="{569AB191-455B-4285-AA51-7B0F798E722D}" srcOrd="1" destOrd="0" presId="urn:microsoft.com/office/officeart/2005/8/layout/list1"/>
    <dgm:cxn modelId="{B56F3CD2-7964-4CC2-ACD0-1405B886B0EC}" type="presParOf" srcId="{29290EE8-30BA-47D6-B343-3D0AC364DAF0}" destId="{E9B191A7-8D11-4F64-925C-1A66448C0F52}" srcOrd="1" destOrd="0" presId="urn:microsoft.com/office/officeart/2005/8/layout/list1"/>
    <dgm:cxn modelId="{C40A2AA3-8465-499B-983D-58E14C01B27A}" type="presParOf" srcId="{29290EE8-30BA-47D6-B343-3D0AC364DAF0}" destId="{19FD646E-FB3E-4698-A0CC-D07DDB995559}" srcOrd="2" destOrd="0" presId="urn:microsoft.com/office/officeart/2005/8/layout/list1"/>
    <dgm:cxn modelId="{A3D39FA6-3831-438D-B084-9FD0A99E10BF}" type="presParOf" srcId="{29290EE8-30BA-47D6-B343-3D0AC364DAF0}" destId="{AE3295C5-EF18-4D6D-ACB4-CA78CCCBB14B}" srcOrd="3" destOrd="0" presId="urn:microsoft.com/office/officeart/2005/8/layout/list1"/>
    <dgm:cxn modelId="{7CCDED37-4EE4-40DD-B970-0154FB5E4BB8}" type="presParOf" srcId="{29290EE8-30BA-47D6-B343-3D0AC364DAF0}" destId="{6018EAE8-14EA-45D0-A532-BDF4B2DF1C2A}" srcOrd="4" destOrd="0" presId="urn:microsoft.com/office/officeart/2005/8/layout/list1"/>
    <dgm:cxn modelId="{9784A821-CB01-490C-870E-E265A03CA62A}" type="presParOf" srcId="{6018EAE8-14EA-45D0-A532-BDF4B2DF1C2A}" destId="{5A961B44-06EC-45A3-93AD-838A16EB01A9}" srcOrd="0" destOrd="0" presId="urn:microsoft.com/office/officeart/2005/8/layout/list1"/>
    <dgm:cxn modelId="{728A89C7-EB0E-4F99-AAA1-5A25078FFE10}" type="presParOf" srcId="{6018EAE8-14EA-45D0-A532-BDF4B2DF1C2A}" destId="{AEE24547-20DC-49DB-8373-E4334E63DB32}" srcOrd="1" destOrd="0" presId="urn:microsoft.com/office/officeart/2005/8/layout/list1"/>
    <dgm:cxn modelId="{8FA10271-48A2-4431-8106-23D129CA94A3}" type="presParOf" srcId="{29290EE8-30BA-47D6-B343-3D0AC364DAF0}" destId="{F62A9286-1C26-458C-9DC1-1C726AA6AC13}" srcOrd="5" destOrd="0" presId="urn:microsoft.com/office/officeart/2005/8/layout/list1"/>
    <dgm:cxn modelId="{0CD34ADC-423F-4DB9-9238-4D8BE7822EAE}" type="presParOf" srcId="{29290EE8-30BA-47D6-B343-3D0AC364DAF0}" destId="{3A109842-3662-4C99-A991-76E335597C73}" srcOrd="6" destOrd="0" presId="urn:microsoft.com/office/officeart/2005/8/layout/list1"/>
    <dgm:cxn modelId="{275AA203-5DBF-4D9C-8E3B-00E0A287D2C8}" type="presParOf" srcId="{29290EE8-30BA-47D6-B343-3D0AC364DAF0}" destId="{09553D7A-6A84-4B41-ABAB-2AEE994BF677}" srcOrd="7" destOrd="0" presId="urn:microsoft.com/office/officeart/2005/8/layout/list1"/>
    <dgm:cxn modelId="{C8A82324-1F41-455E-9B3A-DEC53166230E}" type="presParOf" srcId="{29290EE8-30BA-47D6-B343-3D0AC364DAF0}" destId="{8628C2BE-74D4-4096-BD94-A97B03C0259F}" srcOrd="8" destOrd="0" presId="urn:microsoft.com/office/officeart/2005/8/layout/list1"/>
    <dgm:cxn modelId="{F1E30275-DD07-4724-B751-68C916EDB01B}" type="presParOf" srcId="{8628C2BE-74D4-4096-BD94-A97B03C0259F}" destId="{7779AFC0-5DBE-431E-BA1D-FEE0E0F2F3D3}" srcOrd="0" destOrd="0" presId="urn:microsoft.com/office/officeart/2005/8/layout/list1"/>
    <dgm:cxn modelId="{1B70A9EB-2793-46B5-9A5C-1F07E24D9638}" type="presParOf" srcId="{8628C2BE-74D4-4096-BD94-A97B03C0259F}" destId="{86594B80-4389-427C-BFFF-74D745AF6947}" srcOrd="1" destOrd="0" presId="urn:microsoft.com/office/officeart/2005/8/layout/list1"/>
    <dgm:cxn modelId="{ECF518F9-C27A-4A85-8A28-D93EA7C517A2}" type="presParOf" srcId="{29290EE8-30BA-47D6-B343-3D0AC364DAF0}" destId="{C18EEB2D-FDEE-4DCB-8C3C-41384E5FAF64}" srcOrd="9" destOrd="0" presId="urn:microsoft.com/office/officeart/2005/8/layout/list1"/>
    <dgm:cxn modelId="{FB9401FA-2A8A-4652-88E9-0EB42968B386}" type="presParOf" srcId="{29290EE8-30BA-47D6-B343-3D0AC364DAF0}" destId="{65717FE6-3979-423C-BD94-A24E78F82804}" srcOrd="10" destOrd="0" presId="urn:microsoft.com/office/officeart/2005/8/layout/list1"/>
    <dgm:cxn modelId="{3098EF28-91EE-4812-B13C-EEFFA7785541}" type="presParOf" srcId="{29290EE8-30BA-47D6-B343-3D0AC364DAF0}" destId="{FA971333-3F20-4497-A013-4081B07CCA72}" srcOrd="11" destOrd="0" presId="urn:microsoft.com/office/officeart/2005/8/layout/list1"/>
    <dgm:cxn modelId="{910A2812-D049-4F39-8242-D175213221FC}" type="presParOf" srcId="{29290EE8-30BA-47D6-B343-3D0AC364DAF0}" destId="{3736061E-F046-4FB7-A907-A21478F59F87}" srcOrd="12" destOrd="0" presId="urn:microsoft.com/office/officeart/2005/8/layout/list1"/>
    <dgm:cxn modelId="{B489B4CE-C9C2-45CC-A676-223E7F134812}" type="presParOf" srcId="{3736061E-F046-4FB7-A907-A21478F59F87}" destId="{EFD775C6-B65F-4085-B960-AA6690DF7FDC}" srcOrd="0" destOrd="0" presId="urn:microsoft.com/office/officeart/2005/8/layout/list1"/>
    <dgm:cxn modelId="{0CBD093E-D82E-49AF-B8BA-69934EFDE108}" type="presParOf" srcId="{3736061E-F046-4FB7-A907-A21478F59F87}" destId="{1C3D87B7-AB11-405B-BC43-D91EE5E99BF8}" srcOrd="1" destOrd="0" presId="urn:microsoft.com/office/officeart/2005/8/layout/list1"/>
    <dgm:cxn modelId="{DDD8C347-FDB1-4DE7-A0AE-0705CB9515C7}" type="presParOf" srcId="{29290EE8-30BA-47D6-B343-3D0AC364DAF0}" destId="{C2910C3D-9ACC-4211-A6A2-C57DA5FD4ADC}" srcOrd="13" destOrd="0" presId="urn:microsoft.com/office/officeart/2005/8/layout/list1"/>
    <dgm:cxn modelId="{EB6F3F9F-7A36-4A50-BAA4-8D387FCF4D5A}" type="presParOf" srcId="{29290EE8-30BA-47D6-B343-3D0AC364DAF0}" destId="{0312D9A8-B2B6-4AEB-90B3-741EF50B75B3}" srcOrd="14" destOrd="0" presId="urn:microsoft.com/office/officeart/2005/8/layout/list1"/>
    <dgm:cxn modelId="{2D904710-DDD2-4223-BC77-8FDF30CD2050}" type="presParOf" srcId="{29290EE8-30BA-47D6-B343-3D0AC364DAF0}" destId="{ABDC2D4E-7F0C-4C2A-9284-F96BDAEA7EE4}" srcOrd="15" destOrd="0" presId="urn:microsoft.com/office/officeart/2005/8/layout/list1"/>
    <dgm:cxn modelId="{11C5C0C9-4248-4988-8D6E-08291D380838}" type="presParOf" srcId="{29290EE8-30BA-47D6-B343-3D0AC364DAF0}" destId="{779DDEB9-8EEE-467A-8AB3-2B2C87E18CD4}" srcOrd="16" destOrd="0" presId="urn:microsoft.com/office/officeart/2005/8/layout/list1"/>
    <dgm:cxn modelId="{15D24FBF-8D72-49B7-B351-C27CACB42091}" type="presParOf" srcId="{779DDEB9-8EEE-467A-8AB3-2B2C87E18CD4}" destId="{C24B8EDE-E66C-48D4-B0AA-02F3EA56CECF}" srcOrd="0" destOrd="0" presId="urn:microsoft.com/office/officeart/2005/8/layout/list1"/>
    <dgm:cxn modelId="{BDEE19C1-6D1C-4DED-BD38-88BEA55A4575}" type="presParOf" srcId="{779DDEB9-8EEE-467A-8AB3-2B2C87E18CD4}" destId="{EA3908A5-DEBB-4EBE-B39F-35E24F9672B9}" srcOrd="1" destOrd="0" presId="urn:microsoft.com/office/officeart/2005/8/layout/list1"/>
    <dgm:cxn modelId="{C142E039-EA38-4C2E-8C4E-7367F9ED468C}" type="presParOf" srcId="{29290EE8-30BA-47D6-B343-3D0AC364DAF0}" destId="{D0233A79-4465-473D-BEA5-445DAAD5366F}" srcOrd="17" destOrd="0" presId="urn:microsoft.com/office/officeart/2005/8/layout/list1"/>
    <dgm:cxn modelId="{B672F04F-F013-4FB3-90B9-378D5E95B88D}" type="presParOf" srcId="{29290EE8-30BA-47D6-B343-3D0AC364DAF0}" destId="{4C3019B1-3752-40A1-AC46-C6DDC733795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B1E132-9BA6-4652-AA25-43CE69304C47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A69E95-D25E-4FBC-AEF7-0585FC22F9B0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Данные эксперимента</a:t>
          </a:r>
          <a:endParaRPr lang="ru-RU" sz="2800" dirty="0">
            <a:solidFill>
              <a:schemeClr val="tx1"/>
            </a:solidFill>
          </a:endParaRPr>
        </a:p>
      </dgm:t>
    </dgm:pt>
    <dgm:pt modelId="{C0A9FD68-41AE-4CD1-B8FF-68A9137DCB50}" type="parTrans" cxnId="{9933E323-F4D4-405A-B673-F5E5E656F8D8}">
      <dgm:prSet/>
      <dgm:spPr/>
      <dgm:t>
        <a:bodyPr/>
        <a:lstStyle/>
        <a:p>
          <a:endParaRPr lang="ru-RU"/>
        </a:p>
      </dgm:t>
    </dgm:pt>
    <dgm:pt modelId="{7753B968-12A4-48B0-9BD8-C248B1F50A28}" type="sibTrans" cxnId="{9933E323-F4D4-405A-B673-F5E5E656F8D8}">
      <dgm:prSet/>
      <dgm:spPr/>
      <dgm:t>
        <a:bodyPr/>
        <a:lstStyle/>
        <a:p>
          <a:endParaRPr lang="ru-RU"/>
        </a:p>
      </dgm:t>
    </dgm:pt>
    <dgm:pt modelId="{385D5B1A-A759-4881-9E7A-20B008B3D28F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Теоретические основы</a:t>
          </a:r>
          <a:endParaRPr lang="ru-RU" sz="2800" dirty="0">
            <a:solidFill>
              <a:schemeClr val="tx1"/>
            </a:solidFill>
          </a:endParaRPr>
        </a:p>
      </dgm:t>
    </dgm:pt>
    <dgm:pt modelId="{3B7C3E35-1C81-46E9-9AB6-B7DE5EF20092}" type="parTrans" cxnId="{BCCB6E0A-1F94-49B1-8291-AAF0E8B4A577}">
      <dgm:prSet/>
      <dgm:spPr/>
      <dgm:t>
        <a:bodyPr/>
        <a:lstStyle/>
        <a:p>
          <a:endParaRPr lang="ru-RU"/>
        </a:p>
      </dgm:t>
    </dgm:pt>
    <dgm:pt modelId="{0044576F-A61F-484A-A708-079D3D43E6BA}" type="sibTrans" cxnId="{BCCB6E0A-1F94-49B1-8291-AAF0E8B4A577}">
      <dgm:prSet/>
      <dgm:spPr/>
      <dgm:t>
        <a:bodyPr/>
        <a:lstStyle/>
        <a:p>
          <a:endParaRPr lang="ru-RU"/>
        </a:p>
      </dgm:t>
    </dgm:pt>
    <dgm:pt modelId="{5E1864C7-4A94-460C-AEE0-83FF8A6E5117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солей</a:t>
          </a:r>
          <a:endParaRPr lang="ru-RU" sz="2800" dirty="0">
            <a:solidFill>
              <a:schemeClr val="tx1"/>
            </a:solidFill>
          </a:endParaRPr>
        </a:p>
      </dgm:t>
    </dgm:pt>
    <dgm:pt modelId="{8AD37281-648D-4721-BE9B-1AE6B54E29C5}" type="parTrans" cxnId="{E4DD44D5-8DBE-4240-841E-84C59D248F7A}">
      <dgm:prSet/>
      <dgm:spPr/>
      <dgm:t>
        <a:bodyPr/>
        <a:lstStyle/>
        <a:p>
          <a:endParaRPr lang="ru-RU"/>
        </a:p>
      </dgm:t>
    </dgm:pt>
    <dgm:pt modelId="{F940280E-C785-4582-832D-0AEB660EC141}" type="sibTrans" cxnId="{E4DD44D5-8DBE-4240-841E-84C59D248F7A}">
      <dgm:prSet/>
      <dgm:spPr/>
      <dgm:t>
        <a:bodyPr/>
        <a:lstStyle/>
        <a:p>
          <a:endParaRPr lang="ru-RU"/>
        </a:p>
      </dgm:t>
    </dgm:pt>
    <dgm:pt modelId="{88BB73FE-AF99-4ED4-81F1-76603D4AFF75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гидролиза</a:t>
          </a:r>
          <a:endParaRPr lang="ru-RU" sz="2800" dirty="0">
            <a:solidFill>
              <a:schemeClr val="tx1"/>
            </a:solidFill>
          </a:endParaRPr>
        </a:p>
      </dgm:t>
    </dgm:pt>
    <dgm:pt modelId="{97FB2DEF-251B-4242-A3B5-9063B42A63BE}" type="parTrans" cxnId="{3C84E9B3-D9BC-489C-8A60-58DD5B1ABB71}">
      <dgm:prSet/>
      <dgm:spPr/>
      <dgm:t>
        <a:bodyPr/>
        <a:lstStyle/>
        <a:p>
          <a:endParaRPr lang="ru-RU"/>
        </a:p>
      </dgm:t>
    </dgm:pt>
    <dgm:pt modelId="{45C318AC-E9CD-4149-B0B3-AD6ACB5BED6F}" type="sibTrans" cxnId="{3C84E9B3-D9BC-489C-8A60-58DD5B1ABB71}">
      <dgm:prSet/>
      <dgm:spPr/>
      <dgm:t>
        <a:bodyPr/>
        <a:lstStyle/>
        <a:p>
          <a:endParaRPr lang="ru-RU"/>
        </a:p>
      </dgm:t>
    </dgm:pt>
    <dgm:pt modelId="{1C955D33-895C-4610-85B1-C3B388BE8DDB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Проверка знаний</a:t>
          </a:r>
          <a:endParaRPr lang="ru-RU" sz="2800" dirty="0">
            <a:solidFill>
              <a:schemeClr val="tx1"/>
            </a:solidFill>
          </a:endParaRPr>
        </a:p>
      </dgm:t>
    </dgm:pt>
    <dgm:pt modelId="{D6AABC4A-91BB-4467-B1A0-F0FACFF00B51}" type="parTrans" cxnId="{E1E5019D-4AA3-474D-AC1D-96A622468D7F}">
      <dgm:prSet/>
      <dgm:spPr/>
      <dgm:t>
        <a:bodyPr/>
        <a:lstStyle/>
        <a:p>
          <a:endParaRPr lang="ru-RU"/>
        </a:p>
      </dgm:t>
    </dgm:pt>
    <dgm:pt modelId="{BE27B379-9EDF-439C-9CAD-3A34056B14B2}" type="sibTrans" cxnId="{E1E5019D-4AA3-474D-AC1D-96A622468D7F}">
      <dgm:prSet/>
      <dgm:spPr/>
      <dgm:t>
        <a:bodyPr/>
        <a:lstStyle/>
        <a:p>
          <a:endParaRPr lang="ru-RU"/>
        </a:p>
      </dgm:t>
    </dgm:pt>
    <dgm:pt modelId="{29290EE8-30BA-47D6-B343-3D0AC364DAF0}" type="pres">
      <dgm:prSet presAssocID="{0BB1E132-9BA6-4652-AA25-43CE69304C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F2103-719B-4D22-9B20-538AE8D01A9B}" type="pres">
      <dgm:prSet presAssocID="{D4A69E95-D25E-4FBC-AEF7-0585FC22F9B0}" presName="parentLin" presStyleCnt="0"/>
      <dgm:spPr/>
    </dgm:pt>
    <dgm:pt modelId="{E82DAAF6-3745-4CF1-A8BD-272518FEAC58}" type="pres">
      <dgm:prSet presAssocID="{D4A69E95-D25E-4FBC-AEF7-0585FC22F9B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69AB191-455B-4285-AA51-7B0F798E722D}" type="pres">
      <dgm:prSet presAssocID="{D4A69E95-D25E-4FBC-AEF7-0585FC22F9B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191A7-8D11-4F64-925C-1A66448C0F52}" type="pres">
      <dgm:prSet presAssocID="{D4A69E95-D25E-4FBC-AEF7-0585FC22F9B0}" presName="negativeSpace" presStyleCnt="0"/>
      <dgm:spPr/>
    </dgm:pt>
    <dgm:pt modelId="{19FD646E-FB3E-4698-A0CC-D07DDB995559}" type="pres">
      <dgm:prSet presAssocID="{D4A69E95-D25E-4FBC-AEF7-0585FC22F9B0}" presName="childText" presStyleLbl="conFgAcc1" presStyleIdx="0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E3295C5-EF18-4D6D-ACB4-CA78CCCBB14B}" type="pres">
      <dgm:prSet presAssocID="{7753B968-12A4-48B0-9BD8-C248B1F50A28}" presName="spaceBetweenRectangles" presStyleCnt="0"/>
      <dgm:spPr/>
    </dgm:pt>
    <dgm:pt modelId="{6018EAE8-14EA-45D0-A532-BDF4B2DF1C2A}" type="pres">
      <dgm:prSet presAssocID="{385D5B1A-A759-4881-9E7A-20B008B3D28F}" presName="parentLin" presStyleCnt="0"/>
      <dgm:spPr/>
    </dgm:pt>
    <dgm:pt modelId="{5A961B44-06EC-45A3-93AD-838A16EB01A9}" type="pres">
      <dgm:prSet presAssocID="{385D5B1A-A759-4881-9E7A-20B008B3D28F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EE24547-20DC-49DB-8373-E4334E63DB32}" type="pres">
      <dgm:prSet presAssocID="{385D5B1A-A759-4881-9E7A-20B008B3D28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A9286-1C26-458C-9DC1-1C726AA6AC13}" type="pres">
      <dgm:prSet presAssocID="{385D5B1A-A759-4881-9E7A-20B008B3D28F}" presName="negativeSpace" presStyleCnt="0"/>
      <dgm:spPr/>
    </dgm:pt>
    <dgm:pt modelId="{3A109842-3662-4C99-A991-76E335597C73}" type="pres">
      <dgm:prSet presAssocID="{385D5B1A-A759-4881-9E7A-20B008B3D28F}" presName="childText" presStyleLbl="conFgAcc1" presStyleIdx="1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09553D7A-6A84-4B41-ABAB-2AEE994BF677}" type="pres">
      <dgm:prSet presAssocID="{0044576F-A61F-484A-A708-079D3D43E6BA}" presName="spaceBetweenRectangles" presStyleCnt="0"/>
      <dgm:spPr/>
    </dgm:pt>
    <dgm:pt modelId="{8628C2BE-74D4-4096-BD94-A97B03C0259F}" type="pres">
      <dgm:prSet presAssocID="{5E1864C7-4A94-460C-AEE0-83FF8A6E5117}" presName="parentLin" presStyleCnt="0"/>
      <dgm:spPr/>
    </dgm:pt>
    <dgm:pt modelId="{7779AFC0-5DBE-431E-BA1D-FEE0E0F2F3D3}" type="pres">
      <dgm:prSet presAssocID="{5E1864C7-4A94-460C-AEE0-83FF8A6E5117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86594B80-4389-427C-BFFF-74D745AF6947}" type="pres">
      <dgm:prSet presAssocID="{5E1864C7-4A94-460C-AEE0-83FF8A6E511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EEB2D-FDEE-4DCB-8C3C-41384E5FAF64}" type="pres">
      <dgm:prSet presAssocID="{5E1864C7-4A94-460C-AEE0-83FF8A6E5117}" presName="negativeSpace" presStyleCnt="0"/>
      <dgm:spPr/>
    </dgm:pt>
    <dgm:pt modelId="{65717FE6-3979-423C-BD94-A24E78F82804}" type="pres">
      <dgm:prSet presAssocID="{5E1864C7-4A94-460C-AEE0-83FF8A6E5117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FA971333-3F20-4497-A013-4081B07CCA72}" type="pres">
      <dgm:prSet presAssocID="{F940280E-C785-4582-832D-0AEB660EC141}" presName="spaceBetweenRectangles" presStyleCnt="0"/>
      <dgm:spPr/>
    </dgm:pt>
    <dgm:pt modelId="{3736061E-F046-4FB7-A907-A21478F59F87}" type="pres">
      <dgm:prSet presAssocID="{88BB73FE-AF99-4ED4-81F1-76603D4AFF75}" presName="parentLin" presStyleCnt="0"/>
      <dgm:spPr/>
    </dgm:pt>
    <dgm:pt modelId="{EFD775C6-B65F-4085-B960-AA6690DF7FDC}" type="pres">
      <dgm:prSet presAssocID="{88BB73FE-AF99-4ED4-81F1-76603D4AFF75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1C3D87B7-AB11-405B-BC43-D91EE5E99BF8}" type="pres">
      <dgm:prSet presAssocID="{88BB73FE-AF99-4ED4-81F1-76603D4AFF7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10C3D-9ACC-4211-A6A2-C57DA5FD4ADC}" type="pres">
      <dgm:prSet presAssocID="{88BB73FE-AF99-4ED4-81F1-76603D4AFF75}" presName="negativeSpace" presStyleCnt="0"/>
      <dgm:spPr/>
    </dgm:pt>
    <dgm:pt modelId="{0312D9A8-B2B6-4AEB-90B3-741EF50B75B3}" type="pres">
      <dgm:prSet presAssocID="{88BB73FE-AF99-4ED4-81F1-76603D4AFF75}" presName="childText" presStyleLbl="conFgAcc1" presStyleIdx="3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BDC2D4E-7F0C-4C2A-9284-F96BDAEA7EE4}" type="pres">
      <dgm:prSet presAssocID="{45C318AC-E9CD-4149-B0B3-AD6ACB5BED6F}" presName="spaceBetweenRectangles" presStyleCnt="0"/>
      <dgm:spPr/>
    </dgm:pt>
    <dgm:pt modelId="{779DDEB9-8EEE-467A-8AB3-2B2C87E18CD4}" type="pres">
      <dgm:prSet presAssocID="{1C955D33-895C-4610-85B1-C3B388BE8DDB}" presName="parentLin" presStyleCnt="0"/>
      <dgm:spPr/>
    </dgm:pt>
    <dgm:pt modelId="{C24B8EDE-E66C-48D4-B0AA-02F3EA56CECF}" type="pres">
      <dgm:prSet presAssocID="{1C955D33-895C-4610-85B1-C3B388BE8DD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EA3908A5-DEBB-4EBE-B39F-35E24F9672B9}" type="pres">
      <dgm:prSet presAssocID="{1C955D33-895C-4610-85B1-C3B388BE8DD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33A79-4465-473D-BEA5-445DAAD5366F}" type="pres">
      <dgm:prSet presAssocID="{1C955D33-895C-4610-85B1-C3B388BE8DDB}" presName="negativeSpace" presStyleCnt="0"/>
      <dgm:spPr/>
    </dgm:pt>
    <dgm:pt modelId="{4C3019B1-3752-40A1-AC46-C6DDC7337956}" type="pres">
      <dgm:prSet presAssocID="{1C955D33-895C-4610-85B1-C3B388BE8DDB}" presName="childText" presStyleLbl="conFgAcc1" presStyleIdx="4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</dgm:ptLst>
  <dgm:cxnLst>
    <dgm:cxn modelId="{90729CA9-27BE-481F-9D61-C90D0E58EFF8}" type="presOf" srcId="{5E1864C7-4A94-460C-AEE0-83FF8A6E5117}" destId="{86594B80-4389-427C-BFFF-74D745AF6947}" srcOrd="1" destOrd="0" presId="urn:microsoft.com/office/officeart/2005/8/layout/list1"/>
    <dgm:cxn modelId="{76B6A04A-3C88-41A7-A105-B4960DAA96F9}" type="presOf" srcId="{385D5B1A-A759-4881-9E7A-20B008B3D28F}" destId="{5A961B44-06EC-45A3-93AD-838A16EB01A9}" srcOrd="0" destOrd="0" presId="urn:microsoft.com/office/officeart/2005/8/layout/list1"/>
    <dgm:cxn modelId="{1757B1A8-5B24-4C06-AF48-15412B51D093}" type="presOf" srcId="{1C955D33-895C-4610-85B1-C3B388BE8DDB}" destId="{EA3908A5-DEBB-4EBE-B39F-35E24F9672B9}" srcOrd="1" destOrd="0" presId="urn:microsoft.com/office/officeart/2005/8/layout/list1"/>
    <dgm:cxn modelId="{8F92A3AC-5C8E-4D92-BFB4-580B2177DBDA}" type="presOf" srcId="{5E1864C7-4A94-460C-AEE0-83FF8A6E5117}" destId="{7779AFC0-5DBE-431E-BA1D-FEE0E0F2F3D3}" srcOrd="0" destOrd="0" presId="urn:microsoft.com/office/officeart/2005/8/layout/list1"/>
    <dgm:cxn modelId="{D7D74D6E-9650-46D5-9B00-AD5979D5838D}" type="presOf" srcId="{88BB73FE-AF99-4ED4-81F1-76603D4AFF75}" destId="{EFD775C6-B65F-4085-B960-AA6690DF7FDC}" srcOrd="0" destOrd="0" presId="urn:microsoft.com/office/officeart/2005/8/layout/list1"/>
    <dgm:cxn modelId="{E76FCA74-9DD1-409E-A931-39246446796E}" type="presOf" srcId="{385D5B1A-A759-4881-9E7A-20B008B3D28F}" destId="{AEE24547-20DC-49DB-8373-E4334E63DB32}" srcOrd="1" destOrd="0" presId="urn:microsoft.com/office/officeart/2005/8/layout/list1"/>
    <dgm:cxn modelId="{0CA4A6A8-2AED-418E-A3A4-F89E915D47B9}" type="presOf" srcId="{D4A69E95-D25E-4FBC-AEF7-0585FC22F9B0}" destId="{569AB191-455B-4285-AA51-7B0F798E722D}" srcOrd="1" destOrd="0" presId="urn:microsoft.com/office/officeart/2005/8/layout/list1"/>
    <dgm:cxn modelId="{D7F1BE77-29D3-4712-8ED3-433EDE9EDC5C}" type="presOf" srcId="{88BB73FE-AF99-4ED4-81F1-76603D4AFF75}" destId="{1C3D87B7-AB11-405B-BC43-D91EE5E99BF8}" srcOrd="1" destOrd="0" presId="urn:microsoft.com/office/officeart/2005/8/layout/list1"/>
    <dgm:cxn modelId="{7A79CAC5-9668-4A0A-B837-E443F9013335}" type="presOf" srcId="{1C955D33-895C-4610-85B1-C3B388BE8DDB}" destId="{C24B8EDE-E66C-48D4-B0AA-02F3EA56CECF}" srcOrd="0" destOrd="0" presId="urn:microsoft.com/office/officeart/2005/8/layout/list1"/>
    <dgm:cxn modelId="{E4DD44D5-8DBE-4240-841E-84C59D248F7A}" srcId="{0BB1E132-9BA6-4652-AA25-43CE69304C47}" destId="{5E1864C7-4A94-460C-AEE0-83FF8A6E5117}" srcOrd="2" destOrd="0" parTransId="{8AD37281-648D-4721-BE9B-1AE6B54E29C5}" sibTransId="{F940280E-C785-4582-832D-0AEB660EC141}"/>
    <dgm:cxn modelId="{CD811B53-EF07-4BCC-BE54-899E8F712284}" type="presOf" srcId="{0BB1E132-9BA6-4652-AA25-43CE69304C47}" destId="{29290EE8-30BA-47D6-B343-3D0AC364DAF0}" srcOrd="0" destOrd="0" presId="urn:microsoft.com/office/officeart/2005/8/layout/list1"/>
    <dgm:cxn modelId="{E530B525-596E-411B-B8A1-F13AFEE2504E}" type="presOf" srcId="{D4A69E95-D25E-4FBC-AEF7-0585FC22F9B0}" destId="{E82DAAF6-3745-4CF1-A8BD-272518FEAC58}" srcOrd="0" destOrd="0" presId="urn:microsoft.com/office/officeart/2005/8/layout/list1"/>
    <dgm:cxn modelId="{E1E5019D-4AA3-474D-AC1D-96A622468D7F}" srcId="{0BB1E132-9BA6-4652-AA25-43CE69304C47}" destId="{1C955D33-895C-4610-85B1-C3B388BE8DDB}" srcOrd="4" destOrd="0" parTransId="{D6AABC4A-91BB-4467-B1A0-F0FACFF00B51}" sibTransId="{BE27B379-9EDF-439C-9CAD-3A34056B14B2}"/>
    <dgm:cxn modelId="{3C84E9B3-D9BC-489C-8A60-58DD5B1ABB71}" srcId="{0BB1E132-9BA6-4652-AA25-43CE69304C47}" destId="{88BB73FE-AF99-4ED4-81F1-76603D4AFF75}" srcOrd="3" destOrd="0" parTransId="{97FB2DEF-251B-4242-A3B5-9063B42A63BE}" sibTransId="{45C318AC-E9CD-4149-B0B3-AD6ACB5BED6F}"/>
    <dgm:cxn modelId="{BCCB6E0A-1F94-49B1-8291-AAF0E8B4A577}" srcId="{0BB1E132-9BA6-4652-AA25-43CE69304C47}" destId="{385D5B1A-A759-4881-9E7A-20B008B3D28F}" srcOrd="1" destOrd="0" parTransId="{3B7C3E35-1C81-46E9-9AB6-B7DE5EF20092}" sibTransId="{0044576F-A61F-484A-A708-079D3D43E6BA}"/>
    <dgm:cxn modelId="{9933E323-F4D4-405A-B673-F5E5E656F8D8}" srcId="{0BB1E132-9BA6-4652-AA25-43CE69304C47}" destId="{D4A69E95-D25E-4FBC-AEF7-0585FC22F9B0}" srcOrd="0" destOrd="0" parTransId="{C0A9FD68-41AE-4CD1-B8FF-68A9137DCB50}" sibTransId="{7753B968-12A4-48B0-9BD8-C248B1F50A28}"/>
    <dgm:cxn modelId="{087DB83A-6C99-4EA9-904B-EC38CDE7B2AE}" type="presParOf" srcId="{29290EE8-30BA-47D6-B343-3D0AC364DAF0}" destId="{78EF2103-719B-4D22-9B20-538AE8D01A9B}" srcOrd="0" destOrd="0" presId="urn:microsoft.com/office/officeart/2005/8/layout/list1"/>
    <dgm:cxn modelId="{1B96D3C1-7174-4F5D-8C52-99C950AC9834}" type="presParOf" srcId="{78EF2103-719B-4D22-9B20-538AE8D01A9B}" destId="{E82DAAF6-3745-4CF1-A8BD-272518FEAC58}" srcOrd="0" destOrd="0" presId="urn:microsoft.com/office/officeart/2005/8/layout/list1"/>
    <dgm:cxn modelId="{9EF75624-6B50-4571-BF64-256FF168A157}" type="presParOf" srcId="{78EF2103-719B-4D22-9B20-538AE8D01A9B}" destId="{569AB191-455B-4285-AA51-7B0F798E722D}" srcOrd="1" destOrd="0" presId="urn:microsoft.com/office/officeart/2005/8/layout/list1"/>
    <dgm:cxn modelId="{B56F3CD2-7964-4CC2-ACD0-1405B886B0EC}" type="presParOf" srcId="{29290EE8-30BA-47D6-B343-3D0AC364DAF0}" destId="{E9B191A7-8D11-4F64-925C-1A66448C0F52}" srcOrd="1" destOrd="0" presId="urn:microsoft.com/office/officeart/2005/8/layout/list1"/>
    <dgm:cxn modelId="{C40A2AA3-8465-499B-983D-58E14C01B27A}" type="presParOf" srcId="{29290EE8-30BA-47D6-B343-3D0AC364DAF0}" destId="{19FD646E-FB3E-4698-A0CC-D07DDB995559}" srcOrd="2" destOrd="0" presId="urn:microsoft.com/office/officeart/2005/8/layout/list1"/>
    <dgm:cxn modelId="{A3D39FA6-3831-438D-B084-9FD0A99E10BF}" type="presParOf" srcId="{29290EE8-30BA-47D6-B343-3D0AC364DAF0}" destId="{AE3295C5-EF18-4D6D-ACB4-CA78CCCBB14B}" srcOrd="3" destOrd="0" presId="urn:microsoft.com/office/officeart/2005/8/layout/list1"/>
    <dgm:cxn modelId="{7CCDED37-4EE4-40DD-B970-0154FB5E4BB8}" type="presParOf" srcId="{29290EE8-30BA-47D6-B343-3D0AC364DAF0}" destId="{6018EAE8-14EA-45D0-A532-BDF4B2DF1C2A}" srcOrd="4" destOrd="0" presId="urn:microsoft.com/office/officeart/2005/8/layout/list1"/>
    <dgm:cxn modelId="{9784A821-CB01-490C-870E-E265A03CA62A}" type="presParOf" srcId="{6018EAE8-14EA-45D0-A532-BDF4B2DF1C2A}" destId="{5A961B44-06EC-45A3-93AD-838A16EB01A9}" srcOrd="0" destOrd="0" presId="urn:microsoft.com/office/officeart/2005/8/layout/list1"/>
    <dgm:cxn modelId="{728A89C7-EB0E-4F99-AAA1-5A25078FFE10}" type="presParOf" srcId="{6018EAE8-14EA-45D0-A532-BDF4B2DF1C2A}" destId="{AEE24547-20DC-49DB-8373-E4334E63DB32}" srcOrd="1" destOrd="0" presId="urn:microsoft.com/office/officeart/2005/8/layout/list1"/>
    <dgm:cxn modelId="{8FA10271-48A2-4431-8106-23D129CA94A3}" type="presParOf" srcId="{29290EE8-30BA-47D6-B343-3D0AC364DAF0}" destId="{F62A9286-1C26-458C-9DC1-1C726AA6AC13}" srcOrd="5" destOrd="0" presId="urn:microsoft.com/office/officeart/2005/8/layout/list1"/>
    <dgm:cxn modelId="{0CD34ADC-423F-4DB9-9238-4D8BE7822EAE}" type="presParOf" srcId="{29290EE8-30BA-47D6-B343-3D0AC364DAF0}" destId="{3A109842-3662-4C99-A991-76E335597C73}" srcOrd="6" destOrd="0" presId="urn:microsoft.com/office/officeart/2005/8/layout/list1"/>
    <dgm:cxn modelId="{275AA203-5DBF-4D9C-8E3B-00E0A287D2C8}" type="presParOf" srcId="{29290EE8-30BA-47D6-B343-3D0AC364DAF0}" destId="{09553D7A-6A84-4B41-ABAB-2AEE994BF677}" srcOrd="7" destOrd="0" presId="urn:microsoft.com/office/officeart/2005/8/layout/list1"/>
    <dgm:cxn modelId="{C8A82324-1F41-455E-9B3A-DEC53166230E}" type="presParOf" srcId="{29290EE8-30BA-47D6-B343-3D0AC364DAF0}" destId="{8628C2BE-74D4-4096-BD94-A97B03C0259F}" srcOrd="8" destOrd="0" presId="urn:microsoft.com/office/officeart/2005/8/layout/list1"/>
    <dgm:cxn modelId="{F1E30275-DD07-4724-B751-68C916EDB01B}" type="presParOf" srcId="{8628C2BE-74D4-4096-BD94-A97B03C0259F}" destId="{7779AFC0-5DBE-431E-BA1D-FEE0E0F2F3D3}" srcOrd="0" destOrd="0" presId="urn:microsoft.com/office/officeart/2005/8/layout/list1"/>
    <dgm:cxn modelId="{1B70A9EB-2793-46B5-9A5C-1F07E24D9638}" type="presParOf" srcId="{8628C2BE-74D4-4096-BD94-A97B03C0259F}" destId="{86594B80-4389-427C-BFFF-74D745AF6947}" srcOrd="1" destOrd="0" presId="urn:microsoft.com/office/officeart/2005/8/layout/list1"/>
    <dgm:cxn modelId="{ECF518F9-C27A-4A85-8A28-D93EA7C517A2}" type="presParOf" srcId="{29290EE8-30BA-47D6-B343-3D0AC364DAF0}" destId="{C18EEB2D-FDEE-4DCB-8C3C-41384E5FAF64}" srcOrd="9" destOrd="0" presId="urn:microsoft.com/office/officeart/2005/8/layout/list1"/>
    <dgm:cxn modelId="{FB9401FA-2A8A-4652-88E9-0EB42968B386}" type="presParOf" srcId="{29290EE8-30BA-47D6-B343-3D0AC364DAF0}" destId="{65717FE6-3979-423C-BD94-A24E78F82804}" srcOrd="10" destOrd="0" presId="urn:microsoft.com/office/officeart/2005/8/layout/list1"/>
    <dgm:cxn modelId="{3098EF28-91EE-4812-B13C-EEFFA7785541}" type="presParOf" srcId="{29290EE8-30BA-47D6-B343-3D0AC364DAF0}" destId="{FA971333-3F20-4497-A013-4081B07CCA72}" srcOrd="11" destOrd="0" presId="urn:microsoft.com/office/officeart/2005/8/layout/list1"/>
    <dgm:cxn modelId="{910A2812-D049-4F39-8242-D175213221FC}" type="presParOf" srcId="{29290EE8-30BA-47D6-B343-3D0AC364DAF0}" destId="{3736061E-F046-4FB7-A907-A21478F59F87}" srcOrd="12" destOrd="0" presId="urn:microsoft.com/office/officeart/2005/8/layout/list1"/>
    <dgm:cxn modelId="{B489B4CE-C9C2-45CC-A676-223E7F134812}" type="presParOf" srcId="{3736061E-F046-4FB7-A907-A21478F59F87}" destId="{EFD775C6-B65F-4085-B960-AA6690DF7FDC}" srcOrd="0" destOrd="0" presId="urn:microsoft.com/office/officeart/2005/8/layout/list1"/>
    <dgm:cxn modelId="{0CBD093E-D82E-49AF-B8BA-69934EFDE108}" type="presParOf" srcId="{3736061E-F046-4FB7-A907-A21478F59F87}" destId="{1C3D87B7-AB11-405B-BC43-D91EE5E99BF8}" srcOrd="1" destOrd="0" presId="urn:microsoft.com/office/officeart/2005/8/layout/list1"/>
    <dgm:cxn modelId="{DDD8C347-FDB1-4DE7-A0AE-0705CB9515C7}" type="presParOf" srcId="{29290EE8-30BA-47D6-B343-3D0AC364DAF0}" destId="{C2910C3D-9ACC-4211-A6A2-C57DA5FD4ADC}" srcOrd="13" destOrd="0" presId="urn:microsoft.com/office/officeart/2005/8/layout/list1"/>
    <dgm:cxn modelId="{EB6F3F9F-7A36-4A50-BAA4-8D387FCF4D5A}" type="presParOf" srcId="{29290EE8-30BA-47D6-B343-3D0AC364DAF0}" destId="{0312D9A8-B2B6-4AEB-90B3-741EF50B75B3}" srcOrd="14" destOrd="0" presId="urn:microsoft.com/office/officeart/2005/8/layout/list1"/>
    <dgm:cxn modelId="{2D904710-DDD2-4223-BC77-8FDF30CD2050}" type="presParOf" srcId="{29290EE8-30BA-47D6-B343-3D0AC364DAF0}" destId="{ABDC2D4E-7F0C-4C2A-9284-F96BDAEA7EE4}" srcOrd="15" destOrd="0" presId="urn:microsoft.com/office/officeart/2005/8/layout/list1"/>
    <dgm:cxn modelId="{11C5C0C9-4248-4988-8D6E-08291D380838}" type="presParOf" srcId="{29290EE8-30BA-47D6-B343-3D0AC364DAF0}" destId="{779DDEB9-8EEE-467A-8AB3-2B2C87E18CD4}" srcOrd="16" destOrd="0" presId="urn:microsoft.com/office/officeart/2005/8/layout/list1"/>
    <dgm:cxn modelId="{15D24FBF-8D72-49B7-B351-C27CACB42091}" type="presParOf" srcId="{779DDEB9-8EEE-467A-8AB3-2B2C87E18CD4}" destId="{C24B8EDE-E66C-48D4-B0AA-02F3EA56CECF}" srcOrd="0" destOrd="0" presId="urn:microsoft.com/office/officeart/2005/8/layout/list1"/>
    <dgm:cxn modelId="{BDEE19C1-6D1C-4DED-BD38-88BEA55A4575}" type="presParOf" srcId="{779DDEB9-8EEE-467A-8AB3-2B2C87E18CD4}" destId="{EA3908A5-DEBB-4EBE-B39F-35E24F9672B9}" srcOrd="1" destOrd="0" presId="urn:microsoft.com/office/officeart/2005/8/layout/list1"/>
    <dgm:cxn modelId="{C142E039-EA38-4C2E-8C4E-7367F9ED468C}" type="presParOf" srcId="{29290EE8-30BA-47D6-B343-3D0AC364DAF0}" destId="{D0233A79-4465-473D-BEA5-445DAAD5366F}" srcOrd="17" destOrd="0" presId="urn:microsoft.com/office/officeart/2005/8/layout/list1"/>
    <dgm:cxn modelId="{B672F04F-F013-4FB3-90B9-378D5E95B88D}" type="presParOf" srcId="{29290EE8-30BA-47D6-B343-3D0AC364DAF0}" destId="{4C3019B1-3752-40A1-AC46-C6DDC733795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BB1E132-9BA6-4652-AA25-43CE69304C47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A69E95-D25E-4FBC-AEF7-0585FC22F9B0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Данные эксперимента</a:t>
          </a:r>
          <a:endParaRPr lang="ru-RU" sz="2800" dirty="0">
            <a:solidFill>
              <a:schemeClr val="tx1"/>
            </a:solidFill>
          </a:endParaRPr>
        </a:p>
      </dgm:t>
    </dgm:pt>
    <dgm:pt modelId="{C0A9FD68-41AE-4CD1-B8FF-68A9137DCB50}" type="parTrans" cxnId="{9933E323-F4D4-405A-B673-F5E5E656F8D8}">
      <dgm:prSet/>
      <dgm:spPr/>
      <dgm:t>
        <a:bodyPr/>
        <a:lstStyle/>
        <a:p>
          <a:endParaRPr lang="ru-RU"/>
        </a:p>
      </dgm:t>
    </dgm:pt>
    <dgm:pt modelId="{7753B968-12A4-48B0-9BD8-C248B1F50A28}" type="sibTrans" cxnId="{9933E323-F4D4-405A-B673-F5E5E656F8D8}">
      <dgm:prSet/>
      <dgm:spPr/>
      <dgm:t>
        <a:bodyPr/>
        <a:lstStyle/>
        <a:p>
          <a:endParaRPr lang="ru-RU"/>
        </a:p>
      </dgm:t>
    </dgm:pt>
    <dgm:pt modelId="{385D5B1A-A759-4881-9E7A-20B008B3D28F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Теоретические основы</a:t>
          </a:r>
          <a:endParaRPr lang="ru-RU" sz="2800" dirty="0">
            <a:solidFill>
              <a:schemeClr val="tx1"/>
            </a:solidFill>
          </a:endParaRPr>
        </a:p>
      </dgm:t>
    </dgm:pt>
    <dgm:pt modelId="{3B7C3E35-1C81-46E9-9AB6-B7DE5EF20092}" type="parTrans" cxnId="{BCCB6E0A-1F94-49B1-8291-AAF0E8B4A577}">
      <dgm:prSet/>
      <dgm:spPr/>
      <dgm:t>
        <a:bodyPr/>
        <a:lstStyle/>
        <a:p>
          <a:endParaRPr lang="ru-RU"/>
        </a:p>
      </dgm:t>
    </dgm:pt>
    <dgm:pt modelId="{0044576F-A61F-484A-A708-079D3D43E6BA}" type="sibTrans" cxnId="{BCCB6E0A-1F94-49B1-8291-AAF0E8B4A577}">
      <dgm:prSet/>
      <dgm:spPr/>
      <dgm:t>
        <a:bodyPr/>
        <a:lstStyle/>
        <a:p>
          <a:endParaRPr lang="ru-RU"/>
        </a:p>
      </dgm:t>
    </dgm:pt>
    <dgm:pt modelId="{5E1864C7-4A94-460C-AEE0-83FF8A6E5117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солей</a:t>
          </a:r>
          <a:endParaRPr lang="ru-RU" sz="2800" dirty="0">
            <a:solidFill>
              <a:schemeClr val="tx1"/>
            </a:solidFill>
          </a:endParaRPr>
        </a:p>
      </dgm:t>
    </dgm:pt>
    <dgm:pt modelId="{8AD37281-648D-4721-BE9B-1AE6B54E29C5}" type="parTrans" cxnId="{E4DD44D5-8DBE-4240-841E-84C59D248F7A}">
      <dgm:prSet/>
      <dgm:spPr/>
      <dgm:t>
        <a:bodyPr/>
        <a:lstStyle/>
        <a:p>
          <a:endParaRPr lang="ru-RU"/>
        </a:p>
      </dgm:t>
    </dgm:pt>
    <dgm:pt modelId="{F940280E-C785-4582-832D-0AEB660EC141}" type="sibTrans" cxnId="{E4DD44D5-8DBE-4240-841E-84C59D248F7A}">
      <dgm:prSet/>
      <dgm:spPr/>
      <dgm:t>
        <a:bodyPr/>
        <a:lstStyle/>
        <a:p>
          <a:endParaRPr lang="ru-RU"/>
        </a:p>
      </dgm:t>
    </dgm:pt>
    <dgm:pt modelId="{88BB73FE-AF99-4ED4-81F1-76603D4AFF75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гидролиза</a:t>
          </a:r>
          <a:endParaRPr lang="ru-RU" sz="2800" dirty="0">
            <a:solidFill>
              <a:schemeClr val="tx1"/>
            </a:solidFill>
          </a:endParaRPr>
        </a:p>
      </dgm:t>
    </dgm:pt>
    <dgm:pt modelId="{97FB2DEF-251B-4242-A3B5-9063B42A63BE}" type="parTrans" cxnId="{3C84E9B3-D9BC-489C-8A60-58DD5B1ABB71}">
      <dgm:prSet/>
      <dgm:spPr/>
      <dgm:t>
        <a:bodyPr/>
        <a:lstStyle/>
        <a:p>
          <a:endParaRPr lang="ru-RU"/>
        </a:p>
      </dgm:t>
    </dgm:pt>
    <dgm:pt modelId="{45C318AC-E9CD-4149-B0B3-AD6ACB5BED6F}" type="sibTrans" cxnId="{3C84E9B3-D9BC-489C-8A60-58DD5B1ABB71}">
      <dgm:prSet/>
      <dgm:spPr/>
      <dgm:t>
        <a:bodyPr/>
        <a:lstStyle/>
        <a:p>
          <a:endParaRPr lang="ru-RU"/>
        </a:p>
      </dgm:t>
    </dgm:pt>
    <dgm:pt modelId="{1C955D33-895C-4610-85B1-C3B388BE8DDB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Проверка знаний</a:t>
          </a:r>
          <a:endParaRPr lang="ru-RU" sz="2800" dirty="0">
            <a:solidFill>
              <a:schemeClr val="tx1"/>
            </a:solidFill>
          </a:endParaRPr>
        </a:p>
      </dgm:t>
    </dgm:pt>
    <dgm:pt modelId="{D6AABC4A-91BB-4467-B1A0-F0FACFF00B51}" type="parTrans" cxnId="{E1E5019D-4AA3-474D-AC1D-96A622468D7F}">
      <dgm:prSet/>
      <dgm:spPr/>
      <dgm:t>
        <a:bodyPr/>
        <a:lstStyle/>
        <a:p>
          <a:endParaRPr lang="ru-RU"/>
        </a:p>
      </dgm:t>
    </dgm:pt>
    <dgm:pt modelId="{BE27B379-9EDF-439C-9CAD-3A34056B14B2}" type="sibTrans" cxnId="{E1E5019D-4AA3-474D-AC1D-96A622468D7F}">
      <dgm:prSet/>
      <dgm:spPr/>
      <dgm:t>
        <a:bodyPr/>
        <a:lstStyle/>
        <a:p>
          <a:endParaRPr lang="ru-RU"/>
        </a:p>
      </dgm:t>
    </dgm:pt>
    <dgm:pt modelId="{29290EE8-30BA-47D6-B343-3D0AC364DAF0}" type="pres">
      <dgm:prSet presAssocID="{0BB1E132-9BA6-4652-AA25-43CE69304C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F2103-719B-4D22-9B20-538AE8D01A9B}" type="pres">
      <dgm:prSet presAssocID="{D4A69E95-D25E-4FBC-AEF7-0585FC22F9B0}" presName="parentLin" presStyleCnt="0"/>
      <dgm:spPr/>
    </dgm:pt>
    <dgm:pt modelId="{E82DAAF6-3745-4CF1-A8BD-272518FEAC58}" type="pres">
      <dgm:prSet presAssocID="{D4A69E95-D25E-4FBC-AEF7-0585FC22F9B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69AB191-455B-4285-AA51-7B0F798E722D}" type="pres">
      <dgm:prSet presAssocID="{D4A69E95-D25E-4FBC-AEF7-0585FC22F9B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191A7-8D11-4F64-925C-1A66448C0F52}" type="pres">
      <dgm:prSet presAssocID="{D4A69E95-D25E-4FBC-AEF7-0585FC22F9B0}" presName="negativeSpace" presStyleCnt="0"/>
      <dgm:spPr/>
    </dgm:pt>
    <dgm:pt modelId="{19FD646E-FB3E-4698-A0CC-D07DDB995559}" type="pres">
      <dgm:prSet presAssocID="{D4A69E95-D25E-4FBC-AEF7-0585FC22F9B0}" presName="childText" presStyleLbl="conFgAcc1" presStyleIdx="0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E3295C5-EF18-4D6D-ACB4-CA78CCCBB14B}" type="pres">
      <dgm:prSet presAssocID="{7753B968-12A4-48B0-9BD8-C248B1F50A28}" presName="spaceBetweenRectangles" presStyleCnt="0"/>
      <dgm:spPr/>
    </dgm:pt>
    <dgm:pt modelId="{6018EAE8-14EA-45D0-A532-BDF4B2DF1C2A}" type="pres">
      <dgm:prSet presAssocID="{385D5B1A-A759-4881-9E7A-20B008B3D28F}" presName="parentLin" presStyleCnt="0"/>
      <dgm:spPr/>
    </dgm:pt>
    <dgm:pt modelId="{5A961B44-06EC-45A3-93AD-838A16EB01A9}" type="pres">
      <dgm:prSet presAssocID="{385D5B1A-A759-4881-9E7A-20B008B3D28F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EE24547-20DC-49DB-8373-E4334E63DB32}" type="pres">
      <dgm:prSet presAssocID="{385D5B1A-A759-4881-9E7A-20B008B3D28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A9286-1C26-458C-9DC1-1C726AA6AC13}" type="pres">
      <dgm:prSet presAssocID="{385D5B1A-A759-4881-9E7A-20B008B3D28F}" presName="negativeSpace" presStyleCnt="0"/>
      <dgm:spPr/>
    </dgm:pt>
    <dgm:pt modelId="{3A109842-3662-4C99-A991-76E335597C73}" type="pres">
      <dgm:prSet presAssocID="{385D5B1A-A759-4881-9E7A-20B008B3D28F}" presName="childText" presStyleLbl="conFgAcc1" presStyleIdx="1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09553D7A-6A84-4B41-ABAB-2AEE994BF677}" type="pres">
      <dgm:prSet presAssocID="{0044576F-A61F-484A-A708-079D3D43E6BA}" presName="spaceBetweenRectangles" presStyleCnt="0"/>
      <dgm:spPr/>
    </dgm:pt>
    <dgm:pt modelId="{8628C2BE-74D4-4096-BD94-A97B03C0259F}" type="pres">
      <dgm:prSet presAssocID="{5E1864C7-4A94-460C-AEE0-83FF8A6E5117}" presName="parentLin" presStyleCnt="0"/>
      <dgm:spPr/>
    </dgm:pt>
    <dgm:pt modelId="{7779AFC0-5DBE-431E-BA1D-FEE0E0F2F3D3}" type="pres">
      <dgm:prSet presAssocID="{5E1864C7-4A94-460C-AEE0-83FF8A6E5117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86594B80-4389-427C-BFFF-74D745AF6947}" type="pres">
      <dgm:prSet presAssocID="{5E1864C7-4A94-460C-AEE0-83FF8A6E511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EEB2D-FDEE-4DCB-8C3C-41384E5FAF64}" type="pres">
      <dgm:prSet presAssocID="{5E1864C7-4A94-460C-AEE0-83FF8A6E5117}" presName="negativeSpace" presStyleCnt="0"/>
      <dgm:spPr/>
    </dgm:pt>
    <dgm:pt modelId="{65717FE6-3979-423C-BD94-A24E78F82804}" type="pres">
      <dgm:prSet presAssocID="{5E1864C7-4A94-460C-AEE0-83FF8A6E5117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FA971333-3F20-4497-A013-4081B07CCA72}" type="pres">
      <dgm:prSet presAssocID="{F940280E-C785-4582-832D-0AEB660EC141}" presName="spaceBetweenRectangles" presStyleCnt="0"/>
      <dgm:spPr/>
    </dgm:pt>
    <dgm:pt modelId="{3736061E-F046-4FB7-A907-A21478F59F87}" type="pres">
      <dgm:prSet presAssocID="{88BB73FE-AF99-4ED4-81F1-76603D4AFF75}" presName="parentLin" presStyleCnt="0"/>
      <dgm:spPr/>
    </dgm:pt>
    <dgm:pt modelId="{EFD775C6-B65F-4085-B960-AA6690DF7FDC}" type="pres">
      <dgm:prSet presAssocID="{88BB73FE-AF99-4ED4-81F1-76603D4AFF75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1C3D87B7-AB11-405B-BC43-D91EE5E99BF8}" type="pres">
      <dgm:prSet presAssocID="{88BB73FE-AF99-4ED4-81F1-76603D4AFF7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10C3D-9ACC-4211-A6A2-C57DA5FD4ADC}" type="pres">
      <dgm:prSet presAssocID="{88BB73FE-AF99-4ED4-81F1-76603D4AFF75}" presName="negativeSpace" presStyleCnt="0"/>
      <dgm:spPr/>
    </dgm:pt>
    <dgm:pt modelId="{0312D9A8-B2B6-4AEB-90B3-741EF50B75B3}" type="pres">
      <dgm:prSet presAssocID="{88BB73FE-AF99-4ED4-81F1-76603D4AFF75}" presName="childText" presStyleLbl="conFgAcc1" presStyleIdx="3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BDC2D4E-7F0C-4C2A-9284-F96BDAEA7EE4}" type="pres">
      <dgm:prSet presAssocID="{45C318AC-E9CD-4149-B0B3-AD6ACB5BED6F}" presName="spaceBetweenRectangles" presStyleCnt="0"/>
      <dgm:spPr/>
    </dgm:pt>
    <dgm:pt modelId="{779DDEB9-8EEE-467A-8AB3-2B2C87E18CD4}" type="pres">
      <dgm:prSet presAssocID="{1C955D33-895C-4610-85B1-C3B388BE8DDB}" presName="parentLin" presStyleCnt="0"/>
      <dgm:spPr/>
    </dgm:pt>
    <dgm:pt modelId="{C24B8EDE-E66C-48D4-B0AA-02F3EA56CECF}" type="pres">
      <dgm:prSet presAssocID="{1C955D33-895C-4610-85B1-C3B388BE8DD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EA3908A5-DEBB-4EBE-B39F-35E24F9672B9}" type="pres">
      <dgm:prSet presAssocID="{1C955D33-895C-4610-85B1-C3B388BE8DD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33A79-4465-473D-BEA5-445DAAD5366F}" type="pres">
      <dgm:prSet presAssocID="{1C955D33-895C-4610-85B1-C3B388BE8DDB}" presName="negativeSpace" presStyleCnt="0"/>
      <dgm:spPr/>
    </dgm:pt>
    <dgm:pt modelId="{4C3019B1-3752-40A1-AC46-C6DDC7337956}" type="pres">
      <dgm:prSet presAssocID="{1C955D33-895C-4610-85B1-C3B388BE8DDB}" presName="childText" presStyleLbl="conFgAcc1" presStyleIdx="4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</dgm:ptLst>
  <dgm:cxnLst>
    <dgm:cxn modelId="{90729CA9-27BE-481F-9D61-C90D0E58EFF8}" type="presOf" srcId="{5E1864C7-4A94-460C-AEE0-83FF8A6E5117}" destId="{86594B80-4389-427C-BFFF-74D745AF6947}" srcOrd="1" destOrd="0" presId="urn:microsoft.com/office/officeart/2005/8/layout/list1"/>
    <dgm:cxn modelId="{76B6A04A-3C88-41A7-A105-B4960DAA96F9}" type="presOf" srcId="{385D5B1A-A759-4881-9E7A-20B008B3D28F}" destId="{5A961B44-06EC-45A3-93AD-838A16EB01A9}" srcOrd="0" destOrd="0" presId="urn:microsoft.com/office/officeart/2005/8/layout/list1"/>
    <dgm:cxn modelId="{1757B1A8-5B24-4C06-AF48-15412B51D093}" type="presOf" srcId="{1C955D33-895C-4610-85B1-C3B388BE8DDB}" destId="{EA3908A5-DEBB-4EBE-B39F-35E24F9672B9}" srcOrd="1" destOrd="0" presId="urn:microsoft.com/office/officeart/2005/8/layout/list1"/>
    <dgm:cxn modelId="{8F92A3AC-5C8E-4D92-BFB4-580B2177DBDA}" type="presOf" srcId="{5E1864C7-4A94-460C-AEE0-83FF8A6E5117}" destId="{7779AFC0-5DBE-431E-BA1D-FEE0E0F2F3D3}" srcOrd="0" destOrd="0" presId="urn:microsoft.com/office/officeart/2005/8/layout/list1"/>
    <dgm:cxn modelId="{D7D74D6E-9650-46D5-9B00-AD5979D5838D}" type="presOf" srcId="{88BB73FE-AF99-4ED4-81F1-76603D4AFF75}" destId="{EFD775C6-B65F-4085-B960-AA6690DF7FDC}" srcOrd="0" destOrd="0" presId="urn:microsoft.com/office/officeart/2005/8/layout/list1"/>
    <dgm:cxn modelId="{E76FCA74-9DD1-409E-A931-39246446796E}" type="presOf" srcId="{385D5B1A-A759-4881-9E7A-20B008B3D28F}" destId="{AEE24547-20DC-49DB-8373-E4334E63DB32}" srcOrd="1" destOrd="0" presId="urn:microsoft.com/office/officeart/2005/8/layout/list1"/>
    <dgm:cxn modelId="{0CA4A6A8-2AED-418E-A3A4-F89E915D47B9}" type="presOf" srcId="{D4A69E95-D25E-4FBC-AEF7-0585FC22F9B0}" destId="{569AB191-455B-4285-AA51-7B0F798E722D}" srcOrd="1" destOrd="0" presId="urn:microsoft.com/office/officeart/2005/8/layout/list1"/>
    <dgm:cxn modelId="{D7F1BE77-29D3-4712-8ED3-433EDE9EDC5C}" type="presOf" srcId="{88BB73FE-AF99-4ED4-81F1-76603D4AFF75}" destId="{1C3D87B7-AB11-405B-BC43-D91EE5E99BF8}" srcOrd="1" destOrd="0" presId="urn:microsoft.com/office/officeart/2005/8/layout/list1"/>
    <dgm:cxn modelId="{7A79CAC5-9668-4A0A-B837-E443F9013335}" type="presOf" srcId="{1C955D33-895C-4610-85B1-C3B388BE8DDB}" destId="{C24B8EDE-E66C-48D4-B0AA-02F3EA56CECF}" srcOrd="0" destOrd="0" presId="urn:microsoft.com/office/officeart/2005/8/layout/list1"/>
    <dgm:cxn modelId="{E4DD44D5-8DBE-4240-841E-84C59D248F7A}" srcId="{0BB1E132-9BA6-4652-AA25-43CE69304C47}" destId="{5E1864C7-4A94-460C-AEE0-83FF8A6E5117}" srcOrd="2" destOrd="0" parTransId="{8AD37281-648D-4721-BE9B-1AE6B54E29C5}" sibTransId="{F940280E-C785-4582-832D-0AEB660EC141}"/>
    <dgm:cxn modelId="{CD811B53-EF07-4BCC-BE54-899E8F712284}" type="presOf" srcId="{0BB1E132-9BA6-4652-AA25-43CE69304C47}" destId="{29290EE8-30BA-47D6-B343-3D0AC364DAF0}" srcOrd="0" destOrd="0" presId="urn:microsoft.com/office/officeart/2005/8/layout/list1"/>
    <dgm:cxn modelId="{E530B525-596E-411B-B8A1-F13AFEE2504E}" type="presOf" srcId="{D4A69E95-D25E-4FBC-AEF7-0585FC22F9B0}" destId="{E82DAAF6-3745-4CF1-A8BD-272518FEAC58}" srcOrd="0" destOrd="0" presId="urn:microsoft.com/office/officeart/2005/8/layout/list1"/>
    <dgm:cxn modelId="{E1E5019D-4AA3-474D-AC1D-96A622468D7F}" srcId="{0BB1E132-9BA6-4652-AA25-43CE69304C47}" destId="{1C955D33-895C-4610-85B1-C3B388BE8DDB}" srcOrd="4" destOrd="0" parTransId="{D6AABC4A-91BB-4467-B1A0-F0FACFF00B51}" sibTransId="{BE27B379-9EDF-439C-9CAD-3A34056B14B2}"/>
    <dgm:cxn modelId="{3C84E9B3-D9BC-489C-8A60-58DD5B1ABB71}" srcId="{0BB1E132-9BA6-4652-AA25-43CE69304C47}" destId="{88BB73FE-AF99-4ED4-81F1-76603D4AFF75}" srcOrd="3" destOrd="0" parTransId="{97FB2DEF-251B-4242-A3B5-9063B42A63BE}" sibTransId="{45C318AC-E9CD-4149-B0B3-AD6ACB5BED6F}"/>
    <dgm:cxn modelId="{BCCB6E0A-1F94-49B1-8291-AAF0E8B4A577}" srcId="{0BB1E132-9BA6-4652-AA25-43CE69304C47}" destId="{385D5B1A-A759-4881-9E7A-20B008B3D28F}" srcOrd="1" destOrd="0" parTransId="{3B7C3E35-1C81-46E9-9AB6-B7DE5EF20092}" sibTransId="{0044576F-A61F-484A-A708-079D3D43E6BA}"/>
    <dgm:cxn modelId="{9933E323-F4D4-405A-B673-F5E5E656F8D8}" srcId="{0BB1E132-9BA6-4652-AA25-43CE69304C47}" destId="{D4A69E95-D25E-4FBC-AEF7-0585FC22F9B0}" srcOrd="0" destOrd="0" parTransId="{C0A9FD68-41AE-4CD1-B8FF-68A9137DCB50}" sibTransId="{7753B968-12A4-48B0-9BD8-C248B1F50A28}"/>
    <dgm:cxn modelId="{087DB83A-6C99-4EA9-904B-EC38CDE7B2AE}" type="presParOf" srcId="{29290EE8-30BA-47D6-B343-3D0AC364DAF0}" destId="{78EF2103-719B-4D22-9B20-538AE8D01A9B}" srcOrd="0" destOrd="0" presId="urn:microsoft.com/office/officeart/2005/8/layout/list1"/>
    <dgm:cxn modelId="{1B96D3C1-7174-4F5D-8C52-99C950AC9834}" type="presParOf" srcId="{78EF2103-719B-4D22-9B20-538AE8D01A9B}" destId="{E82DAAF6-3745-4CF1-A8BD-272518FEAC58}" srcOrd="0" destOrd="0" presId="urn:microsoft.com/office/officeart/2005/8/layout/list1"/>
    <dgm:cxn modelId="{9EF75624-6B50-4571-BF64-256FF168A157}" type="presParOf" srcId="{78EF2103-719B-4D22-9B20-538AE8D01A9B}" destId="{569AB191-455B-4285-AA51-7B0F798E722D}" srcOrd="1" destOrd="0" presId="urn:microsoft.com/office/officeart/2005/8/layout/list1"/>
    <dgm:cxn modelId="{B56F3CD2-7964-4CC2-ACD0-1405B886B0EC}" type="presParOf" srcId="{29290EE8-30BA-47D6-B343-3D0AC364DAF0}" destId="{E9B191A7-8D11-4F64-925C-1A66448C0F52}" srcOrd="1" destOrd="0" presId="urn:microsoft.com/office/officeart/2005/8/layout/list1"/>
    <dgm:cxn modelId="{C40A2AA3-8465-499B-983D-58E14C01B27A}" type="presParOf" srcId="{29290EE8-30BA-47D6-B343-3D0AC364DAF0}" destId="{19FD646E-FB3E-4698-A0CC-D07DDB995559}" srcOrd="2" destOrd="0" presId="urn:microsoft.com/office/officeart/2005/8/layout/list1"/>
    <dgm:cxn modelId="{A3D39FA6-3831-438D-B084-9FD0A99E10BF}" type="presParOf" srcId="{29290EE8-30BA-47D6-B343-3D0AC364DAF0}" destId="{AE3295C5-EF18-4D6D-ACB4-CA78CCCBB14B}" srcOrd="3" destOrd="0" presId="urn:microsoft.com/office/officeart/2005/8/layout/list1"/>
    <dgm:cxn modelId="{7CCDED37-4EE4-40DD-B970-0154FB5E4BB8}" type="presParOf" srcId="{29290EE8-30BA-47D6-B343-3D0AC364DAF0}" destId="{6018EAE8-14EA-45D0-A532-BDF4B2DF1C2A}" srcOrd="4" destOrd="0" presId="urn:microsoft.com/office/officeart/2005/8/layout/list1"/>
    <dgm:cxn modelId="{9784A821-CB01-490C-870E-E265A03CA62A}" type="presParOf" srcId="{6018EAE8-14EA-45D0-A532-BDF4B2DF1C2A}" destId="{5A961B44-06EC-45A3-93AD-838A16EB01A9}" srcOrd="0" destOrd="0" presId="urn:microsoft.com/office/officeart/2005/8/layout/list1"/>
    <dgm:cxn modelId="{728A89C7-EB0E-4F99-AAA1-5A25078FFE10}" type="presParOf" srcId="{6018EAE8-14EA-45D0-A532-BDF4B2DF1C2A}" destId="{AEE24547-20DC-49DB-8373-E4334E63DB32}" srcOrd="1" destOrd="0" presId="urn:microsoft.com/office/officeart/2005/8/layout/list1"/>
    <dgm:cxn modelId="{8FA10271-48A2-4431-8106-23D129CA94A3}" type="presParOf" srcId="{29290EE8-30BA-47D6-B343-3D0AC364DAF0}" destId="{F62A9286-1C26-458C-9DC1-1C726AA6AC13}" srcOrd="5" destOrd="0" presId="urn:microsoft.com/office/officeart/2005/8/layout/list1"/>
    <dgm:cxn modelId="{0CD34ADC-423F-4DB9-9238-4D8BE7822EAE}" type="presParOf" srcId="{29290EE8-30BA-47D6-B343-3D0AC364DAF0}" destId="{3A109842-3662-4C99-A991-76E335597C73}" srcOrd="6" destOrd="0" presId="urn:microsoft.com/office/officeart/2005/8/layout/list1"/>
    <dgm:cxn modelId="{275AA203-5DBF-4D9C-8E3B-00E0A287D2C8}" type="presParOf" srcId="{29290EE8-30BA-47D6-B343-3D0AC364DAF0}" destId="{09553D7A-6A84-4B41-ABAB-2AEE994BF677}" srcOrd="7" destOrd="0" presId="urn:microsoft.com/office/officeart/2005/8/layout/list1"/>
    <dgm:cxn modelId="{C8A82324-1F41-455E-9B3A-DEC53166230E}" type="presParOf" srcId="{29290EE8-30BA-47D6-B343-3D0AC364DAF0}" destId="{8628C2BE-74D4-4096-BD94-A97B03C0259F}" srcOrd="8" destOrd="0" presId="urn:microsoft.com/office/officeart/2005/8/layout/list1"/>
    <dgm:cxn modelId="{F1E30275-DD07-4724-B751-68C916EDB01B}" type="presParOf" srcId="{8628C2BE-74D4-4096-BD94-A97B03C0259F}" destId="{7779AFC0-5DBE-431E-BA1D-FEE0E0F2F3D3}" srcOrd="0" destOrd="0" presId="urn:microsoft.com/office/officeart/2005/8/layout/list1"/>
    <dgm:cxn modelId="{1B70A9EB-2793-46B5-9A5C-1F07E24D9638}" type="presParOf" srcId="{8628C2BE-74D4-4096-BD94-A97B03C0259F}" destId="{86594B80-4389-427C-BFFF-74D745AF6947}" srcOrd="1" destOrd="0" presId="urn:microsoft.com/office/officeart/2005/8/layout/list1"/>
    <dgm:cxn modelId="{ECF518F9-C27A-4A85-8A28-D93EA7C517A2}" type="presParOf" srcId="{29290EE8-30BA-47D6-B343-3D0AC364DAF0}" destId="{C18EEB2D-FDEE-4DCB-8C3C-41384E5FAF64}" srcOrd="9" destOrd="0" presId="urn:microsoft.com/office/officeart/2005/8/layout/list1"/>
    <dgm:cxn modelId="{FB9401FA-2A8A-4652-88E9-0EB42968B386}" type="presParOf" srcId="{29290EE8-30BA-47D6-B343-3D0AC364DAF0}" destId="{65717FE6-3979-423C-BD94-A24E78F82804}" srcOrd="10" destOrd="0" presId="urn:microsoft.com/office/officeart/2005/8/layout/list1"/>
    <dgm:cxn modelId="{3098EF28-91EE-4812-B13C-EEFFA7785541}" type="presParOf" srcId="{29290EE8-30BA-47D6-B343-3D0AC364DAF0}" destId="{FA971333-3F20-4497-A013-4081B07CCA72}" srcOrd="11" destOrd="0" presId="urn:microsoft.com/office/officeart/2005/8/layout/list1"/>
    <dgm:cxn modelId="{910A2812-D049-4F39-8242-D175213221FC}" type="presParOf" srcId="{29290EE8-30BA-47D6-B343-3D0AC364DAF0}" destId="{3736061E-F046-4FB7-A907-A21478F59F87}" srcOrd="12" destOrd="0" presId="urn:microsoft.com/office/officeart/2005/8/layout/list1"/>
    <dgm:cxn modelId="{B489B4CE-C9C2-45CC-A676-223E7F134812}" type="presParOf" srcId="{3736061E-F046-4FB7-A907-A21478F59F87}" destId="{EFD775C6-B65F-4085-B960-AA6690DF7FDC}" srcOrd="0" destOrd="0" presId="urn:microsoft.com/office/officeart/2005/8/layout/list1"/>
    <dgm:cxn modelId="{0CBD093E-D82E-49AF-B8BA-69934EFDE108}" type="presParOf" srcId="{3736061E-F046-4FB7-A907-A21478F59F87}" destId="{1C3D87B7-AB11-405B-BC43-D91EE5E99BF8}" srcOrd="1" destOrd="0" presId="urn:microsoft.com/office/officeart/2005/8/layout/list1"/>
    <dgm:cxn modelId="{DDD8C347-FDB1-4DE7-A0AE-0705CB9515C7}" type="presParOf" srcId="{29290EE8-30BA-47D6-B343-3D0AC364DAF0}" destId="{C2910C3D-9ACC-4211-A6A2-C57DA5FD4ADC}" srcOrd="13" destOrd="0" presId="urn:microsoft.com/office/officeart/2005/8/layout/list1"/>
    <dgm:cxn modelId="{EB6F3F9F-7A36-4A50-BAA4-8D387FCF4D5A}" type="presParOf" srcId="{29290EE8-30BA-47D6-B343-3D0AC364DAF0}" destId="{0312D9A8-B2B6-4AEB-90B3-741EF50B75B3}" srcOrd="14" destOrd="0" presId="urn:microsoft.com/office/officeart/2005/8/layout/list1"/>
    <dgm:cxn modelId="{2D904710-DDD2-4223-BC77-8FDF30CD2050}" type="presParOf" srcId="{29290EE8-30BA-47D6-B343-3D0AC364DAF0}" destId="{ABDC2D4E-7F0C-4C2A-9284-F96BDAEA7EE4}" srcOrd="15" destOrd="0" presId="urn:microsoft.com/office/officeart/2005/8/layout/list1"/>
    <dgm:cxn modelId="{11C5C0C9-4248-4988-8D6E-08291D380838}" type="presParOf" srcId="{29290EE8-30BA-47D6-B343-3D0AC364DAF0}" destId="{779DDEB9-8EEE-467A-8AB3-2B2C87E18CD4}" srcOrd="16" destOrd="0" presId="urn:microsoft.com/office/officeart/2005/8/layout/list1"/>
    <dgm:cxn modelId="{15D24FBF-8D72-49B7-B351-C27CACB42091}" type="presParOf" srcId="{779DDEB9-8EEE-467A-8AB3-2B2C87E18CD4}" destId="{C24B8EDE-E66C-48D4-B0AA-02F3EA56CECF}" srcOrd="0" destOrd="0" presId="urn:microsoft.com/office/officeart/2005/8/layout/list1"/>
    <dgm:cxn modelId="{BDEE19C1-6D1C-4DED-BD38-88BEA55A4575}" type="presParOf" srcId="{779DDEB9-8EEE-467A-8AB3-2B2C87E18CD4}" destId="{EA3908A5-DEBB-4EBE-B39F-35E24F9672B9}" srcOrd="1" destOrd="0" presId="urn:microsoft.com/office/officeart/2005/8/layout/list1"/>
    <dgm:cxn modelId="{C142E039-EA38-4C2E-8C4E-7367F9ED468C}" type="presParOf" srcId="{29290EE8-30BA-47D6-B343-3D0AC364DAF0}" destId="{D0233A79-4465-473D-BEA5-445DAAD5366F}" srcOrd="17" destOrd="0" presId="urn:microsoft.com/office/officeart/2005/8/layout/list1"/>
    <dgm:cxn modelId="{B672F04F-F013-4FB3-90B9-378D5E95B88D}" type="presParOf" srcId="{29290EE8-30BA-47D6-B343-3D0AC364DAF0}" destId="{4C3019B1-3752-40A1-AC46-C6DDC733795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BB1E132-9BA6-4652-AA25-43CE69304C47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A69E95-D25E-4FBC-AEF7-0585FC22F9B0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Данные эксперимента</a:t>
          </a:r>
          <a:endParaRPr lang="ru-RU" sz="2800" dirty="0">
            <a:solidFill>
              <a:schemeClr val="tx1"/>
            </a:solidFill>
          </a:endParaRPr>
        </a:p>
      </dgm:t>
    </dgm:pt>
    <dgm:pt modelId="{C0A9FD68-41AE-4CD1-B8FF-68A9137DCB50}" type="parTrans" cxnId="{9933E323-F4D4-405A-B673-F5E5E656F8D8}">
      <dgm:prSet/>
      <dgm:spPr/>
      <dgm:t>
        <a:bodyPr/>
        <a:lstStyle/>
        <a:p>
          <a:endParaRPr lang="ru-RU"/>
        </a:p>
      </dgm:t>
    </dgm:pt>
    <dgm:pt modelId="{7753B968-12A4-48B0-9BD8-C248B1F50A28}" type="sibTrans" cxnId="{9933E323-F4D4-405A-B673-F5E5E656F8D8}">
      <dgm:prSet/>
      <dgm:spPr/>
      <dgm:t>
        <a:bodyPr/>
        <a:lstStyle/>
        <a:p>
          <a:endParaRPr lang="ru-RU"/>
        </a:p>
      </dgm:t>
    </dgm:pt>
    <dgm:pt modelId="{385D5B1A-A759-4881-9E7A-20B008B3D28F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Теоретические основы</a:t>
          </a:r>
          <a:endParaRPr lang="ru-RU" sz="2800" dirty="0">
            <a:solidFill>
              <a:schemeClr val="tx1"/>
            </a:solidFill>
          </a:endParaRPr>
        </a:p>
      </dgm:t>
    </dgm:pt>
    <dgm:pt modelId="{3B7C3E35-1C81-46E9-9AB6-B7DE5EF20092}" type="parTrans" cxnId="{BCCB6E0A-1F94-49B1-8291-AAF0E8B4A577}">
      <dgm:prSet/>
      <dgm:spPr/>
      <dgm:t>
        <a:bodyPr/>
        <a:lstStyle/>
        <a:p>
          <a:endParaRPr lang="ru-RU"/>
        </a:p>
      </dgm:t>
    </dgm:pt>
    <dgm:pt modelId="{0044576F-A61F-484A-A708-079D3D43E6BA}" type="sibTrans" cxnId="{BCCB6E0A-1F94-49B1-8291-AAF0E8B4A577}">
      <dgm:prSet/>
      <dgm:spPr/>
      <dgm:t>
        <a:bodyPr/>
        <a:lstStyle/>
        <a:p>
          <a:endParaRPr lang="ru-RU"/>
        </a:p>
      </dgm:t>
    </dgm:pt>
    <dgm:pt modelId="{5E1864C7-4A94-460C-AEE0-83FF8A6E5117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солей</a:t>
          </a:r>
          <a:endParaRPr lang="ru-RU" sz="2800" dirty="0">
            <a:solidFill>
              <a:schemeClr val="tx1"/>
            </a:solidFill>
          </a:endParaRPr>
        </a:p>
      </dgm:t>
    </dgm:pt>
    <dgm:pt modelId="{8AD37281-648D-4721-BE9B-1AE6B54E29C5}" type="parTrans" cxnId="{E4DD44D5-8DBE-4240-841E-84C59D248F7A}">
      <dgm:prSet/>
      <dgm:spPr/>
      <dgm:t>
        <a:bodyPr/>
        <a:lstStyle/>
        <a:p>
          <a:endParaRPr lang="ru-RU"/>
        </a:p>
      </dgm:t>
    </dgm:pt>
    <dgm:pt modelId="{F940280E-C785-4582-832D-0AEB660EC141}" type="sibTrans" cxnId="{E4DD44D5-8DBE-4240-841E-84C59D248F7A}">
      <dgm:prSet/>
      <dgm:spPr/>
      <dgm:t>
        <a:bodyPr/>
        <a:lstStyle/>
        <a:p>
          <a:endParaRPr lang="ru-RU"/>
        </a:p>
      </dgm:t>
    </dgm:pt>
    <dgm:pt modelId="{88BB73FE-AF99-4ED4-81F1-76603D4AFF75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гидролиза</a:t>
          </a:r>
          <a:endParaRPr lang="ru-RU" sz="2800" dirty="0">
            <a:solidFill>
              <a:schemeClr val="tx1"/>
            </a:solidFill>
          </a:endParaRPr>
        </a:p>
      </dgm:t>
    </dgm:pt>
    <dgm:pt modelId="{97FB2DEF-251B-4242-A3B5-9063B42A63BE}" type="parTrans" cxnId="{3C84E9B3-D9BC-489C-8A60-58DD5B1ABB71}">
      <dgm:prSet/>
      <dgm:spPr/>
      <dgm:t>
        <a:bodyPr/>
        <a:lstStyle/>
        <a:p>
          <a:endParaRPr lang="ru-RU"/>
        </a:p>
      </dgm:t>
    </dgm:pt>
    <dgm:pt modelId="{45C318AC-E9CD-4149-B0B3-AD6ACB5BED6F}" type="sibTrans" cxnId="{3C84E9B3-D9BC-489C-8A60-58DD5B1ABB71}">
      <dgm:prSet/>
      <dgm:spPr/>
      <dgm:t>
        <a:bodyPr/>
        <a:lstStyle/>
        <a:p>
          <a:endParaRPr lang="ru-RU"/>
        </a:p>
      </dgm:t>
    </dgm:pt>
    <dgm:pt modelId="{1C955D33-895C-4610-85B1-C3B388BE8DDB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Проверка знаний</a:t>
          </a:r>
          <a:endParaRPr lang="ru-RU" sz="2800" dirty="0">
            <a:solidFill>
              <a:schemeClr val="tx1"/>
            </a:solidFill>
          </a:endParaRPr>
        </a:p>
      </dgm:t>
    </dgm:pt>
    <dgm:pt modelId="{D6AABC4A-91BB-4467-B1A0-F0FACFF00B51}" type="parTrans" cxnId="{E1E5019D-4AA3-474D-AC1D-96A622468D7F}">
      <dgm:prSet/>
      <dgm:spPr/>
      <dgm:t>
        <a:bodyPr/>
        <a:lstStyle/>
        <a:p>
          <a:endParaRPr lang="ru-RU"/>
        </a:p>
      </dgm:t>
    </dgm:pt>
    <dgm:pt modelId="{BE27B379-9EDF-439C-9CAD-3A34056B14B2}" type="sibTrans" cxnId="{E1E5019D-4AA3-474D-AC1D-96A622468D7F}">
      <dgm:prSet/>
      <dgm:spPr/>
      <dgm:t>
        <a:bodyPr/>
        <a:lstStyle/>
        <a:p>
          <a:endParaRPr lang="ru-RU"/>
        </a:p>
      </dgm:t>
    </dgm:pt>
    <dgm:pt modelId="{29290EE8-30BA-47D6-B343-3D0AC364DAF0}" type="pres">
      <dgm:prSet presAssocID="{0BB1E132-9BA6-4652-AA25-43CE69304C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F2103-719B-4D22-9B20-538AE8D01A9B}" type="pres">
      <dgm:prSet presAssocID="{D4A69E95-D25E-4FBC-AEF7-0585FC22F9B0}" presName="parentLin" presStyleCnt="0"/>
      <dgm:spPr/>
    </dgm:pt>
    <dgm:pt modelId="{E82DAAF6-3745-4CF1-A8BD-272518FEAC58}" type="pres">
      <dgm:prSet presAssocID="{D4A69E95-D25E-4FBC-AEF7-0585FC22F9B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69AB191-455B-4285-AA51-7B0F798E722D}" type="pres">
      <dgm:prSet presAssocID="{D4A69E95-D25E-4FBC-AEF7-0585FC22F9B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191A7-8D11-4F64-925C-1A66448C0F52}" type="pres">
      <dgm:prSet presAssocID="{D4A69E95-D25E-4FBC-AEF7-0585FC22F9B0}" presName="negativeSpace" presStyleCnt="0"/>
      <dgm:spPr/>
    </dgm:pt>
    <dgm:pt modelId="{19FD646E-FB3E-4698-A0CC-D07DDB995559}" type="pres">
      <dgm:prSet presAssocID="{D4A69E95-D25E-4FBC-AEF7-0585FC22F9B0}" presName="childText" presStyleLbl="conFgAcc1" presStyleIdx="0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E3295C5-EF18-4D6D-ACB4-CA78CCCBB14B}" type="pres">
      <dgm:prSet presAssocID="{7753B968-12A4-48B0-9BD8-C248B1F50A28}" presName="spaceBetweenRectangles" presStyleCnt="0"/>
      <dgm:spPr/>
    </dgm:pt>
    <dgm:pt modelId="{6018EAE8-14EA-45D0-A532-BDF4B2DF1C2A}" type="pres">
      <dgm:prSet presAssocID="{385D5B1A-A759-4881-9E7A-20B008B3D28F}" presName="parentLin" presStyleCnt="0"/>
      <dgm:spPr/>
    </dgm:pt>
    <dgm:pt modelId="{5A961B44-06EC-45A3-93AD-838A16EB01A9}" type="pres">
      <dgm:prSet presAssocID="{385D5B1A-A759-4881-9E7A-20B008B3D28F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EE24547-20DC-49DB-8373-E4334E63DB32}" type="pres">
      <dgm:prSet presAssocID="{385D5B1A-A759-4881-9E7A-20B008B3D28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A9286-1C26-458C-9DC1-1C726AA6AC13}" type="pres">
      <dgm:prSet presAssocID="{385D5B1A-A759-4881-9E7A-20B008B3D28F}" presName="negativeSpace" presStyleCnt="0"/>
      <dgm:spPr/>
    </dgm:pt>
    <dgm:pt modelId="{3A109842-3662-4C99-A991-76E335597C73}" type="pres">
      <dgm:prSet presAssocID="{385D5B1A-A759-4881-9E7A-20B008B3D28F}" presName="childText" presStyleLbl="conFgAcc1" presStyleIdx="1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09553D7A-6A84-4B41-ABAB-2AEE994BF677}" type="pres">
      <dgm:prSet presAssocID="{0044576F-A61F-484A-A708-079D3D43E6BA}" presName="spaceBetweenRectangles" presStyleCnt="0"/>
      <dgm:spPr/>
    </dgm:pt>
    <dgm:pt modelId="{8628C2BE-74D4-4096-BD94-A97B03C0259F}" type="pres">
      <dgm:prSet presAssocID="{5E1864C7-4A94-460C-AEE0-83FF8A6E5117}" presName="parentLin" presStyleCnt="0"/>
      <dgm:spPr/>
    </dgm:pt>
    <dgm:pt modelId="{7779AFC0-5DBE-431E-BA1D-FEE0E0F2F3D3}" type="pres">
      <dgm:prSet presAssocID="{5E1864C7-4A94-460C-AEE0-83FF8A6E5117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86594B80-4389-427C-BFFF-74D745AF6947}" type="pres">
      <dgm:prSet presAssocID="{5E1864C7-4A94-460C-AEE0-83FF8A6E511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EEB2D-FDEE-4DCB-8C3C-41384E5FAF64}" type="pres">
      <dgm:prSet presAssocID="{5E1864C7-4A94-460C-AEE0-83FF8A6E5117}" presName="negativeSpace" presStyleCnt="0"/>
      <dgm:spPr/>
    </dgm:pt>
    <dgm:pt modelId="{65717FE6-3979-423C-BD94-A24E78F82804}" type="pres">
      <dgm:prSet presAssocID="{5E1864C7-4A94-460C-AEE0-83FF8A6E5117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FA971333-3F20-4497-A013-4081B07CCA72}" type="pres">
      <dgm:prSet presAssocID="{F940280E-C785-4582-832D-0AEB660EC141}" presName="spaceBetweenRectangles" presStyleCnt="0"/>
      <dgm:spPr/>
    </dgm:pt>
    <dgm:pt modelId="{3736061E-F046-4FB7-A907-A21478F59F87}" type="pres">
      <dgm:prSet presAssocID="{88BB73FE-AF99-4ED4-81F1-76603D4AFF75}" presName="parentLin" presStyleCnt="0"/>
      <dgm:spPr/>
    </dgm:pt>
    <dgm:pt modelId="{EFD775C6-B65F-4085-B960-AA6690DF7FDC}" type="pres">
      <dgm:prSet presAssocID="{88BB73FE-AF99-4ED4-81F1-76603D4AFF75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1C3D87B7-AB11-405B-BC43-D91EE5E99BF8}" type="pres">
      <dgm:prSet presAssocID="{88BB73FE-AF99-4ED4-81F1-76603D4AFF7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10C3D-9ACC-4211-A6A2-C57DA5FD4ADC}" type="pres">
      <dgm:prSet presAssocID="{88BB73FE-AF99-4ED4-81F1-76603D4AFF75}" presName="negativeSpace" presStyleCnt="0"/>
      <dgm:spPr/>
    </dgm:pt>
    <dgm:pt modelId="{0312D9A8-B2B6-4AEB-90B3-741EF50B75B3}" type="pres">
      <dgm:prSet presAssocID="{88BB73FE-AF99-4ED4-81F1-76603D4AFF75}" presName="childText" presStyleLbl="conFgAcc1" presStyleIdx="3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BDC2D4E-7F0C-4C2A-9284-F96BDAEA7EE4}" type="pres">
      <dgm:prSet presAssocID="{45C318AC-E9CD-4149-B0B3-AD6ACB5BED6F}" presName="spaceBetweenRectangles" presStyleCnt="0"/>
      <dgm:spPr/>
    </dgm:pt>
    <dgm:pt modelId="{779DDEB9-8EEE-467A-8AB3-2B2C87E18CD4}" type="pres">
      <dgm:prSet presAssocID="{1C955D33-895C-4610-85B1-C3B388BE8DDB}" presName="parentLin" presStyleCnt="0"/>
      <dgm:spPr/>
    </dgm:pt>
    <dgm:pt modelId="{C24B8EDE-E66C-48D4-B0AA-02F3EA56CECF}" type="pres">
      <dgm:prSet presAssocID="{1C955D33-895C-4610-85B1-C3B388BE8DD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EA3908A5-DEBB-4EBE-B39F-35E24F9672B9}" type="pres">
      <dgm:prSet presAssocID="{1C955D33-895C-4610-85B1-C3B388BE8DD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33A79-4465-473D-BEA5-445DAAD5366F}" type="pres">
      <dgm:prSet presAssocID="{1C955D33-895C-4610-85B1-C3B388BE8DDB}" presName="negativeSpace" presStyleCnt="0"/>
      <dgm:spPr/>
    </dgm:pt>
    <dgm:pt modelId="{4C3019B1-3752-40A1-AC46-C6DDC7337956}" type="pres">
      <dgm:prSet presAssocID="{1C955D33-895C-4610-85B1-C3B388BE8DDB}" presName="childText" presStyleLbl="conFgAcc1" presStyleIdx="4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</dgm:ptLst>
  <dgm:cxnLst>
    <dgm:cxn modelId="{90729CA9-27BE-481F-9D61-C90D0E58EFF8}" type="presOf" srcId="{5E1864C7-4A94-460C-AEE0-83FF8A6E5117}" destId="{86594B80-4389-427C-BFFF-74D745AF6947}" srcOrd="1" destOrd="0" presId="urn:microsoft.com/office/officeart/2005/8/layout/list1"/>
    <dgm:cxn modelId="{76B6A04A-3C88-41A7-A105-B4960DAA96F9}" type="presOf" srcId="{385D5B1A-A759-4881-9E7A-20B008B3D28F}" destId="{5A961B44-06EC-45A3-93AD-838A16EB01A9}" srcOrd="0" destOrd="0" presId="urn:microsoft.com/office/officeart/2005/8/layout/list1"/>
    <dgm:cxn modelId="{1757B1A8-5B24-4C06-AF48-15412B51D093}" type="presOf" srcId="{1C955D33-895C-4610-85B1-C3B388BE8DDB}" destId="{EA3908A5-DEBB-4EBE-B39F-35E24F9672B9}" srcOrd="1" destOrd="0" presId="urn:microsoft.com/office/officeart/2005/8/layout/list1"/>
    <dgm:cxn modelId="{8F92A3AC-5C8E-4D92-BFB4-580B2177DBDA}" type="presOf" srcId="{5E1864C7-4A94-460C-AEE0-83FF8A6E5117}" destId="{7779AFC0-5DBE-431E-BA1D-FEE0E0F2F3D3}" srcOrd="0" destOrd="0" presId="urn:microsoft.com/office/officeart/2005/8/layout/list1"/>
    <dgm:cxn modelId="{D7D74D6E-9650-46D5-9B00-AD5979D5838D}" type="presOf" srcId="{88BB73FE-AF99-4ED4-81F1-76603D4AFF75}" destId="{EFD775C6-B65F-4085-B960-AA6690DF7FDC}" srcOrd="0" destOrd="0" presId="urn:microsoft.com/office/officeart/2005/8/layout/list1"/>
    <dgm:cxn modelId="{E76FCA74-9DD1-409E-A931-39246446796E}" type="presOf" srcId="{385D5B1A-A759-4881-9E7A-20B008B3D28F}" destId="{AEE24547-20DC-49DB-8373-E4334E63DB32}" srcOrd="1" destOrd="0" presId="urn:microsoft.com/office/officeart/2005/8/layout/list1"/>
    <dgm:cxn modelId="{0CA4A6A8-2AED-418E-A3A4-F89E915D47B9}" type="presOf" srcId="{D4A69E95-D25E-4FBC-AEF7-0585FC22F9B0}" destId="{569AB191-455B-4285-AA51-7B0F798E722D}" srcOrd="1" destOrd="0" presId="urn:microsoft.com/office/officeart/2005/8/layout/list1"/>
    <dgm:cxn modelId="{D7F1BE77-29D3-4712-8ED3-433EDE9EDC5C}" type="presOf" srcId="{88BB73FE-AF99-4ED4-81F1-76603D4AFF75}" destId="{1C3D87B7-AB11-405B-BC43-D91EE5E99BF8}" srcOrd="1" destOrd="0" presId="urn:microsoft.com/office/officeart/2005/8/layout/list1"/>
    <dgm:cxn modelId="{7A79CAC5-9668-4A0A-B837-E443F9013335}" type="presOf" srcId="{1C955D33-895C-4610-85B1-C3B388BE8DDB}" destId="{C24B8EDE-E66C-48D4-B0AA-02F3EA56CECF}" srcOrd="0" destOrd="0" presId="urn:microsoft.com/office/officeart/2005/8/layout/list1"/>
    <dgm:cxn modelId="{E4DD44D5-8DBE-4240-841E-84C59D248F7A}" srcId="{0BB1E132-9BA6-4652-AA25-43CE69304C47}" destId="{5E1864C7-4A94-460C-AEE0-83FF8A6E5117}" srcOrd="2" destOrd="0" parTransId="{8AD37281-648D-4721-BE9B-1AE6B54E29C5}" sibTransId="{F940280E-C785-4582-832D-0AEB660EC141}"/>
    <dgm:cxn modelId="{CD811B53-EF07-4BCC-BE54-899E8F712284}" type="presOf" srcId="{0BB1E132-9BA6-4652-AA25-43CE69304C47}" destId="{29290EE8-30BA-47D6-B343-3D0AC364DAF0}" srcOrd="0" destOrd="0" presId="urn:microsoft.com/office/officeart/2005/8/layout/list1"/>
    <dgm:cxn modelId="{E530B525-596E-411B-B8A1-F13AFEE2504E}" type="presOf" srcId="{D4A69E95-D25E-4FBC-AEF7-0585FC22F9B0}" destId="{E82DAAF6-3745-4CF1-A8BD-272518FEAC58}" srcOrd="0" destOrd="0" presId="urn:microsoft.com/office/officeart/2005/8/layout/list1"/>
    <dgm:cxn modelId="{E1E5019D-4AA3-474D-AC1D-96A622468D7F}" srcId="{0BB1E132-9BA6-4652-AA25-43CE69304C47}" destId="{1C955D33-895C-4610-85B1-C3B388BE8DDB}" srcOrd="4" destOrd="0" parTransId="{D6AABC4A-91BB-4467-B1A0-F0FACFF00B51}" sibTransId="{BE27B379-9EDF-439C-9CAD-3A34056B14B2}"/>
    <dgm:cxn modelId="{3C84E9B3-D9BC-489C-8A60-58DD5B1ABB71}" srcId="{0BB1E132-9BA6-4652-AA25-43CE69304C47}" destId="{88BB73FE-AF99-4ED4-81F1-76603D4AFF75}" srcOrd="3" destOrd="0" parTransId="{97FB2DEF-251B-4242-A3B5-9063B42A63BE}" sibTransId="{45C318AC-E9CD-4149-B0B3-AD6ACB5BED6F}"/>
    <dgm:cxn modelId="{BCCB6E0A-1F94-49B1-8291-AAF0E8B4A577}" srcId="{0BB1E132-9BA6-4652-AA25-43CE69304C47}" destId="{385D5B1A-A759-4881-9E7A-20B008B3D28F}" srcOrd="1" destOrd="0" parTransId="{3B7C3E35-1C81-46E9-9AB6-B7DE5EF20092}" sibTransId="{0044576F-A61F-484A-A708-079D3D43E6BA}"/>
    <dgm:cxn modelId="{9933E323-F4D4-405A-B673-F5E5E656F8D8}" srcId="{0BB1E132-9BA6-4652-AA25-43CE69304C47}" destId="{D4A69E95-D25E-4FBC-AEF7-0585FC22F9B0}" srcOrd="0" destOrd="0" parTransId="{C0A9FD68-41AE-4CD1-B8FF-68A9137DCB50}" sibTransId="{7753B968-12A4-48B0-9BD8-C248B1F50A28}"/>
    <dgm:cxn modelId="{087DB83A-6C99-4EA9-904B-EC38CDE7B2AE}" type="presParOf" srcId="{29290EE8-30BA-47D6-B343-3D0AC364DAF0}" destId="{78EF2103-719B-4D22-9B20-538AE8D01A9B}" srcOrd="0" destOrd="0" presId="urn:microsoft.com/office/officeart/2005/8/layout/list1"/>
    <dgm:cxn modelId="{1B96D3C1-7174-4F5D-8C52-99C950AC9834}" type="presParOf" srcId="{78EF2103-719B-4D22-9B20-538AE8D01A9B}" destId="{E82DAAF6-3745-4CF1-A8BD-272518FEAC58}" srcOrd="0" destOrd="0" presId="urn:microsoft.com/office/officeart/2005/8/layout/list1"/>
    <dgm:cxn modelId="{9EF75624-6B50-4571-BF64-256FF168A157}" type="presParOf" srcId="{78EF2103-719B-4D22-9B20-538AE8D01A9B}" destId="{569AB191-455B-4285-AA51-7B0F798E722D}" srcOrd="1" destOrd="0" presId="urn:microsoft.com/office/officeart/2005/8/layout/list1"/>
    <dgm:cxn modelId="{B56F3CD2-7964-4CC2-ACD0-1405B886B0EC}" type="presParOf" srcId="{29290EE8-30BA-47D6-B343-3D0AC364DAF0}" destId="{E9B191A7-8D11-4F64-925C-1A66448C0F52}" srcOrd="1" destOrd="0" presId="urn:microsoft.com/office/officeart/2005/8/layout/list1"/>
    <dgm:cxn modelId="{C40A2AA3-8465-499B-983D-58E14C01B27A}" type="presParOf" srcId="{29290EE8-30BA-47D6-B343-3D0AC364DAF0}" destId="{19FD646E-FB3E-4698-A0CC-D07DDB995559}" srcOrd="2" destOrd="0" presId="urn:microsoft.com/office/officeart/2005/8/layout/list1"/>
    <dgm:cxn modelId="{A3D39FA6-3831-438D-B084-9FD0A99E10BF}" type="presParOf" srcId="{29290EE8-30BA-47D6-B343-3D0AC364DAF0}" destId="{AE3295C5-EF18-4D6D-ACB4-CA78CCCBB14B}" srcOrd="3" destOrd="0" presId="urn:microsoft.com/office/officeart/2005/8/layout/list1"/>
    <dgm:cxn modelId="{7CCDED37-4EE4-40DD-B970-0154FB5E4BB8}" type="presParOf" srcId="{29290EE8-30BA-47D6-B343-3D0AC364DAF0}" destId="{6018EAE8-14EA-45D0-A532-BDF4B2DF1C2A}" srcOrd="4" destOrd="0" presId="urn:microsoft.com/office/officeart/2005/8/layout/list1"/>
    <dgm:cxn modelId="{9784A821-CB01-490C-870E-E265A03CA62A}" type="presParOf" srcId="{6018EAE8-14EA-45D0-A532-BDF4B2DF1C2A}" destId="{5A961B44-06EC-45A3-93AD-838A16EB01A9}" srcOrd="0" destOrd="0" presId="urn:microsoft.com/office/officeart/2005/8/layout/list1"/>
    <dgm:cxn modelId="{728A89C7-EB0E-4F99-AAA1-5A25078FFE10}" type="presParOf" srcId="{6018EAE8-14EA-45D0-A532-BDF4B2DF1C2A}" destId="{AEE24547-20DC-49DB-8373-E4334E63DB32}" srcOrd="1" destOrd="0" presId="urn:microsoft.com/office/officeart/2005/8/layout/list1"/>
    <dgm:cxn modelId="{8FA10271-48A2-4431-8106-23D129CA94A3}" type="presParOf" srcId="{29290EE8-30BA-47D6-B343-3D0AC364DAF0}" destId="{F62A9286-1C26-458C-9DC1-1C726AA6AC13}" srcOrd="5" destOrd="0" presId="urn:microsoft.com/office/officeart/2005/8/layout/list1"/>
    <dgm:cxn modelId="{0CD34ADC-423F-4DB9-9238-4D8BE7822EAE}" type="presParOf" srcId="{29290EE8-30BA-47D6-B343-3D0AC364DAF0}" destId="{3A109842-3662-4C99-A991-76E335597C73}" srcOrd="6" destOrd="0" presId="urn:microsoft.com/office/officeart/2005/8/layout/list1"/>
    <dgm:cxn modelId="{275AA203-5DBF-4D9C-8E3B-00E0A287D2C8}" type="presParOf" srcId="{29290EE8-30BA-47D6-B343-3D0AC364DAF0}" destId="{09553D7A-6A84-4B41-ABAB-2AEE994BF677}" srcOrd="7" destOrd="0" presId="urn:microsoft.com/office/officeart/2005/8/layout/list1"/>
    <dgm:cxn modelId="{C8A82324-1F41-455E-9B3A-DEC53166230E}" type="presParOf" srcId="{29290EE8-30BA-47D6-B343-3D0AC364DAF0}" destId="{8628C2BE-74D4-4096-BD94-A97B03C0259F}" srcOrd="8" destOrd="0" presId="urn:microsoft.com/office/officeart/2005/8/layout/list1"/>
    <dgm:cxn modelId="{F1E30275-DD07-4724-B751-68C916EDB01B}" type="presParOf" srcId="{8628C2BE-74D4-4096-BD94-A97B03C0259F}" destId="{7779AFC0-5DBE-431E-BA1D-FEE0E0F2F3D3}" srcOrd="0" destOrd="0" presId="urn:microsoft.com/office/officeart/2005/8/layout/list1"/>
    <dgm:cxn modelId="{1B70A9EB-2793-46B5-9A5C-1F07E24D9638}" type="presParOf" srcId="{8628C2BE-74D4-4096-BD94-A97B03C0259F}" destId="{86594B80-4389-427C-BFFF-74D745AF6947}" srcOrd="1" destOrd="0" presId="urn:microsoft.com/office/officeart/2005/8/layout/list1"/>
    <dgm:cxn modelId="{ECF518F9-C27A-4A85-8A28-D93EA7C517A2}" type="presParOf" srcId="{29290EE8-30BA-47D6-B343-3D0AC364DAF0}" destId="{C18EEB2D-FDEE-4DCB-8C3C-41384E5FAF64}" srcOrd="9" destOrd="0" presId="urn:microsoft.com/office/officeart/2005/8/layout/list1"/>
    <dgm:cxn modelId="{FB9401FA-2A8A-4652-88E9-0EB42968B386}" type="presParOf" srcId="{29290EE8-30BA-47D6-B343-3D0AC364DAF0}" destId="{65717FE6-3979-423C-BD94-A24E78F82804}" srcOrd="10" destOrd="0" presId="urn:microsoft.com/office/officeart/2005/8/layout/list1"/>
    <dgm:cxn modelId="{3098EF28-91EE-4812-B13C-EEFFA7785541}" type="presParOf" srcId="{29290EE8-30BA-47D6-B343-3D0AC364DAF0}" destId="{FA971333-3F20-4497-A013-4081B07CCA72}" srcOrd="11" destOrd="0" presId="urn:microsoft.com/office/officeart/2005/8/layout/list1"/>
    <dgm:cxn modelId="{910A2812-D049-4F39-8242-D175213221FC}" type="presParOf" srcId="{29290EE8-30BA-47D6-B343-3D0AC364DAF0}" destId="{3736061E-F046-4FB7-A907-A21478F59F87}" srcOrd="12" destOrd="0" presId="urn:microsoft.com/office/officeart/2005/8/layout/list1"/>
    <dgm:cxn modelId="{B489B4CE-C9C2-45CC-A676-223E7F134812}" type="presParOf" srcId="{3736061E-F046-4FB7-A907-A21478F59F87}" destId="{EFD775C6-B65F-4085-B960-AA6690DF7FDC}" srcOrd="0" destOrd="0" presId="urn:microsoft.com/office/officeart/2005/8/layout/list1"/>
    <dgm:cxn modelId="{0CBD093E-D82E-49AF-B8BA-69934EFDE108}" type="presParOf" srcId="{3736061E-F046-4FB7-A907-A21478F59F87}" destId="{1C3D87B7-AB11-405B-BC43-D91EE5E99BF8}" srcOrd="1" destOrd="0" presId="urn:microsoft.com/office/officeart/2005/8/layout/list1"/>
    <dgm:cxn modelId="{DDD8C347-FDB1-4DE7-A0AE-0705CB9515C7}" type="presParOf" srcId="{29290EE8-30BA-47D6-B343-3D0AC364DAF0}" destId="{C2910C3D-9ACC-4211-A6A2-C57DA5FD4ADC}" srcOrd="13" destOrd="0" presId="urn:microsoft.com/office/officeart/2005/8/layout/list1"/>
    <dgm:cxn modelId="{EB6F3F9F-7A36-4A50-BAA4-8D387FCF4D5A}" type="presParOf" srcId="{29290EE8-30BA-47D6-B343-3D0AC364DAF0}" destId="{0312D9A8-B2B6-4AEB-90B3-741EF50B75B3}" srcOrd="14" destOrd="0" presId="urn:microsoft.com/office/officeart/2005/8/layout/list1"/>
    <dgm:cxn modelId="{2D904710-DDD2-4223-BC77-8FDF30CD2050}" type="presParOf" srcId="{29290EE8-30BA-47D6-B343-3D0AC364DAF0}" destId="{ABDC2D4E-7F0C-4C2A-9284-F96BDAEA7EE4}" srcOrd="15" destOrd="0" presId="urn:microsoft.com/office/officeart/2005/8/layout/list1"/>
    <dgm:cxn modelId="{11C5C0C9-4248-4988-8D6E-08291D380838}" type="presParOf" srcId="{29290EE8-30BA-47D6-B343-3D0AC364DAF0}" destId="{779DDEB9-8EEE-467A-8AB3-2B2C87E18CD4}" srcOrd="16" destOrd="0" presId="urn:microsoft.com/office/officeart/2005/8/layout/list1"/>
    <dgm:cxn modelId="{15D24FBF-8D72-49B7-B351-C27CACB42091}" type="presParOf" srcId="{779DDEB9-8EEE-467A-8AB3-2B2C87E18CD4}" destId="{C24B8EDE-E66C-48D4-B0AA-02F3EA56CECF}" srcOrd="0" destOrd="0" presId="urn:microsoft.com/office/officeart/2005/8/layout/list1"/>
    <dgm:cxn modelId="{BDEE19C1-6D1C-4DED-BD38-88BEA55A4575}" type="presParOf" srcId="{779DDEB9-8EEE-467A-8AB3-2B2C87E18CD4}" destId="{EA3908A5-DEBB-4EBE-B39F-35E24F9672B9}" srcOrd="1" destOrd="0" presId="urn:microsoft.com/office/officeart/2005/8/layout/list1"/>
    <dgm:cxn modelId="{C142E039-EA38-4C2E-8C4E-7367F9ED468C}" type="presParOf" srcId="{29290EE8-30BA-47D6-B343-3D0AC364DAF0}" destId="{D0233A79-4465-473D-BEA5-445DAAD5366F}" srcOrd="17" destOrd="0" presId="urn:microsoft.com/office/officeart/2005/8/layout/list1"/>
    <dgm:cxn modelId="{B672F04F-F013-4FB3-90B9-378D5E95B88D}" type="presParOf" srcId="{29290EE8-30BA-47D6-B343-3D0AC364DAF0}" destId="{4C3019B1-3752-40A1-AC46-C6DDC733795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4E78DC5-C3D5-4A7A-96DF-42E98B20121F}" type="doc">
      <dgm:prSet loTypeId="urn:microsoft.com/office/officeart/2005/8/layout/radial1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35A2AAF-F269-422F-BAAB-49CC65DBEBBD}">
      <dgm:prSet phldrT="[Текст]"/>
      <dgm:spPr/>
      <dgm:t>
        <a:bodyPr/>
        <a:lstStyle/>
        <a:p>
          <a:r>
            <a:rPr lang="ru-RU" b="1" dirty="0" smtClean="0"/>
            <a:t>Карбонаты</a:t>
          </a:r>
          <a:endParaRPr lang="ru-RU" b="1" dirty="0"/>
        </a:p>
      </dgm:t>
    </dgm:pt>
    <dgm:pt modelId="{DF35703B-A9CB-44E8-B760-C8DF3BD633EF}" type="parTrans" cxnId="{E19A0EA9-D64C-49B7-B4A1-CD1D49C38553}">
      <dgm:prSet/>
      <dgm:spPr/>
      <dgm:t>
        <a:bodyPr/>
        <a:lstStyle/>
        <a:p>
          <a:endParaRPr lang="ru-RU"/>
        </a:p>
      </dgm:t>
    </dgm:pt>
    <dgm:pt modelId="{4968A766-B872-4A2D-9B82-A86DFAFD2F89}" type="sibTrans" cxnId="{E19A0EA9-D64C-49B7-B4A1-CD1D49C38553}">
      <dgm:prSet/>
      <dgm:spPr/>
      <dgm:t>
        <a:bodyPr/>
        <a:lstStyle/>
        <a:p>
          <a:endParaRPr lang="ru-RU"/>
        </a:p>
      </dgm:t>
    </dgm:pt>
    <dgm:pt modelId="{0E390C27-D575-4AE8-9613-8CA6FAE3BC68}">
      <dgm:prSet phldrT="[Текст]" custT="1"/>
      <dgm:spPr/>
      <dgm:t>
        <a:bodyPr/>
        <a:lstStyle/>
        <a:p>
          <a:r>
            <a:rPr lang="ru-RU" sz="2400" dirty="0" smtClean="0"/>
            <a:t>С кислотами</a:t>
          </a:r>
          <a:endParaRPr lang="ru-RU" sz="2400" dirty="0"/>
        </a:p>
      </dgm:t>
    </dgm:pt>
    <dgm:pt modelId="{6C8DBC42-EFA8-46E5-BC2B-92DCF913DC14}" type="parTrans" cxnId="{3F3D1BCB-1A99-4530-8C1A-CF568CD031B7}">
      <dgm:prSet/>
      <dgm:spPr/>
      <dgm:t>
        <a:bodyPr/>
        <a:lstStyle/>
        <a:p>
          <a:endParaRPr lang="ru-RU"/>
        </a:p>
      </dgm:t>
    </dgm:pt>
    <dgm:pt modelId="{3D749930-4584-4250-840F-2F6A1A74E635}" type="sibTrans" cxnId="{3F3D1BCB-1A99-4530-8C1A-CF568CD031B7}">
      <dgm:prSet/>
      <dgm:spPr/>
      <dgm:t>
        <a:bodyPr/>
        <a:lstStyle/>
        <a:p>
          <a:endParaRPr lang="ru-RU"/>
        </a:p>
      </dgm:t>
    </dgm:pt>
    <dgm:pt modelId="{6E574B52-16DD-40EE-AEA0-1E7D46F24454}">
      <dgm:prSet phldrT="[Текст]" custT="1"/>
      <dgm:spPr/>
      <dgm:t>
        <a:bodyPr/>
        <a:lstStyle/>
        <a:p>
          <a:r>
            <a:rPr lang="ru-RU" sz="2400" dirty="0" smtClean="0"/>
            <a:t>Разлагаются при нагревании</a:t>
          </a:r>
        </a:p>
        <a:p>
          <a:r>
            <a:rPr lang="ru-RU" sz="1600" dirty="0" smtClean="0"/>
            <a:t>(кроме карбонатов щелочных металлов)</a:t>
          </a:r>
          <a:endParaRPr lang="ru-RU" sz="1600" dirty="0"/>
        </a:p>
      </dgm:t>
    </dgm:pt>
    <dgm:pt modelId="{D0025616-1FB4-4A0F-A1B2-870BA04C0E2F}" type="parTrans" cxnId="{E2429E3A-20EC-440D-88DF-974A25CC5C1E}">
      <dgm:prSet/>
      <dgm:spPr/>
      <dgm:t>
        <a:bodyPr/>
        <a:lstStyle/>
        <a:p>
          <a:endParaRPr lang="ru-RU"/>
        </a:p>
      </dgm:t>
    </dgm:pt>
    <dgm:pt modelId="{92B32CC2-82F4-419C-BF2D-D36C9E2883F5}" type="sibTrans" cxnId="{E2429E3A-20EC-440D-88DF-974A25CC5C1E}">
      <dgm:prSet/>
      <dgm:spPr/>
      <dgm:t>
        <a:bodyPr/>
        <a:lstStyle/>
        <a:p>
          <a:endParaRPr lang="ru-RU"/>
        </a:p>
      </dgm:t>
    </dgm:pt>
    <dgm:pt modelId="{71F699E6-8A61-40C8-9076-74B86F53DE6B}">
      <dgm:prSet phldrT="[Текст]"/>
      <dgm:spPr/>
      <dgm:t>
        <a:bodyPr/>
        <a:lstStyle/>
        <a:p>
          <a:r>
            <a:rPr lang="ru-RU" dirty="0" smtClean="0"/>
            <a:t>Подвергаются гидролизу (карбонаты щелочных металлов)</a:t>
          </a:r>
          <a:endParaRPr lang="ru-RU" dirty="0"/>
        </a:p>
      </dgm:t>
    </dgm:pt>
    <dgm:pt modelId="{1C9BA29F-ECA2-4BE8-BCA4-BFE128A96917}" type="parTrans" cxnId="{CDC9037A-5E12-4F0C-B636-6A47A6555F02}">
      <dgm:prSet/>
      <dgm:spPr/>
      <dgm:t>
        <a:bodyPr/>
        <a:lstStyle/>
        <a:p>
          <a:endParaRPr lang="ru-RU"/>
        </a:p>
      </dgm:t>
    </dgm:pt>
    <dgm:pt modelId="{F9962F8B-4448-4E31-A676-5FDA6386F210}" type="sibTrans" cxnId="{CDC9037A-5E12-4F0C-B636-6A47A6555F02}">
      <dgm:prSet/>
      <dgm:spPr/>
      <dgm:t>
        <a:bodyPr/>
        <a:lstStyle/>
        <a:p>
          <a:endParaRPr lang="ru-RU"/>
        </a:p>
      </dgm:t>
    </dgm:pt>
    <dgm:pt modelId="{DE0EE7A3-466F-4064-AB86-73A0DD2AFFEE}">
      <dgm:prSet phldrT="[Текст]" custT="1"/>
      <dgm:spPr/>
      <dgm:t>
        <a:bodyPr/>
        <a:lstStyle/>
        <a:p>
          <a:r>
            <a:rPr lang="ru-RU" sz="3200" dirty="0" smtClean="0"/>
            <a:t>С солями</a:t>
          </a:r>
          <a:endParaRPr lang="ru-RU" sz="3200" dirty="0"/>
        </a:p>
      </dgm:t>
    </dgm:pt>
    <dgm:pt modelId="{C686232B-A0A5-428A-BECB-0404BAD32DC1}" type="parTrans" cxnId="{0E755128-0707-4984-A190-17FE2A351C72}">
      <dgm:prSet/>
      <dgm:spPr/>
      <dgm:t>
        <a:bodyPr/>
        <a:lstStyle/>
        <a:p>
          <a:endParaRPr lang="ru-RU"/>
        </a:p>
      </dgm:t>
    </dgm:pt>
    <dgm:pt modelId="{4182AE6B-7AEE-47A9-B80E-FEB3BF7A0C92}" type="sibTrans" cxnId="{0E755128-0707-4984-A190-17FE2A351C72}">
      <dgm:prSet/>
      <dgm:spPr/>
      <dgm:t>
        <a:bodyPr/>
        <a:lstStyle/>
        <a:p>
          <a:endParaRPr lang="ru-RU"/>
        </a:p>
      </dgm:t>
    </dgm:pt>
    <dgm:pt modelId="{7A0E5CD5-5159-4576-ACBA-1439D0CF0E83}" type="pres">
      <dgm:prSet presAssocID="{94E78DC5-C3D5-4A7A-96DF-42E98B20121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7B0581B-BF83-4A59-A2B6-EF66111D0E06}" type="pres">
      <dgm:prSet presAssocID="{735A2AAF-F269-422F-BAAB-49CC65DBEBBD}" presName="centerShape" presStyleLbl="node0" presStyleIdx="0" presStyleCnt="1"/>
      <dgm:spPr/>
      <dgm:t>
        <a:bodyPr/>
        <a:lstStyle/>
        <a:p>
          <a:endParaRPr lang="ru-RU"/>
        </a:p>
      </dgm:t>
    </dgm:pt>
    <dgm:pt modelId="{96013AD5-D5B9-493B-8EDE-D2397471F11A}" type="pres">
      <dgm:prSet presAssocID="{6C8DBC42-EFA8-46E5-BC2B-92DCF913DC14}" presName="Name9" presStyleLbl="parChTrans1D2" presStyleIdx="0" presStyleCnt="4"/>
      <dgm:spPr/>
      <dgm:t>
        <a:bodyPr/>
        <a:lstStyle/>
        <a:p>
          <a:endParaRPr lang="ru-RU"/>
        </a:p>
      </dgm:t>
    </dgm:pt>
    <dgm:pt modelId="{297D5B38-FFD4-402A-BDCF-CEE3306D47E4}" type="pres">
      <dgm:prSet presAssocID="{6C8DBC42-EFA8-46E5-BC2B-92DCF913DC14}" presName="connTx" presStyleLbl="parChTrans1D2" presStyleIdx="0" presStyleCnt="4"/>
      <dgm:spPr/>
      <dgm:t>
        <a:bodyPr/>
        <a:lstStyle/>
        <a:p>
          <a:endParaRPr lang="ru-RU"/>
        </a:p>
      </dgm:t>
    </dgm:pt>
    <dgm:pt modelId="{71F4D9A9-0C71-4A30-AC30-52B5D8669D0E}" type="pres">
      <dgm:prSet presAssocID="{0E390C27-D575-4AE8-9613-8CA6FAE3BC68}" presName="node" presStyleLbl="node1" presStyleIdx="0" presStyleCnt="4" custScaleX="150678" custScaleY="1456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5E6BA0-1F35-4F85-9ED0-086DFA9199C1}" type="pres">
      <dgm:prSet presAssocID="{D0025616-1FB4-4A0F-A1B2-870BA04C0E2F}" presName="Name9" presStyleLbl="parChTrans1D2" presStyleIdx="1" presStyleCnt="4"/>
      <dgm:spPr/>
      <dgm:t>
        <a:bodyPr/>
        <a:lstStyle/>
        <a:p>
          <a:endParaRPr lang="ru-RU"/>
        </a:p>
      </dgm:t>
    </dgm:pt>
    <dgm:pt modelId="{ECB6A9BE-3469-4ACD-BF13-4D1E2848C5DD}" type="pres">
      <dgm:prSet presAssocID="{D0025616-1FB4-4A0F-A1B2-870BA04C0E2F}" presName="connTx" presStyleLbl="parChTrans1D2" presStyleIdx="1" presStyleCnt="4"/>
      <dgm:spPr/>
      <dgm:t>
        <a:bodyPr/>
        <a:lstStyle/>
        <a:p>
          <a:endParaRPr lang="ru-RU"/>
        </a:p>
      </dgm:t>
    </dgm:pt>
    <dgm:pt modelId="{A965B872-95BD-4DE2-9350-A5C015BA3E12}" type="pres">
      <dgm:prSet presAssocID="{6E574B52-16DD-40EE-AEA0-1E7D46F24454}" presName="node" presStyleLbl="node1" presStyleIdx="1" presStyleCnt="4" custScaleX="169657" custScaleY="169657" custRadScaleRad="133731" custRadScaleInc="-41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CB89F4-FB5B-4049-B2FC-A1DAA72F07B3}" type="pres">
      <dgm:prSet presAssocID="{1C9BA29F-ECA2-4BE8-BCA4-BFE128A96917}" presName="Name9" presStyleLbl="parChTrans1D2" presStyleIdx="2" presStyleCnt="4"/>
      <dgm:spPr/>
      <dgm:t>
        <a:bodyPr/>
        <a:lstStyle/>
        <a:p>
          <a:endParaRPr lang="ru-RU"/>
        </a:p>
      </dgm:t>
    </dgm:pt>
    <dgm:pt modelId="{2AB67CC5-50E6-48A7-AAC8-63C5DE699015}" type="pres">
      <dgm:prSet presAssocID="{1C9BA29F-ECA2-4BE8-BCA4-BFE128A96917}" presName="connTx" presStyleLbl="parChTrans1D2" presStyleIdx="2" presStyleCnt="4"/>
      <dgm:spPr/>
      <dgm:t>
        <a:bodyPr/>
        <a:lstStyle/>
        <a:p>
          <a:endParaRPr lang="ru-RU"/>
        </a:p>
      </dgm:t>
    </dgm:pt>
    <dgm:pt modelId="{04DE7E3E-08C2-4F65-8D0F-BCEE7D37B457}" type="pres">
      <dgm:prSet presAssocID="{71F699E6-8A61-40C8-9076-74B86F53DE6B}" presName="node" presStyleLbl="node1" presStyleIdx="2" presStyleCnt="4" custScaleX="146874" custScaleY="146874" custRadScaleRad="108987" custRadScaleInc="10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63E9B5-4A2B-4C10-8E56-7FCC5D089364}" type="pres">
      <dgm:prSet presAssocID="{C686232B-A0A5-428A-BECB-0404BAD32DC1}" presName="Name9" presStyleLbl="parChTrans1D2" presStyleIdx="3" presStyleCnt="4"/>
      <dgm:spPr/>
      <dgm:t>
        <a:bodyPr/>
        <a:lstStyle/>
        <a:p>
          <a:endParaRPr lang="ru-RU"/>
        </a:p>
      </dgm:t>
    </dgm:pt>
    <dgm:pt modelId="{39FB3485-999E-4C09-9EC3-ED1C5DFE1885}" type="pres">
      <dgm:prSet presAssocID="{C686232B-A0A5-428A-BECB-0404BAD32DC1}" presName="connTx" presStyleLbl="parChTrans1D2" presStyleIdx="3" presStyleCnt="4"/>
      <dgm:spPr/>
      <dgm:t>
        <a:bodyPr/>
        <a:lstStyle/>
        <a:p>
          <a:endParaRPr lang="ru-RU"/>
        </a:p>
      </dgm:t>
    </dgm:pt>
    <dgm:pt modelId="{9684A8CB-8AFD-479E-9669-A6D38B784C55}" type="pres">
      <dgm:prSet presAssocID="{DE0EE7A3-466F-4064-AB86-73A0DD2AFFEE}" presName="node" presStyleLbl="node1" presStyleIdx="3" presStyleCnt="4" custScaleX="159026" custScaleY="159026" custRadScaleRad="132330" custRadScaleInc="33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87D7086-3A25-4EA6-95D6-6E020973B5A5}" type="presOf" srcId="{1C9BA29F-ECA2-4BE8-BCA4-BFE128A96917}" destId="{2AB67CC5-50E6-48A7-AAC8-63C5DE699015}" srcOrd="1" destOrd="0" presId="urn:microsoft.com/office/officeart/2005/8/layout/radial1"/>
    <dgm:cxn modelId="{E2429E3A-20EC-440D-88DF-974A25CC5C1E}" srcId="{735A2AAF-F269-422F-BAAB-49CC65DBEBBD}" destId="{6E574B52-16DD-40EE-AEA0-1E7D46F24454}" srcOrd="1" destOrd="0" parTransId="{D0025616-1FB4-4A0F-A1B2-870BA04C0E2F}" sibTransId="{92B32CC2-82F4-419C-BF2D-D36C9E2883F5}"/>
    <dgm:cxn modelId="{547DFA23-D845-48DB-9E2A-80E931FE6B10}" type="presOf" srcId="{6C8DBC42-EFA8-46E5-BC2B-92DCF913DC14}" destId="{96013AD5-D5B9-493B-8EDE-D2397471F11A}" srcOrd="0" destOrd="0" presId="urn:microsoft.com/office/officeart/2005/8/layout/radial1"/>
    <dgm:cxn modelId="{ED0BCE25-BF00-4866-870B-2207C83982A1}" type="presOf" srcId="{DE0EE7A3-466F-4064-AB86-73A0DD2AFFEE}" destId="{9684A8CB-8AFD-479E-9669-A6D38B784C55}" srcOrd="0" destOrd="0" presId="urn:microsoft.com/office/officeart/2005/8/layout/radial1"/>
    <dgm:cxn modelId="{CDC9037A-5E12-4F0C-B636-6A47A6555F02}" srcId="{735A2AAF-F269-422F-BAAB-49CC65DBEBBD}" destId="{71F699E6-8A61-40C8-9076-74B86F53DE6B}" srcOrd="2" destOrd="0" parTransId="{1C9BA29F-ECA2-4BE8-BCA4-BFE128A96917}" sibTransId="{F9962F8B-4448-4E31-A676-5FDA6386F210}"/>
    <dgm:cxn modelId="{1CDAD7B7-9200-4384-B651-E0D76CD25BDA}" type="presOf" srcId="{D0025616-1FB4-4A0F-A1B2-870BA04C0E2F}" destId="{E35E6BA0-1F35-4F85-9ED0-086DFA9199C1}" srcOrd="0" destOrd="0" presId="urn:microsoft.com/office/officeart/2005/8/layout/radial1"/>
    <dgm:cxn modelId="{8EE4CF61-058E-40BE-83A7-7FE8B14CE5E1}" type="presOf" srcId="{C686232B-A0A5-428A-BECB-0404BAD32DC1}" destId="{39FB3485-999E-4C09-9EC3-ED1C5DFE1885}" srcOrd="1" destOrd="0" presId="urn:microsoft.com/office/officeart/2005/8/layout/radial1"/>
    <dgm:cxn modelId="{3F3D1BCB-1A99-4530-8C1A-CF568CD031B7}" srcId="{735A2AAF-F269-422F-BAAB-49CC65DBEBBD}" destId="{0E390C27-D575-4AE8-9613-8CA6FAE3BC68}" srcOrd="0" destOrd="0" parTransId="{6C8DBC42-EFA8-46E5-BC2B-92DCF913DC14}" sibTransId="{3D749930-4584-4250-840F-2F6A1A74E635}"/>
    <dgm:cxn modelId="{6875D67B-60E9-4C70-9FF3-785A6D67EE16}" type="presOf" srcId="{1C9BA29F-ECA2-4BE8-BCA4-BFE128A96917}" destId="{16CB89F4-FB5B-4049-B2FC-A1DAA72F07B3}" srcOrd="0" destOrd="0" presId="urn:microsoft.com/office/officeart/2005/8/layout/radial1"/>
    <dgm:cxn modelId="{0E755128-0707-4984-A190-17FE2A351C72}" srcId="{735A2AAF-F269-422F-BAAB-49CC65DBEBBD}" destId="{DE0EE7A3-466F-4064-AB86-73A0DD2AFFEE}" srcOrd="3" destOrd="0" parTransId="{C686232B-A0A5-428A-BECB-0404BAD32DC1}" sibTransId="{4182AE6B-7AEE-47A9-B80E-FEB3BF7A0C92}"/>
    <dgm:cxn modelId="{D4B55559-86AA-48AF-86EB-0967163266BD}" type="presOf" srcId="{71F699E6-8A61-40C8-9076-74B86F53DE6B}" destId="{04DE7E3E-08C2-4F65-8D0F-BCEE7D37B457}" srcOrd="0" destOrd="0" presId="urn:microsoft.com/office/officeart/2005/8/layout/radial1"/>
    <dgm:cxn modelId="{95654382-FB06-4B44-A179-07168435C7FC}" type="presOf" srcId="{735A2AAF-F269-422F-BAAB-49CC65DBEBBD}" destId="{67B0581B-BF83-4A59-A2B6-EF66111D0E06}" srcOrd="0" destOrd="0" presId="urn:microsoft.com/office/officeart/2005/8/layout/radial1"/>
    <dgm:cxn modelId="{79C63C98-7596-49D0-823C-ABFEA99280AE}" type="presOf" srcId="{C686232B-A0A5-428A-BECB-0404BAD32DC1}" destId="{A863E9B5-4A2B-4C10-8E56-7FCC5D089364}" srcOrd="0" destOrd="0" presId="urn:microsoft.com/office/officeart/2005/8/layout/radial1"/>
    <dgm:cxn modelId="{988D54F7-3F9A-48A7-95DC-6E4EF1253CCA}" type="presOf" srcId="{94E78DC5-C3D5-4A7A-96DF-42E98B20121F}" destId="{7A0E5CD5-5159-4576-ACBA-1439D0CF0E83}" srcOrd="0" destOrd="0" presId="urn:microsoft.com/office/officeart/2005/8/layout/radial1"/>
    <dgm:cxn modelId="{0C7C79AD-EFA7-4AA0-BF12-5EE82502DC9A}" type="presOf" srcId="{6E574B52-16DD-40EE-AEA0-1E7D46F24454}" destId="{A965B872-95BD-4DE2-9350-A5C015BA3E12}" srcOrd="0" destOrd="0" presId="urn:microsoft.com/office/officeart/2005/8/layout/radial1"/>
    <dgm:cxn modelId="{E19A0EA9-D64C-49B7-B4A1-CD1D49C38553}" srcId="{94E78DC5-C3D5-4A7A-96DF-42E98B20121F}" destId="{735A2AAF-F269-422F-BAAB-49CC65DBEBBD}" srcOrd="0" destOrd="0" parTransId="{DF35703B-A9CB-44E8-B760-C8DF3BD633EF}" sibTransId="{4968A766-B872-4A2D-9B82-A86DFAFD2F89}"/>
    <dgm:cxn modelId="{7110B042-B295-4792-A669-F0CBD39D54A1}" type="presOf" srcId="{6C8DBC42-EFA8-46E5-BC2B-92DCF913DC14}" destId="{297D5B38-FFD4-402A-BDCF-CEE3306D47E4}" srcOrd="1" destOrd="0" presId="urn:microsoft.com/office/officeart/2005/8/layout/radial1"/>
    <dgm:cxn modelId="{136221D2-6055-44EA-B541-C93102E660AF}" type="presOf" srcId="{D0025616-1FB4-4A0F-A1B2-870BA04C0E2F}" destId="{ECB6A9BE-3469-4ACD-BF13-4D1E2848C5DD}" srcOrd="1" destOrd="0" presId="urn:microsoft.com/office/officeart/2005/8/layout/radial1"/>
    <dgm:cxn modelId="{A3284FB6-2535-46CE-83E0-553419FAE784}" type="presOf" srcId="{0E390C27-D575-4AE8-9613-8CA6FAE3BC68}" destId="{71F4D9A9-0C71-4A30-AC30-52B5D8669D0E}" srcOrd="0" destOrd="0" presId="urn:microsoft.com/office/officeart/2005/8/layout/radial1"/>
    <dgm:cxn modelId="{8E8F88E5-C9AB-40B8-863C-90D4F13B749C}" type="presParOf" srcId="{7A0E5CD5-5159-4576-ACBA-1439D0CF0E83}" destId="{67B0581B-BF83-4A59-A2B6-EF66111D0E06}" srcOrd="0" destOrd="0" presId="urn:microsoft.com/office/officeart/2005/8/layout/radial1"/>
    <dgm:cxn modelId="{FB35F2D7-4CF3-465C-9EB7-9A67C06755C4}" type="presParOf" srcId="{7A0E5CD5-5159-4576-ACBA-1439D0CF0E83}" destId="{96013AD5-D5B9-493B-8EDE-D2397471F11A}" srcOrd="1" destOrd="0" presId="urn:microsoft.com/office/officeart/2005/8/layout/radial1"/>
    <dgm:cxn modelId="{D1706D7D-1378-4B1F-A865-F48E55EAAAAC}" type="presParOf" srcId="{96013AD5-D5B9-493B-8EDE-D2397471F11A}" destId="{297D5B38-FFD4-402A-BDCF-CEE3306D47E4}" srcOrd="0" destOrd="0" presId="urn:microsoft.com/office/officeart/2005/8/layout/radial1"/>
    <dgm:cxn modelId="{FDC25D87-FD72-49D0-A37C-300CD512E431}" type="presParOf" srcId="{7A0E5CD5-5159-4576-ACBA-1439D0CF0E83}" destId="{71F4D9A9-0C71-4A30-AC30-52B5D8669D0E}" srcOrd="2" destOrd="0" presId="urn:microsoft.com/office/officeart/2005/8/layout/radial1"/>
    <dgm:cxn modelId="{8803209A-2097-4819-AB71-CF160978CBA5}" type="presParOf" srcId="{7A0E5CD5-5159-4576-ACBA-1439D0CF0E83}" destId="{E35E6BA0-1F35-4F85-9ED0-086DFA9199C1}" srcOrd="3" destOrd="0" presId="urn:microsoft.com/office/officeart/2005/8/layout/radial1"/>
    <dgm:cxn modelId="{108B0D37-0EC4-4E23-9FE0-3AAD08F96994}" type="presParOf" srcId="{E35E6BA0-1F35-4F85-9ED0-086DFA9199C1}" destId="{ECB6A9BE-3469-4ACD-BF13-4D1E2848C5DD}" srcOrd="0" destOrd="0" presId="urn:microsoft.com/office/officeart/2005/8/layout/radial1"/>
    <dgm:cxn modelId="{057242F7-384A-45A7-BA30-3236D9B6ABCD}" type="presParOf" srcId="{7A0E5CD5-5159-4576-ACBA-1439D0CF0E83}" destId="{A965B872-95BD-4DE2-9350-A5C015BA3E12}" srcOrd="4" destOrd="0" presId="urn:microsoft.com/office/officeart/2005/8/layout/radial1"/>
    <dgm:cxn modelId="{1FDB9B97-D75F-41F5-83F5-D630DBF866C0}" type="presParOf" srcId="{7A0E5CD5-5159-4576-ACBA-1439D0CF0E83}" destId="{16CB89F4-FB5B-4049-B2FC-A1DAA72F07B3}" srcOrd="5" destOrd="0" presId="urn:microsoft.com/office/officeart/2005/8/layout/radial1"/>
    <dgm:cxn modelId="{A201FB83-BB66-4378-880D-98558EC12E96}" type="presParOf" srcId="{16CB89F4-FB5B-4049-B2FC-A1DAA72F07B3}" destId="{2AB67CC5-50E6-48A7-AAC8-63C5DE699015}" srcOrd="0" destOrd="0" presId="urn:microsoft.com/office/officeart/2005/8/layout/radial1"/>
    <dgm:cxn modelId="{CC80C696-611F-4156-B41D-C1CF768ECC1A}" type="presParOf" srcId="{7A0E5CD5-5159-4576-ACBA-1439D0CF0E83}" destId="{04DE7E3E-08C2-4F65-8D0F-BCEE7D37B457}" srcOrd="6" destOrd="0" presId="urn:microsoft.com/office/officeart/2005/8/layout/radial1"/>
    <dgm:cxn modelId="{B8B6F3A9-41C4-406B-8DD9-CE37375D250A}" type="presParOf" srcId="{7A0E5CD5-5159-4576-ACBA-1439D0CF0E83}" destId="{A863E9B5-4A2B-4C10-8E56-7FCC5D089364}" srcOrd="7" destOrd="0" presId="urn:microsoft.com/office/officeart/2005/8/layout/radial1"/>
    <dgm:cxn modelId="{363E1B35-67BE-4009-AF5A-724A6EA61EEA}" type="presParOf" srcId="{A863E9B5-4A2B-4C10-8E56-7FCC5D089364}" destId="{39FB3485-999E-4C09-9EC3-ED1C5DFE1885}" srcOrd="0" destOrd="0" presId="urn:microsoft.com/office/officeart/2005/8/layout/radial1"/>
    <dgm:cxn modelId="{BBEE27FD-89EC-4E3C-8AB3-0FF8A9488CAF}" type="presParOf" srcId="{7A0E5CD5-5159-4576-ACBA-1439D0CF0E83}" destId="{9684A8CB-8AFD-479E-9669-A6D38B784C55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B0581B-BF83-4A59-A2B6-EF66111D0E06}">
      <dsp:nvSpPr>
        <dsp:cNvPr id="0" name=""/>
        <dsp:cNvSpPr/>
      </dsp:nvSpPr>
      <dsp:spPr>
        <a:xfrm>
          <a:off x="3778875" y="1978408"/>
          <a:ext cx="1506187" cy="150618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Карбонаты</a:t>
          </a:r>
          <a:endParaRPr lang="ru-RU" sz="1700" b="1" kern="1200" dirty="0"/>
        </a:p>
      </dsp:txBody>
      <dsp:txXfrm>
        <a:off x="3999451" y="2198984"/>
        <a:ext cx="1065035" cy="1065035"/>
      </dsp:txXfrm>
    </dsp:sp>
    <dsp:sp modelId="{96013AD5-D5B9-493B-8EDE-D2397471F11A}">
      <dsp:nvSpPr>
        <dsp:cNvPr id="0" name=""/>
        <dsp:cNvSpPr/>
      </dsp:nvSpPr>
      <dsp:spPr>
        <a:xfrm rot="16200000">
          <a:off x="4476063" y="1907678"/>
          <a:ext cx="111811" cy="29649"/>
        </a:xfrm>
        <a:custGeom>
          <a:avLst/>
          <a:gdLst/>
          <a:ahLst/>
          <a:cxnLst/>
          <a:rect l="0" t="0" r="0" b="0"/>
          <a:pathLst>
            <a:path>
              <a:moveTo>
                <a:pt x="0" y="14824"/>
              </a:moveTo>
              <a:lnTo>
                <a:pt x="111811" y="148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529174" y="1919707"/>
        <a:ext cx="5590" cy="5590"/>
      </dsp:txXfrm>
    </dsp:sp>
    <dsp:sp modelId="{71F4D9A9-0C71-4A30-AC30-52B5D8669D0E}">
      <dsp:nvSpPr>
        <dsp:cNvPr id="0" name=""/>
        <dsp:cNvSpPr/>
      </dsp:nvSpPr>
      <dsp:spPr>
        <a:xfrm>
          <a:off x="3397222" y="-327344"/>
          <a:ext cx="2269492" cy="219394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 кислотами</a:t>
          </a:r>
          <a:endParaRPr lang="ru-RU" sz="2400" kern="1200" dirty="0"/>
        </a:p>
      </dsp:txBody>
      <dsp:txXfrm>
        <a:off x="3729581" y="-6049"/>
        <a:ext cx="1604774" cy="1551352"/>
      </dsp:txXfrm>
    </dsp:sp>
    <dsp:sp modelId="{E35E6BA0-1F35-4F85-9ED0-086DFA9199C1}">
      <dsp:nvSpPr>
        <dsp:cNvPr id="0" name=""/>
        <dsp:cNvSpPr/>
      </dsp:nvSpPr>
      <dsp:spPr>
        <a:xfrm rot="21488220">
          <a:off x="5284508" y="2682557"/>
          <a:ext cx="592866" cy="29649"/>
        </a:xfrm>
        <a:custGeom>
          <a:avLst/>
          <a:gdLst/>
          <a:ahLst/>
          <a:cxnLst/>
          <a:rect l="0" t="0" r="0" b="0"/>
          <a:pathLst>
            <a:path>
              <a:moveTo>
                <a:pt x="0" y="14824"/>
              </a:moveTo>
              <a:lnTo>
                <a:pt x="592866" y="148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566119" y="2682560"/>
        <a:ext cx="29643" cy="29643"/>
      </dsp:txXfrm>
    </dsp:sp>
    <dsp:sp modelId="{A965B872-95BD-4DE2-9350-A5C015BA3E12}">
      <dsp:nvSpPr>
        <dsp:cNvPr id="0" name=""/>
        <dsp:cNvSpPr/>
      </dsp:nvSpPr>
      <dsp:spPr>
        <a:xfrm>
          <a:off x="5876542" y="1368532"/>
          <a:ext cx="2555351" cy="255535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Разлагаются при нагревании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(кроме карбонатов щелочных металлов)</a:t>
          </a:r>
          <a:endParaRPr lang="ru-RU" sz="1600" kern="1200" dirty="0"/>
        </a:p>
      </dsp:txBody>
      <dsp:txXfrm>
        <a:off x="6250764" y="1742754"/>
        <a:ext cx="1806907" cy="1806907"/>
      </dsp:txXfrm>
    </dsp:sp>
    <dsp:sp modelId="{16CB89F4-FB5B-4049-B2FC-A1DAA72F07B3}">
      <dsp:nvSpPr>
        <dsp:cNvPr id="0" name=""/>
        <dsp:cNvSpPr/>
      </dsp:nvSpPr>
      <dsp:spPr>
        <a:xfrm rot="5429808">
          <a:off x="4473615" y="3521119"/>
          <a:ext cx="102757" cy="29649"/>
        </a:xfrm>
        <a:custGeom>
          <a:avLst/>
          <a:gdLst/>
          <a:ahLst/>
          <a:cxnLst/>
          <a:rect l="0" t="0" r="0" b="0"/>
          <a:pathLst>
            <a:path>
              <a:moveTo>
                <a:pt x="0" y="14824"/>
              </a:moveTo>
              <a:lnTo>
                <a:pt x="102757" y="148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4522425" y="3533375"/>
        <a:ext cx="5137" cy="5137"/>
      </dsp:txXfrm>
    </dsp:sp>
    <dsp:sp modelId="{04DE7E3E-08C2-4F65-8D0F-BCEE7D37B457}">
      <dsp:nvSpPr>
        <dsp:cNvPr id="0" name=""/>
        <dsp:cNvSpPr/>
      </dsp:nvSpPr>
      <dsp:spPr>
        <a:xfrm>
          <a:off x="3408859" y="3587279"/>
          <a:ext cx="2212197" cy="221219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Подвергаются гидролизу (карбонаты щелочных металлов)</a:t>
          </a:r>
          <a:endParaRPr lang="ru-RU" sz="1900" kern="1200" dirty="0"/>
        </a:p>
      </dsp:txBody>
      <dsp:txXfrm>
        <a:off x="3732828" y="3911248"/>
        <a:ext cx="1564259" cy="1564259"/>
      </dsp:txXfrm>
    </dsp:sp>
    <dsp:sp modelId="{A863E9B5-4A2B-4C10-8E56-7FCC5D089364}">
      <dsp:nvSpPr>
        <dsp:cNvPr id="0" name=""/>
        <dsp:cNvSpPr/>
      </dsp:nvSpPr>
      <dsp:spPr>
        <a:xfrm rot="10889937">
          <a:off x="3133801" y="2688535"/>
          <a:ext cx="645442" cy="29649"/>
        </a:xfrm>
        <a:custGeom>
          <a:avLst/>
          <a:gdLst/>
          <a:ahLst/>
          <a:cxnLst/>
          <a:rect l="0" t="0" r="0" b="0"/>
          <a:pathLst>
            <a:path>
              <a:moveTo>
                <a:pt x="0" y="14824"/>
              </a:moveTo>
              <a:lnTo>
                <a:pt x="645442" y="148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440386" y="2687224"/>
        <a:ext cx="32272" cy="32272"/>
      </dsp:txXfrm>
    </dsp:sp>
    <dsp:sp modelId="{9684A8CB-8AFD-479E-9669-A6D38B784C55}">
      <dsp:nvSpPr>
        <dsp:cNvPr id="0" name=""/>
        <dsp:cNvSpPr/>
      </dsp:nvSpPr>
      <dsp:spPr>
        <a:xfrm>
          <a:off x="739092" y="1465975"/>
          <a:ext cx="2395229" cy="239522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С солями</a:t>
          </a:r>
          <a:endParaRPr lang="ru-RU" sz="3200" kern="1200" dirty="0"/>
        </a:p>
      </dsp:txBody>
      <dsp:txXfrm>
        <a:off x="1089865" y="1816748"/>
        <a:ext cx="1693683" cy="16936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z-Cyrl-U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AF0077-2A02-4876-8EE8-85C23B5FAA1E}" type="datetimeFigureOut">
              <a:rPr lang="uz-Cyrl-UZ" smtClean="0"/>
              <a:t>27.10.2020</a:t>
            </a:fld>
            <a:endParaRPr lang="uz-Cyrl-U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z-Cyrl-U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z-Cyrl-U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123E60-AC64-4D0D-BF0E-7E75EBC9A657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530071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C4487E-877F-49AB-AB10-5A8BE146FD4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033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audio" Target="../media/audio1.wav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audio" Target="../media/audio1.wav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audio" Target="../media/audio1.wav"/><Relationship Id="rId2" Type="http://schemas.openxmlformats.org/officeDocument/2006/relationships/diagramData" Target="../diagrams/data3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audio" Target="../media/audio1.wav"/><Relationship Id="rId2" Type="http://schemas.openxmlformats.org/officeDocument/2006/relationships/diagramData" Target="../diagrams/data4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audio" Target="../media/audio1.wav"/><Relationship Id="rId2" Type="http://schemas.openxmlformats.org/officeDocument/2006/relationships/diagramData" Target="../diagrams/data5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 l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13" y="1285861"/>
            <a:ext cx="10363200" cy="1214446"/>
          </a:xfrm>
        </p:spPr>
        <p:txBody>
          <a:bodyPr/>
          <a:lstStyle>
            <a:lvl1pPr>
              <a:defRPr>
                <a:solidFill>
                  <a:srgbClr val="D60093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9720" y="3571876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9900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FE19F-EB3C-4C70-8AAC-30133F927EE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5BEEAD-0DB7-4AF1-82A6-999A28B690A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726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8BFA6-BBE7-4D72-9462-5AB7531BB48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3CFDCE-A759-43C5-9CA3-6CBFBEBE7D0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192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6014A-27B5-4A85-8A13-794C570FFD9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3ECB1-662E-4ED8-AD6D-94F730E67FB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0175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658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94734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333500" y="1357313"/>
            <a:ext cx="9810751" cy="31432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2645834" y="1338264"/>
            <a:ext cx="531748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Verdana" pitchFamily="34" charset="0"/>
              </a:rPr>
              <a:t>Конкурсная работа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 rot="16200000">
            <a:off x="6367199" y="-818885"/>
            <a:ext cx="71437" cy="1071033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61" y="1357299"/>
            <a:ext cx="11144328" cy="3143272"/>
          </a:xfrm>
        </p:spPr>
        <p:txBody>
          <a:bodyPr/>
          <a:lstStyle>
            <a:lvl1pPr>
              <a:defRPr sz="7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3467" y="4500570"/>
            <a:ext cx="8534400" cy="17526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-122806" y="285728"/>
            <a:ext cx="11239579" cy="1000132"/>
          </a:xfrm>
        </p:spPr>
        <p:txBody>
          <a:bodyPr>
            <a:normAutofit/>
          </a:bodyPr>
          <a:lstStyle>
            <a:lvl3pPr algn="ctr">
              <a:defRPr sz="1800" baseline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DCCBD-EDC5-411F-8D9D-2E40A34D50A4}" type="datetime1">
              <a:rPr lang="ru-RU"/>
              <a:pPr>
                <a:defRPr/>
              </a:pPr>
              <a:t>27.10.2020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B19AAD08-0DC4-4A79-B942-D20C4210BCAB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322494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graphicFrame>
        <p:nvGraphicFramePr>
          <p:cNvPr id="5" name="Схема 4"/>
          <p:cNvGraphicFramePr/>
          <p:nvPr userDrawn="1"/>
        </p:nvGraphicFramePr>
        <p:xfrm>
          <a:off x="1333467" y="1643050"/>
          <a:ext cx="9906069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Равнобедренный треугольник 5">
            <a:hlinkClick r:id="" action="ppaction://hlinkshowjump?jump=previousslide" tooltip="Назад">
              <a:snd r:embed="rId7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Рисунок SmartArt 7"/>
          <p:cNvSpPr>
            <a:spLocks noGrp="1"/>
          </p:cNvSpPr>
          <p:nvPr>
            <p:ph type="dgm" sz="quarter" idx="13"/>
          </p:nvPr>
        </p:nvSpPr>
        <p:spPr>
          <a:xfrm>
            <a:off x="1333467" y="1643051"/>
            <a:ext cx="9906069" cy="4286279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7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0D6DC-120C-4E56-8630-1ABFBF0BBE80}" type="datetime1">
              <a:rPr lang="ru-RU"/>
              <a:pPr>
                <a:defRPr/>
              </a:pPr>
              <a:t>27.10.2020</a:t>
            </a:fld>
            <a:endParaRPr lang="ru-RU" dirty="0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AA73D1B7-0BEA-44C7-9913-B8A1311FC56A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101764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333500" y="1357313"/>
            <a:ext cx="9810751" cy="31432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2645834" y="1338264"/>
            <a:ext cx="531748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Verdana" pitchFamily="34" charset="0"/>
              </a:rPr>
              <a:t>Конкурсная работа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 rot="16200000">
            <a:off x="6367199" y="-818885"/>
            <a:ext cx="71437" cy="1071033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61" y="1357299"/>
            <a:ext cx="11144328" cy="3143272"/>
          </a:xfrm>
        </p:spPr>
        <p:txBody>
          <a:bodyPr/>
          <a:lstStyle>
            <a:lvl1pPr>
              <a:defRPr sz="7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3467" y="4500570"/>
            <a:ext cx="8534400" cy="17526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-122806" y="285728"/>
            <a:ext cx="11239579" cy="1000132"/>
          </a:xfrm>
        </p:spPr>
        <p:txBody>
          <a:bodyPr>
            <a:normAutofit/>
          </a:bodyPr>
          <a:lstStyle>
            <a:lvl3pPr algn="ctr">
              <a:defRPr sz="1800" baseline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DCCBD-EDC5-411F-8D9D-2E40A34D50A4}" type="datetime1">
              <a:rPr lang="ru-RU"/>
              <a:pPr>
                <a:defRPr/>
              </a:pPr>
              <a:t>27.10.2020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B19AAD08-0DC4-4A79-B942-D20C4210BCAB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229886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graphicFrame>
        <p:nvGraphicFramePr>
          <p:cNvPr id="5" name="Схема 4"/>
          <p:cNvGraphicFramePr/>
          <p:nvPr userDrawn="1"/>
        </p:nvGraphicFramePr>
        <p:xfrm>
          <a:off x="1333467" y="1643050"/>
          <a:ext cx="9906069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Равнобедренный треугольник 5">
            <a:hlinkClick r:id="" action="ppaction://hlinkshowjump?jump=previousslide" tooltip="Назад">
              <a:snd r:embed="rId7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Рисунок SmartArt 7"/>
          <p:cNvSpPr>
            <a:spLocks noGrp="1"/>
          </p:cNvSpPr>
          <p:nvPr>
            <p:ph type="dgm" sz="quarter" idx="13"/>
          </p:nvPr>
        </p:nvSpPr>
        <p:spPr>
          <a:xfrm>
            <a:off x="1333467" y="1643051"/>
            <a:ext cx="9906069" cy="4286279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7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0D6DC-120C-4E56-8630-1ABFBF0BBE80}" type="datetime1">
              <a:rPr lang="ru-RU"/>
              <a:pPr>
                <a:defRPr/>
              </a:pPr>
              <a:t>27.10.2020</a:t>
            </a:fld>
            <a:endParaRPr lang="ru-RU" dirty="0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AA73D1B7-0BEA-44C7-9913-B8A1311FC56A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455705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4" name="Равнобедренный треугольник 3">
            <a:hlinkClick r:id="" action="ppaction://hlinkshowjump?jump=previousslide" tooltip="Назад">
              <a:snd r:embed="rId2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0F6FD-DC1D-4B80-9666-91B8D251CD90}" type="datetime1">
              <a:rPr lang="ru-RU"/>
              <a:pPr>
                <a:defRPr/>
              </a:pPr>
              <a:t>27.10.2020</a:t>
            </a:fld>
            <a:endParaRPr lang="ru-RU" dirty="0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2B4AC-905A-4859-9DE9-A124141FB51B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3321915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333500" y="1357313"/>
            <a:ext cx="9810751" cy="31432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2645834" y="1338264"/>
            <a:ext cx="531748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Verdana" pitchFamily="34" charset="0"/>
              </a:rPr>
              <a:t>Конкурсная работа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 rot="16200000">
            <a:off x="6367199" y="-818885"/>
            <a:ext cx="71437" cy="1071033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61" y="1357299"/>
            <a:ext cx="11144328" cy="3143272"/>
          </a:xfrm>
        </p:spPr>
        <p:txBody>
          <a:bodyPr/>
          <a:lstStyle>
            <a:lvl1pPr>
              <a:defRPr sz="7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3467" y="4500570"/>
            <a:ext cx="8534400" cy="17526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-122806" y="285728"/>
            <a:ext cx="11239579" cy="1000132"/>
          </a:xfrm>
        </p:spPr>
        <p:txBody>
          <a:bodyPr>
            <a:normAutofit/>
          </a:bodyPr>
          <a:lstStyle>
            <a:lvl3pPr algn="ctr">
              <a:defRPr sz="1800" baseline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A4052-9424-4FD6-A11E-8A37712A0F36}" type="datetime1">
              <a:rPr lang="ru-RU"/>
              <a:pPr>
                <a:defRPr/>
              </a:pPr>
              <a:t>27.10.2020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742A8FA-20E8-4D0F-B2D1-E4F120CD5187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61601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C2FFA-326F-42EC-BCF8-11F013DDA0E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7D9BDD-0D05-4D5E-8477-6A160B0A13F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680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graphicFrame>
        <p:nvGraphicFramePr>
          <p:cNvPr id="5" name="Схема 4"/>
          <p:cNvGraphicFramePr/>
          <p:nvPr userDrawn="1"/>
        </p:nvGraphicFramePr>
        <p:xfrm>
          <a:off x="1333467" y="1643050"/>
          <a:ext cx="9906069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Равнобедренный треугольник 5">
            <a:hlinkClick r:id="" action="ppaction://hlinkshowjump?jump=previousslide" tooltip="Назад">
              <a:snd r:embed="rId7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Рисунок SmartArt 7"/>
          <p:cNvSpPr>
            <a:spLocks noGrp="1"/>
          </p:cNvSpPr>
          <p:nvPr>
            <p:ph type="dgm" sz="quarter" idx="13"/>
          </p:nvPr>
        </p:nvSpPr>
        <p:spPr>
          <a:xfrm>
            <a:off x="1333467" y="1643051"/>
            <a:ext cx="9906069" cy="4286279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7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42926-BD02-4EBE-AA35-ED3D799751D2}" type="datetime1">
              <a:rPr lang="ru-RU"/>
              <a:pPr>
                <a:defRPr/>
              </a:pPr>
              <a:t>27.10.2020</a:t>
            </a:fld>
            <a:endParaRPr lang="ru-RU" dirty="0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4D8D78F-17CD-4B16-BB76-FA84760D3C8C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23442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4" name="Равнобедренный треугольник 3">
            <a:hlinkClick r:id="" action="ppaction://hlinkshowjump?jump=previousslide" tooltip="Назад">
              <a:snd r:embed="rId2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FB21B-2C88-4FCE-AF5E-7E3F27846C01}" type="datetime1">
              <a:rPr lang="ru-RU"/>
              <a:pPr>
                <a:defRPr/>
              </a:pPr>
              <a:t>27.10.2020</a:t>
            </a:fld>
            <a:endParaRPr lang="ru-RU" dirty="0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B91ADE-F825-4300-8A34-8597D7154FD1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130255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333500" y="1357313"/>
            <a:ext cx="9810751" cy="31432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2645834" y="1338264"/>
            <a:ext cx="531748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Verdana" pitchFamily="34" charset="0"/>
              </a:rPr>
              <a:t>Конкурсная работа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 rot="16200000">
            <a:off x="6367199" y="-818885"/>
            <a:ext cx="71437" cy="1071033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61" y="1357299"/>
            <a:ext cx="11144328" cy="3143272"/>
          </a:xfrm>
        </p:spPr>
        <p:txBody>
          <a:bodyPr/>
          <a:lstStyle>
            <a:lvl1pPr>
              <a:defRPr sz="7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3467" y="4500570"/>
            <a:ext cx="8534400" cy="17526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-122806" y="285728"/>
            <a:ext cx="11239579" cy="1000132"/>
          </a:xfrm>
        </p:spPr>
        <p:txBody>
          <a:bodyPr>
            <a:normAutofit/>
          </a:bodyPr>
          <a:lstStyle>
            <a:lvl3pPr algn="ctr">
              <a:defRPr sz="1800" baseline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A4052-9424-4FD6-A11E-8A37712A0F36}" type="datetime1">
              <a:rPr lang="ru-RU"/>
              <a:pPr>
                <a:defRPr/>
              </a:pPr>
              <a:t>27.10.2020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742A8FA-20E8-4D0F-B2D1-E4F120CD5187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2123986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graphicFrame>
        <p:nvGraphicFramePr>
          <p:cNvPr id="5" name="Схема 4"/>
          <p:cNvGraphicFramePr/>
          <p:nvPr userDrawn="1"/>
        </p:nvGraphicFramePr>
        <p:xfrm>
          <a:off x="1333467" y="1643050"/>
          <a:ext cx="9906069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Равнобедренный треугольник 5">
            <a:hlinkClick r:id="" action="ppaction://hlinkshowjump?jump=previousslide" tooltip="Назад">
              <a:snd r:embed="rId7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Рисунок SmartArt 7"/>
          <p:cNvSpPr>
            <a:spLocks noGrp="1"/>
          </p:cNvSpPr>
          <p:nvPr>
            <p:ph type="dgm" sz="quarter" idx="13"/>
          </p:nvPr>
        </p:nvSpPr>
        <p:spPr>
          <a:xfrm>
            <a:off x="1333467" y="1643051"/>
            <a:ext cx="9906069" cy="4286279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7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42926-BD02-4EBE-AA35-ED3D799751D2}" type="datetime1">
              <a:rPr lang="ru-RU"/>
              <a:pPr>
                <a:defRPr/>
              </a:pPr>
              <a:t>27.10.2020</a:t>
            </a:fld>
            <a:endParaRPr lang="ru-RU" dirty="0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4D8D78F-17CD-4B16-BB76-FA84760D3C8C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95995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4" name="Равнобедренный треугольник 3">
            <a:hlinkClick r:id="" action="ppaction://hlinkshowjump?jump=previousslide" tooltip="Назад">
              <a:snd r:embed="rId2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FB21B-2C88-4FCE-AF5E-7E3F27846C01}" type="datetime1">
              <a:rPr lang="ru-RU"/>
              <a:pPr>
                <a:defRPr/>
              </a:pPr>
              <a:t>27.10.2020</a:t>
            </a:fld>
            <a:endParaRPr lang="ru-RU" dirty="0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B91ADE-F825-4300-8A34-8597D7154FD1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17451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333500" y="1357313"/>
            <a:ext cx="9810751" cy="31432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2645834" y="1338264"/>
            <a:ext cx="531748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Verdana" pitchFamily="34" charset="0"/>
              </a:rPr>
              <a:t>Конкурсная работа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 rot="16200000">
            <a:off x="6367199" y="-818885"/>
            <a:ext cx="71437" cy="1071033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61" y="1357299"/>
            <a:ext cx="11144328" cy="3143272"/>
          </a:xfrm>
        </p:spPr>
        <p:txBody>
          <a:bodyPr/>
          <a:lstStyle>
            <a:lvl1pPr>
              <a:defRPr sz="7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3467" y="4500570"/>
            <a:ext cx="8534400" cy="17526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-122806" y="285728"/>
            <a:ext cx="11239579" cy="1000132"/>
          </a:xfrm>
        </p:spPr>
        <p:txBody>
          <a:bodyPr>
            <a:normAutofit/>
          </a:bodyPr>
          <a:lstStyle>
            <a:lvl3pPr algn="ctr">
              <a:defRPr sz="1800" baseline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A4052-9424-4FD6-A11E-8A37712A0F36}" type="datetime1">
              <a:rPr lang="ru-RU"/>
              <a:pPr>
                <a:defRPr/>
              </a:pPr>
              <a:t>27.10.2020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742A8FA-20E8-4D0F-B2D1-E4F120CD5187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1229496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graphicFrame>
        <p:nvGraphicFramePr>
          <p:cNvPr id="5" name="Схема 4"/>
          <p:cNvGraphicFramePr/>
          <p:nvPr userDrawn="1"/>
        </p:nvGraphicFramePr>
        <p:xfrm>
          <a:off x="1333467" y="1643050"/>
          <a:ext cx="9906069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Равнобедренный треугольник 5">
            <a:hlinkClick r:id="" action="ppaction://hlinkshowjump?jump=previousslide" tooltip="Назад">
              <a:snd r:embed="rId7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Рисунок SmartArt 7"/>
          <p:cNvSpPr>
            <a:spLocks noGrp="1"/>
          </p:cNvSpPr>
          <p:nvPr>
            <p:ph type="dgm" sz="quarter" idx="13"/>
          </p:nvPr>
        </p:nvSpPr>
        <p:spPr>
          <a:xfrm>
            <a:off x="1333467" y="1643051"/>
            <a:ext cx="9906069" cy="4286279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7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42926-BD02-4EBE-AA35-ED3D799751D2}" type="datetime1">
              <a:rPr lang="ru-RU"/>
              <a:pPr>
                <a:defRPr/>
              </a:pPr>
              <a:t>27.10.2020</a:t>
            </a:fld>
            <a:endParaRPr lang="ru-RU" dirty="0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4D8D78F-17CD-4B16-BB76-FA84760D3C8C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266632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4" name="Равнобедренный треугольник 3">
            <a:hlinkClick r:id="" action="ppaction://hlinkshowjump?jump=previousslide" tooltip="Назад">
              <a:snd r:embed="rId2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FB21B-2C88-4FCE-AF5E-7E3F27846C01}" type="datetime1">
              <a:rPr lang="ru-RU"/>
              <a:pPr>
                <a:defRPr/>
              </a:pPr>
              <a:t>27.10.2020</a:t>
            </a:fld>
            <a:endParaRPr lang="ru-RU" dirty="0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B91ADE-F825-4300-8A34-8597D7154FD1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298333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400" y="304801"/>
            <a:ext cx="100584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422400" y="1981200"/>
            <a:ext cx="4927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553200" y="1981200"/>
            <a:ext cx="4927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8EA1DB-663F-4619-8F45-BD8BA4A7E9BD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6394703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09242" y="274563"/>
            <a:ext cx="10973517" cy="58516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z-Cyrl-UZ" altLang="uz-Cyrl-U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uz-Cyrl-UZ" altLang="uz-Cyrl-U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1E83F2-C1D2-4E4D-B2C3-19A92907B3C9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1490916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009900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533C1-9D53-47EF-9CE1-17E065297C9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7ADE7B-C10B-408E-87D9-0315AFA2CC2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978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2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3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3" y="1397003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3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3667" indent="-153667">
              <a:buFont typeface="Arial" panose="020B0604020202020204" pitchFamily="34" charset="0"/>
              <a:buChar char="•"/>
              <a:defRPr sz="1437"/>
            </a:lvl2pPr>
            <a:lvl3pPr marL="307335" indent="-153667">
              <a:defRPr sz="1437"/>
            </a:lvl3pPr>
            <a:lvl4pPr marL="537838" indent="-230501">
              <a:defRPr sz="1437"/>
            </a:lvl4pPr>
            <a:lvl5pPr marL="768339" indent="-230501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3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3667" indent="-153667">
              <a:buFont typeface="Arial" panose="020B0604020202020204" pitchFamily="34" charset="0"/>
              <a:buChar char="•"/>
              <a:defRPr sz="1437"/>
            </a:lvl2pPr>
            <a:lvl3pPr marL="307335" indent="-153667">
              <a:defRPr sz="1437"/>
            </a:lvl3pPr>
            <a:lvl4pPr marL="537838" indent="-230501">
              <a:defRPr sz="1437"/>
            </a:lvl4pPr>
            <a:lvl5pPr marL="768339" indent="-230501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3667" indent="-153667">
              <a:buFont typeface="Arial" panose="020B0604020202020204" pitchFamily="34" charset="0"/>
              <a:buChar char="•"/>
              <a:defRPr sz="1437"/>
            </a:lvl2pPr>
            <a:lvl3pPr marL="307335" indent="-153667">
              <a:defRPr sz="1437"/>
            </a:lvl3pPr>
            <a:lvl4pPr marL="537838" indent="-230501">
              <a:defRPr sz="1437"/>
            </a:lvl4pPr>
            <a:lvl5pPr marL="768339" indent="-230501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7"/>
            <a:ext cx="10363202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47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6711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400" y="304801"/>
            <a:ext cx="100584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1422400" y="1981200"/>
            <a:ext cx="10058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D0CC0B-09D4-46B9-B9F9-4CEE87835FE9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42708980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2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3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3" y="1397003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3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3667" indent="-153667">
              <a:buFont typeface="Arial" panose="020B0604020202020204" pitchFamily="34" charset="0"/>
              <a:buChar char="•"/>
              <a:defRPr sz="1437"/>
            </a:lvl2pPr>
            <a:lvl3pPr marL="307335" indent="-153667">
              <a:defRPr sz="1437"/>
            </a:lvl3pPr>
            <a:lvl4pPr marL="537838" indent="-230501">
              <a:defRPr sz="1437"/>
            </a:lvl4pPr>
            <a:lvl5pPr marL="768339" indent="-230501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3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3667" indent="-153667">
              <a:buFont typeface="Arial" panose="020B0604020202020204" pitchFamily="34" charset="0"/>
              <a:buChar char="•"/>
              <a:defRPr sz="1437"/>
            </a:lvl2pPr>
            <a:lvl3pPr marL="307335" indent="-153667">
              <a:defRPr sz="1437"/>
            </a:lvl3pPr>
            <a:lvl4pPr marL="537838" indent="-230501">
              <a:defRPr sz="1437"/>
            </a:lvl4pPr>
            <a:lvl5pPr marL="768339" indent="-230501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3667" indent="-153667">
              <a:buFont typeface="Arial" panose="020B0604020202020204" pitchFamily="34" charset="0"/>
              <a:buChar char="•"/>
              <a:defRPr sz="1437"/>
            </a:lvl2pPr>
            <a:lvl3pPr marL="307335" indent="-153667">
              <a:defRPr sz="1437"/>
            </a:lvl3pPr>
            <a:lvl4pPr marL="537838" indent="-230501">
              <a:defRPr sz="1437"/>
            </a:lvl4pPr>
            <a:lvl5pPr marL="768339" indent="-230501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7"/>
            <a:ext cx="10363202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47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11861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13" y="1600203"/>
            <a:ext cx="5137187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3"/>
            <a:ext cx="5137187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1B1EC-41F1-47EC-84D1-222F3021FD8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A4193A-BA0D-44FE-8F0B-8EA0CDF0E2E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953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13" y="1535113"/>
            <a:ext cx="5139304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13" y="2174875"/>
            <a:ext cx="5139304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141420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141420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66A30-B800-4D2C-A19A-4D6AAAA8B93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3EC673-31CC-48B7-B510-4F5C435C5AC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993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13" y="357166"/>
            <a:ext cx="10572824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9937C-D4FA-4F98-85F2-61023268056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1E0CCA-0294-490B-92AA-C1FCED91FFF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117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2C389A-68C7-4EFB-AAD1-8847299D95B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68BF7D-D2C9-4829-BAAB-BA7E9A8DDE4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492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15" y="714356"/>
            <a:ext cx="3763471" cy="72074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5" y="714359"/>
            <a:ext cx="6568053" cy="541180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15" y="1500177"/>
            <a:ext cx="3763471" cy="462598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496B0-846A-47A6-898F-ED81B319BEE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E6E413-BE45-47A0-AB92-6F1079FB960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84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857234"/>
            <a:ext cx="7315200" cy="3870343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>
                <a:solidFill>
                  <a:srgbClr val="009900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45567-768F-4E4B-84C6-01F98F9E802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5B28A4-D87C-4A92-8CD7-3DD6061B41D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821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57252" y="274638"/>
            <a:ext cx="1057274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57251" y="1600203"/>
            <a:ext cx="104775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3777CFA-DCB8-4298-AB60-02265253086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025F600-13E9-424D-93AE-973F83E49D5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480150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rgbClr val="D60093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9pPr>
    </p:titleStyle>
    <p:bodyStyle>
      <a:lvl1pPr marL="257175" indent="-257175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11" Type="http://schemas.openxmlformats.org/officeDocument/2006/relationships/image" Target="../media/image5.pn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bject 2"/>
          <p:cNvSpPr>
            <a:spLocks/>
          </p:cNvSpPr>
          <p:nvPr/>
        </p:nvSpPr>
        <p:spPr bwMode="auto">
          <a:xfrm>
            <a:off x="3175" y="0"/>
            <a:ext cx="12188825" cy="1954213"/>
          </a:xfrm>
          <a:custGeom>
            <a:avLst/>
            <a:gdLst>
              <a:gd name="T0" fmla="*/ 2147483646 w 5760085"/>
              <a:gd name="T1" fmla="*/ 0 h 1021080"/>
              <a:gd name="T2" fmla="*/ 0 w 5760085"/>
              <a:gd name="T3" fmla="*/ 0 h 1021080"/>
              <a:gd name="T4" fmla="*/ 0 w 5760085"/>
              <a:gd name="T5" fmla="*/ 2147483646 h 1021080"/>
              <a:gd name="T6" fmla="*/ 2147483646 w 5760085"/>
              <a:gd name="T7" fmla="*/ 2147483646 h 1021080"/>
              <a:gd name="T8" fmla="*/ 2147483646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206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z-Cyrl-U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6387" name="object 9"/>
          <p:cNvSpPr>
            <a:spLocks/>
          </p:cNvSpPr>
          <p:nvPr/>
        </p:nvSpPr>
        <p:spPr bwMode="auto">
          <a:xfrm>
            <a:off x="9959975" y="350838"/>
            <a:ext cx="1630363" cy="936625"/>
          </a:xfrm>
          <a:custGeom>
            <a:avLst/>
            <a:gdLst>
              <a:gd name="T0" fmla="*/ 2147483646 w 603885"/>
              <a:gd name="T1" fmla="*/ 0 h 603885"/>
              <a:gd name="T2" fmla="*/ 0 w 603885"/>
              <a:gd name="T3" fmla="*/ 0 h 603885"/>
              <a:gd name="T4" fmla="*/ 0 w 603885"/>
              <a:gd name="T5" fmla="*/ 1256155184 h 603885"/>
              <a:gd name="T6" fmla="*/ 2147483646 w 603885"/>
              <a:gd name="T7" fmla="*/ 1256155184 h 603885"/>
              <a:gd name="T8" fmla="*/ 214748364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3885"/>
              <a:gd name="T16" fmla="*/ 0 h 603885"/>
              <a:gd name="T17" fmla="*/ 603885 w 603885"/>
              <a:gd name="T18" fmla="*/ 603885 h 6038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z-Cyrl-U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9959975" y="315913"/>
            <a:ext cx="1585913" cy="1057275"/>
          </a:xfrm>
          <a:prstGeom prst="rect">
            <a:avLst/>
          </a:prstGeom>
        </p:spPr>
        <p:txBody>
          <a:bodyPr lIns="0" tIns="33836" rIns="0" bIns="0">
            <a:spAutoFit/>
          </a:bodyPr>
          <a:lstStyle/>
          <a:p>
            <a:pPr marL="0" marR="0" lvl="0" indent="0" algn="ctr" defTabSz="1097638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21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</a:p>
          <a:p>
            <a:pPr marL="0" marR="0" lvl="0" indent="0" algn="ctr" defTabSz="1097638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21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класс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">
            <a:extLst/>
          </p:cNvPr>
          <p:cNvSpPr txBox="1">
            <a:spLocks/>
          </p:cNvSpPr>
          <p:nvPr/>
        </p:nvSpPr>
        <p:spPr>
          <a:xfrm>
            <a:off x="3503613" y="668338"/>
            <a:ext cx="6316662" cy="852487"/>
          </a:xfrm>
          <a:prstGeom prst="rect">
            <a:avLst/>
          </a:prstGeom>
        </p:spPr>
        <p:txBody>
          <a:bodyPr lIns="0" tIns="31172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7108" marR="0" lvl="0" indent="0" algn="l" defTabSz="1951795" rtl="0" eaLnBrk="1" fontAlgn="auto" latinLnBrk="0" hangingPunct="1">
              <a:lnSpc>
                <a:spcPct val="100000"/>
              </a:lnSpc>
              <a:spcBef>
                <a:spcPts val="24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336" b="1" i="0" u="none" strike="noStrike" kern="0" cap="none" spc="1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Химия</a:t>
            </a:r>
            <a:endParaRPr kumimoji="0" lang="en-US" sz="5336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198" name="object 4"/>
          <p:cNvSpPr txBox="1">
            <a:spLocks noChangeArrowheads="1"/>
          </p:cNvSpPr>
          <p:nvPr/>
        </p:nvSpPr>
        <p:spPr bwMode="auto">
          <a:xfrm>
            <a:off x="1156359" y="2622551"/>
            <a:ext cx="7701891" cy="2814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4042" rIns="0" bIns="0">
            <a:spAutoFit/>
          </a:bodyPr>
          <a:lstStyle>
            <a:lvl1pPr marL="17463" defTabSz="10969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096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096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096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096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6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6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6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6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7463" marR="0" lvl="0" indent="0" algn="l" defTabSz="1096963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uk-UA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Тема: </a:t>
            </a:r>
          </a:p>
          <a:p>
            <a:pPr marL="17463" marR="0" lvl="0" indent="0" algn="l" defTabSz="1096963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5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Угольная </a:t>
            </a:r>
            <a:r>
              <a:rPr lang="ru-RU" sz="5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кислота </a:t>
            </a:r>
            <a:r>
              <a:rPr lang="ru-RU" sz="5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5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свойства карбонатов</a:t>
            </a:r>
            <a:endParaRPr kumimoji="0" lang="uz-Latn-UZ" altLang="uz-Cyrl-UZ" sz="5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object 5">
            <a:extLst/>
          </p:cNvPr>
          <p:cNvSpPr/>
          <p:nvPr/>
        </p:nvSpPr>
        <p:spPr>
          <a:xfrm>
            <a:off x="501650" y="2717800"/>
            <a:ext cx="485775" cy="168433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marL="0" marR="0" lvl="0" indent="0" algn="l" defTabSz="10976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3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123363" y="5554663"/>
            <a:ext cx="814387" cy="619125"/>
          </a:xfrm>
          <a:prstGeom prst="roundRect">
            <a:avLst>
              <a:gd name="adj" fmla="val 42615"/>
            </a:avLst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2051" tIns="46027" rIns="92051" bIns="46027" anchor="ctr"/>
          <a:lstStyle/>
          <a:p>
            <a:pPr marL="0" marR="0" lvl="0" indent="0" algn="ctr" defTabSz="10963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bject 6">
            <a:extLst/>
          </p:cNvPr>
          <p:cNvSpPr/>
          <p:nvPr/>
        </p:nvSpPr>
        <p:spPr>
          <a:xfrm>
            <a:off x="501650" y="4841875"/>
            <a:ext cx="485775" cy="154463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marL="0" marR="0" lvl="0" indent="0" algn="l" defTabSz="11819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2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5155" y="2622551"/>
            <a:ext cx="2847975" cy="184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8296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52" y="809812"/>
            <a:ext cx="10572749" cy="725301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Соли угольной кислоты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карбонаты</a:t>
            </a:r>
            <a:endParaRPr lang="ru-RU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твёрдые кристаллические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вещества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большинство из них в воде не растворяются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Диссоциация: с образованием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карбонат-анионов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гидрокарбонаты</a:t>
            </a:r>
            <a:endParaRPr lang="ru-RU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твёрдые кристаллические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вещества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растворяются в воде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Диссоциация: с образованием катиона водорода,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карбонат-аниона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53" y="-1025"/>
            <a:ext cx="12199153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7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9153" cy="810838"/>
          </a:xfrm>
          <a:prstGeom prst="rect">
            <a:avLst/>
          </a:prstGeom>
        </p:spPr>
      </p:pic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51106"/>
              </p:ext>
            </p:extLst>
          </p:nvPr>
        </p:nvGraphicFramePr>
        <p:xfrm>
          <a:off x="1524000" y="957264"/>
          <a:ext cx="9144000" cy="54721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3336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939455" y="635871"/>
            <a:ext cx="3490928" cy="4929222"/>
            <a:chOff x="500034" y="1285860"/>
            <a:chExt cx="3490928" cy="4929222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00034" y="1285860"/>
              <a:ext cx="3490928" cy="4929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" name="TextBox 3"/>
            <p:cNvSpPr txBox="1"/>
            <p:nvPr/>
          </p:nvSpPr>
          <p:spPr>
            <a:xfrm>
              <a:off x="1071538" y="2571744"/>
              <a:ext cx="22860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>
                  <a:solidFill>
                    <a:prstClr val="black"/>
                  </a:solidFill>
                  <a:latin typeface="Calibri"/>
                </a:rPr>
                <a:t> на карбонаты,</a:t>
              </a:r>
            </a:p>
            <a:p>
              <a:pPr algn="ctr"/>
              <a:r>
                <a:rPr lang="ru-RU" dirty="0">
                  <a:solidFill>
                    <a:prstClr val="black"/>
                  </a:solidFill>
                  <a:latin typeface="Calibri"/>
                </a:rPr>
                <a:t>гидрокарбонаты</a:t>
              </a:r>
            </a:p>
          </p:txBody>
        </p:sp>
        <p:grpSp>
          <p:nvGrpSpPr>
            <p:cNvPr id="14" name="Группа 13"/>
            <p:cNvGrpSpPr/>
            <p:nvPr/>
          </p:nvGrpSpPr>
          <p:grpSpPr>
            <a:xfrm>
              <a:off x="1142976" y="3286124"/>
              <a:ext cx="642942" cy="2000264"/>
              <a:chOff x="6000760" y="3286124"/>
              <a:chExt cx="642942" cy="2000264"/>
            </a:xfrm>
          </p:grpSpPr>
          <p:sp>
            <p:nvSpPr>
              <p:cNvPr id="5" name="Цилиндр 4"/>
              <p:cNvSpPr/>
              <p:nvPr/>
            </p:nvSpPr>
            <p:spPr>
              <a:xfrm>
                <a:off x="6000760" y="3286124"/>
                <a:ext cx="642942" cy="2000264"/>
              </a:xfrm>
              <a:prstGeom prst="can">
                <a:avLst>
                  <a:gd name="adj" fmla="val 35159"/>
                </a:avLst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7" name="Цилиндр 6"/>
              <p:cNvSpPr/>
              <p:nvPr/>
            </p:nvSpPr>
            <p:spPr>
              <a:xfrm>
                <a:off x="6000760" y="4857760"/>
                <a:ext cx="642942" cy="428628"/>
              </a:xfrm>
              <a:prstGeom prst="can">
                <a:avLst>
                  <a:gd name="adj" fmla="val 35159"/>
                </a:avLst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grpSp>
          <p:nvGrpSpPr>
            <p:cNvPr id="9" name="Группа 8"/>
            <p:cNvGrpSpPr/>
            <p:nvPr/>
          </p:nvGrpSpPr>
          <p:grpSpPr>
            <a:xfrm>
              <a:off x="2571736" y="3286124"/>
              <a:ext cx="642942" cy="2000264"/>
              <a:chOff x="5500694" y="3071810"/>
              <a:chExt cx="642942" cy="2000264"/>
            </a:xfrm>
          </p:grpSpPr>
          <p:sp>
            <p:nvSpPr>
              <p:cNvPr id="10" name="Цилиндр 9"/>
              <p:cNvSpPr/>
              <p:nvPr/>
            </p:nvSpPr>
            <p:spPr>
              <a:xfrm>
                <a:off x="5500694" y="3071810"/>
                <a:ext cx="642942" cy="2000264"/>
              </a:xfrm>
              <a:prstGeom prst="can">
                <a:avLst>
                  <a:gd name="adj" fmla="val 35159"/>
                </a:avLst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1" name="Цилиндр 10"/>
              <p:cNvSpPr/>
              <p:nvPr/>
            </p:nvSpPr>
            <p:spPr>
              <a:xfrm>
                <a:off x="5500694" y="4286256"/>
                <a:ext cx="642942" cy="785818"/>
              </a:xfrm>
              <a:prstGeom prst="can">
                <a:avLst>
                  <a:gd name="adj" fmla="val 35159"/>
                </a:avLst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1000100" y="5429264"/>
              <a:ext cx="10715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prstClr val="black"/>
                  </a:solidFill>
                  <a:latin typeface="Calibri"/>
                </a:rPr>
                <a:t>CaCO</a:t>
              </a:r>
              <a:r>
                <a:rPr lang="en-US" baseline="-25000" dirty="0">
                  <a:solidFill>
                    <a:prstClr val="black"/>
                  </a:solidFill>
                  <a:latin typeface="Calibri"/>
                </a:rPr>
                <a:t>3</a:t>
              </a:r>
              <a:endParaRPr lang="ru-RU" baseline="-250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14546" y="5429264"/>
              <a:ext cx="12144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prstClr val="black"/>
                  </a:solidFill>
                  <a:latin typeface="Calibri"/>
                </a:rPr>
                <a:t>NaHCO</a:t>
              </a:r>
              <a:r>
                <a:rPr lang="en-US" baseline="-25000" dirty="0">
                  <a:solidFill>
                    <a:prstClr val="black"/>
                  </a:solidFill>
                  <a:latin typeface="Calibri"/>
                </a:rPr>
                <a:t>3</a:t>
              </a:r>
              <a:endParaRPr lang="ru-RU" baseline="-25000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392877" y="799888"/>
            <a:ext cx="587718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8064A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/>
              </a:rPr>
              <a:t>Качественные реакции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99034" y="4801766"/>
            <a:ext cx="7141779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проверить наличие  карбонатов необходимо добавить любую кислоту </a:t>
            </a:r>
          </a:p>
          <a:p>
            <a:pPr algn="ctr">
              <a:spcBef>
                <a:spcPts val="600"/>
              </a:spcBef>
            </a:pPr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СаСО</a:t>
            </a:r>
            <a:r>
              <a:rPr lang="ru-RU" sz="2400" b="1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+ 2Н</a:t>
            </a:r>
            <a:r>
              <a:rPr lang="ru-RU" sz="2400" b="1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↔ Са</a:t>
            </a:r>
            <a:r>
              <a:rPr lang="ru-RU" sz="2400" b="1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b="1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Н</a:t>
            </a:r>
            <a:r>
              <a:rPr lang="ru-RU" sz="2400" b="1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+ СО</a:t>
            </a:r>
            <a:r>
              <a:rPr lang="ru-RU" sz="2400" b="1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↑ </a:t>
            </a:r>
          </a:p>
          <a:p>
            <a:pPr algn="ctr"/>
            <a:endParaRPr lang="ru-RU" dirty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5514963" y="2644165"/>
            <a:ext cx="2185465" cy="2162404"/>
            <a:chOff x="3061698" y="778672"/>
            <a:chExt cx="2185465" cy="2162404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61698" y="778672"/>
              <a:ext cx="2185465" cy="1789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5" name="TextBox 24"/>
            <p:cNvSpPr txBox="1"/>
            <p:nvPr/>
          </p:nvSpPr>
          <p:spPr>
            <a:xfrm>
              <a:off x="4000496" y="2571744"/>
              <a:ext cx="6429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prstClr val="black"/>
                  </a:solidFill>
                  <a:latin typeface="Calibri"/>
                </a:rPr>
                <a:t>мел</a:t>
              </a: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8215489" y="1452056"/>
            <a:ext cx="1881039" cy="3373758"/>
            <a:chOff x="3929058" y="2267860"/>
            <a:chExt cx="1881039" cy="3373758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929058" y="2267860"/>
              <a:ext cx="1881039" cy="26680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7" name="TextBox 26"/>
            <p:cNvSpPr txBox="1"/>
            <p:nvPr/>
          </p:nvSpPr>
          <p:spPr>
            <a:xfrm>
              <a:off x="4205383" y="4995287"/>
              <a:ext cx="1357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>
                  <a:solidFill>
                    <a:prstClr val="black"/>
                  </a:solidFill>
                  <a:latin typeface="Calibri"/>
                </a:rPr>
                <a:t>Питьевая сода</a:t>
              </a: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01" y="-1724"/>
            <a:ext cx="12199153" cy="8108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45855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52" y="810838"/>
            <a:ext cx="10572749" cy="606800"/>
          </a:xfrm>
        </p:spPr>
        <p:txBody>
          <a:bodyPr>
            <a:normAutofit/>
          </a:bodyPr>
          <a:lstStyle/>
          <a:p>
            <a:r>
              <a:rPr lang="ru-RU" dirty="0" smtClean="0"/>
              <a:t>Химические свойства карбонатов и гидрокарбонатов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00138" y="1621676"/>
            <a:ext cx="104775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1) Качественная реакция на </a:t>
            </a:r>
            <a:r>
              <a:rPr lang="en-U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ru-RU" sz="2000" b="1" i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00" b="1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  карбонат – ион "вскипание" при действии сильной кислоты: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Мел </a:t>
            </a:r>
            <a:r>
              <a:rPr lang="ru-RU" sz="20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2000" baseline="-25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+ 2HCl =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sz="20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aCl</a:t>
            </a:r>
            <a:r>
              <a:rPr lang="ru-RU" sz="2000" baseline="-25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 H</a:t>
            </a:r>
            <a:r>
              <a:rPr lang="en-US" sz="2000" baseline="-25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 + CO</a:t>
            </a:r>
            <a:r>
              <a:rPr lang="en-US" sz="2000" baseline="-25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­↑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Питьевая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сода 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CO3 + </a:t>
            </a:r>
            <a:r>
              <a:rPr lang="en-US" sz="20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= </a:t>
            </a:r>
            <a:r>
              <a:rPr lang="en-US" sz="20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NaCl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 H</a:t>
            </a:r>
            <a:r>
              <a:rPr lang="en-US" sz="2000" baseline="-25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 + CO</a:t>
            </a:r>
            <a:r>
              <a:rPr lang="en-US" sz="2000" baseline="-25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↑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) Вступают в реакции обмена с другими растворимыми солями   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              </a:t>
            </a:r>
          </a:p>
          <a:p>
            <a:pPr marL="0" indent="0" algn="ctr">
              <a:buNone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ru-RU" sz="2000" baseline="-25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ru-RU" sz="2000" baseline="-25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 </a:t>
            </a:r>
            <a:r>
              <a:rPr lang="en-US" sz="20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CaCl</a:t>
            </a:r>
            <a:r>
              <a:rPr lang="ru-RU" sz="2000" baseline="-25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= </a:t>
            </a:r>
            <a:r>
              <a:rPr lang="en-US" sz="20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CaCO</a:t>
            </a:r>
            <a:r>
              <a:rPr lang="ru-RU" sz="2000" baseline="-25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↓ + 2</a:t>
            </a:r>
            <a:r>
              <a:rPr lang="en-US" sz="20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NaCl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3) Карбонаты и гидрокарбонаты могут превращаться друг в друга</a:t>
            </a:r>
          </a:p>
          <a:p>
            <a:pPr marL="0" indent="0" algn="ctr">
              <a:buNone/>
            </a:pP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(ОН)</a:t>
            </a:r>
            <a:r>
              <a:rPr lang="ru-RU" sz="2000" baseline="-25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СО</a:t>
            </a:r>
            <a:r>
              <a:rPr lang="ru-RU" sz="2000" baseline="-25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 </a:t>
            </a:r>
            <a:r>
              <a:rPr lang="en-US" sz="20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CaCO</a:t>
            </a:r>
            <a:r>
              <a:rPr lang="ru-RU" sz="2000" baseline="-25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↓ + Н</a:t>
            </a:r>
            <a:r>
              <a:rPr lang="ru-RU" sz="2000" baseline="-25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СаСО</a:t>
            </a:r>
            <a:r>
              <a:rPr lang="ru-RU" sz="2000" baseline="-25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СО</a:t>
            </a:r>
            <a:r>
              <a:rPr lang="ru-RU" sz="2000" baseline="-25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Н</a:t>
            </a:r>
            <a:r>
              <a:rPr lang="ru-RU" sz="2000" baseline="-25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= </a:t>
            </a:r>
            <a:r>
              <a:rPr lang="ru-RU" sz="20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(НСО</a:t>
            </a:r>
            <a:r>
              <a:rPr lang="ru-RU" sz="2000" baseline="-25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000" baseline="-25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0" indent="0">
              <a:buNone/>
            </a:pP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4) Разложение гидрокарбонатов и карбонатов при нагревании</a:t>
            </a:r>
          </a:p>
          <a:p>
            <a:pPr marL="0" indent="0" algn="ctr">
              <a:buNone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NaHCO</a:t>
            </a:r>
            <a:r>
              <a:rPr lang="en-US" sz="2000" baseline="-25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b="1" i="1" baseline="30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i="1" baseline="300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t˚C</a:t>
            </a:r>
            <a:r>
              <a:rPr lang="en-US" sz="2000" i="1" baseline="30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sz="2000" b="1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000" baseline="-25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2000" baseline="-25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+ H</a:t>
            </a:r>
            <a:r>
              <a:rPr lang="en-US" sz="2000" baseline="-25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 + CO</a:t>
            </a:r>
            <a:r>
              <a:rPr lang="en-US" sz="2000" baseline="-25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↑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20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CaCO</a:t>
            </a:r>
            <a:r>
              <a:rPr lang="ru-RU" sz="2000" baseline="-25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00" i="1" baseline="30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i="1" baseline="30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000" i="1" baseline="30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˚</a:t>
            </a:r>
            <a:r>
              <a:rPr lang="en-US" sz="2000" i="1" baseline="30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 </a:t>
            </a:r>
            <a:r>
              <a:rPr lang="ru-RU" sz="20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 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ru-RU" sz="2000" baseline="-25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↑</a:t>
            </a:r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9153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39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3"/>
          <p:cNvSpPr txBox="1">
            <a:spLocks noChangeArrowheads="1"/>
          </p:cNvSpPr>
          <p:nvPr/>
        </p:nvSpPr>
        <p:spPr bwMode="auto">
          <a:xfrm>
            <a:off x="693683" y="810838"/>
            <a:ext cx="1097280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altLang="uz-Cyrl-UZ" sz="2200" b="1" dirty="0">
                <a:solidFill>
                  <a:prstClr val="black"/>
                </a:solidFill>
                <a:cs typeface="Arial" panose="020B0604020202020204" pitchFamily="34" charset="0"/>
              </a:rPr>
              <a:t>В отличие от угольной кислоты её соли (карбонаты и гидрокарбонаты) более устойчивы. Они широко распространены в природе </a:t>
            </a:r>
            <a:endParaRPr lang="ru-RU" altLang="uz-Cyrl-UZ" sz="2200" b="1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algn="ctr" fontAlgn="base">
              <a:spcAft>
                <a:spcPct val="0"/>
              </a:spcAft>
            </a:pPr>
            <a:r>
              <a:rPr lang="ru-RU" altLang="uz-Cyrl-UZ" sz="22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и </a:t>
            </a:r>
            <a:r>
              <a:rPr lang="ru-RU" altLang="uz-Cyrl-UZ" sz="2200" b="1" dirty="0">
                <a:solidFill>
                  <a:prstClr val="black"/>
                </a:solidFill>
                <a:cs typeface="Arial" panose="020B0604020202020204" pitchFamily="34" charset="0"/>
              </a:rPr>
              <a:t>находят практическое </a:t>
            </a:r>
            <a:r>
              <a:rPr lang="ru-RU" altLang="uz-Cyrl-UZ" sz="22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применение</a:t>
            </a:r>
            <a:endParaRPr lang="ru-RU" altLang="uz-Cyrl-UZ" sz="2200" b="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25603" name="Picture 24" descr="Без имени-1"/>
          <p:cNvPicPr>
            <a:picLocks noChangeAspect="1" noChangeArrowheads="1"/>
          </p:cNvPicPr>
          <p:nvPr/>
        </p:nvPicPr>
        <p:blipFill>
          <a:blip r:embed="rId2">
            <a:lum bright="-12000"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7" b="3087"/>
          <a:stretch>
            <a:fillRect/>
          </a:stretch>
        </p:blipFill>
        <p:spPr bwMode="auto">
          <a:xfrm>
            <a:off x="2027238" y="1963869"/>
            <a:ext cx="8653462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9153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7250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img.ashkimsin.ru/forums/monthly_02_2009/user159/post8625_img1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71960"/>
            <a:ext cx="2143125" cy="2399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2" descr="http://promportal.su/foto/good_fotos/25/253825/soda_kaljcinirovannayateh_v_s_foto_lar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8563" y="330580"/>
            <a:ext cx="3138498" cy="2353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95437" y="769936"/>
            <a:ext cx="2143124" cy="5715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Century Schoolbook"/>
              </a:rPr>
              <a:t>Кристаллическая сода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762874" y="1035844"/>
            <a:ext cx="3000375" cy="428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Century Schoolbook"/>
              </a:rPr>
              <a:t>Кальцинированная  сода</a:t>
            </a:r>
          </a:p>
        </p:txBody>
      </p:sp>
      <p:pic>
        <p:nvPicPr>
          <p:cNvPr id="26630" name="Picture 4" descr="http://www.frimg.ru/upload/iblock/c6b/soda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9" y="595314"/>
            <a:ext cx="3286125" cy="279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383881" y="960042"/>
            <a:ext cx="3000375" cy="428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Century Schoolbook"/>
              </a:rPr>
              <a:t>Питьевая  сода</a:t>
            </a:r>
          </a:p>
        </p:txBody>
      </p:sp>
      <p:pic>
        <p:nvPicPr>
          <p:cNvPr id="26632" name="Picture 5" descr="C:\Users\Hairullina\Pictures\Поташ карбонат кали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7" t="5434" r="7813" b="6706"/>
          <a:stretch>
            <a:fillRect/>
          </a:stretch>
        </p:blipFill>
        <p:spPr bwMode="auto">
          <a:xfrm>
            <a:off x="1524001" y="3071814"/>
            <a:ext cx="2714625" cy="203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309813" y="3857626"/>
            <a:ext cx="1357312" cy="428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prstClr val="black"/>
                </a:solidFill>
                <a:latin typeface="Century Schoolbook"/>
              </a:rPr>
              <a:t>Поташ</a:t>
            </a:r>
          </a:p>
        </p:txBody>
      </p:sp>
      <p:pic>
        <p:nvPicPr>
          <p:cNvPr id="26634" name="Picture 7" descr="http://i.pamjatnikiuga.ru/u/7a/124a4a56da11e38fcfe8aa87cd4527/-/Tverdyiy-belyiy-mramorust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1714" y="4357688"/>
            <a:ext cx="3316287" cy="250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7381875" y="6429376"/>
            <a:ext cx="1500188" cy="428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prstClr val="white"/>
                </a:solidFill>
                <a:latin typeface="Century Schoolbook"/>
              </a:rPr>
              <a:t>Мрамор</a:t>
            </a:r>
          </a:p>
        </p:txBody>
      </p:sp>
      <p:pic>
        <p:nvPicPr>
          <p:cNvPr id="26636" name="Picture 9" descr="http://z-magazine.nethouse.ru/static/img/0000/0001/8918/18918224.qqtkij7whq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4" t="12195" r="5013" b="7317"/>
          <a:stretch>
            <a:fillRect/>
          </a:stretch>
        </p:blipFill>
        <p:spPr bwMode="auto">
          <a:xfrm>
            <a:off x="4238625" y="2714625"/>
            <a:ext cx="3143250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381500" y="2786064"/>
            <a:ext cx="1500188" cy="428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prstClr val="white"/>
                </a:solidFill>
                <a:latin typeface="Century Schoolbook"/>
              </a:rPr>
              <a:t>Магнезит</a:t>
            </a:r>
          </a:p>
        </p:txBody>
      </p:sp>
      <p:pic>
        <p:nvPicPr>
          <p:cNvPr id="26638" name="Picture 11" descr="http://www.trabzonticaret.net/resimler/haber/17091000.jpe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76" y="2500313"/>
            <a:ext cx="328612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7524750" y="2571751"/>
            <a:ext cx="1500188" cy="428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prstClr val="white"/>
                </a:solidFill>
                <a:latin typeface="Century Schoolbook"/>
              </a:rPr>
              <a:t>Доломит</a:t>
            </a:r>
          </a:p>
        </p:txBody>
      </p:sp>
      <p:pic>
        <p:nvPicPr>
          <p:cNvPr id="26640" name="Picture 13" descr="http://pro-kamni.ru/wp-content/uploads/2011/12/Siderit-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072064"/>
            <a:ext cx="2928938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1" name="Picture 15" descr="http://900igr.net/datas/tsvet-i-forma/TSveta-zeljonyj.files/0001-001-Zeljonyj-tsvet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9" t="2654" r="9259" b="5679"/>
          <a:stretch>
            <a:fillRect/>
          </a:stretch>
        </p:blipFill>
        <p:spPr bwMode="auto">
          <a:xfrm>
            <a:off x="4452939" y="4906964"/>
            <a:ext cx="2928937" cy="195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4452939" y="6072189"/>
            <a:ext cx="3000375" cy="428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prstClr val="black"/>
                </a:solidFill>
                <a:latin typeface="Century Schoolbook"/>
              </a:rPr>
              <a:t>Малахит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524001" y="6000751"/>
            <a:ext cx="3000375" cy="428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prstClr val="white"/>
                </a:solidFill>
                <a:latin typeface="Century Schoolbook"/>
              </a:rPr>
              <a:t>Шпатовый железняк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-18070"/>
            <a:ext cx="12199153" cy="518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99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n6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423" y="1054706"/>
            <a:ext cx="9144000" cy="515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WordArt 3"/>
          <p:cNvSpPr>
            <a:spLocks noChangeArrowheads="1" noChangeShapeType="1" noTextEdit="1"/>
          </p:cNvSpPr>
          <p:nvPr/>
        </p:nvSpPr>
        <p:spPr bwMode="auto">
          <a:xfrm>
            <a:off x="4676775" y="333375"/>
            <a:ext cx="283845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uz-Cyrl-UZ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Применение</a:t>
            </a:r>
          </a:p>
        </p:txBody>
      </p:sp>
      <p:sp>
        <p:nvSpPr>
          <p:cNvPr id="30724" name="AutoShape 4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9696451" y="6454775"/>
            <a:ext cx="792163" cy="287338"/>
          </a:xfrm>
          <a:prstGeom prst="leftArrow">
            <a:avLst>
              <a:gd name="adj1" fmla="val 50000"/>
              <a:gd name="adj2" fmla="val 6892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entury Schoolbook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z-Cyrl-UZ" altLang="uz-Cyrl-UZ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153" y="0"/>
            <a:ext cx="12199153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1215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4034" y="500042"/>
            <a:ext cx="8186766" cy="685784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Применение солей угольной кислоты 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0130816"/>
              </p:ext>
            </p:extLst>
          </p:nvPr>
        </p:nvGraphicFramePr>
        <p:xfrm>
          <a:off x="1214437" y="1000110"/>
          <a:ext cx="10144127" cy="56724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91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2286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360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53603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691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ХИМИЧЕСКАЯ  ФОРМУЛА  ВЕЩЕСТВА</a:t>
                      </a:r>
                      <a:endParaRPr lang="ru-RU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ТРИВИАЛЬНОЕ  (ИСТОРИЧЕСКОЕ)  НАЗВАНИЕ</a:t>
                      </a:r>
                      <a:endParaRPr lang="ru-RU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СОВРЕМЕННОЕ  НАЗВАНИЕ</a:t>
                      </a:r>
                      <a:endParaRPr lang="ru-RU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ПРИМЕНЕНИЕ  ВЕЩЕСТВА</a:t>
                      </a:r>
                      <a:endParaRPr lang="ru-RU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26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ZnCO</a:t>
                      </a:r>
                      <a:r>
                        <a:rPr lang="en-US" sz="1400" baseline="-250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</a:t>
                      </a:r>
                      <a:endParaRPr lang="ru-RU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Галмей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Карбонат  цинка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Производство  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красок</a:t>
                      </a:r>
                      <a:endParaRPr lang="ru-RU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639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</a:t>
                      </a:r>
                      <a:r>
                        <a:rPr lang="en-US" sz="1400" baseline="-250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CO</a:t>
                      </a:r>
                      <a:r>
                        <a:rPr lang="en-US" sz="1400" baseline="-250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</a:t>
                      </a:r>
                      <a:endParaRPr lang="ru-RU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Кальцинированная  сода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Карбонат  натрия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Умягчение  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воды</a:t>
                      </a:r>
                      <a:r>
                        <a:rPr lang="ru-RU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 производство  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стекла</a:t>
                      </a:r>
                      <a:endParaRPr lang="ru-RU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639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NaHCO</a:t>
                      </a:r>
                      <a:r>
                        <a:rPr lang="en-US" sz="1400" baseline="-250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</a:t>
                      </a:r>
                      <a:endParaRPr lang="ru-RU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Питьевая  сода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Гидрокарбонат  натрия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В  пищевой  про-</a:t>
                      </a:r>
                      <a:r>
                        <a:rPr lang="ru-RU" sz="1400" dirty="0" err="1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мышленности</a:t>
                      </a:r>
                      <a:r>
                        <a:rPr lang="ru-RU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 в  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медицине</a:t>
                      </a:r>
                      <a:endParaRPr lang="ru-RU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639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</a:t>
                      </a:r>
                      <a:r>
                        <a:rPr lang="en-US" sz="1400" baseline="-250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CO</a:t>
                      </a:r>
                      <a:r>
                        <a:rPr lang="en-US" sz="1400" baseline="-250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·10H</a:t>
                      </a:r>
                      <a:r>
                        <a:rPr lang="en-US" sz="1400" baseline="-250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</a:t>
                      </a:r>
                      <a:endParaRPr lang="ru-RU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Кристаллическая  сода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Десятиводный  гидрат карбоната  натрия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Для  умягчения  воды  при  стирке  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белья</a:t>
                      </a:r>
                      <a:endParaRPr lang="ru-RU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46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MgCO</a:t>
                      </a:r>
                      <a:r>
                        <a:rPr lang="en-US" sz="1400" baseline="-2500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</a:t>
                      </a:r>
                      <a:endParaRPr lang="ru-RU" sz="140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Жжённая  магнезия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Карбонат  магния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В  медицине.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426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Смесь  </a:t>
                      </a:r>
                      <a:r>
                        <a:rPr lang="en-US" sz="140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MgCO</a:t>
                      </a:r>
                      <a:r>
                        <a:rPr lang="en-US" sz="1400" baseline="-2500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40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и  </a:t>
                      </a:r>
                      <a:r>
                        <a:rPr lang="en-US" sz="140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CaCO</a:t>
                      </a:r>
                      <a:r>
                        <a:rPr lang="en-US" sz="1400" baseline="-2500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40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(1:1)</a:t>
                      </a:r>
                      <a:endParaRPr lang="ru-RU" sz="140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Доломит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Смесь карбонатов  магния  и  кальция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В  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строительстве</a:t>
                      </a:r>
                      <a:endParaRPr lang="ru-RU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426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(CuOH)</a:t>
                      </a:r>
                      <a:r>
                        <a:rPr lang="en-US" sz="1400" baseline="-2500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40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CO</a:t>
                      </a:r>
                      <a:r>
                        <a:rPr lang="en-US" sz="1400" baseline="-2500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</a:t>
                      </a:r>
                      <a:endParaRPr lang="ru-RU" sz="140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Малахит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Основной карбонат  меди  (</a:t>
                      </a:r>
                      <a:r>
                        <a:rPr lang="en-US" sz="140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II)</a:t>
                      </a:r>
                      <a:endParaRPr lang="ru-RU" sz="140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Поделки, 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ювелирные  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украшения</a:t>
                      </a:r>
                      <a:endParaRPr lang="ru-RU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6639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</a:t>
                      </a:r>
                      <a:r>
                        <a:rPr lang="en-US" sz="1400" baseline="-2500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40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CO</a:t>
                      </a:r>
                      <a:r>
                        <a:rPr lang="en-US" sz="1400" baseline="-2500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</a:t>
                      </a:r>
                      <a:endParaRPr lang="ru-RU" sz="140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Поташ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Карбонат  калия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Производство  стекла, керамики, цемента, 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удобрение</a:t>
                      </a:r>
                      <a:endParaRPr lang="ru-RU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639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CaCO</a:t>
                      </a:r>
                      <a:r>
                        <a:rPr lang="en-US" sz="1400" baseline="-250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</a:t>
                      </a:r>
                      <a:endParaRPr lang="ru-RU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Мел, мрамор, известняк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Карбонат  кальция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Производство  строительных  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материалов</a:t>
                      </a:r>
                      <a:endParaRPr lang="ru-RU" sz="1400" dirty="0"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53" y="0"/>
            <a:ext cx="12199153" cy="65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24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6099576" y="1458914"/>
            <a:ext cx="4943475" cy="49545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Знаете ли вы, что…..?</a:t>
            </a:r>
          </a:p>
          <a:p>
            <a:pPr marL="0" indent="0">
              <a:buNone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24 апреля 1833 года в США была запатентована газированная содовая вода. Впервые газированный напиток был получен в 1767 году гениальным английским химиком Джозефом Пристли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Он открыл одно из свойств диоксида углерода, с помощью которого и стало возможным производство газированной воды.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1095" y="1458914"/>
            <a:ext cx="42862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9153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8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57252" y="810838"/>
            <a:ext cx="10572749" cy="606799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Состав газированной воды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Газированную воду в бутылках обогащают СО</a:t>
            </a:r>
            <a:r>
              <a:rPr lang="ru-RU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который очищает воду от микробов. Углекислый газ также способствует увеличению сроков хранения воды и играет роль консерванта. Наличие в напитке или воде двуокиси углерода как консерванта отмечается на этикетке кодом Е290.</a:t>
            </a:r>
          </a:p>
          <a:p>
            <a:pPr fontAlgn="t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 соединении углекислого газа с водой образуется угольная кислота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53" y="0"/>
            <a:ext cx="12199153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665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1084865" y="908050"/>
            <a:ext cx="10061356" cy="5191125"/>
          </a:xfrm>
        </p:spPr>
        <p:txBody>
          <a:bodyPr/>
          <a:lstStyle/>
          <a:p>
            <a:pPr marL="0" indent="0" algn="just" eaLnBrk="1" hangingPunct="1">
              <a:buNone/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Уголь – ценнейшее из полезных ископаемых, – ответил инженер, - и природа как будто решила доказать это, создав алмаз, ибо он, в сущности, не что иное, как кристаллический углерод.  </a:t>
            </a:r>
          </a:p>
          <a:p>
            <a:pPr algn="r" eaLnBrk="1" hangingPunct="1">
              <a:buFont typeface="Wingdings" panose="05000000000000000000" pitchFamily="2" charset="2"/>
              <a:buNone/>
              <a:defRPr/>
            </a:pP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Ж.Верн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«Таинственный остров»</a:t>
            </a:r>
          </a:p>
        </p:txBody>
      </p:sp>
      <p:sp>
        <p:nvSpPr>
          <p:cNvPr id="3" name="Rectangle 3"/>
          <p:cNvSpPr txBox="1">
            <a:spLocks noRot="1" noChangeArrowheads="1"/>
          </p:cNvSpPr>
          <p:nvPr/>
        </p:nvSpPr>
        <p:spPr bwMode="auto">
          <a:xfrm>
            <a:off x="1145956" y="2907261"/>
            <a:ext cx="9701213" cy="357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ое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вещество из перечисленных не относится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к 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аллотропным модификациям углерода?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А) озон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Б) графит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В)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карбин</a:t>
            </a: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None/>
              <a:defRPr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Г)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фуллерен</a:t>
            </a: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53" y="0"/>
            <a:ext cx="12199153" cy="81083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69908" y="82253"/>
            <a:ext cx="87171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108" lvl="0" defTabSz="1951795">
              <a:spcBef>
                <a:spcPts val="244"/>
              </a:spcBef>
              <a:defRPr/>
            </a:pPr>
            <a:r>
              <a:rPr lang="ru-RU" sz="3600" b="1" kern="0" spc="10" dirty="0" smtClean="0">
                <a:solidFill>
                  <a:sysClr val="window" lastClr="FFFFFF"/>
                </a:solidFill>
                <a:latin typeface="Arial"/>
                <a:cs typeface="Arial"/>
              </a:rPr>
              <a:t>Повторение пройденного материала</a:t>
            </a:r>
            <a:endParaRPr lang="en-US" sz="3600" b="1" kern="0" spc="10" dirty="0">
              <a:solidFill>
                <a:sysClr val="window" lastClr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6028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www.onixtour.com.ua/sites/all/themes/onix/images/emine/p3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7330189" y="2456287"/>
            <a:ext cx="4010019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21013" y="853021"/>
            <a:ext cx="1094282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Здесь, среди миллионов кристаллов кальцита и арагонита человеку сложно </a:t>
            </a:r>
            <a:r>
              <a:rPr lang="ru-RU" sz="2000" b="1" i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понять, какие </a:t>
            </a:r>
            <a:r>
              <a:rPr lang="ru-RU" sz="2000" b="1" i="1" dirty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силы природы смогли создать это каменное чудо.</a:t>
            </a:r>
            <a:endParaRPr lang="ru-RU" sz="2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62929" y="1513610"/>
            <a:ext cx="613730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Дождевая вода, просачиваясь через свод известняковой пещеры, растворяет в себе содержащийся в горной породе известняк. Разумеется, вода не стекает со свода пещеры ручьём, а очень медленно капает, настолько медленно, что часть её успевает испариться, 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а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растворённый в ней известняк снова кристаллизуется в виде свисающих с потолка каменных «сосулек». Так образуются сталактиты.</a:t>
            </a:r>
            <a:b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Упавшие вниз капли известковой воды тоже испаряются, а растворённый в них известняк остаётся в месте падения капель, образуя вертикальные конусообразные наросты – сталагмиты.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53" y="-31546"/>
            <a:ext cx="12199153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84939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493" y="771958"/>
            <a:ext cx="11038923" cy="1062932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Установите соответствие между левыми и правыми частями уравнений</a:t>
            </a:r>
          </a:p>
        </p:txBody>
      </p:sp>
      <p:sp>
        <p:nvSpPr>
          <p:cNvPr id="4" name="Rectangle 6"/>
          <p:cNvSpPr>
            <a:spLocks noGrp="1" noRot="1" noChangeArrowheads="1"/>
          </p:cNvSpPr>
          <p:nvPr>
            <p:ph idx="1"/>
          </p:nvPr>
        </p:nvSpPr>
        <p:spPr>
          <a:xfrm>
            <a:off x="6456040" y="1556792"/>
            <a:ext cx="4966464" cy="4896544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правые части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уравнений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а)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+ 2CO</a:t>
            </a:r>
            <a:r>
              <a:rPr lang="en-US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+ 2H</a:t>
            </a:r>
            <a:r>
              <a:rPr lang="en-US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б)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Ca(HC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в)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+ CO</a:t>
            </a:r>
            <a:r>
              <a:rPr lang="en-US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en-US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г)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+ CO</a:t>
            </a:r>
            <a:r>
              <a:rPr lang="en-US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д)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2NaCI + CO</a:t>
            </a:r>
            <a:r>
              <a:rPr lang="en-US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en-US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е)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2H</a:t>
            </a:r>
            <a:r>
              <a:rPr lang="en-US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  <a:defRPr/>
            </a:pPr>
            <a:endParaRPr lang="ru-RU" dirty="0"/>
          </a:p>
          <a:p>
            <a:pPr>
              <a:buNone/>
              <a:defRPr/>
            </a:pPr>
            <a:endParaRPr lang="ru-RU" baseline="-25000" dirty="0"/>
          </a:p>
          <a:p>
            <a:pPr eaLnBrk="1" hangingPunct="1">
              <a:lnSpc>
                <a:spcPct val="90000"/>
              </a:lnSpc>
              <a:defRPr/>
            </a:pPr>
            <a:endParaRPr lang="ru-RU" baseline="-250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baseline="-250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dirty="0" smtClean="0"/>
          </a:p>
          <a:p>
            <a:pPr eaLnBrk="1" hangingPunct="1">
              <a:lnSpc>
                <a:spcPct val="90000"/>
              </a:lnSpc>
              <a:defRPr/>
            </a:pPr>
            <a:endParaRPr lang="ru-RU" dirty="0" smtClean="0"/>
          </a:p>
        </p:txBody>
      </p:sp>
      <p:sp>
        <p:nvSpPr>
          <p:cNvPr id="5" name="Rectangle 5"/>
          <p:cNvSpPr txBox="1">
            <a:spLocks noRot="1" noChangeArrowheads="1"/>
          </p:cNvSpPr>
          <p:nvPr/>
        </p:nvSpPr>
        <p:spPr>
          <a:xfrm>
            <a:off x="1094282" y="1676401"/>
            <a:ext cx="4922343" cy="45145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3838" indent="-228600" algn="l" defTabSz="914400" rtl="0" eaLnBrk="1" latinLnBrk="0" hangingPunct="1">
              <a:lnSpc>
                <a:spcPct val="90000"/>
              </a:lnSpc>
              <a:spcBef>
                <a:spcPts val="16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724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156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Euphemia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defTabSz="914400" rtl="0" eaLnBrk="1" latinLnBrk="0" hangingPunct="1">
              <a:spcBef>
                <a:spcPts val="600"/>
              </a:spcBef>
              <a:buFont typeface="Euphemia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4520" indent="-228600" algn="l" defTabSz="914400" rtl="0" eaLnBrk="1" latinLnBrk="0" hangingPunct="1">
              <a:spcBef>
                <a:spcPts val="600"/>
              </a:spcBef>
              <a:buFont typeface="Euphemia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48840" indent="-228600" algn="l" defTabSz="914400" rtl="0" eaLnBrk="1" latinLnBrk="0" hangingPunct="1">
              <a:spcBef>
                <a:spcPts val="600"/>
              </a:spcBef>
              <a:buFont typeface="Euphemia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23160" indent="-228600" algn="l" defTabSz="914400" rtl="0" eaLnBrk="1" latinLnBrk="0" hangingPunct="1">
              <a:spcBef>
                <a:spcPts val="600"/>
              </a:spcBef>
              <a:buFont typeface="Euphemia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 algn="ctr">
              <a:buNone/>
              <a:defRPr/>
            </a:pP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левые части уравнений</a:t>
            </a:r>
            <a:endParaRPr lang="en-US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3400" indent="-533400">
              <a:buNone/>
              <a:defRPr/>
            </a:pP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t</a:t>
            </a:r>
            <a:endParaRPr lang="ru-RU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3400" indent="-533400">
              <a:buNone/>
              <a:defRPr/>
            </a:pP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2KHCO</a:t>
            </a:r>
            <a:r>
              <a:rPr lang="en-US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</a:p>
          <a:p>
            <a:pPr marL="533400" indent="-533400">
              <a:buNone/>
              <a:defRPr/>
            </a:pP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t</a:t>
            </a: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3400" indent="-533400">
              <a:buNone/>
              <a:defRPr/>
            </a:pP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2)CaCO</a:t>
            </a:r>
            <a:r>
              <a:rPr lang="en-US" baseline="-25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</a:p>
          <a:p>
            <a:pPr marL="533400" indent="-533400">
              <a:buNone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3)Na</a:t>
            </a:r>
            <a:r>
              <a:rPr lang="en-US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+ 2HCI = </a:t>
            </a: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3400" indent="-533400">
              <a:buNone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aCO</a:t>
            </a:r>
            <a:r>
              <a:rPr lang="en-US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+CO</a:t>
            </a:r>
            <a:r>
              <a:rPr lang="en-US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+H</a:t>
            </a:r>
            <a:r>
              <a:rPr lang="en-US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3400" indent="-533400">
              <a:buNone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5)2KHCO</a:t>
            </a:r>
            <a:r>
              <a:rPr lang="en-US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en-US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endParaRPr lang="ru-RU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53" y="0"/>
            <a:ext cx="12199153" cy="81083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089914" y="125627"/>
            <a:ext cx="58493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108" lvl="0" defTabSz="1951795">
              <a:spcBef>
                <a:spcPts val="244"/>
              </a:spcBef>
              <a:defRPr/>
            </a:pPr>
            <a:r>
              <a:rPr lang="ru-RU" sz="3600" b="1" kern="0" spc="10" dirty="0" smtClean="0">
                <a:solidFill>
                  <a:sysClr val="window" lastClr="FFFFFF"/>
                </a:solidFill>
                <a:latin typeface="Arial"/>
                <a:cs typeface="Arial"/>
              </a:rPr>
              <a:t>Задание на закрепление</a:t>
            </a:r>
            <a:endParaRPr lang="en-US" sz="3600" b="1" kern="0" spc="10" dirty="0">
              <a:solidFill>
                <a:sysClr val="window" lastClr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4953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8381" y="1871086"/>
            <a:ext cx="10180508" cy="4986914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Прочитать §11 на стр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smtClean="0">
                <a:latin typeface="Arial" panose="020B0604020202020204" pitchFamily="34" charset="0"/>
                <a:cs typeface="Arial" panose="020B0604020202020204" pitchFamily="34" charset="0"/>
              </a:rPr>
              <a:t>52-55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800"/>
              </a:spcBef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Выполнить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задания и упражнения 3-9 на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стр.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55 </a:t>
            </a:r>
            <a:endParaRPr lang="uz-Cyrl-U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9153" cy="81083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78003" y="116894"/>
            <a:ext cx="92118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108" lvl="0" defTabSz="1951795">
              <a:spcBef>
                <a:spcPts val="244"/>
              </a:spcBef>
              <a:defRPr/>
            </a:pPr>
            <a:r>
              <a:rPr lang="ru-RU" sz="3600" b="1" kern="0" spc="10" dirty="0" smtClean="0">
                <a:solidFill>
                  <a:sysClr val="window" lastClr="FFFFFF"/>
                </a:solidFill>
                <a:latin typeface="Arial"/>
                <a:cs typeface="Arial"/>
              </a:rPr>
              <a:t>Задание для самостоятельной работы</a:t>
            </a:r>
            <a:endParaRPr lang="en-US" sz="3600" b="1" kern="0" spc="10" dirty="0">
              <a:solidFill>
                <a:sysClr val="window" lastClr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907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785813" y="761673"/>
            <a:ext cx="10358437" cy="5384800"/>
          </a:xfrm>
        </p:spPr>
        <p:txBody>
          <a:bodyPr/>
          <a:lstStyle/>
          <a:p>
            <a:pPr marL="0" indent="0" algn="just" eaLnBrk="1" hangingPunct="1">
              <a:buNone/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.Между тем Рукодельница воротится, воду процедит, в кувшины нальет, да еще какая затейница: коли вода нечиста, так 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свернёт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лист бумаги, положит в 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неё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угольков да песку крупного насыплет, вставит ту бумагу в кувшин да 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нальёт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неё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воды, а вода-то, знай проходит сквозь песок да сквозь уголья и капает в кувшин чистая, словно хрустальная.  </a:t>
            </a:r>
          </a:p>
          <a:p>
            <a:pPr algn="r" eaLnBrk="1" hangingPunct="1">
              <a:buFont typeface="Wingdings" panose="05000000000000000000" pitchFamily="2" charset="2"/>
              <a:buNone/>
              <a:defRPr/>
            </a:pP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Русская народная сказка «Мороз Иванович»</a:t>
            </a:r>
          </a:p>
        </p:txBody>
      </p:sp>
      <p:sp>
        <p:nvSpPr>
          <p:cNvPr id="3" name="Rectangle 3"/>
          <p:cNvSpPr txBox="1">
            <a:spLocks noRot="1" noChangeArrowheads="1"/>
          </p:cNvSpPr>
          <p:nvPr/>
        </p:nvSpPr>
        <p:spPr bwMode="auto">
          <a:xfrm>
            <a:off x="942975" y="3586163"/>
            <a:ext cx="9715501" cy="188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Какие методы очистки использует Рукодельница?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А) фильтрование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Б) дистилляция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В) адсорбция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Г) кристаллизация</a:t>
            </a:r>
          </a:p>
          <a:p>
            <a:pPr>
              <a:defRPr/>
            </a:pPr>
            <a:endParaRPr lang="ru-RU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9153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09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823259" y="826604"/>
            <a:ext cx="10322965" cy="5288337"/>
          </a:xfrm>
        </p:spPr>
        <p:txBody>
          <a:bodyPr/>
          <a:lstStyle/>
          <a:p>
            <a:pPr marL="0" indent="0" algn="just" eaLnBrk="1" hangingPunct="1">
              <a:buNone/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Угарный газ! – вскричал Холмс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. -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Подождите немного. Сейчас он уйдет.</a:t>
            </a: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  Заглянув в дверь, мы увидели, что комнату освещает только тусклое синее пламя, мерцающее в маленькой медной жаровне посредине… В раскрытую дверь тянуло страшным ядовитым чадом, от которого мы задыхались и кашляли.</a:t>
            </a:r>
          </a:p>
          <a:p>
            <a:pPr algn="r" eaLnBrk="1" hangingPunct="1">
              <a:buFont typeface="Wingdings" panose="05000000000000000000" pitchFamily="2" charset="2"/>
              <a:buNone/>
              <a:defRPr/>
            </a:pP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А.К.Дойл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«Случай с переводчиком»</a:t>
            </a:r>
            <a:r>
              <a:rPr lang="ru-RU" sz="2000" dirty="0"/>
              <a:t> </a:t>
            </a:r>
          </a:p>
        </p:txBody>
      </p:sp>
      <p:sp>
        <p:nvSpPr>
          <p:cNvPr id="3" name="Rectangle 3"/>
          <p:cNvSpPr txBox="1">
            <a:spLocks noRot="1" noChangeArrowheads="1"/>
          </p:cNvSpPr>
          <p:nvPr/>
        </p:nvSpPr>
        <p:spPr bwMode="auto">
          <a:xfrm>
            <a:off x="942975" y="3629025"/>
            <a:ext cx="10155949" cy="2661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химические ошибки в прочитанном отрывке. Почему Холмс и его спутники не могли по описанным признакам определить присутствие угарного газа в помещении?</a:t>
            </a:r>
          </a:p>
          <a:p>
            <a:pPr marL="993775" indent="11113">
              <a:buFont typeface="Wingdings" panose="05000000000000000000" pitchFamily="2" charset="2"/>
              <a:buNone/>
              <a:defRPr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) угарный газ не имеет запаха</a:t>
            </a:r>
          </a:p>
          <a:p>
            <a:pPr marL="993775" indent="11113">
              <a:buFont typeface="Wingdings" panose="05000000000000000000" pitchFamily="2" charset="2"/>
              <a:buNone/>
              <a:defRPr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) угарный газ имеет приятный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запах</a:t>
            </a:r>
          </a:p>
          <a:p>
            <a:pPr marL="993775" indent="11113">
              <a:buFont typeface="Wingdings" panose="05000000000000000000" pitchFamily="2" charset="2"/>
              <a:buNone/>
              <a:defRPr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) при отравлении угарным газом человек не кашляет</a:t>
            </a:r>
          </a:p>
          <a:p>
            <a:pPr>
              <a:defRPr/>
            </a:pP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108" y="0"/>
            <a:ext cx="12199153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5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52" y="642938"/>
            <a:ext cx="10572749" cy="774700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Угольная кислота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2987" y="1214422"/>
            <a:ext cx="10387013" cy="52864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Химическая формула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 -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ru-RU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  </a:t>
            </a:r>
          </a:p>
          <a:p>
            <a:pPr marL="0" indent="0">
              <a:buNone/>
            </a:pP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Структурная формула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 – все связи ковалентные полярные </a:t>
            </a:r>
          </a:p>
          <a:p>
            <a:pPr marL="0" indent="0">
              <a:buNone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0" lvl="5" indent="0">
              <a:buNone/>
            </a:pP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Кислота слабая, существует только в водном растворе, очень непрочная, разлагается на углекислый газ и воду:</a:t>
            </a:r>
          </a:p>
          <a:p>
            <a:pPr marL="0" indent="0" algn="ctr"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ru-RU" sz="2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 +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2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 ↔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2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ru-RU" sz="2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3 </a:t>
            </a:r>
          </a:p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ионных уравнениях записываем </a:t>
            </a:r>
          </a:p>
          <a:p>
            <a:pPr marL="0" indent="0" algn="ctr">
              <a:buNone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2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ru-RU" sz="2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↔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ru-RU" sz="2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ru-RU" sz="2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</a:p>
        </p:txBody>
      </p:sp>
      <p:pic>
        <p:nvPicPr>
          <p:cNvPr id="1026" name="Рисунок 4" descr="https://sites.google.com/site/himulacom/_/rsrc/1315460264293/zvonok-na-urok/9-klass---vtoroj-god-obucenia/urok-no40-uglekislyj-gaz-ugolnaa-kislota-i-ee-soli/img004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2788" y="2330220"/>
            <a:ext cx="2007410" cy="955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53" y="-66308"/>
            <a:ext cx="12199153" cy="81083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32643" y="15945"/>
            <a:ext cx="43332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7108" lvl="0" defTabSz="1951795">
              <a:spcBef>
                <a:spcPts val="244"/>
              </a:spcBef>
              <a:defRPr/>
            </a:pPr>
            <a:r>
              <a:rPr lang="ru-RU" sz="3600" b="1" kern="0" spc="10" dirty="0" smtClean="0">
                <a:solidFill>
                  <a:sysClr val="window" lastClr="FFFFFF"/>
                </a:solidFill>
                <a:latin typeface="Arial"/>
                <a:cs typeface="Arial"/>
              </a:rPr>
              <a:t>Угольная кислота</a:t>
            </a:r>
            <a:endParaRPr lang="en-US" sz="3600" b="1" kern="0" spc="10" dirty="0">
              <a:solidFill>
                <a:sysClr val="window" lastClr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182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00150" y="1142999"/>
            <a:ext cx="8700595" cy="5330825"/>
          </a:xfrm>
        </p:spPr>
        <p:txBody>
          <a:bodyPr>
            <a:normAutofit/>
          </a:bodyPr>
          <a:lstStyle/>
          <a:p>
            <a:pPr marL="0" indent="0" algn="just" fontAlgn="auto">
              <a:spcAft>
                <a:spcPts val="0"/>
              </a:spcAft>
              <a:buNone/>
              <a:defRPr/>
            </a:pPr>
            <a:r>
              <a:rPr lang="ru-RU" sz="2800" dirty="0"/>
              <a:t>Угольная кислота незначительно </a:t>
            </a:r>
            <a:r>
              <a:rPr lang="ru-RU" sz="2800" dirty="0" err="1"/>
              <a:t>диссоциирует</a:t>
            </a:r>
            <a:r>
              <a:rPr lang="ru-RU" sz="2800" dirty="0"/>
              <a:t> на ионы и относится к очень слабым </a:t>
            </a:r>
            <a:r>
              <a:rPr lang="ru-RU" sz="2800" dirty="0" smtClean="0"/>
              <a:t>электролитам:</a:t>
            </a:r>
            <a:endParaRPr lang="ru-RU" sz="2800" dirty="0"/>
          </a:p>
          <a:p>
            <a:pPr marL="457200" indent="-457200" algn="just" fontAlgn="auto">
              <a:spcAft>
                <a:spcPts val="0"/>
              </a:spcAft>
              <a:buFont typeface="Wingdings"/>
              <a:buAutoNum type="arabicParenR"/>
              <a:defRPr/>
            </a:pPr>
            <a:r>
              <a:rPr lang="en-US" sz="2800" dirty="0"/>
              <a:t>H</a:t>
            </a:r>
            <a:r>
              <a:rPr lang="en-US" sz="2800" baseline="-25000" dirty="0"/>
              <a:t>2</a:t>
            </a:r>
            <a:r>
              <a:rPr lang="en-US" sz="2800" dirty="0"/>
              <a:t>CO</a:t>
            </a:r>
            <a:r>
              <a:rPr lang="en-US" sz="2800" baseline="-25000" dirty="0"/>
              <a:t>3</a:t>
            </a:r>
            <a:r>
              <a:rPr lang="en-US" sz="2800" dirty="0"/>
              <a:t> </a:t>
            </a:r>
            <a:r>
              <a:rPr lang="en-US" sz="2800" dirty="0">
                <a:latin typeface="Times New Roman"/>
                <a:cs typeface="Times New Roman"/>
              </a:rPr>
              <a:t>↔ H</a:t>
            </a:r>
            <a:r>
              <a:rPr lang="en-US" sz="2800" baseline="30000" dirty="0">
                <a:latin typeface="Times New Roman"/>
                <a:cs typeface="Times New Roman"/>
              </a:rPr>
              <a:t>+</a:t>
            </a:r>
            <a:r>
              <a:rPr lang="en-US" sz="2800" dirty="0">
                <a:latin typeface="Times New Roman"/>
                <a:cs typeface="Times New Roman"/>
              </a:rPr>
              <a:t> + HCO</a:t>
            </a:r>
            <a:r>
              <a:rPr lang="en-US" sz="2800" baseline="-25000" dirty="0">
                <a:latin typeface="Times New Roman"/>
                <a:cs typeface="Times New Roman"/>
              </a:rPr>
              <a:t>3</a:t>
            </a:r>
            <a:r>
              <a:rPr lang="en-US" sz="2800" baseline="30000" dirty="0">
                <a:latin typeface="Times New Roman"/>
                <a:cs typeface="Times New Roman"/>
              </a:rPr>
              <a:t>-</a:t>
            </a:r>
          </a:p>
          <a:p>
            <a:pPr marL="457200" indent="-457200" algn="just" fontAlgn="auto">
              <a:spcAft>
                <a:spcPts val="0"/>
              </a:spcAft>
              <a:buFont typeface="Wingdings"/>
              <a:buAutoNum type="arabicParenR"/>
              <a:defRPr/>
            </a:pPr>
            <a:r>
              <a:rPr lang="en-US" sz="2800" dirty="0">
                <a:latin typeface="Times New Roman"/>
                <a:cs typeface="Times New Roman"/>
              </a:rPr>
              <a:t>HCO</a:t>
            </a:r>
            <a:r>
              <a:rPr lang="en-US" sz="2800" baseline="-25000" dirty="0">
                <a:latin typeface="Times New Roman"/>
                <a:cs typeface="Times New Roman"/>
              </a:rPr>
              <a:t>3</a:t>
            </a:r>
            <a:r>
              <a:rPr lang="en-US" sz="2800" baseline="30000" dirty="0">
                <a:latin typeface="Times New Roman"/>
                <a:cs typeface="Times New Roman"/>
              </a:rPr>
              <a:t>-  </a:t>
            </a:r>
            <a:r>
              <a:rPr lang="en-US" sz="2800" dirty="0">
                <a:latin typeface="Times New Roman"/>
                <a:cs typeface="Times New Roman"/>
              </a:rPr>
              <a:t>↔ H</a:t>
            </a:r>
            <a:r>
              <a:rPr lang="en-US" sz="2800" baseline="30000" dirty="0">
                <a:latin typeface="Times New Roman"/>
                <a:cs typeface="Times New Roman"/>
              </a:rPr>
              <a:t>+</a:t>
            </a:r>
            <a:r>
              <a:rPr lang="en-US" sz="2800" dirty="0">
                <a:latin typeface="Times New Roman"/>
                <a:cs typeface="Times New Roman"/>
              </a:rPr>
              <a:t> + CO</a:t>
            </a:r>
            <a:r>
              <a:rPr lang="en-US" sz="2800" baseline="-25000" dirty="0">
                <a:latin typeface="Times New Roman"/>
                <a:cs typeface="Times New Roman"/>
              </a:rPr>
              <a:t>3</a:t>
            </a:r>
            <a:r>
              <a:rPr lang="en-US" sz="2800" baseline="30000" dirty="0">
                <a:latin typeface="Times New Roman"/>
                <a:cs typeface="Times New Roman"/>
              </a:rPr>
              <a:t>-</a:t>
            </a:r>
            <a:endParaRPr lang="ru-RU" sz="2800" dirty="0">
              <a:latin typeface="Times New Roman"/>
              <a:cs typeface="Times New Roman"/>
            </a:endParaRPr>
          </a:p>
          <a:p>
            <a:pPr marL="457200" indent="-457200" algn="just" fontAlgn="auto">
              <a:spcAft>
                <a:spcPts val="0"/>
              </a:spcAft>
              <a:buNone/>
              <a:defRPr/>
            </a:pPr>
            <a:endParaRPr lang="ru-RU" sz="2800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457200" indent="-457200" algn="just" fontAlgn="auto">
              <a:spcAft>
                <a:spcPts val="0"/>
              </a:spcAft>
              <a:buNone/>
              <a:defRPr/>
            </a:pPr>
            <a:r>
              <a:rPr lang="ru-RU" sz="2800" dirty="0">
                <a:solidFill>
                  <a:srgbClr val="FF0000"/>
                </a:solidFill>
              </a:rPr>
              <a:t>Вторая  стадия </a:t>
            </a:r>
            <a:r>
              <a:rPr lang="ru-RU" sz="2800" dirty="0" smtClean="0">
                <a:solidFill>
                  <a:srgbClr val="FF0000"/>
                </a:solidFill>
              </a:rPr>
              <a:t>практически </a:t>
            </a:r>
            <a:r>
              <a:rPr lang="ru-RU" sz="2800" dirty="0">
                <a:solidFill>
                  <a:srgbClr val="FF0000"/>
                </a:solidFill>
              </a:rPr>
              <a:t>не </a:t>
            </a:r>
            <a:r>
              <a:rPr lang="ru-RU" sz="2800" dirty="0" smtClean="0">
                <a:solidFill>
                  <a:srgbClr val="FF0000"/>
                </a:solidFill>
              </a:rPr>
              <a:t>идет</a:t>
            </a:r>
            <a:endParaRPr lang="en-US" dirty="0" smtClean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24579" name="Picture 2" descr="C:\Users\Hairullina\Pictures\chemical_reaction_wapday-com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0612" y="2148680"/>
            <a:ext cx="1828800" cy="331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9153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12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f643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52"/>
          <a:stretch>
            <a:fillRect/>
          </a:stretch>
        </p:blipFill>
        <p:spPr bwMode="auto">
          <a:xfrm>
            <a:off x="1524000" y="2636838"/>
            <a:ext cx="91440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 Box 5"/>
          <p:cNvSpPr txBox="1">
            <a:spLocks noChangeArrowheads="1"/>
          </p:cNvSpPr>
          <p:nvPr/>
        </p:nvSpPr>
        <p:spPr bwMode="auto">
          <a:xfrm>
            <a:off x="1774825" y="1093789"/>
            <a:ext cx="86423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altLang="uz-Cyrl-UZ" sz="2400" b="1" dirty="0">
                <a:solidFill>
                  <a:prstClr val="black"/>
                </a:solidFill>
                <a:cs typeface="Arial" panose="020B0604020202020204" pitchFamily="34" charset="0"/>
              </a:rPr>
              <a:t>В водных растворах карбонаты и гидрокарбонаты подвергаются гидролизу по аниону: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9153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2217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Содержимое 4"/>
          <p:cNvSpPr>
            <a:spLocks noGrp="1"/>
          </p:cNvSpPr>
          <p:nvPr>
            <p:ph idx="1"/>
          </p:nvPr>
        </p:nvSpPr>
        <p:spPr>
          <a:xfrm>
            <a:off x="1214439" y="914399"/>
            <a:ext cx="9901236" cy="5559425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uz-Cyrl-UZ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Угольная кислота обладает свойствами, характерными для кислот</a:t>
            </a:r>
          </a:p>
          <a:p>
            <a:pPr marL="0" indent="0" algn="ctr">
              <a:buNone/>
            </a:pPr>
            <a:endParaRPr lang="ru-RU" altLang="uz-Cyrl-UZ" dirty="0" smtClean="0"/>
          </a:p>
          <a:p>
            <a:pPr marL="0" indent="0" algn="ctr">
              <a:buNone/>
            </a:pPr>
            <a:endParaRPr lang="ru-RU" altLang="uz-Cyrl-UZ" dirty="0" smtClean="0"/>
          </a:p>
          <a:p>
            <a:pPr marL="0" indent="0" algn="ctr">
              <a:buNone/>
            </a:pPr>
            <a:endParaRPr lang="ru-RU" altLang="uz-Cyrl-UZ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524376" y="3714750"/>
            <a:ext cx="3071813" cy="8572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white"/>
                </a:solidFill>
                <a:latin typeface="Century Schoolbook"/>
              </a:rPr>
              <a:t>УГОЛЬНАЯ КИСЛОТА</a:t>
            </a:r>
          </a:p>
        </p:txBody>
      </p:sp>
      <p:sp>
        <p:nvSpPr>
          <p:cNvPr id="7" name="Овал 6"/>
          <p:cNvSpPr/>
          <p:nvPr/>
        </p:nvSpPr>
        <p:spPr>
          <a:xfrm>
            <a:off x="2024064" y="1643063"/>
            <a:ext cx="3571875" cy="16430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prstClr val="white"/>
                </a:solidFill>
                <a:latin typeface="Century Schoolbook"/>
              </a:rPr>
              <a:t>Изменяет окраску индикаторов</a:t>
            </a:r>
          </a:p>
        </p:txBody>
      </p:sp>
      <p:sp>
        <p:nvSpPr>
          <p:cNvPr id="8" name="Овал 7"/>
          <p:cNvSpPr/>
          <p:nvPr/>
        </p:nvSpPr>
        <p:spPr>
          <a:xfrm>
            <a:off x="6524625" y="1571626"/>
            <a:ext cx="3500438" cy="1643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prstClr val="white"/>
                </a:solidFill>
                <a:latin typeface="Century Schoolbook"/>
              </a:rPr>
              <a:t>С основаниями</a:t>
            </a:r>
          </a:p>
        </p:txBody>
      </p:sp>
      <p:sp>
        <p:nvSpPr>
          <p:cNvPr id="9" name="Овал 8"/>
          <p:cNvSpPr/>
          <p:nvPr/>
        </p:nvSpPr>
        <p:spPr>
          <a:xfrm>
            <a:off x="4310063" y="5357814"/>
            <a:ext cx="3643312" cy="1285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prstClr val="white"/>
                </a:solidFill>
                <a:latin typeface="Century Schoolbook"/>
              </a:rPr>
              <a:t>С солями</a:t>
            </a:r>
          </a:p>
        </p:txBody>
      </p:sp>
      <p:sp>
        <p:nvSpPr>
          <p:cNvPr id="10" name="Стрелка вниз 9"/>
          <p:cNvSpPr/>
          <p:nvPr/>
        </p:nvSpPr>
        <p:spPr>
          <a:xfrm rot="13742535">
            <a:off x="6540501" y="2930526"/>
            <a:ext cx="714375" cy="7270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11" name="Стрелка вниз 10"/>
          <p:cNvSpPr/>
          <p:nvPr/>
        </p:nvSpPr>
        <p:spPr>
          <a:xfrm rot="8425180">
            <a:off x="5026026" y="2932113"/>
            <a:ext cx="714375" cy="7096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entury Schoolbook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5738814" y="4572001"/>
            <a:ext cx="714375" cy="7858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Century Schoolbook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919"/>
            <a:ext cx="12199153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1959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52" y="810837"/>
            <a:ext cx="10572749" cy="646487"/>
          </a:xfrm>
        </p:spPr>
        <p:txBody>
          <a:bodyPr/>
          <a:lstStyle/>
          <a:p>
            <a:r>
              <a:rPr lang="ru-RU" dirty="0" smtClean="0"/>
              <a:t>Угольная кислота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2920" y="1600203"/>
            <a:ext cx="983177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Двухосновная, образует соли: </a:t>
            </a:r>
          </a:p>
          <a:p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средние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– карбонаты (ионы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ru-RU" sz="32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2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кислые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– гидрокарбонаты (ионы Н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ru-RU" sz="32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2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53" y="0"/>
            <a:ext cx="12199153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36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cf9e77d79c77f6f96e44317bb0afbf44899f6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AUDIO_BITRATE" val="0"/>
</p:tagLst>
</file>

<file path=ppt/theme/theme1.xml><?xml version="1.0" encoding="utf-8"?>
<a:theme xmlns:a="http://schemas.openxmlformats.org/drawingml/2006/main" name="Ppt000000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</TotalTime>
  <Words>854</Words>
  <Application>Microsoft Office PowerPoint</Application>
  <PresentationFormat>Широкоэкранный</PresentationFormat>
  <Paragraphs>181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</vt:lpstr>
      <vt:lpstr>Calibri</vt:lpstr>
      <vt:lpstr>Century Schoolbook</vt:lpstr>
      <vt:lpstr>Times New Roman</vt:lpstr>
      <vt:lpstr>Verdana</vt:lpstr>
      <vt:lpstr>Wingdings</vt:lpstr>
      <vt:lpstr>Ppt0000003</vt:lpstr>
      <vt:lpstr>Презентация PowerPoint</vt:lpstr>
      <vt:lpstr>Презентация PowerPoint</vt:lpstr>
      <vt:lpstr>Презентация PowerPoint</vt:lpstr>
      <vt:lpstr>Презентация PowerPoint</vt:lpstr>
      <vt:lpstr>Угольная кислота </vt:lpstr>
      <vt:lpstr>Презентация PowerPoint</vt:lpstr>
      <vt:lpstr>Презентация PowerPoint</vt:lpstr>
      <vt:lpstr>Презентация PowerPoint</vt:lpstr>
      <vt:lpstr>Угольная кислота </vt:lpstr>
      <vt:lpstr>Соли угольной кислоты</vt:lpstr>
      <vt:lpstr>Презентация PowerPoint</vt:lpstr>
      <vt:lpstr>Презентация PowerPoint</vt:lpstr>
      <vt:lpstr>Химические свойства карбонатов и гидрокарбонатов</vt:lpstr>
      <vt:lpstr>Презентация PowerPoint</vt:lpstr>
      <vt:lpstr>Презентация PowerPoint</vt:lpstr>
      <vt:lpstr>Презентация PowerPoint</vt:lpstr>
      <vt:lpstr>Применение солей угольной кислоты </vt:lpstr>
      <vt:lpstr>Презентация PowerPoint</vt:lpstr>
      <vt:lpstr>Состав газированной воды</vt:lpstr>
      <vt:lpstr>Презентация PowerPoint</vt:lpstr>
      <vt:lpstr>Установите соответствие между левыми и правыми частями уравнений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Заманбеков</dc:creator>
  <cp:lastModifiedBy>Закирова Ф.М</cp:lastModifiedBy>
  <cp:revision>17</cp:revision>
  <dcterms:created xsi:type="dcterms:W3CDTF">2020-10-18T15:57:34Z</dcterms:created>
  <dcterms:modified xsi:type="dcterms:W3CDTF">2020-10-27T18:09:49Z</dcterms:modified>
</cp:coreProperties>
</file>