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sldIdLst>
    <p:sldId id="257" r:id="rId3"/>
    <p:sldId id="286" r:id="rId4"/>
    <p:sldId id="287" r:id="rId5"/>
    <p:sldId id="288" r:id="rId6"/>
    <p:sldId id="289" r:id="rId7"/>
    <p:sldId id="271" r:id="rId8"/>
    <p:sldId id="290" r:id="rId9"/>
    <p:sldId id="291" r:id="rId10"/>
    <p:sldId id="274" r:id="rId11"/>
    <p:sldId id="273" r:id="rId12"/>
    <p:sldId id="275" r:id="rId13"/>
    <p:sldId id="276" r:id="rId14"/>
    <p:sldId id="278" r:id="rId15"/>
    <p:sldId id="279" r:id="rId16"/>
    <p:sldId id="280" r:id="rId17"/>
    <p:sldId id="282" r:id="rId18"/>
    <p:sldId id="292" r:id="rId19"/>
    <p:sldId id="283" r:id="rId20"/>
  </p:sldIdLst>
  <p:sldSz cx="12192000" cy="6858000"/>
  <p:notesSz cx="6858000" cy="9144000"/>
  <p:custDataLst>
    <p:tags r:id="rId21"/>
  </p:custDataLst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B1E132-9BA6-4652-AA25-43CE69304C4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69E95-D25E-4FBC-AEF7-0585FC22F9B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Данные эксперимента</a:t>
          </a:r>
          <a:endParaRPr lang="ru-RU" sz="2800" dirty="0">
            <a:solidFill>
              <a:schemeClr val="tx1"/>
            </a:solidFill>
          </a:endParaRPr>
        </a:p>
      </dgm:t>
    </dgm:pt>
    <dgm:pt modelId="{C0A9FD68-41AE-4CD1-B8FF-68A9137DCB50}" type="parTrans" cxnId="{9933E323-F4D4-405A-B673-F5E5E656F8D8}">
      <dgm:prSet/>
      <dgm:spPr/>
      <dgm:t>
        <a:bodyPr/>
        <a:lstStyle/>
        <a:p>
          <a:endParaRPr lang="ru-RU"/>
        </a:p>
      </dgm:t>
    </dgm:pt>
    <dgm:pt modelId="{7753B968-12A4-48B0-9BD8-C248B1F50A28}" type="sibTrans" cxnId="{9933E323-F4D4-405A-B673-F5E5E656F8D8}">
      <dgm:prSet/>
      <dgm:spPr/>
      <dgm:t>
        <a:bodyPr/>
        <a:lstStyle/>
        <a:p>
          <a:endParaRPr lang="ru-RU"/>
        </a:p>
      </dgm:t>
    </dgm:pt>
    <dgm:pt modelId="{385D5B1A-A759-4881-9E7A-20B008B3D28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Теоретические основы</a:t>
          </a:r>
          <a:endParaRPr lang="ru-RU" sz="2800" dirty="0">
            <a:solidFill>
              <a:schemeClr val="tx1"/>
            </a:solidFill>
          </a:endParaRPr>
        </a:p>
      </dgm:t>
    </dgm:pt>
    <dgm:pt modelId="{3B7C3E35-1C81-46E9-9AB6-B7DE5EF20092}" type="parTrans" cxnId="{BCCB6E0A-1F94-49B1-8291-AAF0E8B4A577}">
      <dgm:prSet/>
      <dgm:spPr/>
      <dgm:t>
        <a:bodyPr/>
        <a:lstStyle/>
        <a:p>
          <a:endParaRPr lang="ru-RU"/>
        </a:p>
      </dgm:t>
    </dgm:pt>
    <dgm:pt modelId="{0044576F-A61F-484A-A708-079D3D43E6BA}" type="sibTrans" cxnId="{BCCB6E0A-1F94-49B1-8291-AAF0E8B4A577}">
      <dgm:prSet/>
      <dgm:spPr/>
      <dgm:t>
        <a:bodyPr/>
        <a:lstStyle/>
        <a:p>
          <a:endParaRPr lang="ru-RU"/>
        </a:p>
      </dgm:t>
    </dgm:pt>
    <dgm:pt modelId="{5E1864C7-4A94-460C-AEE0-83FF8A6E5117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солей</a:t>
          </a:r>
          <a:endParaRPr lang="ru-RU" sz="2800" dirty="0">
            <a:solidFill>
              <a:schemeClr val="tx1"/>
            </a:solidFill>
          </a:endParaRPr>
        </a:p>
      </dgm:t>
    </dgm:pt>
    <dgm:pt modelId="{8AD37281-648D-4721-BE9B-1AE6B54E29C5}" type="parTrans" cxnId="{E4DD44D5-8DBE-4240-841E-84C59D248F7A}">
      <dgm:prSet/>
      <dgm:spPr/>
      <dgm:t>
        <a:bodyPr/>
        <a:lstStyle/>
        <a:p>
          <a:endParaRPr lang="ru-RU"/>
        </a:p>
      </dgm:t>
    </dgm:pt>
    <dgm:pt modelId="{F940280E-C785-4582-832D-0AEB660EC141}" type="sibTrans" cxnId="{E4DD44D5-8DBE-4240-841E-84C59D248F7A}">
      <dgm:prSet/>
      <dgm:spPr/>
      <dgm:t>
        <a:bodyPr/>
        <a:lstStyle/>
        <a:p>
          <a:endParaRPr lang="ru-RU"/>
        </a:p>
      </dgm:t>
    </dgm:pt>
    <dgm:pt modelId="{88BB73FE-AF99-4ED4-81F1-76603D4AFF75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Типы гидролиза</a:t>
          </a:r>
          <a:endParaRPr lang="ru-RU" sz="2800" dirty="0">
            <a:solidFill>
              <a:schemeClr val="tx1"/>
            </a:solidFill>
          </a:endParaRPr>
        </a:p>
      </dgm:t>
    </dgm:pt>
    <dgm:pt modelId="{97FB2DEF-251B-4242-A3B5-9063B42A63BE}" type="parTrans" cxnId="{3C84E9B3-D9BC-489C-8A60-58DD5B1ABB71}">
      <dgm:prSet/>
      <dgm:spPr/>
      <dgm:t>
        <a:bodyPr/>
        <a:lstStyle/>
        <a:p>
          <a:endParaRPr lang="ru-RU"/>
        </a:p>
      </dgm:t>
    </dgm:pt>
    <dgm:pt modelId="{45C318AC-E9CD-4149-B0B3-AD6ACB5BED6F}" type="sibTrans" cxnId="{3C84E9B3-D9BC-489C-8A60-58DD5B1ABB71}">
      <dgm:prSet/>
      <dgm:spPr/>
      <dgm:t>
        <a:bodyPr/>
        <a:lstStyle/>
        <a:p>
          <a:endParaRPr lang="ru-RU"/>
        </a:p>
      </dgm:t>
    </dgm:pt>
    <dgm:pt modelId="{1C955D33-895C-4610-85B1-C3B388BE8DDB}">
      <dgm:prSet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Проверка знаний</a:t>
          </a:r>
          <a:endParaRPr lang="ru-RU" sz="2800" dirty="0">
            <a:solidFill>
              <a:schemeClr val="tx1"/>
            </a:solidFill>
          </a:endParaRPr>
        </a:p>
      </dgm:t>
    </dgm:pt>
    <dgm:pt modelId="{D6AABC4A-91BB-4467-B1A0-F0FACFF00B51}" type="parTrans" cxnId="{E1E5019D-4AA3-474D-AC1D-96A622468D7F}">
      <dgm:prSet/>
      <dgm:spPr/>
      <dgm:t>
        <a:bodyPr/>
        <a:lstStyle/>
        <a:p>
          <a:endParaRPr lang="ru-RU"/>
        </a:p>
      </dgm:t>
    </dgm:pt>
    <dgm:pt modelId="{BE27B379-9EDF-439C-9CAD-3A34056B14B2}" type="sibTrans" cxnId="{E1E5019D-4AA3-474D-AC1D-96A622468D7F}">
      <dgm:prSet/>
      <dgm:spPr/>
      <dgm:t>
        <a:bodyPr/>
        <a:lstStyle/>
        <a:p>
          <a:endParaRPr lang="ru-RU"/>
        </a:p>
      </dgm:t>
    </dgm:pt>
    <dgm:pt modelId="{29290EE8-30BA-47D6-B343-3D0AC364DAF0}" type="pres">
      <dgm:prSet presAssocID="{0BB1E132-9BA6-4652-AA25-43CE69304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F2103-719B-4D22-9B20-538AE8D01A9B}" type="pres">
      <dgm:prSet presAssocID="{D4A69E95-D25E-4FBC-AEF7-0585FC22F9B0}" presName="parentLin" presStyleCnt="0"/>
      <dgm:spPr/>
    </dgm:pt>
    <dgm:pt modelId="{E82DAAF6-3745-4CF1-A8BD-272518FEAC58}" type="pres">
      <dgm:prSet presAssocID="{D4A69E95-D25E-4FBC-AEF7-0585FC22F9B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9AB191-455B-4285-AA51-7B0F798E722D}" type="pres">
      <dgm:prSet presAssocID="{D4A69E95-D25E-4FBC-AEF7-0585FC22F9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91A7-8D11-4F64-925C-1A66448C0F52}" type="pres">
      <dgm:prSet presAssocID="{D4A69E95-D25E-4FBC-AEF7-0585FC22F9B0}" presName="negativeSpace" presStyleCnt="0"/>
      <dgm:spPr/>
    </dgm:pt>
    <dgm:pt modelId="{19FD646E-FB3E-4698-A0CC-D07DDB995559}" type="pres">
      <dgm:prSet presAssocID="{D4A69E95-D25E-4FBC-AEF7-0585FC22F9B0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E3295C5-EF18-4D6D-ACB4-CA78CCCBB14B}" type="pres">
      <dgm:prSet presAssocID="{7753B968-12A4-48B0-9BD8-C248B1F50A28}" presName="spaceBetweenRectangles" presStyleCnt="0"/>
      <dgm:spPr/>
    </dgm:pt>
    <dgm:pt modelId="{6018EAE8-14EA-45D0-A532-BDF4B2DF1C2A}" type="pres">
      <dgm:prSet presAssocID="{385D5B1A-A759-4881-9E7A-20B008B3D28F}" presName="parentLin" presStyleCnt="0"/>
      <dgm:spPr/>
    </dgm:pt>
    <dgm:pt modelId="{5A961B44-06EC-45A3-93AD-838A16EB01A9}" type="pres">
      <dgm:prSet presAssocID="{385D5B1A-A759-4881-9E7A-20B008B3D2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E24547-20DC-49DB-8373-E4334E63DB32}" type="pres">
      <dgm:prSet presAssocID="{385D5B1A-A759-4881-9E7A-20B008B3D2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286-1C26-458C-9DC1-1C726AA6AC13}" type="pres">
      <dgm:prSet presAssocID="{385D5B1A-A759-4881-9E7A-20B008B3D28F}" presName="negativeSpace" presStyleCnt="0"/>
      <dgm:spPr/>
    </dgm:pt>
    <dgm:pt modelId="{3A109842-3662-4C99-A991-76E335597C73}" type="pres">
      <dgm:prSet presAssocID="{385D5B1A-A759-4881-9E7A-20B008B3D28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09553D7A-6A84-4B41-ABAB-2AEE994BF677}" type="pres">
      <dgm:prSet presAssocID="{0044576F-A61F-484A-A708-079D3D43E6BA}" presName="spaceBetweenRectangles" presStyleCnt="0"/>
      <dgm:spPr/>
    </dgm:pt>
    <dgm:pt modelId="{8628C2BE-74D4-4096-BD94-A97B03C0259F}" type="pres">
      <dgm:prSet presAssocID="{5E1864C7-4A94-460C-AEE0-83FF8A6E5117}" presName="parentLin" presStyleCnt="0"/>
      <dgm:spPr/>
    </dgm:pt>
    <dgm:pt modelId="{7779AFC0-5DBE-431E-BA1D-FEE0E0F2F3D3}" type="pres">
      <dgm:prSet presAssocID="{5E1864C7-4A94-460C-AEE0-83FF8A6E511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6594B80-4389-427C-BFFF-74D745AF6947}" type="pres">
      <dgm:prSet presAssocID="{5E1864C7-4A94-460C-AEE0-83FF8A6E51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EEB2D-FDEE-4DCB-8C3C-41384E5FAF64}" type="pres">
      <dgm:prSet presAssocID="{5E1864C7-4A94-460C-AEE0-83FF8A6E5117}" presName="negativeSpace" presStyleCnt="0"/>
      <dgm:spPr/>
    </dgm:pt>
    <dgm:pt modelId="{65717FE6-3979-423C-BD94-A24E78F82804}" type="pres">
      <dgm:prSet presAssocID="{5E1864C7-4A94-460C-AEE0-83FF8A6E511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FA971333-3F20-4497-A013-4081B07CCA72}" type="pres">
      <dgm:prSet presAssocID="{F940280E-C785-4582-832D-0AEB660EC141}" presName="spaceBetweenRectangles" presStyleCnt="0"/>
      <dgm:spPr/>
    </dgm:pt>
    <dgm:pt modelId="{3736061E-F046-4FB7-A907-A21478F59F87}" type="pres">
      <dgm:prSet presAssocID="{88BB73FE-AF99-4ED4-81F1-76603D4AFF75}" presName="parentLin" presStyleCnt="0"/>
      <dgm:spPr/>
    </dgm:pt>
    <dgm:pt modelId="{EFD775C6-B65F-4085-B960-AA6690DF7FDC}" type="pres">
      <dgm:prSet presAssocID="{88BB73FE-AF99-4ED4-81F1-76603D4AFF7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C3D87B7-AB11-405B-BC43-D91EE5E99BF8}" type="pres">
      <dgm:prSet presAssocID="{88BB73FE-AF99-4ED4-81F1-76603D4AFF7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10C3D-9ACC-4211-A6A2-C57DA5FD4ADC}" type="pres">
      <dgm:prSet presAssocID="{88BB73FE-AF99-4ED4-81F1-76603D4AFF75}" presName="negativeSpace" presStyleCnt="0"/>
      <dgm:spPr/>
    </dgm:pt>
    <dgm:pt modelId="{0312D9A8-B2B6-4AEB-90B3-741EF50B75B3}" type="pres">
      <dgm:prSet presAssocID="{88BB73FE-AF99-4ED4-81F1-76603D4AFF75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  <dgm:pt modelId="{ABDC2D4E-7F0C-4C2A-9284-F96BDAEA7EE4}" type="pres">
      <dgm:prSet presAssocID="{45C318AC-E9CD-4149-B0B3-AD6ACB5BED6F}" presName="spaceBetweenRectangles" presStyleCnt="0"/>
      <dgm:spPr/>
    </dgm:pt>
    <dgm:pt modelId="{779DDEB9-8EEE-467A-8AB3-2B2C87E18CD4}" type="pres">
      <dgm:prSet presAssocID="{1C955D33-895C-4610-85B1-C3B388BE8DDB}" presName="parentLin" presStyleCnt="0"/>
      <dgm:spPr/>
    </dgm:pt>
    <dgm:pt modelId="{C24B8EDE-E66C-48D4-B0AA-02F3EA56CECF}" type="pres">
      <dgm:prSet presAssocID="{1C955D33-895C-4610-85B1-C3B388BE8D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A3908A5-DEBB-4EBE-B39F-35E24F9672B9}" type="pres">
      <dgm:prSet presAssocID="{1C955D33-895C-4610-85B1-C3B388BE8D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3A79-4465-473D-BEA5-445DAAD5366F}" type="pres">
      <dgm:prSet presAssocID="{1C955D33-895C-4610-85B1-C3B388BE8DDB}" presName="negativeSpace" presStyleCnt="0"/>
      <dgm:spPr/>
    </dgm:pt>
    <dgm:pt modelId="{4C3019B1-3752-40A1-AC46-C6DDC7337956}" type="pres">
      <dgm:prSet presAssocID="{1C955D33-895C-4610-85B1-C3B388BE8DDB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5">
              <a:lumMod val="50000"/>
            </a:schemeClr>
          </a:solidFill>
        </a:ln>
      </dgm:spPr>
    </dgm:pt>
  </dgm:ptLst>
  <dgm:cxnLst>
    <dgm:cxn modelId="{90729CA9-27BE-481F-9D61-C90D0E58EFF8}" type="presOf" srcId="{5E1864C7-4A94-460C-AEE0-83FF8A6E5117}" destId="{86594B80-4389-427C-BFFF-74D745AF6947}" srcOrd="1" destOrd="0" presId="urn:microsoft.com/office/officeart/2005/8/layout/list1"/>
    <dgm:cxn modelId="{76B6A04A-3C88-41A7-A105-B4960DAA96F9}" type="presOf" srcId="{385D5B1A-A759-4881-9E7A-20B008B3D28F}" destId="{5A961B44-06EC-45A3-93AD-838A16EB01A9}" srcOrd="0" destOrd="0" presId="urn:microsoft.com/office/officeart/2005/8/layout/list1"/>
    <dgm:cxn modelId="{1757B1A8-5B24-4C06-AF48-15412B51D093}" type="presOf" srcId="{1C955D33-895C-4610-85B1-C3B388BE8DDB}" destId="{EA3908A5-DEBB-4EBE-B39F-35E24F9672B9}" srcOrd="1" destOrd="0" presId="urn:microsoft.com/office/officeart/2005/8/layout/list1"/>
    <dgm:cxn modelId="{8F92A3AC-5C8E-4D92-BFB4-580B2177DBDA}" type="presOf" srcId="{5E1864C7-4A94-460C-AEE0-83FF8A6E5117}" destId="{7779AFC0-5DBE-431E-BA1D-FEE0E0F2F3D3}" srcOrd="0" destOrd="0" presId="urn:microsoft.com/office/officeart/2005/8/layout/list1"/>
    <dgm:cxn modelId="{D7D74D6E-9650-46D5-9B00-AD5979D5838D}" type="presOf" srcId="{88BB73FE-AF99-4ED4-81F1-76603D4AFF75}" destId="{EFD775C6-B65F-4085-B960-AA6690DF7FDC}" srcOrd="0" destOrd="0" presId="urn:microsoft.com/office/officeart/2005/8/layout/list1"/>
    <dgm:cxn modelId="{E76FCA74-9DD1-409E-A931-39246446796E}" type="presOf" srcId="{385D5B1A-A759-4881-9E7A-20B008B3D28F}" destId="{AEE24547-20DC-49DB-8373-E4334E63DB32}" srcOrd="1" destOrd="0" presId="urn:microsoft.com/office/officeart/2005/8/layout/list1"/>
    <dgm:cxn modelId="{0CA4A6A8-2AED-418E-A3A4-F89E915D47B9}" type="presOf" srcId="{D4A69E95-D25E-4FBC-AEF7-0585FC22F9B0}" destId="{569AB191-455B-4285-AA51-7B0F798E722D}" srcOrd="1" destOrd="0" presId="urn:microsoft.com/office/officeart/2005/8/layout/list1"/>
    <dgm:cxn modelId="{D7F1BE77-29D3-4712-8ED3-433EDE9EDC5C}" type="presOf" srcId="{88BB73FE-AF99-4ED4-81F1-76603D4AFF75}" destId="{1C3D87B7-AB11-405B-BC43-D91EE5E99BF8}" srcOrd="1" destOrd="0" presId="urn:microsoft.com/office/officeart/2005/8/layout/list1"/>
    <dgm:cxn modelId="{7A79CAC5-9668-4A0A-B837-E443F9013335}" type="presOf" srcId="{1C955D33-895C-4610-85B1-C3B388BE8DDB}" destId="{C24B8EDE-E66C-48D4-B0AA-02F3EA56CECF}" srcOrd="0" destOrd="0" presId="urn:microsoft.com/office/officeart/2005/8/layout/list1"/>
    <dgm:cxn modelId="{E4DD44D5-8DBE-4240-841E-84C59D248F7A}" srcId="{0BB1E132-9BA6-4652-AA25-43CE69304C47}" destId="{5E1864C7-4A94-460C-AEE0-83FF8A6E5117}" srcOrd="2" destOrd="0" parTransId="{8AD37281-648D-4721-BE9B-1AE6B54E29C5}" sibTransId="{F940280E-C785-4582-832D-0AEB660EC141}"/>
    <dgm:cxn modelId="{CD811B53-EF07-4BCC-BE54-899E8F712284}" type="presOf" srcId="{0BB1E132-9BA6-4652-AA25-43CE69304C47}" destId="{29290EE8-30BA-47D6-B343-3D0AC364DAF0}" srcOrd="0" destOrd="0" presId="urn:microsoft.com/office/officeart/2005/8/layout/list1"/>
    <dgm:cxn modelId="{E530B525-596E-411B-B8A1-F13AFEE2504E}" type="presOf" srcId="{D4A69E95-D25E-4FBC-AEF7-0585FC22F9B0}" destId="{E82DAAF6-3745-4CF1-A8BD-272518FEAC58}" srcOrd="0" destOrd="0" presId="urn:microsoft.com/office/officeart/2005/8/layout/list1"/>
    <dgm:cxn modelId="{E1E5019D-4AA3-474D-AC1D-96A622468D7F}" srcId="{0BB1E132-9BA6-4652-AA25-43CE69304C47}" destId="{1C955D33-895C-4610-85B1-C3B388BE8DDB}" srcOrd="4" destOrd="0" parTransId="{D6AABC4A-91BB-4467-B1A0-F0FACFF00B51}" sibTransId="{BE27B379-9EDF-439C-9CAD-3A34056B14B2}"/>
    <dgm:cxn modelId="{3C84E9B3-D9BC-489C-8A60-58DD5B1ABB71}" srcId="{0BB1E132-9BA6-4652-AA25-43CE69304C47}" destId="{88BB73FE-AF99-4ED4-81F1-76603D4AFF75}" srcOrd="3" destOrd="0" parTransId="{97FB2DEF-251B-4242-A3B5-9063B42A63BE}" sibTransId="{45C318AC-E9CD-4149-B0B3-AD6ACB5BED6F}"/>
    <dgm:cxn modelId="{BCCB6E0A-1F94-49B1-8291-AAF0E8B4A577}" srcId="{0BB1E132-9BA6-4652-AA25-43CE69304C47}" destId="{385D5B1A-A759-4881-9E7A-20B008B3D28F}" srcOrd="1" destOrd="0" parTransId="{3B7C3E35-1C81-46E9-9AB6-B7DE5EF20092}" sibTransId="{0044576F-A61F-484A-A708-079D3D43E6BA}"/>
    <dgm:cxn modelId="{9933E323-F4D4-405A-B673-F5E5E656F8D8}" srcId="{0BB1E132-9BA6-4652-AA25-43CE69304C47}" destId="{D4A69E95-D25E-4FBC-AEF7-0585FC22F9B0}" srcOrd="0" destOrd="0" parTransId="{C0A9FD68-41AE-4CD1-B8FF-68A9137DCB50}" sibTransId="{7753B968-12A4-48B0-9BD8-C248B1F50A28}"/>
    <dgm:cxn modelId="{087DB83A-6C99-4EA9-904B-EC38CDE7B2AE}" type="presParOf" srcId="{29290EE8-30BA-47D6-B343-3D0AC364DAF0}" destId="{78EF2103-719B-4D22-9B20-538AE8D01A9B}" srcOrd="0" destOrd="0" presId="urn:microsoft.com/office/officeart/2005/8/layout/list1"/>
    <dgm:cxn modelId="{1B96D3C1-7174-4F5D-8C52-99C950AC9834}" type="presParOf" srcId="{78EF2103-719B-4D22-9B20-538AE8D01A9B}" destId="{E82DAAF6-3745-4CF1-A8BD-272518FEAC58}" srcOrd="0" destOrd="0" presId="urn:microsoft.com/office/officeart/2005/8/layout/list1"/>
    <dgm:cxn modelId="{9EF75624-6B50-4571-BF64-256FF168A157}" type="presParOf" srcId="{78EF2103-719B-4D22-9B20-538AE8D01A9B}" destId="{569AB191-455B-4285-AA51-7B0F798E722D}" srcOrd="1" destOrd="0" presId="urn:microsoft.com/office/officeart/2005/8/layout/list1"/>
    <dgm:cxn modelId="{B56F3CD2-7964-4CC2-ACD0-1405B886B0EC}" type="presParOf" srcId="{29290EE8-30BA-47D6-B343-3D0AC364DAF0}" destId="{E9B191A7-8D11-4F64-925C-1A66448C0F52}" srcOrd="1" destOrd="0" presId="urn:microsoft.com/office/officeart/2005/8/layout/list1"/>
    <dgm:cxn modelId="{C40A2AA3-8465-499B-983D-58E14C01B27A}" type="presParOf" srcId="{29290EE8-30BA-47D6-B343-3D0AC364DAF0}" destId="{19FD646E-FB3E-4698-A0CC-D07DDB995559}" srcOrd="2" destOrd="0" presId="urn:microsoft.com/office/officeart/2005/8/layout/list1"/>
    <dgm:cxn modelId="{A3D39FA6-3831-438D-B084-9FD0A99E10BF}" type="presParOf" srcId="{29290EE8-30BA-47D6-B343-3D0AC364DAF0}" destId="{AE3295C5-EF18-4D6D-ACB4-CA78CCCBB14B}" srcOrd="3" destOrd="0" presId="urn:microsoft.com/office/officeart/2005/8/layout/list1"/>
    <dgm:cxn modelId="{7CCDED37-4EE4-40DD-B970-0154FB5E4BB8}" type="presParOf" srcId="{29290EE8-30BA-47D6-B343-3D0AC364DAF0}" destId="{6018EAE8-14EA-45D0-A532-BDF4B2DF1C2A}" srcOrd="4" destOrd="0" presId="urn:microsoft.com/office/officeart/2005/8/layout/list1"/>
    <dgm:cxn modelId="{9784A821-CB01-490C-870E-E265A03CA62A}" type="presParOf" srcId="{6018EAE8-14EA-45D0-A532-BDF4B2DF1C2A}" destId="{5A961B44-06EC-45A3-93AD-838A16EB01A9}" srcOrd="0" destOrd="0" presId="urn:microsoft.com/office/officeart/2005/8/layout/list1"/>
    <dgm:cxn modelId="{728A89C7-EB0E-4F99-AAA1-5A25078FFE10}" type="presParOf" srcId="{6018EAE8-14EA-45D0-A532-BDF4B2DF1C2A}" destId="{AEE24547-20DC-49DB-8373-E4334E63DB32}" srcOrd="1" destOrd="0" presId="urn:microsoft.com/office/officeart/2005/8/layout/list1"/>
    <dgm:cxn modelId="{8FA10271-48A2-4431-8106-23D129CA94A3}" type="presParOf" srcId="{29290EE8-30BA-47D6-B343-3D0AC364DAF0}" destId="{F62A9286-1C26-458C-9DC1-1C726AA6AC13}" srcOrd="5" destOrd="0" presId="urn:microsoft.com/office/officeart/2005/8/layout/list1"/>
    <dgm:cxn modelId="{0CD34ADC-423F-4DB9-9238-4D8BE7822EAE}" type="presParOf" srcId="{29290EE8-30BA-47D6-B343-3D0AC364DAF0}" destId="{3A109842-3662-4C99-A991-76E335597C73}" srcOrd="6" destOrd="0" presId="urn:microsoft.com/office/officeart/2005/8/layout/list1"/>
    <dgm:cxn modelId="{275AA203-5DBF-4D9C-8E3B-00E0A287D2C8}" type="presParOf" srcId="{29290EE8-30BA-47D6-B343-3D0AC364DAF0}" destId="{09553D7A-6A84-4B41-ABAB-2AEE994BF677}" srcOrd="7" destOrd="0" presId="urn:microsoft.com/office/officeart/2005/8/layout/list1"/>
    <dgm:cxn modelId="{C8A82324-1F41-455E-9B3A-DEC53166230E}" type="presParOf" srcId="{29290EE8-30BA-47D6-B343-3D0AC364DAF0}" destId="{8628C2BE-74D4-4096-BD94-A97B03C0259F}" srcOrd="8" destOrd="0" presId="urn:microsoft.com/office/officeart/2005/8/layout/list1"/>
    <dgm:cxn modelId="{F1E30275-DD07-4724-B751-68C916EDB01B}" type="presParOf" srcId="{8628C2BE-74D4-4096-BD94-A97B03C0259F}" destId="{7779AFC0-5DBE-431E-BA1D-FEE0E0F2F3D3}" srcOrd="0" destOrd="0" presId="urn:microsoft.com/office/officeart/2005/8/layout/list1"/>
    <dgm:cxn modelId="{1B70A9EB-2793-46B5-9A5C-1F07E24D9638}" type="presParOf" srcId="{8628C2BE-74D4-4096-BD94-A97B03C0259F}" destId="{86594B80-4389-427C-BFFF-74D745AF6947}" srcOrd="1" destOrd="0" presId="urn:microsoft.com/office/officeart/2005/8/layout/list1"/>
    <dgm:cxn modelId="{ECF518F9-C27A-4A85-8A28-D93EA7C517A2}" type="presParOf" srcId="{29290EE8-30BA-47D6-B343-3D0AC364DAF0}" destId="{C18EEB2D-FDEE-4DCB-8C3C-41384E5FAF64}" srcOrd="9" destOrd="0" presId="urn:microsoft.com/office/officeart/2005/8/layout/list1"/>
    <dgm:cxn modelId="{FB9401FA-2A8A-4652-88E9-0EB42968B386}" type="presParOf" srcId="{29290EE8-30BA-47D6-B343-3D0AC364DAF0}" destId="{65717FE6-3979-423C-BD94-A24E78F82804}" srcOrd="10" destOrd="0" presId="urn:microsoft.com/office/officeart/2005/8/layout/list1"/>
    <dgm:cxn modelId="{3098EF28-91EE-4812-B13C-EEFFA7785541}" type="presParOf" srcId="{29290EE8-30BA-47D6-B343-3D0AC364DAF0}" destId="{FA971333-3F20-4497-A013-4081B07CCA72}" srcOrd="11" destOrd="0" presId="urn:microsoft.com/office/officeart/2005/8/layout/list1"/>
    <dgm:cxn modelId="{910A2812-D049-4F39-8242-D175213221FC}" type="presParOf" srcId="{29290EE8-30BA-47D6-B343-3D0AC364DAF0}" destId="{3736061E-F046-4FB7-A907-A21478F59F87}" srcOrd="12" destOrd="0" presId="urn:microsoft.com/office/officeart/2005/8/layout/list1"/>
    <dgm:cxn modelId="{B489B4CE-C9C2-45CC-A676-223E7F134812}" type="presParOf" srcId="{3736061E-F046-4FB7-A907-A21478F59F87}" destId="{EFD775C6-B65F-4085-B960-AA6690DF7FDC}" srcOrd="0" destOrd="0" presId="urn:microsoft.com/office/officeart/2005/8/layout/list1"/>
    <dgm:cxn modelId="{0CBD093E-D82E-49AF-B8BA-69934EFDE108}" type="presParOf" srcId="{3736061E-F046-4FB7-A907-A21478F59F87}" destId="{1C3D87B7-AB11-405B-BC43-D91EE5E99BF8}" srcOrd="1" destOrd="0" presId="urn:microsoft.com/office/officeart/2005/8/layout/list1"/>
    <dgm:cxn modelId="{DDD8C347-FDB1-4DE7-A0AE-0705CB9515C7}" type="presParOf" srcId="{29290EE8-30BA-47D6-B343-3D0AC364DAF0}" destId="{C2910C3D-9ACC-4211-A6A2-C57DA5FD4ADC}" srcOrd="13" destOrd="0" presId="urn:microsoft.com/office/officeart/2005/8/layout/list1"/>
    <dgm:cxn modelId="{EB6F3F9F-7A36-4A50-BAA4-8D387FCF4D5A}" type="presParOf" srcId="{29290EE8-30BA-47D6-B343-3D0AC364DAF0}" destId="{0312D9A8-B2B6-4AEB-90B3-741EF50B75B3}" srcOrd="14" destOrd="0" presId="urn:microsoft.com/office/officeart/2005/8/layout/list1"/>
    <dgm:cxn modelId="{2D904710-DDD2-4223-BC77-8FDF30CD2050}" type="presParOf" srcId="{29290EE8-30BA-47D6-B343-3D0AC364DAF0}" destId="{ABDC2D4E-7F0C-4C2A-9284-F96BDAEA7EE4}" srcOrd="15" destOrd="0" presId="urn:microsoft.com/office/officeart/2005/8/layout/list1"/>
    <dgm:cxn modelId="{11C5C0C9-4248-4988-8D6E-08291D380838}" type="presParOf" srcId="{29290EE8-30BA-47D6-B343-3D0AC364DAF0}" destId="{779DDEB9-8EEE-467A-8AB3-2B2C87E18CD4}" srcOrd="16" destOrd="0" presId="urn:microsoft.com/office/officeart/2005/8/layout/list1"/>
    <dgm:cxn modelId="{15D24FBF-8D72-49B7-B351-C27CACB42091}" type="presParOf" srcId="{779DDEB9-8EEE-467A-8AB3-2B2C87E18CD4}" destId="{C24B8EDE-E66C-48D4-B0AA-02F3EA56CECF}" srcOrd="0" destOrd="0" presId="urn:microsoft.com/office/officeart/2005/8/layout/list1"/>
    <dgm:cxn modelId="{BDEE19C1-6D1C-4DED-BD38-88BEA55A4575}" type="presParOf" srcId="{779DDEB9-8EEE-467A-8AB3-2B2C87E18CD4}" destId="{EA3908A5-DEBB-4EBE-B39F-35E24F9672B9}" srcOrd="1" destOrd="0" presId="urn:microsoft.com/office/officeart/2005/8/layout/list1"/>
    <dgm:cxn modelId="{C142E039-EA38-4C2E-8C4E-7367F9ED468C}" type="presParOf" srcId="{29290EE8-30BA-47D6-B343-3D0AC364DAF0}" destId="{D0233A79-4465-473D-BEA5-445DAAD5366F}" srcOrd="17" destOrd="0" presId="urn:microsoft.com/office/officeart/2005/8/layout/list1"/>
    <dgm:cxn modelId="{B672F04F-F013-4FB3-90B9-378D5E95B88D}" type="presParOf" srcId="{29290EE8-30BA-47D6-B343-3D0AC364DAF0}" destId="{4C3019B1-3752-40A1-AC46-C6DDC733795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audio" Target="../media/audio1.wav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audio" Target="../media/audio1.wav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audio" Target="../media/audio1.wav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audio" Target="../media/audio1.wav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audio" Target="../media/audio1.wav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D1F8-C9B4-4EDE-8BDC-88A15FAF1FD6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F975-22FB-46C8-A846-29D790449C5C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5698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B411-1F09-43D4-B976-B89FD1FD9622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7D93-95B2-405F-84DE-F28B77C98AF6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414059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E7D3-0508-49EC-A215-A9A28CE14DAC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65254-3909-46F6-8260-668885E5B2D1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00813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2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437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37"/>
            </a:lvl1pPr>
            <a:lvl2pPr marL="153667" indent="-153667">
              <a:buFont typeface="Arial" panose="020B0604020202020204" pitchFamily="34" charset="0"/>
              <a:buChar char="•"/>
              <a:defRPr sz="1437"/>
            </a:lvl2pPr>
            <a:lvl3pPr marL="307335" indent="-153667">
              <a:defRPr sz="1437"/>
            </a:lvl3pPr>
            <a:lvl4pPr marL="537838" indent="-230501">
              <a:defRPr sz="1437"/>
            </a:lvl4pPr>
            <a:lvl5pPr marL="768339" indent="-230501">
              <a:defRPr sz="143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7"/>
            <a:ext cx="10363202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47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472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13" y="1285861"/>
            <a:ext cx="103632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720" y="357187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E19F-EB3C-4C70-8AAC-30133F927E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BEEAD-0DB7-4AF1-82A6-999A28B690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8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2FFA-326F-42EC-BCF8-11F013DDA0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D9BDD-0D05-4D5E-8477-6A160B0A13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2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00990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33C1-9D53-47EF-9CE1-17E065297C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ADE7B-C10B-408E-87D9-0315AFA2CC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6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13" y="1600203"/>
            <a:ext cx="513718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13718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B1EC-41F1-47EC-84D1-222F3021FD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4193A-BA0D-44FE-8F0B-8EA0CDF0E2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43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13" y="1535113"/>
            <a:ext cx="513930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13" y="2174875"/>
            <a:ext cx="513930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14142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1414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6A30-B800-4D2C-A19A-4D6AAAA8B9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EC673-31CC-48B7-B510-4F5C435C5A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16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13" y="357166"/>
            <a:ext cx="10572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937C-D4FA-4F98-85F2-6102326805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E0CCA-0294-490B-92AA-C1FCED91FF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72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C389A-68C7-4EFB-AAD1-8847299D95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8BF7D-D2C9-4829-BAAB-BA7E9A8DDE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1EC4-FDC3-48E5-86A6-2537AD205363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235A-12B6-470E-9744-00C180C8F269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369461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15" y="714356"/>
            <a:ext cx="3763471" cy="72074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714359"/>
            <a:ext cx="6568053" cy="541180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15" y="1500177"/>
            <a:ext cx="3763471" cy="462598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96B0-846A-47A6-898F-ED81B319BE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6E413-BE45-47A0-AB92-6F1079FB96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77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57234"/>
            <a:ext cx="73152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>
                <a:solidFill>
                  <a:srgbClr val="00990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5567-768F-4E4B-84C6-01F98F9E80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28A4-D87C-4A92-8CD7-3DD6061B41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30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FA6-BBE7-4D72-9462-5AB7531BB4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CFDCE-A759-43C5-9CA3-6CBFBEBE7D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37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014A-27B5-4A85-8A13-794C570FFD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3ECB1-662E-4ED8-AD6D-94F730E67F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81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68911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6370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CCBD-EDC5-411F-8D9D-2E40A34D50A4}" type="datetime1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9AAD08-0DC4-4A79-B942-D20C4210BCAB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3138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D6DC-120C-4E56-8630-1ABFBF0BBE80}" type="datetime1">
              <a:rPr lang="ru-RU"/>
              <a:pPr>
                <a:defRPr/>
              </a:pPr>
              <a:t>09.10.2020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73D1B7-0BEA-44C7-9913-B8A1311FC56A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32546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CCBD-EDC5-411F-8D9D-2E40A34D50A4}" type="datetime1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9AAD08-0DC4-4A79-B942-D20C4210BCAB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36951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D6DC-120C-4E56-8630-1ABFBF0BBE80}" type="datetime1">
              <a:rPr lang="ru-RU"/>
              <a:pPr>
                <a:defRPr/>
              </a:pPr>
              <a:t>09.10.2020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73D1B7-0BEA-44C7-9913-B8A1311FC56A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74792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FCC7-AE55-4873-9ADA-D27A881E710D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3425-E97E-4A8E-89A6-39E0E9FE4EA2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148699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F6FD-DC1D-4B80-9666-91B8D251CD90}" type="datetime1">
              <a:rPr lang="ru-RU"/>
              <a:pPr>
                <a:defRPr/>
              </a:pPr>
              <a:t>09.10.2020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2B4AC-905A-4859-9DE9-A124141FB51B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25988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4052-9424-4FD6-A11E-8A37712A0F36}" type="datetime1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2A8FA-20E8-4D0F-B2D1-E4F120CD5187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42280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2926-BD02-4EBE-AA35-ED3D799751D2}" type="datetime1">
              <a:rPr lang="ru-RU"/>
              <a:pPr>
                <a:defRPr/>
              </a:pPr>
              <a:t>09.10.2020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D8D78F-17CD-4B16-BB76-FA84760D3C8C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2676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B21B-2C88-4FCE-AF5E-7E3F27846C01}" type="datetime1">
              <a:rPr lang="ru-RU"/>
              <a:pPr>
                <a:defRPr/>
              </a:pPr>
              <a:t>09.10.2020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1ADE-F825-4300-8A34-8597D7154FD1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9555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4052-9424-4FD6-A11E-8A37712A0F36}" type="datetime1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2A8FA-20E8-4D0F-B2D1-E4F120CD5187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40949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2926-BD02-4EBE-AA35-ED3D799751D2}" type="datetime1">
              <a:rPr lang="ru-RU"/>
              <a:pPr>
                <a:defRPr/>
              </a:pPr>
              <a:t>09.10.2020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D8D78F-17CD-4B16-BB76-FA84760D3C8C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1152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B21B-2C88-4FCE-AF5E-7E3F27846C01}" type="datetime1">
              <a:rPr lang="ru-RU"/>
              <a:pPr>
                <a:defRPr/>
              </a:pPr>
              <a:t>09.10.2020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1ADE-F825-4300-8A34-8597D7154FD1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9591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333500" y="1357313"/>
            <a:ext cx="9810751" cy="314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45834" y="1338264"/>
            <a:ext cx="5317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Verdana" pitchFamily="34" charset="0"/>
              </a:rPr>
              <a:t>Конкурсная работа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6367199" y="-818885"/>
            <a:ext cx="71437" cy="1071033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61" y="1357299"/>
            <a:ext cx="11144328" cy="3143272"/>
          </a:xfrm>
        </p:spPr>
        <p:txBody>
          <a:bodyPr/>
          <a:lstStyle>
            <a:lvl1pPr>
              <a:defRPr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467" y="4500570"/>
            <a:ext cx="8534400" cy="17526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-122806" y="285728"/>
            <a:ext cx="11239579" cy="1000132"/>
          </a:xfrm>
        </p:spPr>
        <p:txBody>
          <a:bodyPr>
            <a:normAutofit/>
          </a:bodyPr>
          <a:lstStyle>
            <a:lvl3pPr algn="ctr">
              <a:defRPr sz="1800" baseline="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4052-9424-4FD6-A11E-8A37712A0F36}" type="datetime1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42A8FA-20E8-4D0F-B2D1-E4F120CD5187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42544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5" name="Схема 4"/>
          <p:cNvGraphicFramePr/>
          <p:nvPr userDrawn="1"/>
        </p:nvGraphicFramePr>
        <p:xfrm>
          <a:off x="1333467" y="1643050"/>
          <a:ext cx="9906069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Равнобедренный треугольник 5">
            <a:hlinkClick r:id="" action="ppaction://hlinkshowjump?jump=previousslide" tooltip="Назад">
              <a:snd r:embed="rId7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Рисунок SmartArt 7"/>
          <p:cNvSpPr>
            <a:spLocks noGrp="1"/>
          </p:cNvSpPr>
          <p:nvPr>
            <p:ph type="dgm" sz="quarter" idx="13"/>
          </p:nvPr>
        </p:nvSpPr>
        <p:spPr>
          <a:xfrm>
            <a:off x="1333467" y="1643051"/>
            <a:ext cx="9906069" cy="428627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2926-BD02-4EBE-AA35-ED3D799751D2}" type="datetime1">
              <a:rPr lang="ru-RU"/>
              <a:pPr>
                <a:defRPr/>
              </a:pPr>
              <a:t>09.10.2020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D8D78F-17CD-4B16-BB76-FA84760D3C8C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5647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571500" y="285751"/>
            <a:ext cx="11144251" cy="1000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" name="Равнобедренный треугольник 3">
            <a:hlinkClick r:id="" action="ppaction://hlinkshowjump?jump=previousslide" tooltip="Назад">
              <a:snd r:embed="rId2" name="click.wav"/>
            </a:hlinkClick>
          </p:cNvPr>
          <p:cNvSpPr/>
          <p:nvPr userDrawn="1"/>
        </p:nvSpPr>
        <p:spPr>
          <a:xfrm rot="16200000" flipH="1">
            <a:off x="10509554" y="6334868"/>
            <a:ext cx="303933" cy="463548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B21B-2C88-4FCE-AF5E-7E3F27846C01}" type="datetime1">
              <a:rPr lang="ru-RU"/>
              <a:pPr>
                <a:defRPr/>
              </a:pPr>
              <a:t>09.10.2020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Аринова Н.И.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1ADE-F825-4300-8A34-8597D7154FD1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10704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8AB7-060C-469B-832E-5DD2455E1958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7277-B2EC-43EA-A697-86FD08AC7CE1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739766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667" y="315913"/>
            <a:ext cx="94488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99585" y="1795463"/>
            <a:ext cx="10435167" cy="4114800"/>
          </a:xfrm>
        </p:spPr>
        <p:txBody>
          <a:bodyPr/>
          <a:lstStyle/>
          <a:p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145214"/>
            <a:ext cx="1828800" cy="712787"/>
          </a:xfrm>
        </p:spPr>
        <p:txBody>
          <a:bodyPr/>
          <a:lstStyle>
            <a:lvl1pPr>
              <a:defRPr/>
            </a:lvl1pPr>
          </a:lstStyle>
          <a:p>
            <a:fld id="{31D4D809-9CE2-41FB-B99E-2DFCF868C2F2}" type="datetime1">
              <a:rPr lang="ru-RU" altLang="uz-Cyrl-UZ"/>
              <a:pPr/>
              <a:t>09.10.2020</a:t>
            </a:fld>
            <a:endParaRPr lang="ru-RU" alt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35200" y="6400800"/>
            <a:ext cx="4470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uz-Cyrl-UZ"/>
              <a:t>Громова О.И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828800" y="6477000"/>
            <a:ext cx="406400" cy="381000"/>
          </a:xfrm>
        </p:spPr>
        <p:txBody>
          <a:bodyPr/>
          <a:lstStyle>
            <a:lvl1pPr>
              <a:defRPr/>
            </a:lvl1pPr>
          </a:lstStyle>
          <a:p>
            <a:fld id="{CF0D9176-D319-4765-ABA0-DE7117161EC4}" type="slidenum">
              <a:rPr lang="ru-RU" altLang="uz-Cyrl-UZ"/>
              <a:pPr/>
              <a:t>‹#›</a:t>
            </a:fld>
            <a:endParaRPr lang="ru-RU" altLang="uz-Cyrl-UZ"/>
          </a:p>
        </p:txBody>
      </p:sp>
    </p:spTree>
    <p:extLst>
      <p:ext uri="{BB962C8B-B14F-4D97-AF65-F5344CB8AC3E}">
        <p14:creationId xmlns:p14="http://schemas.microsoft.com/office/powerpoint/2010/main" val="48719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BEDFA-69AE-43ED-8666-A7C84093EF2C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6D60-8C08-4D4C-9999-1B133C0867CB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78814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C6F2-EC43-4272-BFE1-5F07A0DBCB5B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7F68-E8DB-4EE3-A63E-60A12BD8E4D3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46502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DA3F-BEAB-4588-9D59-475E422D82B2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78D2-8AC2-41B8-9245-4A02330DB46B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1472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B75D7-0E57-4154-BA66-939D566F43AA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EEAC-CE27-4879-8B70-F68BCBA774D9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8366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z-Cyrl-UZ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3531-626B-40DD-B82C-A0079F03BC47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9507-1C82-43A3-940F-38AB72278F97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65071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z-Cyrl-UZ" smtClean="0"/>
              <a:t>Образец заголовка</a:t>
            </a:r>
            <a:endParaRPr lang="uz-Cyrl-UZ" altLang="uz-Cyrl-UZ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z-Cyrl-UZ" smtClean="0"/>
              <a:t>Образец текста</a:t>
            </a:r>
          </a:p>
          <a:p>
            <a:pPr lvl="1"/>
            <a:r>
              <a:rPr lang="ru-RU" altLang="uz-Cyrl-UZ" smtClean="0"/>
              <a:t>Второй уровень</a:t>
            </a:r>
          </a:p>
          <a:p>
            <a:pPr lvl="2"/>
            <a:r>
              <a:rPr lang="ru-RU" altLang="uz-Cyrl-UZ" smtClean="0"/>
              <a:t>Третий уровень</a:t>
            </a:r>
          </a:p>
          <a:p>
            <a:pPr lvl="3"/>
            <a:r>
              <a:rPr lang="ru-RU" altLang="uz-Cyrl-UZ" smtClean="0"/>
              <a:t>Четвертый уровень</a:t>
            </a:r>
          </a:p>
          <a:p>
            <a:pPr lvl="4"/>
            <a:r>
              <a:rPr lang="ru-RU" altLang="uz-Cyrl-UZ" smtClean="0"/>
              <a:t>Пятый уровень</a:t>
            </a:r>
            <a:endParaRPr lang="uz-Cyrl-UZ" altLang="uz-Cyrl-UZ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5A1BDE-8386-4F32-9D80-A3EF588207BE}" type="datetimeFigureOut">
              <a:rPr lang="uz-Cyrl-UZ"/>
              <a:pPr>
                <a:defRPr/>
              </a:pPr>
              <a:t>09.10.2020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324DD3-DC21-48F7-B144-59887A88D4AE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2943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z-Cyrl-U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2" y="274638"/>
            <a:ext cx="105727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1" y="1600203"/>
            <a:ext cx="10477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77CFA-DCB8-4298-AB60-0226525308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5F600-13E9-424D-93AE-973F83E49D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292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56" r:id="rId2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D6009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D60093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/>
          </p:cNvSpPr>
          <p:nvPr/>
        </p:nvSpPr>
        <p:spPr bwMode="auto">
          <a:xfrm>
            <a:off x="3175" y="0"/>
            <a:ext cx="12188825" cy="1954213"/>
          </a:xfrm>
          <a:custGeom>
            <a:avLst/>
            <a:gdLst>
              <a:gd name="T0" fmla="*/ 2147483646 w 5760085"/>
              <a:gd name="T1" fmla="*/ 0 h 1021080"/>
              <a:gd name="T2" fmla="*/ 0 w 5760085"/>
              <a:gd name="T3" fmla="*/ 0 h 1021080"/>
              <a:gd name="T4" fmla="*/ 0 w 5760085"/>
              <a:gd name="T5" fmla="*/ 2147483646 h 1021080"/>
              <a:gd name="T6" fmla="*/ 2147483646 w 5760085"/>
              <a:gd name="T7" fmla="*/ 2147483646 h 1021080"/>
              <a:gd name="T8" fmla="*/ 2147483646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object 9"/>
          <p:cNvSpPr>
            <a:spLocks/>
          </p:cNvSpPr>
          <p:nvPr/>
        </p:nvSpPr>
        <p:spPr bwMode="auto">
          <a:xfrm>
            <a:off x="9959975" y="350838"/>
            <a:ext cx="1630363" cy="936625"/>
          </a:xfrm>
          <a:custGeom>
            <a:avLst/>
            <a:gdLst>
              <a:gd name="T0" fmla="*/ 2147483646 w 603885"/>
              <a:gd name="T1" fmla="*/ 0 h 603885"/>
              <a:gd name="T2" fmla="*/ 0 w 603885"/>
              <a:gd name="T3" fmla="*/ 0 h 603885"/>
              <a:gd name="T4" fmla="*/ 0 w 603885"/>
              <a:gd name="T5" fmla="*/ 1256155184 h 603885"/>
              <a:gd name="T6" fmla="*/ 2147483646 w 603885"/>
              <a:gd name="T7" fmla="*/ 1256155184 h 603885"/>
              <a:gd name="T8" fmla="*/ 214748364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3885"/>
              <a:gd name="T16" fmla="*/ 0 h 603885"/>
              <a:gd name="T17" fmla="*/ 603885 w 603885"/>
              <a:gd name="T18" fmla="*/ 603885 h 603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959975" y="315913"/>
            <a:ext cx="1585913" cy="1057275"/>
          </a:xfrm>
          <a:prstGeom prst="rect">
            <a:avLst/>
          </a:prstGeom>
        </p:spPr>
        <p:txBody>
          <a:bodyPr lIns="0" tIns="33836" rIns="0" bIns="0">
            <a:spAutoFit/>
          </a:bodyPr>
          <a:lstStyle/>
          <a:p>
            <a:pPr marL="0" marR="0" lvl="0" indent="0" algn="ctr" defTabSz="1097638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21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</a:p>
          <a:p>
            <a:pPr marL="0" marR="0" lvl="0" indent="0" algn="ctr" defTabSz="1097638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21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класс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3503613" y="668338"/>
            <a:ext cx="6316662" cy="852487"/>
          </a:xfrm>
          <a:prstGeom prst="rect">
            <a:avLst/>
          </a:prstGeom>
        </p:spPr>
        <p:txBody>
          <a:bodyPr lIns="0" tIns="31172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108" marR="0" lvl="0" indent="0" algn="l" defTabSz="1951795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36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Химия</a:t>
            </a:r>
            <a:endParaRPr kumimoji="0" lang="en-US" sz="5336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198" name="object 4"/>
          <p:cNvSpPr txBox="1">
            <a:spLocks noChangeArrowheads="1"/>
          </p:cNvSpPr>
          <p:nvPr/>
        </p:nvSpPr>
        <p:spPr bwMode="auto">
          <a:xfrm>
            <a:off x="1117600" y="2870200"/>
            <a:ext cx="8005763" cy="18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042" rIns="0" bIns="0">
            <a:spAutoFit/>
          </a:bodyPr>
          <a:lstStyle>
            <a:lvl1pPr marL="17463" defTabSz="1096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969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69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ts val="113"/>
              </a:spcBef>
              <a:spcAft>
                <a:spcPct val="0"/>
              </a:spcAft>
              <a:buNone/>
              <a:defRPr/>
            </a:pPr>
            <a:r>
              <a:rPr kumimoji="0" lang="ru-RU" alt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элементов подгруппы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углерода</a:t>
            </a:r>
            <a:endParaRPr kumimoji="0" lang="uz-Latn-UZ" altLang="uz-Cyrl-UZ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5">
            <a:extLst/>
          </p:cNvPr>
          <p:cNvSpPr/>
          <p:nvPr/>
        </p:nvSpPr>
        <p:spPr>
          <a:xfrm>
            <a:off x="501650" y="2717800"/>
            <a:ext cx="485775" cy="168433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marL="0" marR="0" lvl="0" indent="0" algn="l" defTabSz="109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51925" y="2563813"/>
            <a:ext cx="1182688" cy="5318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51" tIns="46027" rIns="92051" bIns="46027" anchor="ctr"/>
          <a:lstStyle/>
          <a:p>
            <a:pPr marL="0" marR="0" lvl="0" indent="0" algn="ctr" defTabSz="1096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23363" y="5554663"/>
            <a:ext cx="814387" cy="619125"/>
          </a:xfrm>
          <a:prstGeom prst="roundRect">
            <a:avLst>
              <a:gd name="adj" fmla="val 42615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51" tIns="46027" rIns="92051" bIns="46027" anchor="ctr"/>
          <a:lstStyle/>
          <a:p>
            <a:pPr marL="0" marR="0" lvl="0" indent="0" algn="ctr" defTabSz="1096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6">
            <a:extLst/>
          </p:cNvPr>
          <p:cNvSpPr/>
          <p:nvPr/>
        </p:nvSpPr>
        <p:spPr>
          <a:xfrm>
            <a:off x="501650" y="4841875"/>
            <a:ext cx="485775" cy="154463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marL="0" marR="0" lvl="0" indent="0" algn="l" defTabSz="11819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2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205" y="3540126"/>
            <a:ext cx="3579539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4921511" y="1163393"/>
            <a:ext cx="639419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свойств в подгруппе</a:t>
            </a:r>
          </a:p>
          <a:p>
            <a:pPr algn="just">
              <a:spcBef>
                <a:spcPts val="6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подгруппе углерода с ростом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порядкового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номера </a:t>
            </a:r>
            <a:r>
              <a:rPr lang="ru-RU" sz="2400" b="1" i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увеличивается: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заряд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ядра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атомов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энергетических уровней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атомах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радиус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атома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способность к отдаче электронов.</a:t>
            </a:r>
          </a:p>
          <a:p>
            <a:pPr algn="just">
              <a:spcBef>
                <a:spcPts val="600"/>
              </a:spcBef>
            </a:pPr>
            <a:r>
              <a:rPr lang="ru-RU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</a:t>
            </a:r>
            <a:r>
              <a:rPr lang="ru-RU" sz="2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электронов на внешнем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уровне.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Ослабевает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притяжение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отрицательных электронов к положительному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ядру.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928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1539" y="235345"/>
            <a:ext cx="4323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z-Cyrl-U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Подгруппа углерода</a:t>
            </a:r>
            <a:endParaRPr kumimoji="0" lang="ru-RU" altLang="uz-Cyrl-U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63" y="1072847"/>
            <a:ext cx="3027132" cy="4748420"/>
          </a:xfrm>
          <a:prstGeom prst="rect">
            <a:avLst/>
          </a:prstGeom>
          <a:noFill/>
          <a:ln w="508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4700588" y="1086154"/>
            <a:ext cx="671512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ru-RU" altLang="uz-Cyrl-UZ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uz-Cyrl-UZ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соединений элементов (Э) подгруппы углерода с водородом рассмотрим соединения типа ЭН</a:t>
            </a:r>
            <a:r>
              <a:rPr lang="ru-RU" altLang="uz-Cyrl-UZ" sz="2800" baseline="-25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uz-Cyrl-UZ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uz-Cyrl-UZ" sz="28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</a:tabLst>
            </a:pPr>
            <a:r>
              <a:rPr lang="ru-RU" altLang="uz-Cyrl-UZ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uz-Cyrl-UZ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увеличением заряда ядра атома Э стабильность гидридов уменьшается. При переходе от C к </a:t>
            </a:r>
            <a:r>
              <a:rPr lang="ru-RU" altLang="uz-Cyrl-UZ" sz="28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ru-RU" altLang="uz-Cyrl-UZ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устойчивость соединений со степенью окисления +</a:t>
            </a:r>
            <a:r>
              <a:rPr lang="ru-RU" altLang="uz-Cyrl-UZ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уменьшается</a:t>
            </a:r>
            <a:r>
              <a:rPr lang="ru-RU" altLang="uz-Cyrl-UZ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с +2 - увеличивается. У оксидов ЭО</a:t>
            </a:r>
            <a:r>
              <a:rPr lang="ru-RU" altLang="uz-Cyrl-UZ" sz="2800" baseline="-25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uz-Cyrl-UZ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уменьшается кислотный характер , а у оксидов ЭО </a:t>
            </a:r>
          </a:p>
          <a:p>
            <a:pPr>
              <a:tabLst>
                <a:tab pos="0" algn="l"/>
              </a:tabLst>
            </a:pPr>
            <a:r>
              <a:rPr lang="ru-RU" altLang="uz-Cyrl-UZ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увеличивается основной характер.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7941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4375" y="209329"/>
            <a:ext cx="4323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z-Cyrl-U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Подгруппа углерода</a:t>
            </a:r>
            <a:endParaRPr kumimoji="0" lang="ru-RU" altLang="uz-Cyrl-U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3" y="1003433"/>
            <a:ext cx="3075819" cy="4824791"/>
          </a:xfrm>
          <a:prstGeom prst="rect">
            <a:avLst/>
          </a:prstGeom>
          <a:noFill/>
          <a:ln w="508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1324073" y="3857045"/>
            <a:ext cx="9900980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 в природе встречается в виде алмаза и графита. В ископаемых углях его содержится: от 92 % - в антраците, до 80 % - в буром угле. </a:t>
            </a:r>
            <a:endParaRPr lang="ru-RU" altLang="uz-Cyrl-UZ" sz="22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связном состоянии углерод встречается в карбидах: CaCO</a:t>
            </a:r>
            <a:r>
              <a:rPr lang="ru-RU" altLang="uz-Cyrl-UZ" sz="2200" baseline="-250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мел, известняк </a:t>
            </a: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мрамор, MgCO</a:t>
            </a:r>
            <a:r>
              <a:rPr lang="ru-RU" altLang="uz-Cyrl-UZ" sz="2200" baseline="-250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·CaCO</a:t>
            </a:r>
            <a:r>
              <a:rPr lang="ru-RU" altLang="uz-Cyrl-UZ" sz="2200" baseline="-250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доломит, MgCO</a:t>
            </a:r>
            <a:r>
              <a:rPr lang="ru-RU" altLang="uz-Cyrl-UZ" sz="2200" baseline="-250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магнезит. </a:t>
            </a:r>
            <a:endParaRPr lang="ru-RU" altLang="uz-Cyrl-UZ" sz="22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воздухе углерод содержится в виде углекислого газа (0.03 % по объему). Содержится углерод и в соединениях, растворенных в морской воде. Углерод входит </a:t>
            </a: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растений и животных, содержится в нефти </a:t>
            </a:r>
            <a:endParaRPr lang="ru-RU" altLang="uz-Cyrl-UZ" sz="22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природном газе.</a:t>
            </a:r>
            <a:r>
              <a:rPr lang="en-US" altLang="uz-Cyrl-UZ" sz="2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uz-Cyrl-UZ" sz="2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9007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98307" y="127995"/>
            <a:ext cx="4323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z-Cyrl-U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Подгруппа углерода</a:t>
            </a:r>
            <a:endParaRPr kumimoji="0" lang="ru-RU" altLang="uz-Cyrl-U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58" y="1075474"/>
            <a:ext cx="7936637" cy="259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933898" y="3771820"/>
            <a:ext cx="103313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8341" indent="-348341">
              <a:lnSpc>
                <a:spcPct val="80000"/>
              </a:lnSpc>
              <a:tabLst>
                <a:tab pos="0" algn="l"/>
              </a:tabLst>
            </a:pPr>
            <a:r>
              <a:rPr lang="ru-RU" alt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Кремний в природе встречается только в связанном виде в форме кремнезема SiO</a:t>
            </a:r>
            <a:r>
              <a:rPr lang="ru-RU" altLang="uz-Cyrl-U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различных солей кремниевой кислоты (силикатов). Он второй (после кислорода) по распространенности в</a:t>
            </a:r>
            <a:r>
              <a:rPr lang="en-US" alt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земной коре химический элемент (27.6%).</a:t>
            </a:r>
            <a:r>
              <a:rPr lang="en-US" alt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1811 г. французы </a:t>
            </a:r>
            <a:r>
              <a:rPr lang="ru-RU" altLang="uz-Cyrl-U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Ж.Л.Гей-Люссак</a:t>
            </a:r>
            <a:r>
              <a:rPr lang="ru-RU" alt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uz-Cyrl-U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Л.Ж.Тенер</a:t>
            </a:r>
            <a:r>
              <a:rPr lang="ru-RU" alt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получили буро-коричневое вещество (кремний) по реакции:</a:t>
            </a:r>
            <a:endParaRPr lang="en-US" altLang="uz-Cyrl-U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8341" indent="-348341" algn="ctr">
              <a:lnSpc>
                <a:spcPct val="80000"/>
              </a:lnSpc>
              <a:tabLst>
                <a:tab pos="0" algn="l"/>
              </a:tabLst>
            </a:pPr>
            <a:r>
              <a:rPr lang="en-US" altLang="uz-Cyrl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en-US" altLang="uz-Cyrl-U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uz-Cyrl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+4K=4KF+Si</a:t>
            </a:r>
          </a:p>
          <a:p>
            <a:pPr marL="348341" indent="-348341">
              <a:lnSpc>
                <a:spcPct val="80000"/>
              </a:lnSpc>
              <a:tabLst>
                <a:tab pos="0" algn="l"/>
              </a:tabLst>
            </a:pPr>
            <a:r>
              <a:rPr lang="ru-RU" alt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лишь в 1824 г. швед </a:t>
            </a:r>
            <a:r>
              <a:rPr lang="ru-RU" altLang="uz-Cyrl-U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Й.Берцелиус</a:t>
            </a:r>
            <a:r>
              <a:rPr lang="ru-RU" alt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доказал, что это новый химический элемент, получив кремний по реакции:</a:t>
            </a:r>
            <a:endParaRPr lang="en-US" altLang="uz-Cyrl-U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8341" indent="-348341" algn="ctr">
              <a:lnSpc>
                <a:spcPct val="80000"/>
              </a:lnSpc>
              <a:tabLst>
                <a:tab pos="0" algn="l"/>
              </a:tabLst>
            </a:pPr>
            <a:r>
              <a:rPr lang="en-US" altLang="uz-Cyrl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uz-Cyrl-U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uz-Cyrl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en-US" altLang="uz-Cyrl-U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uz-Cyrl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+4K=</a:t>
            </a:r>
            <a:r>
              <a:rPr lang="en-US" altLang="uz-Cyrl-U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uz-Cyrl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KF+Si</a:t>
            </a:r>
            <a:endParaRPr lang="en-US" altLang="uz-Cyrl-U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9007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37604" y="155290"/>
            <a:ext cx="4323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z-Cyrl-U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Подгруппа углерода</a:t>
            </a:r>
            <a:endParaRPr kumimoji="0" lang="ru-RU" altLang="uz-Cyrl-U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842" y="1026783"/>
            <a:ext cx="7965463" cy="25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8871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98307" y="100699"/>
            <a:ext cx="4323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z-Cyrl-U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Подгруппа углерода</a:t>
            </a:r>
            <a:endParaRPr kumimoji="0" lang="ru-RU" altLang="uz-Cyrl-U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89" y="1089644"/>
            <a:ext cx="7985083" cy="2519737"/>
          </a:xfrm>
          <a:prstGeom prst="rect">
            <a:avLst/>
          </a:prstGeom>
        </p:spPr>
      </p:pic>
      <p:graphicFrame>
        <p:nvGraphicFramePr>
          <p:cNvPr id="7" name="Group 3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17948609"/>
              </p:ext>
            </p:extLst>
          </p:nvPr>
        </p:nvGraphicFramePr>
        <p:xfrm>
          <a:off x="1760561" y="3811921"/>
          <a:ext cx="8911989" cy="2380382"/>
        </p:xfrm>
        <a:graphic>
          <a:graphicData uri="http://schemas.openxmlformats.org/drawingml/2006/table">
            <a:tbl>
              <a:tblPr/>
              <a:tblGrid>
                <a:gridCol w="2970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0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80382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35658" marB="35658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Твердый металлоподобный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германий (с атомной кристаллической решеткой)</a:t>
                      </a:r>
                    </a:p>
                  </a:txBody>
                  <a:tcPr marL="68571" marR="68571" marT="35658" marB="35658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Рассеян в земной коре, рудных месторождений не образует, входит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 сульфидных минералов, содержащих железо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цинк</a:t>
                      </a:r>
                    </a:p>
                  </a:txBody>
                  <a:tcPr marL="68571" marR="68571" marT="35658" marB="35658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0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8461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37605" y="114347"/>
            <a:ext cx="4323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z-Cyrl-U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Подгруппа углерода</a:t>
            </a:r>
            <a:endParaRPr kumimoji="0" lang="ru-RU" altLang="uz-Cyrl-U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697" y="1086424"/>
            <a:ext cx="8287427" cy="2433034"/>
          </a:xfrm>
          <a:prstGeom prst="rect">
            <a:avLst/>
          </a:prstGeom>
        </p:spPr>
      </p:pic>
      <p:graphicFrame>
        <p:nvGraphicFramePr>
          <p:cNvPr id="7" name="Group 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26071135"/>
              </p:ext>
            </p:extLst>
          </p:nvPr>
        </p:nvGraphicFramePr>
        <p:xfrm>
          <a:off x="2142697" y="3759721"/>
          <a:ext cx="8175010" cy="2033516"/>
        </p:xfrm>
        <a:graphic>
          <a:graphicData uri="http://schemas.openxmlformats.org/drawingml/2006/table">
            <a:tbl>
              <a:tblPr/>
              <a:tblGrid>
                <a:gridCol w="2724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5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4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33516"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35657" marB="35657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Твердые модификации: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белое олово</a:t>
                      </a:r>
                    </a:p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серое олово</a:t>
                      </a:r>
                    </a:p>
                  </a:txBody>
                  <a:tcPr marL="68571" marR="68571" marT="35657" marB="35657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Касситерит (оловянный камень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35657" marB="35657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0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8598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37605" y="154824"/>
            <a:ext cx="4323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z-Cyrl-U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Подгруппа углерода</a:t>
            </a:r>
            <a:endParaRPr kumimoji="0" lang="ru-RU" altLang="uz-Cyrl-U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"/>
          <a:stretch>
            <a:fillRect/>
          </a:stretch>
        </p:blipFill>
        <p:spPr bwMode="auto">
          <a:xfrm>
            <a:off x="1958617" y="971835"/>
            <a:ext cx="8541225" cy="25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378718"/>
              </p:ext>
            </p:extLst>
          </p:nvPr>
        </p:nvGraphicFramePr>
        <p:xfrm>
          <a:off x="1958617" y="3600133"/>
          <a:ext cx="8541225" cy="2468639"/>
        </p:xfrm>
        <a:graphic>
          <a:graphicData uri="http://schemas.openxmlformats.org/drawingml/2006/table">
            <a:tbl>
              <a:tblPr/>
              <a:tblGrid>
                <a:gridCol w="2846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8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6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86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Pb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71" marR="68571" marT="35657" marB="35657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Твердый серебристо-белый мягкий металл</a:t>
                      </a:r>
                    </a:p>
                  </a:txBody>
                  <a:tcPr marL="68571" marR="68571" marT="35657" marB="35657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1318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Галенит (свинцовый блеск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PbS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71" marR="68571" marT="35657" marB="35657" anchor="ctr" horzOverflow="overflow">
                    <a:lnL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5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914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33103" y="220883"/>
            <a:ext cx="2811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z-Cyrl-UZ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</a:t>
            </a:r>
            <a:endParaRPr lang="ru-RU" altLang="uz-Cyrl-UZ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82645" y="1706670"/>
            <a:ext cx="10515823" cy="35308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7" y="1"/>
            <a:ext cx="12199153" cy="8188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9394" y="117046"/>
            <a:ext cx="8121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z-Cyrl-UZ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altLang="uz-Cyrl-UZ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6621" y="935912"/>
            <a:ext cx="102787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§8 стр.41-42;  стр.46 вопросы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3-4 и н</a:t>
            </a:r>
            <a:r>
              <a:rPr lang="ru-RU" sz="2800" dirty="0" smtClean="0"/>
              <a:t>азовите </a:t>
            </a:r>
            <a:r>
              <a:rPr lang="ru-RU" sz="2800" dirty="0"/>
              <a:t>данные соединения и </a:t>
            </a:r>
            <a:r>
              <a:rPr lang="ru-RU" sz="2800" dirty="0" smtClean="0"/>
              <a:t>расставьте их </a:t>
            </a:r>
            <a:r>
              <a:rPr lang="ru-RU" sz="2800" dirty="0"/>
              <a:t>степени </a:t>
            </a:r>
            <a:r>
              <a:rPr lang="ru-RU" sz="2800" dirty="0" smtClean="0"/>
              <a:t>окисления.</a:t>
            </a:r>
            <a:endParaRPr lang="uz-Cyrl-UZ" sz="2800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z-Cyrl-U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7052" y="1946742"/>
            <a:ext cx="7743989" cy="39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781" y="1242801"/>
            <a:ext cx="9448800" cy="605048"/>
          </a:xfrm>
        </p:spPr>
        <p:txBody>
          <a:bodyPr/>
          <a:lstStyle/>
          <a:p>
            <a:r>
              <a:rPr lang="ru-RU" altLang="uz-Cyrl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altLang="uz-Cyrl-U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Установите соответствие между </a:t>
            </a:r>
            <a:r>
              <a:rPr lang="ru-RU" altLang="uz-Cyrl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составом соли  </a:t>
            </a:r>
            <a:r>
              <a:rPr lang="ru-RU" altLang="uz-Cyrl-U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реакцией среды её водного </a:t>
            </a:r>
            <a:r>
              <a:rPr lang="ru-RU" altLang="uz-Cyrl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раствора</a:t>
            </a:r>
            <a:endParaRPr lang="ru-RU" altLang="uz-Cyrl-U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3201" name="Group 1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4123684"/>
              </p:ext>
            </p:extLst>
          </p:nvPr>
        </p:nvGraphicFramePr>
        <p:xfrm>
          <a:off x="2343371" y="2179635"/>
          <a:ext cx="7826375" cy="3614738"/>
        </p:xfrm>
        <a:graphic>
          <a:graphicData uri="http://schemas.openxmlformats.org/drawingml/2006/table">
            <a:tbl>
              <a:tblPr/>
              <a:tblGrid>
                <a:gridCol w="3913187">
                  <a:extLst>
                    <a:ext uri="{9D8B030D-6E8A-4147-A177-3AD203B41FA5}">
                      <a16:colId xmlns:a16="http://schemas.microsoft.com/office/drawing/2014/main" xmlns="" val="2907976983"/>
                    </a:ext>
                  </a:extLst>
                </a:gridCol>
                <a:gridCol w="3913188">
                  <a:extLst>
                    <a:ext uri="{9D8B030D-6E8A-4147-A177-3AD203B41FA5}">
                      <a16:colId xmlns:a16="http://schemas.microsoft.com/office/drawing/2014/main" xmlns="" val="2830372153"/>
                    </a:ext>
                  </a:extLst>
                </a:gridCol>
              </a:tblGrid>
              <a:tr h="155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z-Cyrl-U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ФОРМУЛА СОЛИ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uz-Cyrl-U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СРЕДА РАСТВОРА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5628430"/>
                  </a:ext>
                </a:extLst>
              </a:tr>
              <a:tr h="205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А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K</a:t>
                      </a:r>
                      <a:r>
                        <a:rPr kumimoji="0" lang="en-US" altLang="uz-Cyrl-U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  <a:r>
                        <a:rPr kumimoji="0" lang="en-US" altLang="uz-Cyrl-U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uz-Cyrl-UZ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Б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CrCl</a:t>
                      </a:r>
                      <a:r>
                        <a:rPr kumimoji="0" lang="en-US" altLang="uz-Cyrl-U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uz-Cyrl-UZ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В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Li</a:t>
                      </a:r>
                      <a:r>
                        <a:rPr kumimoji="0" lang="en-US" altLang="uz-Cyrl-U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kumimoji="0" lang="en-US" altLang="uz-Cyrl-U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uz-Cyrl-UZ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Г) 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NH</a:t>
                      </a:r>
                      <a:r>
                        <a:rPr kumimoji="0" lang="en-US" altLang="uz-Cyrl-U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</a:t>
                      </a: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38250" indent="-3810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4305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8595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43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003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57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147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нейтральная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щелочная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кислая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9966154"/>
                  </a:ext>
                </a:extLst>
              </a:tr>
            </a:tbl>
          </a:graphicData>
        </a:graphic>
      </p:graphicFrame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673CF3-9753-4FE6-8F3C-40D64170722D}" type="slidenum">
              <a:rPr lang="ru-RU" altLang="uz-Cyrl-UZ">
                <a:solidFill>
                  <a:srgbClr val="F8F8F8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uz-Cyrl-UZ">
              <a:solidFill>
                <a:srgbClr val="F8F8F8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12339"/>
            <a:ext cx="12199153" cy="8986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3371" y="169289"/>
            <a:ext cx="7979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z-Cyrl-UZ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 пройденного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210572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01" name="Group 1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92705660"/>
              </p:ext>
            </p:extLst>
          </p:nvPr>
        </p:nvGraphicFramePr>
        <p:xfrm>
          <a:off x="1828800" y="1296537"/>
          <a:ext cx="8611738" cy="3663286"/>
        </p:xfrm>
        <a:graphic>
          <a:graphicData uri="http://schemas.openxmlformats.org/drawingml/2006/table">
            <a:tbl>
              <a:tblPr/>
              <a:tblGrid>
                <a:gridCol w="8611738">
                  <a:extLst>
                    <a:ext uri="{9D8B030D-6E8A-4147-A177-3AD203B41FA5}">
                      <a16:colId xmlns:a16="http://schemas.microsoft.com/office/drawing/2014/main" xmlns="" val="2907976983"/>
                    </a:ext>
                  </a:extLst>
                </a:gridCol>
              </a:tblGrid>
              <a:tr h="1578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2.Фенолфталеин приобретает малиновую окраску в растворе каждой из двух солей:</a:t>
                      </a:r>
                      <a:endParaRPr kumimoji="0" lang="ru-RU" altLang="uz-Cyrl-U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5628430"/>
                  </a:ext>
                </a:extLst>
              </a:tr>
              <a:tr h="2085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Сульфата меди (</a:t>
                      </a:r>
                      <a:r>
                        <a:rPr lang="en-US" altLang="uz-Cyrl-UZ" sz="2800" dirty="0" smtClean="0">
                          <a:latin typeface="Arial" panose="020B0604020202020204" pitchFamily="34" charset="0"/>
                        </a:rPr>
                        <a:t>II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) и сульфида натрия</a:t>
                      </a:r>
                      <a:endParaRPr kumimoji="0" lang="ru-RU" altLang="uz-Cyrl-U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Хлорида калия и хлорида аммония</a:t>
                      </a:r>
                      <a:endParaRPr kumimoji="0" lang="ru-RU" altLang="uz-Cyrl-U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Карбоната натрия и силиката калия</a:t>
                      </a:r>
                      <a:endParaRPr kumimoji="0" lang="ru-RU" altLang="uz-Cyrl-U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Г) 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Нитрата бария и хлорида железа (</a:t>
                      </a:r>
                      <a:r>
                        <a:rPr lang="en-US" altLang="uz-Cyrl-UZ" sz="2800" dirty="0" smtClean="0">
                          <a:latin typeface="Arial" panose="020B0604020202020204" pitchFamily="34" charset="0"/>
                        </a:rPr>
                        <a:t>II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)</a:t>
                      </a:r>
                      <a:endParaRPr lang="ru-RU" altLang="uz-Cyrl-UZ" sz="2800" dirty="0"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9966154"/>
                  </a:ext>
                </a:extLst>
              </a:tr>
            </a:tbl>
          </a:graphicData>
        </a:graphic>
      </p:graphicFrame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73CF3-9753-4FE6-8F3C-40D64170722D}" type="slidenum">
              <a:rPr kumimoji="0" lang="ru-RU" altLang="uz-Cyrl-UZ" sz="9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uz-Cyrl-UZ" sz="9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8188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3850" y="117045"/>
            <a:ext cx="7638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z-Cyrl-UZ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 пройденного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267668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01" name="Group 1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3271969"/>
              </p:ext>
            </p:extLst>
          </p:nvPr>
        </p:nvGraphicFramePr>
        <p:xfrm>
          <a:off x="1787857" y="1310184"/>
          <a:ext cx="8615312" cy="3875965"/>
        </p:xfrm>
        <a:graphic>
          <a:graphicData uri="http://schemas.openxmlformats.org/drawingml/2006/table">
            <a:tbl>
              <a:tblPr/>
              <a:tblGrid>
                <a:gridCol w="8615312">
                  <a:extLst>
                    <a:ext uri="{9D8B030D-6E8A-4147-A177-3AD203B41FA5}">
                      <a16:colId xmlns:a16="http://schemas.microsoft.com/office/drawing/2014/main" xmlns="" val="2907976983"/>
                    </a:ext>
                  </a:extLst>
                </a:gridCol>
              </a:tblGrid>
              <a:tr h="1621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lvl="0" indent="-533400" algn="ctr">
                        <a:buNone/>
                      </a:pP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3.Одинаковую реакцию среды имеют 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растворы</a:t>
                      </a:r>
                      <a:r>
                        <a:rPr lang="en-US" altLang="uz-Cyrl-UZ" sz="2800" baseline="0" dirty="0" smtClean="0"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карбоната 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натрия и </a:t>
                      </a:r>
                      <a:endParaRPr lang="ru-RU" altLang="uz-Cyrl-UZ" sz="2800" dirty="0"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5628430"/>
                  </a:ext>
                </a:extLst>
              </a:tr>
              <a:tr h="2254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нитрата бария</a:t>
                      </a:r>
                      <a:endParaRPr kumimoji="0" lang="ru-RU" altLang="uz-Cyrl-U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 силиката калия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 сульфата натрия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Г) 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хлорида алюминия</a:t>
                      </a:r>
                      <a:endParaRPr lang="ru-RU" altLang="uz-Cyrl-UZ" sz="2800" dirty="0"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9966154"/>
                  </a:ext>
                </a:extLst>
              </a:tr>
            </a:tbl>
          </a:graphicData>
        </a:graphic>
      </p:graphicFrame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73CF3-9753-4FE6-8F3C-40D64170722D}" type="slidenum">
              <a:rPr kumimoji="0" lang="ru-RU" altLang="uz-Cyrl-UZ" sz="9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uz-Cyrl-UZ" sz="9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9153" cy="8325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981" y="143885"/>
            <a:ext cx="8607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z-Cyrl-UZ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 пройденного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561765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01" name="Group 1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24014490"/>
              </p:ext>
            </p:extLst>
          </p:nvPr>
        </p:nvGraphicFramePr>
        <p:xfrm>
          <a:off x="1828800" y="1299322"/>
          <a:ext cx="8666329" cy="3677526"/>
        </p:xfrm>
        <a:graphic>
          <a:graphicData uri="http://schemas.openxmlformats.org/drawingml/2006/table">
            <a:tbl>
              <a:tblPr/>
              <a:tblGrid>
                <a:gridCol w="8666329">
                  <a:extLst>
                    <a:ext uri="{9D8B030D-6E8A-4147-A177-3AD203B41FA5}">
                      <a16:colId xmlns:a16="http://schemas.microsoft.com/office/drawing/2014/main" xmlns="" val="2907976983"/>
                    </a:ext>
                  </a:extLst>
                </a:gridCol>
              </a:tblGrid>
              <a:tr h="11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uz-Cyrl-UZ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4.Соль, образованная сильным основанием и сильной кислотой </a:t>
                      </a:r>
                      <a:endParaRPr kumimoji="0" lang="ru-RU" altLang="uz-Cyrl-UZ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5628430"/>
                  </a:ext>
                </a:extLst>
              </a:tr>
              <a:tr h="25027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altLang="uz-Cyrl-UZ" sz="2800" dirty="0" err="1" smtClean="0">
                          <a:latin typeface="Arial" panose="020B0604020202020204" pitchFamily="34" charset="0"/>
                        </a:rPr>
                        <a:t>Гидролизуется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 по катиону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altLang="uz-Cyrl-UZ" sz="2800" dirty="0" err="1" smtClean="0">
                          <a:latin typeface="Arial" panose="020B0604020202020204" pitchFamily="34" charset="0"/>
                        </a:rPr>
                        <a:t>Гидролизуется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 по аниону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r>
                        <a:rPr kumimoji="0" lang="en-US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 Не подвергается гидролизу</a:t>
                      </a:r>
                    </a:p>
                    <a:p>
                      <a:pPr marL="533400" lvl="0" indent="-533400">
                        <a:buNone/>
                      </a:pPr>
                      <a:r>
                        <a:rPr kumimoji="0" lang="ru-RU" altLang="uz-Cyrl-U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Г) </a:t>
                      </a:r>
                      <a:r>
                        <a:rPr lang="ru-RU" altLang="uz-Cyrl-UZ" sz="2800" dirty="0" smtClean="0">
                          <a:latin typeface="Arial" panose="020B0604020202020204" pitchFamily="34" charset="0"/>
                        </a:rPr>
                        <a:t>Полностью разлагается водой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ru-RU" altLang="uz-Cyrl-UZ" sz="2800" dirty="0"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9966154"/>
                  </a:ext>
                </a:extLst>
              </a:tr>
            </a:tbl>
          </a:graphicData>
        </a:graphic>
      </p:graphicFrame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z-Cyrl-UZ" sz="900" b="0" i="0" u="none" strike="noStrike" kern="120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73CF3-9753-4FE6-8F3C-40D64170722D}" type="slidenum">
              <a:rPr kumimoji="0" lang="ru-RU" altLang="uz-Cyrl-UZ" sz="9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uz-Cyrl-UZ" sz="9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0"/>
            <a:ext cx="12199153" cy="8734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3105" y="114396"/>
            <a:ext cx="767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z-Cyrl-UZ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 пройденного материала</a:t>
            </a:r>
            <a:endParaRPr lang="ru-RU" altLang="uz-Cyrl-UZ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68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5549225" y="2016321"/>
            <a:ext cx="5413016" cy="323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Aft>
                <a:spcPct val="0"/>
              </a:spcAft>
              <a:tabLst>
                <a:tab pos="0" algn="l"/>
              </a:tabLst>
            </a:pPr>
            <a:r>
              <a:rPr lang="ru-RU" altLang="uz-Cyrl-UZ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Подгруппа углерода, в которую входят углерод, кремний, германий, олово и </a:t>
            </a:r>
            <a:r>
              <a:rPr lang="ru-RU" altLang="uz-Cyrl-UZ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свинец</a:t>
            </a:r>
            <a:r>
              <a:rPr lang="ru-RU" altLang="uz-Cyrl-UZ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является главной подгруппой </a:t>
            </a:r>
            <a:endParaRPr lang="en-US" altLang="uz-Cyrl-UZ" sz="28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20000"/>
              </a:lnSpc>
              <a:spcAft>
                <a:spcPct val="0"/>
              </a:spcAft>
              <a:tabLst>
                <a:tab pos="0" algn="l"/>
              </a:tabLst>
            </a:pPr>
            <a:r>
              <a:rPr lang="ru-RU" altLang="uz-Cyrl-UZ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altLang="uz-Cyrl-UZ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Периодической системы.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1124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98309" y="332711"/>
            <a:ext cx="4323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uz-Cyrl-UZ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Подгруппа углерода</a:t>
            </a:r>
            <a:endParaRPr kumimoji="0" lang="ru-RU" altLang="uz-Cyrl-U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15" y="1250197"/>
            <a:ext cx="3075819" cy="4824791"/>
          </a:xfrm>
          <a:prstGeom prst="rect">
            <a:avLst/>
          </a:prstGeom>
          <a:noFill/>
          <a:ln w="508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1127858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991289"/>
              </p:ext>
            </p:extLst>
          </p:nvPr>
        </p:nvGraphicFramePr>
        <p:xfrm>
          <a:off x="1281112" y="1355350"/>
          <a:ext cx="9629775" cy="2073650"/>
        </p:xfrm>
        <a:graphic>
          <a:graphicData uri="http://schemas.openxmlformats.org/drawingml/2006/table">
            <a:tbl>
              <a:tblPr/>
              <a:tblGrid>
                <a:gridCol w="1921804">
                  <a:extLst>
                    <a:ext uri="{9D8B030D-6E8A-4147-A177-3AD203B41FA5}">
                      <a16:colId xmlns:a16="http://schemas.microsoft.com/office/drawing/2014/main" xmlns="" val="2505991835"/>
                    </a:ext>
                  </a:extLst>
                </a:gridCol>
                <a:gridCol w="2087835">
                  <a:extLst>
                    <a:ext uri="{9D8B030D-6E8A-4147-A177-3AD203B41FA5}">
                      <a16:colId xmlns:a16="http://schemas.microsoft.com/office/drawing/2014/main" xmlns="" val="1982835752"/>
                    </a:ext>
                  </a:extLst>
                </a:gridCol>
                <a:gridCol w="2253865">
                  <a:extLst>
                    <a:ext uri="{9D8B030D-6E8A-4147-A177-3AD203B41FA5}">
                      <a16:colId xmlns:a16="http://schemas.microsoft.com/office/drawing/2014/main" xmlns="" val="952337377"/>
                    </a:ext>
                  </a:extLst>
                </a:gridCol>
                <a:gridCol w="1568990">
                  <a:extLst>
                    <a:ext uri="{9D8B030D-6E8A-4147-A177-3AD203B41FA5}">
                      <a16:colId xmlns:a16="http://schemas.microsoft.com/office/drawing/2014/main" xmlns="" val="916303494"/>
                    </a:ext>
                  </a:extLst>
                </a:gridCol>
                <a:gridCol w="1797281">
                  <a:extLst>
                    <a:ext uri="{9D8B030D-6E8A-4147-A177-3AD203B41FA5}">
                      <a16:colId xmlns:a16="http://schemas.microsoft.com/office/drawing/2014/main" xmlns="" val="225072879"/>
                    </a:ext>
                  </a:extLst>
                </a:gridCol>
              </a:tblGrid>
              <a:tr h="1268412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uz-Cyrl-U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endParaRPr lang="uz-Cyrl-UZ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химического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uz-Cyrl-U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Элемента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z-Cyrl-UZ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строения атома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Электронное строение последнего энергоуровня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Формула высшего оксида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Формула летучего водородного соединения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</a:t>
                      </a:r>
                      <a:r>
                        <a:rPr lang="ru-RU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005977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uz-Cyrl-U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Углерод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</a:t>
                      </a:r>
                      <a:r>
                        <a:rPr lang="en-US" sz="20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)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)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0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  <a:r>
                        <a:rPr lang="en-US" sz="20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519068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28738" y="4166405"/>
            <a:ext cx="10329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tabLst>
                <a:tab pos="0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видно из схем строения атомов, на внешнем энергетическом уровне этих элементов находится 4 электрона, поэтому,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углерод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ct val="0"/>
              </a:spcAft>
              <a:tabLst>
                <a:tab pos="0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кремний проявляют степень окисления +4 и -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электронную конфигурацию в общем виде можно записать так: ns</a:t>
            </a:r>
            <a:r>
              <a:rPr lang="ru-RU" altLang="uz-Cyrl-UZ" sz="2400" baseline="30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ru-RU" altLang="uz-Cyrl-UZ" sz="2400" baseline="300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altLang="uz-Cyrl-UZ" sz="24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ct val="0"/>
              </a:spcAft>
              <a:tabLst>
                <a:tab pos="0" algn="l"/>
              </a:tabLst>
            </a:pP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- это номер </a:t>
            </a: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периода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котором расположен химический элемент.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70099"/>
              </p:ext>
            </p:extLst>
          </p:nvPr>
        </p:nvGraphicFramePr>
        <p:xfrm>
          <a:off x="1281112" y="3414712"/>
          <a:ext cx="9629777" cy="663148"/>
        </p:xfrm>
        <a:graphic>
          <a:graphicData uri="http://schemas.openxmlformats.org/drawingml/2006/table">
            <a:tbl>
              <a:tblPr/>
              <a:tblGrid>
                <a:gridCol w="1921804">
                  <a:extLst>
                    <a:ext uri="{9D8B030D-6E8A-4147-A177-3AD203B41FA5}">
                      <a16:colId xmlns:a16="http://schemas.microsoft.com/office/drawing/2014/main" xmlns="" val="559869978"/>
                    </a:ext>
                  </a:extLst>
                </a:gridCol>
                <a:gridCol w="2087835">
                  <a:extLst>
                    <a:ext uri="{9D8B030D-6E8A-4147-A177-3AD203B41FA5}">
                      <a16:colId xmlns:a16="http://schemas.microsoft.com/office/drawing/2014/main" xmlns="" val="2242435468"/>
                    </a:ext>
                  </a:extLst>
                </a:gridCol>
                <a:gridCol w="2253866">
                  <a:extLst>
                    <a:ext uri="{9D8B030D-6E8A-4147-A177-3AD203B41FA5}">
                      <a16:colId xmlns:a16="http://schemas.microsoft.com/office/drawing/2014/main" xmlns="" val="3914617531"/>
                    </a:ext>
                  </a:extLst>
                </a:gridCol>
                <a:gridCol w="1568990">
                  <a:extLst>
                    <a:ext uri="{9D8B030D-6E8A-4147-A177-3AD203B41FA5}">
                      <a16:colId xmlns:a16="http://schemas.microsoft.com/office/drawing/2014/main" xmlns="" val="4272270330"/>
                    </a:ext>
                  </a:extLst>
                </a:gridCol>
                <a:gridCol w="1797282">
                  <a:extLst>
                    <a:ext uri="{9D8B030D-6E8A-4147-A177-3AD203B41FA5}">
                      <a16:colId xmlns:a16="http://schemas.microsoft.com/office/drawing/2014/main" xmlns="" val="1673561714"/>
                    </a:ext>
                  </a:extLst>
                </a:gridCol>
              </a:tblGrid>
              <a:tr h="663148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uz-Cyrl-U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Кремний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Si 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)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)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000" b="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2s</a:t>
                      </a:r>
                      <a:r>
                        <a:rPr lang="en-US" sz="2000" b="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3s</a:t>
                      </a:r>
                      <a:r>
                        <a:rPr lang="en-US" sz="2000" b="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</a:t>
                      </a:r>
                      <a:r>
                        <a:rPr lang="en-US" sz="2000" b="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73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5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596" y="4035973"/>
            <a:ext cx="9886950" cy="2033752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схемы видно, что у тома углерода два неспаренных электрона на внешнем уровне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(аналогично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 кремния). Этим объясняется, что углерод и кремний могут иметь степень окисления +2 (Например, СО – угарный газ). Переходя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возбуждённое состояние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один из s-электронов может перейти на свободную p-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орбиталь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Тогда в атомах появляется 4 неспаренных электрона и степень окисления равна +4 и – 4.</a:t>
            </a:r>
            <a:endParaRPr lang="uz-Cyrl-U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724" y="822961"/>
            <a:ext cx="6686551" cy="3351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53" y="0"/>
            <a:ext cx="12199153" cy="8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4866815" y="1464021"/>
            <a:ext cx="63897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tabLst>
                <a:tab pos="0" algn="l"/>
              </a:tabLst>
            </a:pP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переходе сверху вниз по группе неметаллические свойства ослабляются, </a:t>
            </a:r>
            <a:endParaRPr lang="ru-RU" altLang="uz-Cyrl-UZ" sz="24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ct val="0"/>
              </a:spcAft>
              <a:tabLst>
                <a:tab pos="0" algn="l"/>
              </a:tabLst>
            </a:pP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металлические возрастают, поэтому углерод </a:t>
            </a: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кремний 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неметаллы, </a:t>
            </a:r>
            <a:endParaRPr lang="ru-RU" altLang="uz-Cyrl-UZ" sz="24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ct val="0"/>
              </a:spcAft>
              <a:tabLst>
                <a:tab pos="0" algn="l"/>
              </a:tabLst>
            </a:pP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олово </a:t>
            </a: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свинец проявляет свойства типичных металлов. Образуя ковалентные полярные связи с атомами водорода, C </a:t>
            </a:r>
            <a:endParaRPr lang="ru-RU" altLang="uz-Cyrl-UZ" sz="24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ct val="0"/>
              </a:spcAft>
              <a:tabLst>
                <a:tab pos="0" algn="l"/>
              </a:tabLst>
            </a:pP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uz-Cyrl-UZ" sz="24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проявляют 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формальную степень окисления -4, </a:t>
            </a: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более активными неметаллами (N, O, S) и галогенами </a:t>
            </a:r>
            <a:r>
              <a:rPr lang="ru-RU" altLang="uz-Cyrl-UZ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проявляют </a:t>
            </a:r>
            <a:r>
              <a:rPr lang="ru-RU" altLang="uz-Cyrl-UZ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степени окисления +2 и +4.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914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41887" y="209329"/>
            <a:ext cx="4323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z-Cyrl-U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Подгруппа углерода</a:t>
            </a:r>
            <a:endParaRPr kumimoji="0" lang="ru-RU" altLang="uz-Cyrl-U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60" y="1149218"/>
            <a:ext cx="3075819" cy="4824791"/>
          </a:xfrm>
          <a:prstGeom prst="rect">
            <a:avLst/>
          </a:prstGeom>
          <a:noFill/>
          <a:ln w="508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0556fc7b55ac6d0a68486cd1e9239f8b2c2e2"/>
</p:tagLst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0000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778</Words>
  <Application>Microsoft Office PowerPoint</Application>
  <PresentationFormat>Широкоэкранный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Wingdings</vt:lpstr>
      <vt:lpstr>2_Тема Office</vt:lpstr>
      <vt:lpstr>Ppt0000003</vt:lpstr>
      <vt:lpstr>Презентация PowerPoint</vt:lpstr>
      <vt:lpstr>1. Установите соответствие между составом соли  и реакцией среды её водного раствора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схемы видно, что у тома углерода два неспаренных электрона на внешнем уровне (аналогично и у кремния). Этим объясняется, что углерод и кремний могут иметь степень окисления +2 (Например, СО – угарный газ). Переходя  в возбуждённое состояние, один из s-электронов может перейти на свободную p-орбиталь. Тогда в атомах появляется 4 неспаренных электрона и степень окисления равна +4 и – 4.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Заманбеков</dc:creator>
  <cp:lastModifiedBy>Закирова Ф.М</cp:lastModifiedBy>
  <cp:revision>34</cp:revision>
  <dcterms:created xsi:type="dcterms:W3CDTF">2020-10-08T09:48:31Z</dcterms:created>
  <dcterms:modified xsi:type="dcterms:W3CDTF">2020-10-09T02:25:19Z</dcterms:modified>
</cp:coreProperties>
</file>