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18" r:id="rId2"/>
  </p:sldMasterIdLst>
  <p:sldIdLst>
    <p:sldId id="261" r:id="rId3"/>
    <p:sldId id="278" r:id="rId4"/>
    <p:sldId id="273" r:id="rId5"/>
    <p:sldId id="269" r:id="rId6"/>
    <p:sldId id="272" r:id="rId7"/>
    <p:sldId id="270" r:id="rId8"/>
    <p:sldId id="271" r:id="rId9"/>
    <p:sldId id="267" r:id="rId10"/>
    <p:sldId id="282" r:id="rId11"/>
    <p:sldId id="285" r:id="rId12"/>
    <p:sldId id="283" r:id="rId13"/>
    <p:sldId id="284" r:id="rId14"/>
    <p:sldId id="264" r:id="rId15"/>
    <p:sldId id="265" r:id="rId16"/>
    <p:sldId id="257" r:id="rId17"/>
    <p:sldId id="279" r:id="rId18"/>
    <p:sldId id="280" r:id="rId19"/>
  </p:sldIdLst>
  <p:sldSz cx="12192000" cy="6858000"/>
  <p:notesSz cx="6858000" cy="9144000"/>
  <p:custDataLst>
    <p:tags r:id="rId20"/>
  </p:custDataLst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B1E132-9BA6-4652-AA25-43CE69304C4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69E95-D25E-4FBC-AEF7-0585FC22F9B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Данные эксперимента</a:t>
          </a:r>
          <a:endParaRPr lang="ru-RU" sz="2800" dirty="0">
            <a:solidFill>
              <a:schemeClr val="tx1"/>
            </a:solidFill>
          </a:endParaRPr>
        </a:p>
      </dgm:t>
    </dgm:pt>
    <dgm:pt modelId="{C0A9FD68-41AE-4CD1-B8FF-68A9137DCB50}" type="parTrans" cxnId="{9933E323-F4D4-405A-B673-F5E5E656F8D8}">
      <dgm:prSet/>
      <dgm:spPr/>
      <dgm:t>
        <a:bodyPr/>
        <a:lstStyle/>
        <a:p>
          <a:endParaRPr lang="ru-RU"/>
        </a:p>
      </dgm:t>
    </dgm:pt>
    <dgm:pt modelId="{7753B968-12A4-48B0-9BD8-C248B1F50A28}" type="sibTrans" cxnId="{9933E323-F4D4-405A-B673-F5E5E656F8D8}">
      <dgm:prSet/>
      <dgm:spPr/>
      <dgm:t>
        <a:bodyPr/>
        <a:lstStyle/>
        <a:p>
          <a:endParaRPr lang="ru-RU"/>
        </a:p>
      </dgm:t>
    </dgm:pt>
    <dgm:pt modelId="{385D5B1A-A759-4881-9E7A-20B008B3D28F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Теоретические основы</a:t>
          </a:r>
          <a:endParaRPr lang="ru-RU" sz="2800" dirty="0">
            <a:solidFill>
              <a:schemeClr val="tx1"/>
            </a:solidFill>
          </a:endParaRPr>
        </a:p>
      </dgm:t>
    </dgm:pt>
    <dgm:pt modelId="{3B7C3E35-1C81-46E9-9AB6-B7DE5EF20092}" type="parTrans" cxnId="{BCCB6E0A-1F94-49B1-8291-AAF0E8B4A577}">
      <dgm:prSet/>
      <dgm:spPr/>
      <dgm:t>
        <a:bodyPr/>
        <a:lstStyle/>
        <a:p>
          <a:endParaRPr lang="ru-RU"/>
        </a:p>
      </dgm:t>
    </dgm:pt>
    <dgm:pt modelId="{0044576F-A61F-484A-A708-079D3D43E6BA}" type="sibTrans" cxnId="{BCCB6E0A-1F94-49B1-8291-AAF0E8B4A577}">
      <dgm:prSet/>
      <dgm:spPr/>
      <dgm:t>
        <a:bodyPr/>
        <a:lstStyle/>
        <a:p>
          <a:endParaRPr lang="ru-RU"/>
        </a:p>
      </dgm:t>
    </dgm:pt>
    <dgm:pt modelId="{5E1864C7-4A94-460C-AEE0-83FF8A6E5117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солей</a:t>
          </a:r>
          <a:endParaRPr lang="ru-RU" sz="2800" dirty="0">
            <a:solidFill>
              <a:schemeClr val="tx1"/>
            </a:solidFill>
          </a:endParaRPr>
        </a:p>
      </dgm:t>
    </dgm:pt>
    <dgm:pt modelId="{8AD37281-648D-4721-BE9B-1AE6B54E29C5}" type="parTrans" cxnId="{E4DD44D5-8DBE-4240-841E-84C59D248F7A}">
      <dgm:prSet/>
      <dgm:spPr/>
      <dgm:t>
        <a:bodyPr/>
        <a:lstStyle/>
        <a:p>
          <a:endParaRPr lang="ru-RU"/>
        </a:p>
      </dgm:t>
    </dgm:pt>
    <dgm:pt modelId="{F940280E-C785-4582-832D-0AEB660EC141}" type="sibTrans" cxnId="{E4DD44D5-8DBE-4240-841E-84C59D248F7A}">
      <dgm:prSet/>
      <dgm:spPr/>
      <dgm:t>
        <a:bodyPr/>
        <a:lstStyle/>
        <a:p>
          <a:endParaRPr lang="ru-RU"/>
        </a:p>
      </dgm:t>
    </dgm:pt>
    <dgm:pt modelId="{88BB73FE-AF99-4ED4-81F1-76603D4AFF75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Типы гидролиза</a:t>
          </a:r>
          <a:endParaRPr lang="ru-RU" sz="2800" dirty="0">
            <a:solidFill>
              <a:schemeClr val="tx1"/>
            </a:solidFill>
          </a:endParaRPr>
        </a:p>
      </dgm:t>
    </dgm:pt>
    <dgm:pt modelId="{97FB2DEF-251B-4242-A3B5-9063B42A63BE}" type="parTrans" cxnId="{3C84E9B3-D9BC-489C-8A60-58DD5B1ABB71}">
      <dgm:prSet/>
      <dgm:spPr/>
      <dgm:t>
        <a:bodyPr/>
        <a:lstStyle/>
        <a:p>
          <a:endParaRPr lang="ru-RU"/>
        </a:p>
      </dgm:t>
    </dgm:pt>
    <dgm:pt modelId="{45C318AC-E9CD-4149-B0B3-AD6ACB5BED6F}" type="sibTrans" cxnId="{3C84E9B3-D9BC-489C-8A60-58DD5B1ABB71}">
      <dgm:prSet/>
      <dgm:spPr/>
      <dgm:t>
        <a:bodyPr/>
        <a:lstStyle/>
        <a:p>
          <a:endParaRPr lang="ru-RU"/>
        </a:p>
      </dgm:t>
    </dgm:pt>
    <dgm:pt modelId="{1C955D33-895C-4610-85B1-C3B388BE8DDB}">
      <dgm:prSet custT="1"/>
      <dgm:spPr>
        <a:solidFill>
          <a:schemeClr val="accent5"/>
        </a:solidFill>
      </dgm:spPr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Проверка знаний</a:t>
          </a:r>
          <a:endParaRPr lang="ru-RU" sz="2800" dirty="0">
            <a:solidFill>
              <a:schemeClr val="tx1"/>
            </a:solidFill>
          </a:endParaRPr>
        </a:p>
      </dgm:t>
    </dgm:pt>
    <dgm:pt modelId="{D6AABC4A-91BB-4467-B1A0-F0FACFF00B51}" type="parTrans" cxnId="{E1E5019D-4AA3-474D-AC1D-96A622468D7F}">
      <dgm:prSet/>
      <dgm:spPr/>
      <dgm:t>
        <a:bodyPr/>
        <a:lstStyle/>
        <a:p>
          <a:endParaRPr lang="ru-RU"/>
        </a:p>
      </dgm:t>
    </dgm:pt>
    <dgm:pt modelId="{BE27B379-9EDF-439C-9CAD-3A34056B14B2}" type="sibTrans" cxnId="{E1E5019D-4AA3-474D-AC1D-96A622468D7F}">
      <dgm:prSet/>
      <dgm:spPr/>
      <dgm:t>
        <a:bodyPr/>
        <a:lstStyle/>
        <a:p>
          <a:endParaRPr lang="ru-RU"/>
        </a:p>
      </dgm:t>
    </dgm:pt>
    <dgm:pt modelId="{29290EE8-30BA-47D6-B343-3D0AC364DAF0}" type="pres">
      <dgm:prSet presAssocID="{0BB1E132-9BA6-4652-AA25-43CE69304C4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EF2103-719B-4D22-9B20-538AE8D01A9B}" type="pres">
      <dgm:prSet presAssocID="{D4A69E95-D25E-4FBC-AEF7-0585FC22F9B0}" presName="parentLin" presStyleCnt="0"/>
      <dgm:spPr/>
    </dgm:pt>
    <dgm:pt modelId="{E82DAAF6-3745-4CF1-A8BD-272518FEAC58}" type="pres">
      <dgm:prSet presAssocID="{D4A69E95-D25E-4FBC-AEF7-0585FC22F9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69AB191-455B-4285-AA51-7B0F798E722D}" type="pres">
      <dgm:prSet presAssocID="{D4A69E95-D25E-4FBC-AEF7-0585FC22F9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191A7-8D11-4F64-925C-1A66448C0F52}" type="pres">
      <dgm:prSet presAssocID="{D4A69E95-D25E-4FBC-AEF7-0585FC22F9B0}" presName="negativeSpace" presStyleCnt="0"/>
      <dgm:spPr/>
    </dgm:pt>
    <dgm:pt modelId="{19FD646E-FB3E-4698-A0CC-D07DDB995559}" type="pres">
      <dgm:prSet presAssocID="{D4A69E95-D25E-4FBC-AEF7-0585FC22F9B0}" presName="childText" presStyleLbl="conFgAcc1" presStyleIdx="0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E3295C5-EF18-4D6D-ACB4-CA78CCCBB14B}" type="pres">
      <dgm:prSet presAssocID="{7753B968-12A4-48B0-9BD8-C248B1F50A28}" presName="spaceBetweenRectangles" presStyleCnt="0"/>
      <dgm:spPr/>
    </dgm:pt>
    <dgm:pt modelId="{6018EAE8-14EA-45D0-A532-BDF4B2DF1C2A}" type="pres">
      <dgm:prSet presAssocID="{385D5B1A-A759-4881-9E7A-20B008B3D28F}" presName="parentLin" presStyleCnt="0"/>
      <dgm:spPr/>
    </dgm:pt>
    <dgm:pt modelId="{5A961B44-06EC-45A3-93AD-838A16EB01A9}" type="pres">
      <dgm:prSet presAssocID="{385D5B1A-A759-4881-9E7A-20B008B3D28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EE24547-20DC-49DB-8373-E4334E63DB32}" type="pres">
      <dgm:prSet presAssocID="{385D5B1A-A759-4881-9E7A-20B008B3D28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A9286-1C26-458C-9DC1-1C726AA6AC13}" type="pres">
      <dgm:prSet presAssocID="{385D5B1A-A759-4881-9E7A-20B008B3D28F}" presName="negativeSpace" presStyleCnt="0"/>
      <dgm:spPr/>
    </dgm:pt>
    <dgm:pt modelId="{3A109842-3662-4C99-A991-76E335597C73}" type="pres">
      <dgm:prSet presAssocID="{385D5B1A-A759-4881-9E7A-20B008B3D28F}" presName="childText" presStyleLbl="conFgAcc1" presStyleIdx="1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09553D7A-6A84-4B41-ABAB-2AEE994BF677}" type="pres">
      <dgm:prSet presAssocID="{0044576F-A61F-484A-A708-079D3D43E6BA}" presName="spaceBetweenRectangles" presStyleCnt="0"/>
      <dgm:spPr/>
    </dgm:pt>
    <dgm:pt modelId="{8628C2BE-74D4-4096-BD94-A97B03C0259F}" type="pres">
      <dgm:prSet presAssocID="{5E1864C7-4A94-460C-AEE0-83FF8A6E5117}" presName="parentLin" presStyleCnt="0"/>
      <dgm:spPr/>
    </dgm:pt>
    <dgm:pt modelId="{7779AFC0-5DBE-431E-BA1D-FEE0E0F2F3D3}" type="pres">
      <dgm:prSet presAssocID="{5E1864C7-4A94-460C-AEE0-83FF8A6E511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86594B80-4389-427C-BFFF-74D745AF6947}" type="pres">
      <dgm:prSet presAssocID="{5E1864C7-4A94-460C-AEE0-83FF8A6E51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EB2D-FDEE-4DCB-8C3C-41384E5FAF64}" type="pres">
      <dgm:prSet presAssocID="{5E1864C7-4A94-460C-AEE0-83FF8A6E5117}" presName="negativeSpace" presStyleCnt="0"/>
      <dgm:spPr/>
    </dgm:pt>
    <dgm:pt modelId="{65717FE6-3979-423C-BD94-A24E78F82804}" type="pres">
      <dgm:prSet presAssocID="{5E1864C7-4A94-460C-AEE0-83FF8A6E5117}" presName="childText" presStyleLbl="conFgAcc1" presStyleIdx="2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FA971333-3F20-4497-A013-4081B07CCA72}" type="pres">
      <dgm:prSet presAssocID="{F940280E-C785-4582-832D-0AEB660EC141}" presName="spaceBetweenRectangles" presStyleCnt="0"/>
      <dgm:spPr/>
    </dgm:pt>
    <dgm:pt modelId="{3736061E-F046-4FB7-A907-A21478F59F87}" type="pres">
      <dgm:prSet presAssocID="{88BB73FE-AF99-4ED4-81F1-76603D4AFF75}" presName="parentLin" presStyleCnt="0"/>
      <dgm:spPr/>
    </dgm:pt>
    <dgm:pt modelId="{EFD775C6-B65F-4085-B960-AA6690DF7FDC}" type="pres">
      <dgm:prSet presAssocID="{88BB73FE-AF99-4ED4-81F1-76603D4AFF7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3D87B7-AB11-405B-BC43-D91EE5E99BF8}" type="pres">
      <dgm:prSet presAssocID="{88BB73FE-AF99-4ED4-81F1-76603D4AFF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10C3D-9ACC-4211-A6A2-C57DA5FD4ADC}" type="pres">
      <dgm:prSet presAssocID="{88BB73FE-AF99-4ED4-81F1-76603D4AFF75}" presName="negativeSpace" presStyleCnt="0"/>
      <dgm:spPr/>
    </dgm:pt>
    <dgm:pt modelId="{0312D9A8-B2B6-4AEB-90B3-741EF50B75B3}" type="pres">
      <dgm:prSet presAssocID="{88BB73FE-AF99-4ED4-81F1-76603D4AFF75}" presName="childText" presStyleLbl="conFgAcc1" presStyleIdx="3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  <dgm:pt modelId="{ABDC2D4E-7F0C-4C2A-9284-F96BDAEA7EE4}" type="pres">
      <dgm:prSet presAssocID="{45C318AC-E9CD-4149-B0B3-AD6ACB5BED6F}" presName="spaceBetweenRectangles" presStyleCnt="0"/>
      <dgm:spPr/>
    </dgm:pt>
    <dgm:pt modelId="{779DDEB9-8EEE-467A-8AB3-2B2C87E18CD4}" type="pres">
      <dgm:prSet presAssocID="{1C955D33-895C-4610-85B1-C3B388BE8DDB}" presName="parentLin" presStyleCnt="0"/>
      <dgm:spPr/>
    </dgm:pt>
    <dgm:pt modelId="{C24B8EDE-E66C-48D4-B0AA-02F3EA56CECF}" type="pres">
      <dgm:prSet presAssocID="{1C955D33-895C-4610-85B1-C3B388BE8DDB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A3908A5-DEBB-4EBE-B39F-35E24F9672B9}" type="pres">
      <dgm:prSet presAssocID="{1C955D33-895C-4610-85B1-C3B388BE8DD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33A79-4465-473D-BEA5-445DAAD5366F}" type="pres">
      <dgm:prSet presAssocID="{1C955D33-895C-4610-85B1-C3B388BE8DDB}" presName="negativeSpace" presStyleCnt="0"/>
      <dgm:spPr/>
    </dgm:pt>
    <dgm:pt modelId="{4C3019B1-3752-40A1-AC46-C6DDC7337956}" type="pres">
      <dgm:prSet presAssocID="{1C955D33-895C-4610-85B1-C3B388BE8DDB}" presName="childText" presStyleLbl="conFgAcc1" presStyleIdx="4" presStyleCnt="5">
        <dgm:presLayoutVars>
          <dgm:bulletEnabled val="1"/>
        </dgm:presLayoutVars>
      </dgm:prSet>
      <dgm:spPr>
        <a:solidFill>
          <a:schemeClr val="accent4">
            <a:lumMod val="20000"/>
            <a:lumOff val="80000"/>
            <a:alpha val="90000"/>
          </a:schemeClr>
        </a:solidFill>
        <a:ln w="28575">
          <a:solidFill>
            <a:schemeClr val="accent5">
              <a:lumMod val="50000"/>
            </a:schemeClr>
          </a:solidFill>
        </a:ln>
      </dgm:spPr>
    </dgm:pt>
  </dgm:ptLst>
  <dgm:cxnLst>
    <dgm:cxn modelId="{90729CA9-27BE-481F-9D61-C90D0E58EFF8}" type="presOf" srcId="{5E1864C7-4A94-460C-AEE0-83FF8A6E5117}" destId="{86594B80-4389-427C-BFFF-74D745AF6947}" srcOrd="1" destOrd="0" presId="urn:microsoft.com/office/officeart/2005/8/layout/list1"/>
    <dgm:cxn modelId="{76B6A04A-3C88-41A7-A105-B4960DAA96F9}" type="presOf" srcId="{385D5B1A-A759-4881-9E7A-20B008B3D28F}" destId="{5A961B44-06EC-45A3-93AD-838A16EB01A9}" srcOrd="0" destOrd="0" presId="urn:microsoft.com/office/officeart/2005/8/layout/list1"/>
    <dgm:cxn modelId="{1757B1A8-5B24-4C06-AF48-15412B51D093}" type="presOf" srcId="{1C955D33-895C-4610-85B1-C3B388BE8DDB}" destId="{EA3908A5-DEBB-4EBE-B39F-35E24F9672B9}" srcOrd="1" destOrd="0" presId="urn:microsoft.com/office/officeart/2005/8/layout/list1"/>
    <dgm:cxn modelId="{8F92A3AC-5C8E-4D92-BFB4-580B2177DBDA}" type="presOf" srcId="{5E1864C7-4A94-460C-AEE0-83FF8A6E5117}" destId="{7779AFC0-5DBE-431E-BA1D-FEE0E0F2F3D3}" srcOrd="0" destOrd="0" presId="urn:microsoft.com/office/officeart/2005/8/layout/list1"/>
    <dgm:cxn modelId="{D7D74D6E-9650-46D5-9B00-AD5979D5838D}" type="presOf" srcId="{88BB73FE-AF99-4ED4-81F1-76603D4AFF75}" destId="{EFD775C6-B65F-4085-B960-AA6690DF7FDC}" srcOrd="0" destOrd="0" presId="urn:microsoft.com/office/officeart/2005/8/layout/list1"/>
    <dgm:cxn modelId="{E76FCA74-9DD1-409E-A931-39246446796E}" type="presOf" srcId="{385D5B1A-A759-4881-9E7A-20B008B3D28F}" destId="{AEE24547-20DC-49DB-8373-E4334E63DB32}" srcOrd="1" destOrd="0" presId="urn:microsoft.com/office/officeart/2005/8/layout/list1"/>
    <dgm:cxn modelId="{0CA4A6A8-2AED-418E-A3A4-F89E915D47B9}" type="presOf" srcId="{D4A69E95-D25E-4FBC-AEF7-0585FC22F9B0}" destId="{569AB191-455B-4285-AA51-7B0F798E722D}" srcOrd="1" destOrd="0" presId="urn:microsoft.com/office/officeart/2005/8/layout/list1"/>
    <dgm:cxn modelId="{D7F1BE77-29D3-4712-8ED3-433EDE9EDC5C}" type="presOf" srcId="{88BB73FE-AF99-4ED4-81F1-76603D4AFF75}" destId="{1C3D87B7-AB11-405B-BC43-D91EE5E99BF8}" srcOrd="1" destOrd="0" presId="urn:microsoft.com/office/officeart/2005/8/layout/list1"/>
    <dgm:cxn modelId="{7A79CAC5-9668-4A0A-B837-E443F9013335}" type="presOf" srcId="{1C955D33-895C-4610-85B1-C3B388BE8DDB}" destId="{C24B8EDE-E66C-48D4-B0AA-02F3EA56CECF}" srcOrd="0" destOrd="0" presId="urn:microsoft.com/office/officeart/2005/8/layout/list1"/>
    <dgm:cxn modelId="{E4DD44D5-8DBE-4240-841E-84C59D248F7A}" srcId="{0BB1E132-9BA6-4652-AA25-43CE69304C47}" destId="{5E1864C7-4A94-460C-AEE0-83FF8A6E5117}" srcOrd="2" destOrd="0" parTransId="{8AD37281-648D-4721-BE9B-1AE6B54E29C5}" sibTransId="{F940280E-C785-4582-832D-0AEB660EC141}"/>
    <dgm:cxn modelId="{CD811B53-EF07-4BCC-BE54-899E8F712284}" type="presOf" srcId="{0BB1E132-9BA6-4652-AA25-43CE69304C47}" destId="{29290EE8-30BA-47D6-B343-3D0AC364DAF0}" srcOrd="0" destOrd="0" presId="urn:microsoft.com/office/officeart/2005/8/layout/list1"/>
    <dgm:cxn modelId="{E530B525-596E-411B-B8A1-F13AFEE2504E}" type="presOf" srcId="{D4A69E95-D25E-4FBC-AEF7-0585FC22F9B0}" destId="{E82DAAF6-3745-4CF1-A8BD-272518FEAC58}" srcOrd="0" destOrd="0" presId="urn:microsoft.com/office/officeart/2005/8/layout/list1"/>
    <dgm:cxn modelId="{E1E5019D-4AA3-474D-AC1D-96A622468D7F}" srcId="{0BB1E132-9BA6-4652-AA25-43CE69304C47}" destId="{1C955D33-895C-4610-85B1-C3B388BE8DDB}" srcOrd="4" destOrd="0" parTransId="{D6AABC4A-91BB-4467-B1A0-F0FACFF00B51}" sibTransId="{BE27B379-9EDF-439C-9CAD-3A34056B14B2}"/>
    <dgm:cxn modelId="{3C84E9B3-D9BC-489C-8A60-58DD5B1ABB71}" srcId="{0BB1E132-9BA6-4652-AA25-43CE69304C47}" destId="{88BB73FE-AF99-4ED4-81F1-76603D4AFF75}" srcOrd="3" destOrd="0" parTransId="{97FB2DEF-251B-4242-A3B5-9063B42A63BE}" sibTransId="{45C318AC-E9CD-4149-B0B3-AD6ACB5BED6F}"/>
    <dgm:cxn modelId="{BCCB6E0A-1F94-49B1-8291-AAF0E8B4A577}" srcId="{0BB1E132-9BA6-4652-AA25-43CE69304C47}" destId="{385D5B1A-A759-4881-9E7A-20B008B3D28F}" srcOrd="1" destOrd="0" parTransId="{3B7C3E35-1C81-46E9-9AB6-B7DE5EF20092}" sibTransId="{0044576F-A61F-484A-A708-079D3D43E6BA}"/>
    <dgm:cxn modelId="{9933E323-F4D4-405A-B673-F5E5E656F8D8}" srcId="{0BB1E132-9BA6-4652-AA25-43CE69304C47}" destId="{D4A69E95-D25E-4FBC-AEF7-0585FC22F9B0}" srcOrd="0" destOrd="0" parTransId="{C0A9FD68-41AE-4CD1-B8FF-68A9137DCB50}" sibTransId="{7753B968-12A4-48B0-9BD8-C248B1F50A28}"/>
    <dgm:cxn modelId="{087DB83A-6C99-4EA9-904B-EC38CDE7B2AE}" type="presParOf" srcId="{29290EE8-30BA-47D6-B343-3D0AC364DAF0}" destId="{78EF2103-719B-4D22-9B20-538AE8D01A9B}" srcOrd="0" destOrd="0" presId="urn:microsoft.com/office/officeart/2005/8/layout/list1"/>
    <dgm:cxn modelId="{1B96D3C1-7174-4F5D-8C52-99C950AC9834}" type="presParOf" srcId="{78EF2103-719B-4D22-9B20-538AE8D01A9B}" destId="{E82DAAF6-3745-4CF1-A8BD-272518FEAC58}" srcOrd="0" destOrd="0" presId="urn:microsoft.com/office/officeart/2005/8/layout/list1"/>
    <dgm:cxn modelId="{9EF75624-6B50-4571-BF64-256FF168A157}" type="presParOf" srcId="{78EF2103-719B-4D22-9B20-538AE8D01A9B}" destId="{569AB191-455B-4285-AA51-7B0F798E722D}" srcOrd="1" destOrd="0" presId="urn:microsoft.com/office/officeart/2005/8/layout/list1"/>
    <dgm:cxn modelId="{B56F3CD2-7964-4CC2-ACD0-1405B886B0EC}" type="presParOf" srcId="{29290EE8-30BA-47D6-B343-3D0AC364DAF0}" destId="{E9B191A7-8D11-4F64-925C-1A66448C0F52}" srcOrd="1" destOrd="0" presId="urn:microsoft.com/office/officeart/2005/8/layout/list1"/>
    <dgm:cxn modelId="{C40A2AA3-8465-499B-983D-58E14C01B27A}" type="presParOf" srcId="{29290EE8-30BA-47D6-B343-3D0AC364DAF0}" destId="{19FD646E-FB3E-4698-A0CC-D07DDB995559}" srcOrd="2" destOrd="0" presId="urn:microsoft.com/office/officeart/2005/8/layout/list1"/>
    <dgm:cxn modelId="{A3D39FA6-3831-438D-B084-9FD0A99E10BF}" type="presParOf" srcId="{29290EE8-30BA-47D6-B343-3D0AC364DAF0}" destId="{AE3295C5-EF18-4D6D-ACB4-CA78CCCBB14B}" srcOrd="3" destOrd="0" presId="urn:microsoft.com/office/officeart/2005/8/layout/list1"/>
    <dgm:cxn modelId="{7CCDED37-4EE4-40DD-B970-0154FB5E4BB8}" type="presParOf" srcId="{29290EE8-30BA-47D6-B343-3D0AC364DAF0}" destId="{6018EAE8-14EA-45D0-A532-BDF4B2DF1C2A}" srcOrd="4" destOrd="0" presId="urn:microsoft.com/office/officeart/2005/8/layout/list1"/>
    <dgm:cxn modelId="{9784A821-CB01-490C-870E-E265A03CA62A}" type="presParOf" srcId="{6018EAE8-14EA-45D0-A532-BDF4B2DF1C2A}" destId="{5A961B44-06EC-45A3-93AD-838A16EB01A9}" srcOrd="0" destOrd="0" presId="urn:microsoft.com/office/officeart/2005/8/layout/list1"/>
    <dgm:cxn modelId="{728A89C7-EB0E-4F99-AAA1-5A25078FFE10}" type="presParOf" srcId="{6018EAE8-14EA-45D0-A532-BDF4B2DF1C2A}" destId="{AEE24547-20DC-49DB-8373-E4334E63DB32}" srcOrd="1" destOrd="0" presId="urn:microsoft.com/office/officeart/2005/8/layout/list1"/>
    <dgm:cxn modelId="{8FA10271-48A2-4431-8106-23D129CA94A3}" type="presParOf" srcId="{29290EE8-30BA-47D6-B343-3D0AC364DAF0}" destId="{F62A9286-1C26-458C-9DC1-1C726AA6AC13}" srcOrd="5" destOrd="0" presId="urn:microsoft.com/office/officeart/2005/8/layout/list1"/>
    <dgm:cxn modelId="{0CD34ADC-423F-4DB9-9238-4D8BE7822EAE}" type="presParOf" srcId="{29290EE8-30BA-47D6-B343-3D0AC364DAF0}" destId="{3A109842-3662-4C99-A991-76E335597C73}" srcOrd="6" destOrd="0" presId="urn:microsoft.com/office/officeart/2005/8/layout/list1"/>
    <dgm:cxn modelId="{275AA203-5DBF-4D9C-8E3B-00E0A287D2C8}" type="presParOf" srcId="{29290EE8-30BA-47D6-B343-3D0AC364DAF0}" destId="{09553D7A-6A84-4B41-ABAB-2AEE994BF677}" srcOrd="7" destOrd="0" presId="urn:microsoft.com/office/officeart/2005/8/layout/list1"/>
    <dgm:cxn modelId="{C8A82324-1F41-455E-9B3A-DEC53166230E}" type="presParOf" srcId="{29290EE8-30BA-47D6-B343-3D0AC364DAF0}" destId="{8628C2BE-74D4-4096-BD94-A97B03C0259F}" srcOrd="8" destOrd="0" presId="urn:microsoft.com/office/officeart/2005/8/layout/list1"/>
    <dgm:cxn modelId="{F1E30275-DD07-4724-B751-68C916EDB01B}" type="presParOf" srcId="{8628C2BE-74D4-4096-BD94-A97B03C0259F}" destId="{7779AFC0-5DBE-431E-BA1D-FEE0E0F2F3D3}" srcOrd="0" destOrd="0" presId="urn:microsoft.com/office/officeart/2005/8/layout/list1"/>
    <dgm:cxn modelId="{1B70A9EB-2793-46B5-9A5C-1F07E24D9638}" type="presParOf" srcId="{8628C2BE-74D4-4096-BD94-A97B03C0259F}" destId="{86594B80-4389-427C-BFFF-74D745AF6947}" srcOrd="1" destOrd="0" presId="urn:microsoft.com/office/officeart/2005/8/layout/list1"/>
    <dgm:cxn modelId="{ECF518F9-C27A-4A85-8A28-D93EA7C517A2}" type="presParOf" srcId="{29290EE8-30BA-47D6-B343-3D0AC364DAF0}" destId="{C18EEB2D-FDEE-4DCB-8C3C-41384E5FAF64}" srcOrd="9" destOrd="0" presId="urn:microsoft.com/office/officeart/2005/8/layout/list1"/>
    <dgm:cxn modelId="{FB9401FA-2A8A-4652-88E9-0EB42968B386}" type="presParOf" srcId="{29290EE8-30BA-47D6-B343-3D0AC364DAF0}" destId="{65717FE6-3979-423C-BD94-A24E78F82804}" srcOrd="10" destOrd="0" presId="urn:microsoft.com/office/officeart/2005/8/layout/list1"/>
    <dgm:cxn modelId="{3098EF28-91EE-4812-B13C-EEFFA7785541}" type="presParOf" srcId="{29290EE8-30BA-47D6-B343-3D0AC364DAF0}" destId="{FA971333-3F20-4497-A013-4081B07CCA72}" srcOrd="11" destOrd="0" presId="urn:microsoft.com/office/officeart/2005/8/layout/list1"/>
    <dgm:cxn modelId="{910A2812-D049-4F39-8242-D175213221FC}" type="presParOf" srcId="{29290EE8-30BA-47D6-B343-3D0AC364DAF0}" destId="{3736061E-F046-4FB7-A907-A21478F59F87}" srcOrd="12" destOrd="0" presId="urn:microsoft.com/office/officeart/2005/8/layout/list1"/>
    <dgm:cxn modelId="{B489B4CE-C9C2-45CC-A676-223E7F134812}" type="presParOf" srcId="{3736061E-F046-4FB7-A907-A21478F59F87}" destId="{EFD775C6-B65F-4085-B960-AA6690DF7FDC}" srcOrd="0" destOrd="0" presId="urn:microsoft.com/office/officeart/2005/8/layout/list1"/>
    <dgm:cxn modelId="{0CBD093E-D82E-49AF-B8BA-69934EFDE108}" type="presParOf" srcId="{3736061E-F046-4FB7-A907-A21478F59F87}" destId="{1C3D87B7-AB11-405B-BC43-D91EE5E99BF8}" srcOrd="1" destOrd="0" presId="urn:microsoft.com/office/officeart/2005/8/layout/list1"/>
    <dgm:cxn modelId="{DDD8C347-FDB1-4DE7-A0AE-0705CB9515C7}" type="presParOf" srcId="{29290EE8-30BA-47D6-B343-3D0AC364DAF0}" destId="{C2910C3D-9ACC-4211-A6A2-C57DA5FD4ADC}" srcOrd="13" destOrd="0" presId="urn:microsoft.com/office/officeart/2005/8/layout/list1"/>
    <dgm:cxn modelId="{EB6F3F9F-7A36-4A50-BAA4-8D387FCF4D5A}" type="presParOf" srcId="{29290EE8-30BA-47D6-B343-3D0AC364DAF0}" destId="{0312D9A8-B2B6-4AEB-90B3-741EF50B75B3}" srcOrd="14" destOrd="0" presId="urn:microsoft.com/office/officeart/2005/8/layout/list1"/>
    <dgm:cxn modelId="{2D904710-DDD2-4223-BC77-8FDF30CD2050}" type="presParOf" srcId="{29290EE8-30BA-47D6-B343-3D0AC364DAF0}" destId="{ABDC2D4E-7F0C-4C2A-9284-F96BDAEA7EE4}" srcOrd="15" destOrd="0" presId="urn:microsoft.com/office/officeart/2005/8/layout/list1"/>
    <dgm:cxn modelId="{11C5C0C9-4248-4988-8D6E-08291D380838}" type="presParOf" srcId="{29290EE8-30BA-47D6-B343-3D0AC364DAF0}" destId="{779DDEB9-8EEE-467A-8AB3-2B2C87E18CD4}" srcOrd="16" destOrd="0" presId="urn:microsoft.com/office/officeart/2005/8/layout/list1"/>
    <dgm:cxn modelId="{15D24FBF-8D72-49B7-B351-C27CACB42091}" type="presParOf" srcId="{779DDEB9-8EEE-467A-8AB3-2B2C87E18CD4}" destId="{C24B8EDE-E66C-48D4-B0AA-02F3EA56CECF}" srcOrd="0" destOrd="0" presId="urn:microsoft.com/office/officeart/2005/8/layout/list1"/>
    <dgm:cxn modelId="{BDEE19C1-6D1C-4DED-BD38-88BEA55A4575}" type="presParOf" srcId="{779DDEB9-8EEE-467A-8AB3-2B2C87E18CD4}" destId="{EA3908A5-DEBB-4EBE-B39F-35E24F9672B9}" srcOrd="1" destOrd="0" presId="urn:microsoft.com/office/officeart/2005/8/layout/list1"/>
    <dgm:cxn modelId="{C142E039-EA38-4C2E-8C4E-7367F9ED468C}" type="presParOf" srcId="{29290EE8-30BA-47D6-B343-3D0AC364DAF0}" destId="{D0233A79-4465-473D-BEA5-445DAAD5366F}" srcOrd="17" destOrd="0" presId="urn:microsoft.com/office/officeart/2005/8/layout/list1"/>
    <dgm:cxn modelId="{B672F04F-F013-4FB3-90B9-378D5E95B88D}" type="presParOf" srcId="{29290EE8-30BA-47D6-B343-3D0AC364DAF0}" destId="{4C3019B1-3752-40A1-AC46-C6DDC733795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audio" Target="../media/audio1.wav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audio" Target="../media/audio1.wav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13" y="1285861"/>
            <a:ext cx="10363200" cy="1214446"/>
          </a:xfrm>
        </p:spPr>
        <p:txBody>
          <a:bodyPr/>
          <a:lstStyle>
            <a:lvl1pPr>
              <a:defRPr>
                <a:solidFill>
                  <a:srgbClr val="D60093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9720" y="3571876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9900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FE19F-EB3C-4C70-8AAC-30133F927EE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BEEAD-0DB7-4AF1-82A6-999A28B690A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64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8BFA6-BBE7-4D72-9462-5AB7531BB48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CFDCE-A759-43C5-9CA3-6CBFBEBE7D0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9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6014A-27B5-4A85-8A13-794C570FFD9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3ECB1-662E-4ED8-AD6D-94F730E67FB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310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4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5438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0F6FD-DC1D-4B80-9666-91B8D251CD90}" type="datetime1">
              <a:rPr lang="ru-RU"/>
              <a:pPr>
                <a:defRPr/>
              </a:pPr>
              <a:t>07.10.2020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2B4AC-905A-4859-9DE9-A124141FB51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70561399"/>
      </p:ext>
    </p:extLst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4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437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DCCBD-EDC5-411F-8D9D-2E40A34D50A4}" type="datetime1">
              <a:rPr lang="ru-RU"/>
              <a:pPr>
                <a:defRPr/>
              </a:pPr>
              <a:t>07.10.2020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19AAD08-0DC4-4A79-B942-D20C4210BCA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2953886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D6DC-120C-4E56-8630-1ABFBF0BBE80}" type="datetime1">
              <a:rPr lang="ru-RU"/>
              <a:pPr>
                <a:defRPr/>
              </a:pPr>
              <a:t>07.10.2020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A73D1B7-0BEA-44C7-9913-B8A1311FC56A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163879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1333500" y="1357313"/>
            <a:ext cx="981075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45834" y="1338264"/>
            <a:ext cx="531748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Verdana" pitchFamily="34" charset="0"/>
              </a:rPr>
              <a:t>Конкурсная работа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 rot="16200000">
            <a:off x="6367199" y="-818885"/>
            <a:ext cx="71437" cy="1071033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61" y="1357299"/>
            <a:ext cx="11144328" cy="3143272"/>
          </a:xfrm>
        </p:spPr>
        <p:txBody>
          <a:bodyPr/>
          <a:lstStyle>
            <a:lvl1pPr>
              <a:defRPr sz="7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467" y="4500570"/>
            <a:ext cx="8534400" cy="1752600"/>
          </a:xfrm>
        </p:spPr>
        <p:txBody>
          <a:bodyPr>
            <a:no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/>
          </p:nvPr>
        </p:nvSpPr>
        <p:spPr>
          <a:xfrm>
            <a:off x="-122806" y="285728"/>
            <a:ext cx="11239579" cy="1000132"/>
          </a:xfrm>
        </p:spPr>
        <p:txBody>
          <a:bodyPr>
            <a:normAutofit/>
          </a:bodyPr>
          <a:lstStyle>
            <a:lvl3pPr algn="ctr">
              <a:defRPr sz="1800" baseline="0"/>
            </a:lvl3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DCCBD-EDC5-411F-8D9D-2E40A34D50A4}" type="datetime1">
              <a:rPr lang="ru-RU"/>
              <a:pPr>
                <a:defRPr/>
              </a:pPr>
              <a:t>07.10.2020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19AAD08-0DC4-4A79-B942-D20C4210BCA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06321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graphicFrame>
        <p:nvGraphicFramePr>
          <p:cNvPr id="5" name="Схема 4"/>
          <p:cNvGraphicFramePr/>
          <p:nvPr userDrawn="1"/>
        </p:nvGraphicFramePr>
        <p:xfrm>
          <a:off x="1333467" y="1643050"/>
          <a:ext cx="9906069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бедренный треугольник 5">
            <a:hlinkClick r:id="" action="ppaction://hlinkshowjump?jump=previousslide" tooltip="Назад">
              <a:snd r:embed="rId7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Рисунок SmartArt 7"/>
          <p:cNvSpPr>
            <a:spLocks noGrp="1"/>
          </p:cNvSpPr>
          <p:nvPr>
            <p:ph type="dgm" sz="quarter" idx="13"/>
          </p:nvPr>
        </p:nvSpPr>
        <p:spPr>
          <a:xfrm>
            <a:off x="1333467" y="1643051"/>
            <a:ext cx="9906069" cy="4286279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7" name="Дата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D6DC-120C-4E56-8630-1ABFBF0BBE80}" type="datetime1">
              <a:rPr lang="ru-RU"/>
              <a:pPr>
                <a:defRPr/>
              </a:pPr>
              <a:t>07.10.2020</a:t>
            </a:fld>
            <a:endParaRPr lang="ru-RU" dirty="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A73D1B7-0BEA-44C7-9913-B8A1311FC56A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159573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571500" y="285751"/>
            <a:ext cx="11144251" cy="10001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4" name="Равнобедренный треугольник 3">
            <a:hlinkClick r:id="" action="ppaction://hlinkshowjump?jump=previousslide" tooltip="Назад">
              <a:snd r:embed="rId2" name="click.wav"/>
            </a:hlinkClick>
          </p:cNvPr>
          <p:cNvSpPr/>
          <p:nvPr userDrawn="1"/>
        </p:nvSpPr>
        <p:spPr>
          <a:xfrm rot="16200000" flipH="1">
            <a:off x="10509554" y="6334868"/>
            <a:ext cx="303933" cy="463548"/>
          </a:xfrm>
          <a:prstGeom prst="triangle">
            <a:avLst/>
          </a:prstGeom>
          <a:solidFill>
            <a:schemeClr val="accent5"/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0F6FD-DC1D-4B80-9666-91B8D251CD90}" type="datetime1">
              <a:rPr lang="ru-RU"/>
              <a:pPr>
                <a:defRPr/>
              </a:pPr>
              <a:t>07.10.2020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Аринова Н.И.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2B4AC-905A-4859-9DE9-A124141FB51B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98584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C2FFA-326F-42EC-BCF8-11F013DDA0E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D9BDD-0D05-4D5E-8477-6A160B0A13F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205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10972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3938589"/>
            <a:ext cx="10972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C998305-D7F9-404B-BBCE-BDBD28954019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61252801"/>
      </p:ext>
    </p:extLst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167" y="228601"/>
            <a:ext cx="1134745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02167" y="1676401"/>
            <a:ext cx="11387667" cy="4422775"/>
          </a:xfrm>
        </p:spPr>
        <p:txBody>
          <a:bodyPr/>
          <a:lstStyle/>
          <a:p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06400" y="6245225"/>
            <a:ext cx="30480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3048000" cy="476250"/>
          </a:xfrm>
        </p:spPr>
        <p:txBody>
          <a:bodyPr/>
          <a:lstStyle>
            <a:lvl1pPr>
              <a:defRPr/>
            </a:lvl1pPr>
          </a:lstStyle>
          <a:p>
            <a:fld id="{93668C28-DE4D-480B-9B72-B6E15A3C2160}" type="slidenum">
              <a:rPr lang="ru-RU" altLang="uz-Cyrl-UZ"/>
              <a:pPr/>
              <a:t>‹#›</a:t>
            </a:fld>
            <a:endParaRPr lang="ru-RU" altLang="uz-Cyrl-UZ"/>
          </a:p>
        </p:txBody>
      </p:sp>
    </p:spTree>
    <p:extLst>
      <p:ext uri="{BB962C8B-B14F-4D97-AF65-F5344CB8AC3E}">
        <p14:creationId xmlns:p14="http://schemas.microsoft.com/office/powerpoint/2010/main" val="3253615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1F8-C9B4-4EDE-8BDC-88A15FAF1FD6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2F975-22FB-46C8-A846-29D790449C5C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211810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41EC4-FDC3-48E5-86A6-2537AD205363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A235A-12B6-470E-9744-00C180C8F269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680153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0FCC7-AE55-4873-9ADA-D27A881E710D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83425-E97E-4A8E-89A6-39E0E9FE4EA2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06377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F8AB7-060C-469B-832E-5DD2455E1958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D7277-B2EC-43EA-A697-86FD08AC7CE1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3003902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BEDFA-69AE-43ED-8666-A7C84093EF2C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46D60-8C08-4D4C-9999-1B133C0867CB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6111316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6C6F2-EC43-4272-BFE1-5F07A0DBCB5B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E7F68-E8DB-4EE3-A63E-60A12BD8E4D3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7013162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ADA3F-BEAB-4588-9D59-475E422D82B2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B78D2-8AC2-41B8-9245-4A02330DB46B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4402835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B75D7-0E57-4154-BA66-939D566F43AA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8EEAC-CE27-4879-8B70-F68BCBA774D9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55899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rgbClr val="009900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533C1-9D53-47EF-9CE1-17E065297C9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ADE7B-C10B-408E-87D9-0315AFA2CC2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1771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z-Cyrl-UZ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03531-626B-40DD-B82C-A0079F03BC47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D9507-1C82-43A3-940F-38AB72278F97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441903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9B411-1F09-43D4-B976-B89FD1FD9622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87D93-95B2-405F-84DE-F28B77C98AF6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805722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E7D3-0508-49EC-A215-A9A28CE14DAC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65254-3909-46F6-8260-668885E5B2D1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9630273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2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3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437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3" y="1397003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437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3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437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37"/>
            </a:lvl1pPr>
            <a:lvl2pPr marL="153667" indent="-153667">
              <a:buFont typeface="Arial" panose="020B0604020202020204" pitchFamily="34" charset="0"/>
              <a:buChar char="•"/>
              <a:defRPr sz="1437"/>
            </a:lvl2pPr>
            <a:lvl3pPr marL="307335" indent="-153667">
              <a:defRPr sz="1437"/>
            </a:lvl3pPr>
            <a:lvl4pPr marL="537838" indent="-230501">
              <a:defRPr sz="1437"/>
            </a:lvl4pPr>
            <a:lvl5pPr marL="768339" indent="-230501">
              <a:defRPr sz="143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37"/>
            </a:lvl1pPr>
            <a:lvl2pPr marL="153667" indent="-153667">
              <a:buFont typeface="Arial" panose="020B0604020202020204" pitchFamily="34" charset="0"/>
              <a:buChar char="•"/>
              <a:defRPr sz="1437"/>
            </a:lvl2pPr>
            <a:lvl3pPr marL="307335" indent="-153667">
              <a:defRPr sz="1437"/>
            </a:lvl3pPr>
            <a:lvl4pPr marL="537838" indent="-230501">
              <a:defRPr sz="1437"/>
            </a:lvl4pPr>
            <a:lvl5pPr marL="768339" indent="-230501">
              <a:defRPr sz="143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37"/>
            </a:lvl1pPr>
            <a:lvl2pPr marL="153667" indent="-153667">
              <a:buFont typeface="Arial" panose="020B0604020202020204" pitchFamily="34" charset="0"/>
              <a:buChar char="•"/>
              <a:defRPr sz="1437"/>
            </a:lvl2pPr>
            <a:lvl3pPr marL="307335" indent="-153667">
              <a:defRPr sz="1437"/>
            </a:lvl3pPr>
            <a:lvl4pPr marL="537838" indent="-230501">
              <a:defRPr sz="1437"/>
            </a:lvl4pPr>
            <a:lvl5pPr marL="768339" indent="-230501">
              <a:defRPr sz="143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7"/>
            <a:ext cx="10363202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47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97323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13" y="1600203"/>
            <a:ext cx="5137187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3"/>
            <a:ext cx="5137187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1B1EC-41F1-47EC-84D1-222F3021FD8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4193A-BA0D-44FE-8F0B-8EA0CDF0E2E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48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13" y="1535113"/>
            <a:ext cx="5139304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13" y="2174875"/>
            <a:ext cx="5139304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14142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14142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66A30-B800-4D2C-A19A-4D6AAAA8B93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EC673-31CC-48B7-B510-4F5C435C5AC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405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13" y="357166"/>
            <a:ext cx="10572824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9937C-D4FA-4F98-85F2-61023268056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E0CCA-0294-490B-92AA-C1FCED91FFF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19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C389A-68C7-4EFB-AAD1-8847299D95B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8BF7D-D2C9-4829-BAAB-BA7E9A8DDE4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21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15" y="714356"/>
            <a:ext cx="3763471" cy="72074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714359"/>
            <a:ext cx="6568053" cy="541180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15" y="1500177"/>
            <a:ext cx="3763471" cy="462598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496B0-846A-47A6-898F-ED81B319BEE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6E413-BE45-47A0-AB92-6F1079FB960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98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857234"/>
            <a:ext cx="7315200" cy="3870343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>
                <a:solidFill>
                  <a:srgbClr val="009900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45567-768F-4E4B-84C6-01F98F9E80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B28A4-D87C-4A92-8CD7-3DD6061B41D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50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57252" y="274638"/>
            <a:ext cx="105727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57251" y="1600203"/>
            <a:ext cx="104775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777CFA-DCB8-4298-AB60-02265253086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025F600-13E9-424D-93AE-973F83E49D5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56831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  <p:sldLayoutId id="2147483704" r:id="rId19"/>
    <p:sldLayoutId id="2147483783" r:id="rId20"/>
    <p:sldLayoutId id="2147483784" r:id="rId2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D6009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rgbClr val="D60093"/>
          </a:solidFill>
          <a:latin typeface="Calibri" panose="020F0502020204030204" pitchFamily="34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z-Cyrl-UZ" smtClean="0"/>
              <a:t>Образец заголовка</a:t>
            </a:r>
            <a:endParaRPr lang="uz-Cyrl-UZ" altLang="uz-Cyrl-UZ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z-Cyrl-UZ" smtClean="0"/>
              <a:t>Образец текста</a:t>
            </a:r>
          </a:p>
          <a:p>
            <a:pPr lvl="1"/>
            <a:r>
              <a:rPr lang="ru-RU" altLang="uz-Cyrl-UZ" smtClean="0"/>
              <a:t>Второй уровень</a:t>
            </a:r>
          </a:p>
          <a:p>
            <a:pPr lvl="2"/>
            <a:r>
              <a:rPr lang="ru-RU" altLang="uz-Cyrl-UZ" smtClean="0"/>
              <a:t>Третий уровень</a:t>
            </a:r>
          </a:p>
          <a:p>
            <a:pPr lvl="3"/>
            <a:r>
              <a:rPr lang="ru-RU" altLang="uz-Cyrl-UZ" smtClean="0"/>
              <a:t>Четвертый уровень</a:t>
            </a:r>
          </a:p>
          <a:p>
            <a:pPr lvl="4"/>
            <a:r>
              <a:rPr lang="ru-RU" altLang="uz-Cyrl-UZ" smtClean="0"/>
              <a:t>Пятый уровень</a:t>
            </a:r>
            <a:endParaRPr lang="uz-Cyrl-UZ" altLang="uz-Cyrl-UZ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B5A1BDE-8386-4F32-9D80-A3EF588207BE}" type="datetimeFigureOut">
              <a:rPr lang="uz-Cyrl-UZ"/>
              <a:pPr>
                <a:defRPr/>
              </a:pPr>
              <a:t>07.10.2020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D324DD3-DC21-48F7-B144-59887A88D4AE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756162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bject 2"/>
          <p:cNvSpPr>
            <a:spLocks/>
          </p:cNvSpPr>
          <p:nvPr/>
        </p:nvSpPr>
        <p:spPr bwMode="auto">
          <a:xfrm>
            <a:off x="3175" y="0"/>
            <a:ext cx="12188825" cy="1954213"/>
          </a:xfrm>
          <a:custGeom>
            <a:avLst/>
            <a:gdLst>
              <a:gd name="T0" fmla="*/ 2147483646 w 5760085"/>
              <a:gd name="T1" fmla="*/ 0 h 1021080"/>
              <a:gd name="T2" fmla="*/ 0 w 5760085"/>
              <a:gd name="T3" fmla="*/ 0 h 1021080"/>
              <a:gd name="T4" fmla="*/ 0 w 5760085"/>
              <a:gd name="T5" fmla="*/ 2147483646 h 1021080"/>
              <a:gd name="T6" fmla="*/ 2147483646 w 5760085"/>
              <a:gd name="T7" fmla="*/ 2147483646 h 1021080"/>
              <a:gd name="T8" fmla="*/ 2147483646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085"/>
              <a:gd name="T16" fmla="*/ 0 h 1021080"/>
              <a:gd name="T17" fmla="*/ 5760085 w 5760085"/>
              <a:gd name="T18" fmla="*/ 1021080 h 10210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206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z-Cyrl-U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object 9"/>
          <p:cNvSpPr>
            <a:spLocks/>
          </p:cNvSpPr>
          <p:nvPr/>
        </p:nvSpPr>
        <p:spPr bwMode="auto">
          <a:xfrm>
            <a:off x="9959975" y="350838"/>
            <a:ext cx="1630363" cy="936625"/>
          </a:xfrm>
          <a:custGeom>
            <a:avLst/>
            <a:gdLst>
              <a:gd name="T0" fmla="*/ 2147483646 w 603885"/>
              <a:gd name="T1" fmla="*/ 0 h 603885"/>
              <a:gd name="T2" fmla="*/ 0 w 603885"/>
              <a:gd name="T3" fmla="*/ 0 h 603885"/>
              <a:gd name="T4" fmla="*/ 0 w 603885"/>
              <a:gd name="T5" fmla="*/ 1256155184 h 603885"/>
              <a:gd name="T6" fmla="*/ 2147483646 w 603885"/>
              <a:gd name="T7" fmla="*/ 1256155184 h 603885"/>
              <a:gd name="T8" fmla="*/ 214748364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3885"/>
              <a:gd name="T16" fmla="*/ 0 h 603885"/>
              <a:gd name="T17" fmla="*/ 603885 w 603885"/>
              <a:gd name="T18" fmla="*/ 603885 h 6038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z-Cyrl-U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9959975" y="315913"/>
            <a:ext cx="1585913" cy="1057275"/>
          </a:xfrm>
          <a:prstGeom prst="rect">
            <a:avLst/>
          </a:prstGeom>
        </p:spPr>
        <p:txBody>
          <a:bodyPr lIns="0" tIns="33836" rIns="0" bIns="0">
            <a:spAutoFit/>
          </a:bodyPr>
          <a:lstStyle/>
          <a:p>
            <a:pPr marL="0" marR="0" lvl="0" indent="0" algn="ctr" defTabSz="1097638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21" normalizeH="0" baseline="0" noProof="0" dirty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9</a:t>
            </a:r>
          </a:p>
          <a:p>
            <a:pPr marL="0" marR="0" lvl="0" indent="0" algn="ctr" defTabSz="1097638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21" normalizeH="0" baseline="0" noProof="0" dirty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класс</a:t>
            </a: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5" name="object 2">
            <a:extLst/>
          </p:cNvPr>
          <p:cNvSpPr txBox="1">
            <a:spLocks/>
          </p:cNvSpPr>
          <p:nvPr/>
        </p:nvSpPr>
        <p:spPr>
          <a:xfrm>
            <a:off x="3503613" y="668338"/>
            <a:ext cx="6316662" cy="852487"/>
          </a:xfrm>
          <a:prstGeom prst="rect">
            <a:avLst/>
          </a:prstGeom>
        </p:spPr>
        <p:txBody>
          <a:bodyPr lIns="0" tIns="31172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7108" marR="0" lvl="0" indent="0" algn="l" defTabSz="1951795" rtl="0" eaLnBrk="1" fontAlgn="auto" latinLnBrk="0" hangingPunct="1">
              <a:lnSpc>
                <a:spcPct val="100000"/>
              </a:lnSpc>
              <a:spcBef>
                <a:spcPts val="24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336" b="1" i="0" u="none" strike="noStrike" kern="0" cap="none" spc="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Химия</a:t>
            </a:r>
            <a:endParaRPr kumimoji="0" lang="en-US" sz="5336" b="1" i="0" u="none" strike="noStrike" kern="0" cap="none" spc="1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198" name="object 4"/>
          <p:cNvSpPr txBox="1">
            <a:spLocks noChangeArrowheads="1"/>
          </p:cNvSpPr>
          <p:nvPr/>
        </p:nvSpPr>
        <p:spPr bwMode="auto">
          <a:xfrm>
            <a:off x="1274762" y="2829719"/>
            <a:ext cx="6900247" cy="1245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4042" rIns="0" bIns="0">
            <a:spAutoFit/>
          </a:bodyPr>
          <a:lstStyle>
            <a:lvl1pPr marL="17463" defTabSz="109696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969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69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fontAlgn="base">
              <a:lnSpc>
                <a:spcPct val="100000"/>
              </a:lnSpc>
              <a:spcBef>
                <a:spcPts val="113"/>
              </a:spcBef>
              <a:spcAft>
                <a:spcPct val="0"/>
              </a:spcAft>
              <a:buNone/>
              <a:defRPr/>
            </a:pPr>
            <a:r>
              <a:rPr kumimoji="0" lang="ru-RU" altLang="uk-U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Тема</a:t>
            </a:r>
            <a:r>
              <a:rPr lang="ru-RU" altLang="uk-UA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uk-UA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Факторы, </a:t>
            </a:r>
            <a:r>
              <a:rPr lang="ru-RU" altLang="uk-UA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влияющие на гидролиз солей</a:t>
            </a:r>
            <a:r>
              <a:rPr lang="ru-RU" altLang="uk-UA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uz-Latn-UZ" altLang="uz-Cyrl-UZ" sz="4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object 5">
            <a:extLst/>
          </p:cNvPr>
          <p:cNvSpPr/>
          <p:nvPr/>
        </p:nvSpPr>
        <p:spPr>
          <a:xfrm>
            <a:off x="501650" y="2717800"/>
            <a:ext cx="485775" cy="16843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marL="0" marR="0" lvl="0" indent="0" algn="l" defTabSz="10976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3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51925" y="2563813"/>
            <a:ext cx="1182688" cy="5318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2051" tIns="46027" rIns="92051" bIns="46027" anchor="ctr"/>
          <a:lstStyle/>
          <a:p>
            <a:pPr marL="0" marR="0" lvl="0" indent="0" algn="ctr" defTabSz="10963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123363" y="5554663"/>
            <a:ext cx="814387" cy="619125"/>
          </a:xfrm>
          <a:prstGeom prst="roundRect">
            <a:avLst>
              <a:gd name="adj" fmla="val 42615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2051" tIns="46027" rIns="92051" bIns="46027" anchor="ctr"/>
          <a:lstStyle/>
          <a:p>
            <a:pPr marL="0" marR="0" lvl="0" indent="0" algn="ctr" defTabSz="10963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ject 6">
            <a:extLst/>
          </p:cNvPr>
          <p:cNvSpPr/>
          <p:nvPr/>
        </p:nvSpPr>
        <p:spPr>
          <a:xfrm>
            <a:off x="501650" y="4841875"/>
            <a:ext cx="485775" cy="15446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 marL="0" marR="0" lvl="0" indent="0" algn="l" defTabSz="11819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32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203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8194" y="2466182"/>
            <a:ext cx="3652837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764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1122947" y="1235243"/>
            <a:ext cx="10170695" cy="460809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uz-Cyrl-UZ" sz="3200" dirty="0">
                <a:latin typeface="Arial" panose="020B0604020202020204" pitchFamily="34" charset="0"/>
                <a:cs typeface="Arial" panose="020B0604020202020204" pitchFamily="34" charset="0"/>
              </a:rPr>
              <a:t>1. Химическая природа соли</a:t>
            </a:r>
          </a:p>
          <a:p>
            <a:pPr marL="0" indent="0" eaLnBrk="1" hangingPunct="1">
              <a:buNone/>
            </a:pPr>
            <a:r>
              <a:rPr lang="ru-RU" altLang="uz-Cyrl-UZ" sz="3200" dirty="0">
                <a:latin typeface="Arial" panose="020B0604020202020204" pitchFamily="34" charset="0"/>
                <a:cs typeface="Arial" panose="020B0604020202020204" pitchFamily="34" charset="0"/>
              </a:rPr>
              <a:t>2. Температура</a:t>
            </a:r>
          </a:p>
          <a:p>
            <a:pPr marL="0" indent="0" eaLnBrk="1" hangingPunct="1">
              <a:buNone/>
            </a:pPr>
            <a:r>
              <a:rPr lang="ru-RU" altLang="uz-Cyrl-UZ" sz="3200" dirty="0">
                <a:latin typeface="Arial" panose="020B0604020202020204" pitchFamily="34" charset="0"/>
                <a:cs typeface="Arial" panose="020B0604020202020204" pitchFamily="34" charset="0"/>
              </a:rPr>
              <a:t>3. Концентрация соли</a:t>
            </a:r>
          </a:p>
          <a:p>
            <a:pPr marL="0" indent="0" eaLnBrk="1" hangingPunct="1">
              <a:buNone/>
            </a:pPr>
            <a:r>
              <a:rPr lang="ru-RU" altLang="uz-Cyrl-UZ" sz="3200" dirty="0">
                <a:latin typeface="Arial" panose="020B0604020202020204" pitchFamily="34" charset="0"/>
                <a:cs typeface="Arial" panose="020B0604020202020204" pitchFamily="34" charset="0"/>
              </a:rPr>
              <a:t>4. Концентрация ионов (катионов </a:t>
            </a:r>
            <a:r>
              <a:rPr lang="en-US" altLang="uz-Cyrl-UZ" sz="32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uz-Cyrl-UZ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uz-Cyrl-U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uz-Cyrl-UZ" sz="3200" dirty="0">
                <a:latin typeface="Arial" panose="020B0604020202020204" pitchFamily="34" charset="0"/>
                <a:cs typeface="Arial" panose="020B0604020202020204" pitchFamily="34" charset="0"/>
              </a:rPr>
              <a:t>и гидроксид-анионов О</a:t>
            </a:r>
            <a:r>
              <a:rPr lang="en-US" altLang="uz-Cyrl-UZ" sz="32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uz-Cyrl-UZ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altLang="uz-Cyrl-UZ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altLang="uz-Cyrl-UZ" sz="32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057" cy="90838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379621" y="194651"/>
            <a:ext cx="104273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Факторы, влияющие на </a:t>
            </a:r>
            <a:r>
              <a:rPr lang="ru-RU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гидролиза</a:t>
            </a:r>
            <a:endParaRPr 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50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57251" y="1620253"/>
            <a:ext cx="10477500" cy="450591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altLang="uz-Cyrl-UZ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Природа соли.</a:t>
            </a:r>
          </a:p>
          <a:p>
            <a:pPr marL="609600" indent="-609600" eaLnBrk="1" hangingPunct="1">
              <a:buNone/>
            </a:pP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Чем слабее электролит, образовавший соль, тем глубже протекает процесс гидролиза.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90838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42922" y="97330"/>
            <a:ext cx="77363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Факторы, влияющие </a:t>
            </a:r>
            <a:r>
              <a:rPr lang="ru-RU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гидролиз</a:t>
            </a:r>
            <a:endParaRPr 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75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57251" y="1251285"/>
            <a:ext cx="10477500" cy="487488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altLang="uz-Cyrl-UZ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Температура.</a:t>
            </a:r>
          </a:p>
          <a:p>
            <a:pPr eaLnBrk="1" hangingPunct="1">
              <a:buFontTx/>
              <a:buNone/>
            </a:pPr>
            <a:r>
              <a:rPr lang="ru-RU" altLang="uz-Cyrl-UZ" sz="2800" dirty="0" smtClean="0"/>
              <a:t>   </a:t>
            </a: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Гидролиз является эндотермическим процессом. Повышение температуры в соответствии с принципом </a:t>
            </a:r>
            <a:r>
              <a:rPr lang="ru-RU" altLang="uz-Cyrl-UZ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Ле-Шателье</a:t>
            </a: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смещает равновесие гидролиза в сторону образования продуктов гидролиза.</a:t>
            </a:r>
          </a:p>
          <a:p>
            <a:pPr marL="0" indent="0"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  <a:defRPr/>
            </a:pPr>
            <a:r>
              <a:rPr lang="ru-RU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</a:t>
            </a:r>
            <a:r>
              <a:rPr lang="ru-RU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температуры приводит </a:t>
            </a:r>
            <a:r>
              <a:rPr lang="ru-RU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увеличению гидролиза.</a:t>
            </a:r>
            <a:endParaRPr lang="ru-RU" altLang="uz-Cyrl-UZ" sz="2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90838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30904" y="134551"/>
            <a:ext cx="81012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Факторы, влияющие на гидролиз</a:t>
            </a:r>
            <a:endParaRPr 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79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857251" y="1299411"/>
            <a:ext cx="10477500" cy="486075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altLang="uz-Cyrl-UZ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Концентрация соли.</a:t>
            </a:r>
          </a:p>
          <a:p>
            <a:pPr marL="268288" indent="0"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Увеличение</a:t>
            </a:r>
            <a:r>
              <a:rPr lang="ru-RU" sz="2800" dirty="0" smtClean="0">
                <a:solidFill>
                  <a:srgbClr val="CCC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концентрации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сторону исходных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веществ приводит к смещению равновесия в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сторону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продуктов реакции. </a:t>
            </a:r>
          </a:p>
          <a:p>
            <a:pPr marL="268288" indent="0"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Увеличение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концентрации продуктов реакции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приводит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 подавлению гидролиза и смещению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равновесия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сторону исходных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веществ</a:t>
            </a: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ru-RU" altLang="uz-Cyrl-UZ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altLang="uz-Cyrl-UZ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Уменьшение концентрации соли приводит к усилению гидролиза.</a:t>
            </a:r>
          </a:p>
          <a:p>
            <a:pPr eaLnBrk="1" hangingPunct="1">
              <a:buFontTx/>
              <a:buNone/>
            </a:pPr>
            <a:endParaRPr lang="ru-RU" altLang="uz-Cyrl-UZ" sz="28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-26067"/>
            <a:ext cx="12193057" cy="90838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38426" y="188769"/>
            <a:ext cx="701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Факторы, влияющие на гидролиз</a:t>
            </a:r>
            <a:endParaRPr 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77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57251" y="1283369"/>
            <a:ext cx="10477500" cy="484279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ru-RU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altLang="uz-Cyrl-UZ" sz="2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Влияние одноименных </a:t>
            </a:r>
            <a:r>
              <a:rPr lang="ru-RU" altLang="uz-Cyrl-UZ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ионов.</a:t>
            </a:r>
            <a:endParaRPr lang="en-US" altLang="uz-Cyrl-UZ" sz="2800" dirty="0" smtClean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uz-Cyrl-UZ" sz="2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Согласно </a:t>
            </a:r>
            <a:r>
              <a:rPr lang="ru-RU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принципу </a:t>
            </a:r>
            <a:r>
              <a:rPr lang="ru-RU" altLang="uz-Cyrl-UZ" sz="2800" dirty="0" err="1">
                <a:latin typeface="Arial" panose="020B0604020202020204" pitchFamily="34" charset="0"/>
                <a:cs typeface="Arial" panose="020B0604020202020204" pitchFamily="34" charset="0"/>
              </a:rPr>
              <a:t>Ле-Шателье</a:t>
            </a:r>
            <a:r>
              <a:rPr lang="ru-RU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 при добавлении в раствор соли, </a:t>
            </a:r>
            <a:r>
              <a:rPr lang="ru-RU" altLang="uz-Cyrl-UZ" sz="2800" dirty="0" err="1">
                <a:latin typeface="Arial" panose="020B0604020202020204" pitchFamily="34" charset="0"/>
                <a:cs typeface="Arial" panose="020B0604020202020204" pitchFamily="34" charset="0"/>
              </a:rPr>
              <a:t>гидролизующейся</a:t>
            </a:r>
            <a:r>
              <a:rPr lang="ru-RU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 по катиону кислоты гидролиз </a:t>
            </a: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замедляется.</a:t>
            </a:r>
            <a:endParaRPr lang="en-US" altLang="uz-Cyrl-U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добавлении в раствор соли, </a:t>
            </a:r>
            <a:r>
              <a:rPr lang="ru-RU" altLang="uz-Cyrl-UZ" sz="2800" dirty="0" err="1">
                <a:latin typeface="Arial" panose="020B0604020202020204" pitchFamily="34" charset="0"/>
                <a:cs typeface="Arial" panose="020B0604020202020204" pitchFamily="34" charset="0"/>
              </a:rPr>
              <a:t>гидролизующейся</a:t>
            </a:r>
            <a:r>
              <a:rPr lang="ru-RU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 по аниону щелочи  гидролиз замедляется.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uz-Cyrl-U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948"/>
            <a:ext cx="12193057" cy="90838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39452" y="208529"/>
            <a:ext cx="72029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Факторы, влияющие на гидролиз</a:t>
            </a:r>
            <a:endParaRPr 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78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49179" y="549276"/>
            <a:ext cx="10748209" cy="2663825"/>
          </a:xfrm>
        </p:spPr>
        <p:txBody>
          <a:bodyPr/>
          <a:lstStyle/>
          <a:p>
            <a:pPr algn="ctr" eaLnBrk="1" hangingPunct="1"/>
            <a:r>
              <a:rPr lang="ru-RU" altLang="uz-Cyrl-UZ" sz="3200" b="1" dirty="0">
                <a:solidFill>
                  <a:schemeClr val="tx2"/>
                </a:solidFill>
              </a:rPr>
              <a:t>Условия смещения реакций обратимого гидролиза (согласно принципу </a:t>
            </a:r>
            <a:r>
              <a:rPr lang="ru-RU" altLang="uz-Cyrl-UZ" sz="3200" b="1" dirty="0" err="1">
                <a:solidFill>
                  <a:schemeClr val="tx2"/>
                </a:solidFill>
              </a:rPr>
              <a:t>Ле</a:t>
            </a:r>
            <a:r>
              <a:rPr lang="ru-RU" altLang="uz-Cyrl-UZ" sz="3200" b="1" dirty="0">
                <a:solidFill>
                  <a:schemeClr val="tx2"/>
                </a:solidFill>
              </a:rPr>
              <a:t> </a:t>
            </a:r>
            <a:r>
              <a:rPr lang="ru-RU" altLang="uz-Cyrl-UZ" sz="3200" b="1" dirty="0" err="1">
                <a:solidFill>
                  <a:schemeClr val="tx2"/>
                </a:solidFill>
              </a:rPr>
              <a:t>Шателье</a:t>
            </a:r>
            <a:r>
              <a:rPr lang="ru-RU" altLang="uz-Cyrl-UZ" sz="3200" b="1" dirty="0">
                <a:solidFill>
                  <a:schemeClr val="tx2"/>
                </a:solidFill>
              </a:rPr>
              <a:t>)</a:t>
            </a:r>
            <a:r>
              <a:rPr lang="ru-RU" altLang="uz-Cyrl-UZ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/>
            </a:r>
            <a:br>
              <a:rPr lang="ru-RU" altLang="uz-Cyrl-UZ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lang="ru-RU" altLang="uz-Cyrl-UZ" sz="4600" b="1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uz-Cyrl-UZ" sz="4600" b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altLang="uz-Cyrl-UZ" sz="46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857251" y="1860884"/>
            <a:ext cx="10477500" cy="4265282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Aft>
                <a:spcPts val="600"/>
              </a:spcAft>
              <a:buNone/>
            </a:pPr>
            <a:r>
              <a:rPr lang="ru-RU" alt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Усилить гидролиз соли можно следующими способами:</a:t>
            </a:r>
          </a:p>
          <a:p>
            <a:pPr marL="803275" indent="-495300" eaLnBrk="1" hangingPunct="1">
              <a:lnSpc>
                <a:spcPct val="150000"/>
              </a:lnSpc>
              <a:spcAft>
                <a:spcPts val="600"/>
              </a:spcAft>
            </a:pPr>
            <a:r>
              <a:rPr lang="ru-RU" altLang="uz-Cyrl-UZ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Добавить </a:t>
            </a:r>
            <a:r>
              <a:rPr lang="ru-RU" alt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воды (уменьшить концентрацию раствора;</a:t>
            </a:r>
          </a:p>
          <a:p>
            <a:pPr marL="803275" indent="-495300" eaLnBrk="1" hangingPunct="1">
              <a:lnSpc>
                <a:spcPct val="150000"/>
              </a:lnSpc>
              <a:spcAft>
                <a:spcPts val="600"/>
              </a:spcAft>
            </a:pPr>
            <a:r>
              <a:rPr lang="ru-RU" altLang="uz-Cyrl-UZ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Нагреть </a:t>
            </a:r>
            <a:r>
              <a:rPr lang="ru-RU" alt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раствор;</a:t>
            </a:r>
          </a:p>
          <a:p>
            <a:pPr marL="803275" indent="-495300" eaLnBrk="1" hangingPunct="1">
              <a:lnSpc>
                <a:spcPct val="150000"/>
              </a:lnSpc>
              <a:spcAft>
                <a:spcPts val="600"/>
              </a:spcAft>
            </a:pPr>
            <a:r>
              <a:rPr lang="ru-RU" altLang="uz-Cyrl-UZ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Связать </a:t>
            </a:r>
            <a:r>
              <a:rPr lang="ru-RU" altLang="uz-Cyrl-UZ" b="1" dirty="0">
                <a:latin typeface="Arial" panose="020B0604020202020204" pitchFamily="34" charset="0"/>
                <a:cs typeface="Arial" panose="020B0604020202020204" pitchFamily="34" charset="0"/>
              </a:rPr>
              <a:t>один из продуктов гидролиза в труднорастворимое соединение или удалить  один из продуктов в газовую фазу.</a:t>
            </a:r>
          </a:p>
          <a:p>
            <a:pPr marL="495300" indent="-495300" eaLnBrk="1" hangingPunct="1"/>
            <a:endParaRPr lang="ru-RU" altLang="uz-Cyrl-UZ" sz="2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77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12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1395663" y="765176"/>
            <a:ext cx="10010274" cy="54006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1.Гидролизу по катиону и аниону подвергается соль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uz-Cyrl-U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uz-Cyrl-U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uz-Cyrl-U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А)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en-US" altLang="uz-Cyrl-UZ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S, </a:t>
            </a: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uz-Cyrl-UZ" sz="1800" dirty="0" err="1">
                <a:latin typeface="Arial" panose="020B0604020202020204" pitchFamily="34" charset="0"/>
                <a:cs typeface="Arial" panose="020B0604020202020204" pitchFamily="34" charset="0"/>
              </a:rPr>
              <a:t>KCl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uz-Cyrl-U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В</a:t>
            </a: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(NH</a:t>
            </a:r>
            <a:r>
              <a:rPr lang="en-US" altLang="uz-Cyrl-UZ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uz-Cyrl-UZ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altLang="uz-Cyrl-UZ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Г)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NH</a:t>
            </a:r>
            <a:r>
              <a:rPr lang="en-US" altLang="uz-Cyrl-UZ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2.Установите соответствие между формулой соли и окраской лакмуса: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А) фиолетовая                         1)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uz-Cyrl-UZ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altLang="uz-Cyrl-UZ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uz-Cyrl-U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Б) красная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</a:t>
            </a: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en-US" altLang="uz-Cyrl-UZ" sz="1800" dirty="0" err="1">
                <a:latin typeface="Arial" panose="020B0604020202020204" pitchFamily="34" charset="0"/>
                <a:cs typeface="Arial" panose="020B0604020202020204" pitchFamily="34" charset="0"/>
              </a:rPr>
              <a:t>KCl</a:t>
            </a:r>
            <a:endParaRPr lang="ru-RU" altLang="uz-Cyrl-U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В) синяя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Cu(NO</a:t>
            </a:r>
            <a:r>
              <a:rPr lang="en-US" altLang="uz-Cyrl-UZ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uz-Cyrl-UZ" sz="1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uz-Cyrl-UZ" sz="1800" b="1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3.Установите соответствие между названием соли и способ ее к гидролизу: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А) хлорид калия                      1)гидролиз по катиону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Б) нитрат цинка                       2)гидролиз по аниону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В) фосфат натрия                    3)гидролиз по катиону и аниону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Г) нитрит натрия                     4)гидролизу не подвергается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4.Установите соответствие между названием соли и средой ее водного раствора: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Zn(NO</a:t>
            </a:r>
            <a:r>
              <a:rPr lang="en-US" altLang="uz-Cyrl-UZ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uz-Cyrl-UZ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              </a:t>
            </a:r>
            <a:r>
              <a:rPr lang="ru-RU" altLang="uz-Cyrl-UZ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  1)кислая </a:t>
            </a:r>
            <a:endParaRPr lang="ru-RU" altLang="uz-Cyrl-UZ" sz="18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uz-Cyrl-UZ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altLang="uz-Cyrl-UZ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2)щелочная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NaNO</a:t>
            </a:r>
            <a:r>
              <a:rPr lang="en-US" altLang="uz-Cyrl-UZ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3  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3)нейтральная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lang="en-US" altLang="uz-Cyrl-UZ" sz="1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1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ru-RU" altLang="uz-Cyrl-U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1"/>
            <a:ext cx="12193057" cy="76517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95663" y="120979"/>
            <a:ext cx="9127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Закрепление</a:t>
            </a:r>
            <a:endParaRPr 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15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1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21289907"/>
              </p:ext>
            </p:extLst>
          </p:nvPr>
        </p:nvGraphicFramePr>
        <p:xfrm>
          <a:off x="1588170" y="2021305"/>
          <a:ext cx="9368589" cy="4291781"/>
        </p:xfrm>
        <a:graphic>
          <a:graphicData uri="http://schemas.openxmlformats.org/drawingml/2006/table">
            <a:tbl>
              <a:tblPr/>
              <a:tblGrid>
                <a:gridCol w="2090919">
                  <a:extLst>
                    <a:ext uri="{9D8B030D-6E8A-4147-A177-3AD203B41FA5}">
                      <a16:colId xmlns:a16="http://schemas.microsoft.com/office/drawing/2014/main" xmlns="" val="1865372306"/>
                    </a:ext>
                  </a:extLst>
                </a:gridCol>
                <a:gridCol w="3683408">
                  <a:extLst>
                    <a:ext uri="{9D8B030D-6E8A-4147-A177-3AD203B41FA5}">
                      <a16:colId xmlns:a16="http://schemas.microsoft.com/office/drawing/2014/main" xmlns="" val="3290007225"/>
                    </a:ext>
                  </a:extLst>
                </a:gridCol>
                <a:gridCol w="1592317">
                  <a:extLst>
                    <a:ext uri="{9D8B030D-6E8A-4147-A177-3AD203B41FA5}">
                      <a16:colId xmlns:a16="http://schemas.microsoft.com/office/drawing/2014/main" xmlns="" val="3653591541"/>
                    </a:ext>
                  </a:extLst>
                </a:gridCol>
                <a:gridCol w="2001945">
                  <a:extLst>
                    <a:ext uri="{9D8B030D-6E8A-4147-A177-3AD203B41FA5}">
                      <a16:colId xmlns:a16="http://schemas.microsoft.com/office/drawing/2014/main" xmlns="" val="3012494342"/>
                    </a:ext>
                  </a:extLst>
                </a:gridCol>
              </a:tblGrid>
              <a:tr h="9758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Название соли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Уравнение гидролиза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раствора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Окраска лакмусовой бумаги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00562126"/>
                  </a:ext>
                </a:extLst>
              </a:tr>
              <a:tr h="878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Карбонат калия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43192427"/>
                  </a:ext>
                </a:extLst>
              </a:tr>
              <a:tr h="13466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Нитрат железа (</a:t>
                      </a:r>
                      <a:r>
                        <a:rPr kumimoji="0" lang="en-US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II)</a:t>
                      </a:r>
                      <a:endParaRPr kumimoji="0" lang="ru-RU" altLang="uz-Cyrl-U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uz-Cyrl-U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2040810"/>
                  </a:ext>
                </a:extLst>
              </a:tr>
              <a:tr h="878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Хлорид бария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6103857"/>
                  </a:ext>
                </a:extLst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099" y="0"/>
            <a:ext cx="12193057" cy="90838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44376" y="1234011"/>
            <a:ext cx="96661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§7 стр.35-36; стр.39 вопросы 5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-6 и заполнить следующую таблицу</a:t>
            </a:r>
            <a:endParaRPr lang="uz-Cyrl-U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81726" y="154330"/>
            <a:ext cx="91760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97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84250" y="941695"/>
            <a:ext cx="9683750" cy="606117"/>
          </a:xfrm>
        </p:spPr>
        <p:txBody>
          <a:bodyPr/>
          <a:lstStyle/>
          <a:p>
            <a:r>
              <a:rPr lang="ru-RU" altLang="uz-Cyrl-UZ" sz="4000" b="1" dirty="0" smtClean="0">
                <a:solidFill>
                  <a:srgbClr val="0000CC"/>
                </a:solidFill>
              </a:rPr>
              <a:t> </a:t>
            </a:r>
            <a:r>
              <a:rPr lang="ru-RU" altLang="uz-Cyrl-U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altLang="uz-Cyrl-U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пределите реакцию среды растворов солей и заполните выданную таблицу:</a:t>
            </a:r>
            <a:endParaRPr lang="ru-RU" altLang="uz-Cyrl-UZ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3627" name="Group 7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55840548"/>
              </p:ext>
            </p:extLst>
          </p:nvPr>
        </p:nvGraphicFramePr>
        <p:xfrm>
          <a:off x="1744663" y="2663827"/>
          <a:ext cx="9144000" cy="3650400"/>
        </p:xfrm>
        <a:graphic>
          <a:graphicData uri="http://schemas.openxmlformats.org/drawingml/2006/table">
            <a:tbl>
              <a:tblPr/>
              <a:tblGrid>
                <a:gridCol w="2339975">
                  <a:extLst>
                    <a:ext uri="{9D8B030D-6E8A-4147-A177-3AD203B41FA5}">
                      <a16:colId xmlns:a16="http://schemas.microsoft.com/office/drawing/2014/main" xmlns="" val="3381613549"/>
                    </a:ext>
                  </a:extLst>
                </a:gridCol>
                <a:gridCol w="3756025">
                  <a:extLst>
                    <a:ext uri="{9D8B030D-6E8A-4147-A177-3AD203B41FA5}">
                      <a16:colId xmlns:a16="http://schemas.microsoft.com/office/drawing/2014/main" xmlns="" val="220734029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3619241053"/>
                    </a:ext>
                  </a:extLst>
                </a:gridCol>
              </a:tblGrid>
              <a:tr h="6098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kumimoji="0" lang="ru-RU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Формулы солей</a:t>
                      </a:r>
                      <a:endParaRPr kumimoji="0" lang="ru-RU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Вывод:</a:t>
                      </a:r>
                      <a:endParaRPr kumimoji="0" lang="ru-RU" altLang="uz-Cyrl-U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1282315"/>
                  </a:ext>
                </a:extLst>
              </a:tr>
              <a:tr h="8900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Нейтральная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(рН=7)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Присутствуют ионы Н+ и ОН-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91328785"/>
                  </a:ext>
                </a:extLst>
              </a:tr>
              <a:tr h="8886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Кислая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(рН </a:t>
                      </a:r>
                      <a:r>
                        <a:rPr kumimoji="0" lang="en-US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</a:t>
                      </a:r>
                      <a:r>
                        <a:rPr kumimoji="0" lang="ru-RU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56961676"/>
                  </a:ext>
                </a:extLst>
              </a:tr>
              <a:tr h="10917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Щелочная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(рН </a:t>
                      </a:r>
                      <a:r>
                        <a:rPr kumimoji="0" lang="en-US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</a:t>
                      </a:r>
                      <a:r>
                        <a:rPr kumimoji="0" lang="ru-RU" altLang="uz-Cyrl-U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uz-Cyrl-UZ" sz="2400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  Избыток</a:t>
                      </a:r>
                    </a:p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uz-Cyrl-UZ" sz="2400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ионов ОН</a:t>
                      </a:r>
                      <a:r>
                        <a:rPr lang="ru-RU" altLang="uz-Cyrl-UZ" sz="2400" baseline="30000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uz-Cyrl-UZ" altLang="uz-Cyrl-U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2197555"/>
                  </a:ext>
                </a:extLst>
              </a:tr>
            </a:tbl>
          </a:graphicData>
        </a:graphic>
      </p:graphicFrame>
      <p:sp>
        <p:nvSpPr>
          <p:cNvPr id="23617" name="Rectangle 65"/>
          <p:cNvSpPr>
            <a:spLocks noChangeArrowheads="1"/>
          </p:cNvSpPr>
          <p:nvPr/>
        </p:nvSpPr>
        <p:spPr bwMode="auto">
          <a:xfrm>
            <a:off x="984250" y="1899227"/>
            <a:ext cx="10795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b="1" dirty="0" err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KCl</a:t>
            </a:r>
            <a:endParaRPr lang="ru-RU" altLang="uz-Cyrl-UZ" sz="3200" b="1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3618" name="Rectangle 66"/>
          <p:cNvSpPr>
            <a:spLocks noChangeArrowheads="1"/>
          </p:cNvSpPr>
          <p:nvPr/>
        </p:nvSpPr>
        <p:spPr bwMode="auto">
          <a:xfrm>
            <a:off x="2890528" y="1893889"/>
            <a:ext cx="14766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NaNO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3</a:t>
            </a:r>
            <a:endParaRPr lang="ru-RU" altLang="uz-Cyrl-UZ" sz="32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3619" name="Rectangle 67"/>
          <p:cNvSpPr>
            <a:spLocks noChangeArrowheads="1"/>
          </p:cNvSpPr>
          <p:nvPr/>
        </p:nvSpPr>
        <p:spPr bwMode="auto">
          <a:xfrm>
            <a:off x="4367214" y="1916114"/>
            <a:ext cx="11576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AlCl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3</a:t>
            </a:r>
            <a:endParaRPr lang="ru-RU" altLang="uz-Cyrl-UZ" sz="3200" b="1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3620" name="Rectangle 68"/>
          <p:cNvSpPr>
            <a:spLocks noChangeArrowheads="1"/>
          </p:cNvSpPr>
          <p:nvPr/>
        </p:nvSpPr>
        <p:spPr bwMode="auto">
          <a:xfrm>
            <a:off x="5591176" y="1916114"/>
            <a:ext cx="14509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K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3</a:t>
            </a: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PO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4</a:t>
            </a:r>
            <a:endParaRPr lang="ru-RU" altLang="uz-Cyrl-UZ" sz="3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3621" name="Rectangle 69"/>
          <p:cNvSpPr>
            <a:spLocks noChangeArrowheads="1"/>
          </p:cNvSpPr>
          <p:nvPr/>
        </p:nvSpPr>
        <p:spPr bwMode="auto">
          <a:xfrm>
            <a:off x="6959601" y="1916114"/>
            <a:ext cx="113524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Na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</a:t>
            </a:r>
            <a:endParaRPr lang="ru-RU" altLang="uz-Cyrl-UZ" sz="3200" b="1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3622" name="Rectangle 70"/>
          <p:cNvSpPr>
            <a:spLocks noChangeArrowheads="1"/>
          </p:cNvSpPr>
          <p:nvPr/>
        </p:nvSpPr>
        <p:spPr bwMode="auto">
          <a:xfrm>
            <a:off x="8109176" y="1913444"/>
            <a:ext cx="13789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K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SO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3</a:t>
            </a:r>
            <a:endParaRPr lang="ru-RU" altLang="uz-Cyrl-UZ" sz="32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3623" name="Rectangle 71"/>
          <p:cNvSpPr>
            <a:spLocks noChangeArrowheads="1"/>
          </p:cNvSpPr>
          <p:nvPr/>
        </p:nvSpPr>
        <p:spPr bwMode="auto">
          <a:xfrm>
            <a:off x="9484965" y="1941365"/>
            <a:ext cx="14766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CuSO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4</a:t>
            </a:r>
            <a:endParaRPr lang="ru-RU" altLang="uz-Cyrl-UZ" sz="32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3624" name="Rectangle 72"/>
          <p:cNvSpPr>
            <a:spLocks noChangeArrowheads="1"/>
          </p:cNvSpPr>
          <p:nvPr/>
        </p:nvSpPr>
        <p:spPr bwMode="auto">
          <a:xfrm>
            <a:off x="1777732" y="1874430"/>
            <a:ext cx="11737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Al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en-US" altLang="uz-Cyrl-UZ" sz="32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</a:t>
            </a:r>
            <a:r>
              <a:rPr lang="en-US" altLang="uz-Cyrl-UZ" sz="3200" b="1" baseline="-250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3</a:t>
            </a:r>
            <a:endParaRPr lang="ru-RU" altLang="uz-Cyrl-UZ" sz="3200" b="1" baseline="-250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3629" name="Rectangle 77"/>
          <p:cNvSpPr>
            <a:spLocks noChangeArrowheads="1"/>
          </p:cNvSpPr>
          <p:nvPr/>
        </p:nvSpPr>
        <p:spPr bwMode="auto">
          <a:xfrm>
            <a:off x="7939881" y="4154906"/>
            <a:ext cx="240727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Избыток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uz-Cyrl-UZ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ионов Н+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057" cy="80400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63750" y="126722"/>
            <a:ext cx="81595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Повторение пройденного материала</a:t>
            </a:r>
            <a:endParaRPr 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4805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5248 L 0.24809 0.272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3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87" y="110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05572 L 0.33142 0.27584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23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8" y="110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0.05248 L -0.02569 0.43005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3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188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5248 L -0.14219 0.56624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236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256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2 0.05248 L -0.09115 0.57687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36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0" y="26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5226 L 0.32222 0.56624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36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46" y="256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0.05226 L 0.23038 0.35653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236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24" y="152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0.05226 L -0.02135 0.24116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236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1" y="9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7" grpId="0"/>
      <p:bldP spid="23618" grpId="0"/>
      <p:bldP spid="23619" grpId="0"/>
      <p:bldP spid="23620" grpId="0"/>
      <p:bldP spid="23621" grpId="0"/>
      <p:bldP spid="23622" grpId="0"/>
      <p:bldP spid="23623" grpId="0"/>
      <p:bldP spid="23624" grpId="0"/>
      <p:bldP spid="236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ChangeArrowheads="1"/>
          </p:cNvSpPr>
          <p:nvPr/>
        </p:nvSpPr>
        <p:spPr bwMode="auto">
          <a:xfrm>
            <a:off x="1187030" y="1189632"/>
            <a:ext cx="9816882" cy="3826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b="1" dirty="0">
                <a:solidFill>
                  <a:schemeClr val="bg2"/>
                </a:solidFill>
              </a:rPr>
              <a:t>Гидролизом соли называется взаимодействие ионов соли с водой, в результате которого изменяется рН среды</a:t>
            </a:r>
            <a:r>
              <a:rPr lang="ru-RU" altLang="uz-Cyrl-UZ" sz="2800" b="1" dirty="0" smtClean="0">
                <a:solidFill>
                  <a:schemeClr val="bg2"/>
                </a:solidFill>
              </a:rPr>
              <a:t>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uz-Cyrl-UZ" sz="2800" b="1" dirty="0" smtClean="0">
              <a:solidFill>
                <a:schemeClr val="bg2"/>
              </a:solidFill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schemeClr val="bg2"/>
                </a:solidFill>
              </a:rPr>
              <a:t>В процессе гидролиза соли в водном растворе появляется избыток </a:t>
            </a:r>
            <a:r>
              <a:rPr lang="ru-RU" altLang="uz-Cyrl-UZ" sz="2800" dirty="0" smtClean="0">
                <a:solidFill>
                  <a:schemeClr val="bg2"/>
                </a:solidFill>
              </a:rPr>
              <a:t>катионов </a:t>
            </a:r>
            <a:r>
              <a:rPr lang="ru-RU" altLang="uz-Cyrl-UZ" sz="2800" dirty="0">
                <a:solidFill>
                  <a:schemeClr val="bg2"/>
                </a:solidFill>
              </a:rPr>
              <a:t>Н</a:t>
            </a:r>
            <a:r>
              <a:rPr lang="ru-RU" altLang="uz-Cyrl-UZ" sz="2800" baseline="30000" dirty="0">
                <a:solidFill>
                  <a:schemeClr val="bg2"/>
                </a:solidFill>
              </a:rPr>
              <a:t>+</a:t>
            </a:r>
            <a:r>
              <a:rPr lang="ru-RU" altLang="uz-Cyrl-UZ" sz="2800" dirty="0">
                <a:solidFill>
                  <a:schemeClr val="bg2"/>
                </a:solidFill>
              </a:rPr>
              <a:t> или</a:t>
            </a:r>
            <a:r>
              <a:rPr lang="en-US" altLang="uz-Cyrl-UZ" sz="2800" dirty="0">
                <a:solidFill>
                  <a:schemeClr val="bg2"/>
                </a:solidFill>
              </a:rPr>
              <a:t> </a:t>
            </a:r>
            <a:r>
              <a:rPr lang="ru-RU" altLang="uz-Cyrl-UZ" sz="2800" dirty="0">
                <a:solidFill>
                  <a:schemeClr val="bg2"/>
                </a:solidFill>
              </a:rPr>
              <a:t>анионов </a:t>
            </a:r>
            <a:r>
              <a:rPr lang="ru-RU" altLang="uz-Cyrl-UZ" sz="2800" dirty="0" smtClean="0">
                <a:solidFill>
                  <a:schemeClr val="bg2"/>
                </a:solidFill>
              </a:rPr>
              <a:t>ОН</a:t>
            </a:r>
            <a:r>
              <a:rPr lang="ru-RU" altLang="uz-Cyrl-UZ" sz="2800" baseline="30000" dirty="0" smtClean="0">
                <a:solidFill>
                  <a:schemeClr val="bg2"/>
                </a:solidFill>
              </a:rPr>
              <a:t>-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uz-Cyrl-UZ" sz="2800" baseline="30000" dirty="0">
              <a:solidFill>
                <a:schemeClr val="bg2"/>
              </a:solidFill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>
                <a:solidFill>
                  <a:schemeClr val="bg2"/>
                </a:solidFill>
              </a:rPr>
              <a:t> В зависимости от силы исходной кислоты и исходного основания, образовавших соль, выделяют 4 типа солей.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-56277"/>
            <a:ext cx="12193057" cy="101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802188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46365" y="813189"/>
            <a:ext cx="10572749" cy="1143000"/>
          </a:xfrm>
        </p:spPr>
        <p:txBody>
          <a:bodyPr/>
          <a:lstStyle/>
          <a:p>
            <a:pPr eaLnBrk="1" hangingPunct="1"/>
            <a:r>
              <a:rPr lang="ru-RU" altLang="uz-Cyrl-U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Соль может быть образована: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039092" y="1721572"/>
            <a:ext cx="10453254" cy="3824938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altLang="uz-Cyrl-UZ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Сильное основание + сильная кислота</a:t>
            </a:r>
          </a:p>
          <a:p>
            <a:pPr marL="609600" indent="-609600" eaLnBrk="1" hangingPunct="1">
              <a:buFontTx/>
              <a:buAutoNum type="arabicPeriod"/>
            </a:pPr>
            <a:endParaRPr lang="ru-RU" altLang="uz-Cyrl-U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NaNO3  </a:t>
            </a: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+  Н2О                       </a:t>
            </a:r>
            <a:r>
              <a:rPr lang="ru-RU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Гидролиза </a:t>
            </a:r>
            <a:r>
              <a:rPr lang="ru-RU" altLang="uz-Cyrl-UZ" sz="2800" i="1" dirty="0">
                <a:latin typeface="Arial" panose="020B0604020202020204" pitchFamily="34" charset="0"/>
                <a:cs typeface="Arial" panose="020B0604020202020204" pitchFamily="34" charset="0"/>
              </a:rPr>
              <a:t>нет.</a:t>
            </a:r>
          </a:p>
          <a:p>
            <a:pPr marL="0" indent="0" eaLnBrk="1" hangingPunct="1">
              <a:buNone/>
            </a:pPr>
            <a:endParaRPr lang="ru-RU" altLang="uz-Cyrl-U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NaNO</a:t>
            </a:r>
            <a:r>
              <a:rPr lang="en-US" altLang="uz-Cyrl-UZ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uz-Cyrl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uz-Cyrl-UZ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uz-Cyrl-UZ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uz-Cyrl-UZ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altLang="uz-Cyrl-UZ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uz-Cyrl-UZ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altLang="uz-Cyrl-UZ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Среда </a:t>
            </a:r>
            <a:r>
              <a:rPr lang="ru-RU" altLang="uz-Cyrl-UZ" sz="2800" i="1" dirty="0">
                <a:latin typeface="Arial" panose="020B0604020202020204" pitchFamily="34" charset="0"/>
                <a:cs typeface="Arial" panose="020B0604020202020204" pitchFamily="34" charset="0"/>
              </a:rPr>
              <a:t>нейтральная</a:t>
            </a:r>
            <a:r>
              <a:rPr lang="ru-RU" altLang="uz-Cyrl-UZ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altLang="uz-Cyrl-UZ" sz="28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eaLnBrk="1" hangingPunct="1">
              <a:buFontTx/>
              <a:buAutoNum type="arabicPeriod"/>
            </a:pPr>
            <a:endParaRPr lang="ru-RU" altLang="uz-Cyrl-U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057" cy="908383"/>
          </a:xfrm>
          <a:prstGeom prst="rect">
            <a:avLst/>
          </a:prstGeom>
        </p:spPr>
      </p:pic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2972667" y="3988093"/>
            <a:ext cx="576263" cy="144463"/>
            <a:chOff x="1701" y="1298"/>
            <a:chExt cx="363" cy="91"/>
          </a:xfrm>
        </p:grpSpPr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1701" y="1298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Cyrl-UZ"/>
            </a:p>
          </p:txBody>
        </p:sp>
        <p:sp>
          <p:nvSpPr>
            <p:cNvPr id="7" name="Line 12"/>
            <p:cNvSpPr>
              <a:spLocks noChangeShapeType="1"/>
            </p:cNvSpPr>
            <p:nvPr/>
          </p:nvSpPr>
          <p:spPr bwMode="auto">
            <a:xfrm flipH="1">
              <a:off x="1701" y="1389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Cyrl-UZ"/>
            </a:p>
          </p:txBody>
        </p:sp>
      </p:grpSp>
      <p:cxnSp>
        <p:nvCxnSpPr>
          <p:cNvPr id="4" name="Прямая соединительная линия 3"/>
          <p:cNvCxnSpPr/>
          <p:nvPr/>
        </p:nvCxnSpPr>
        <p:spPr>
          <a:xfrm>
            <a:off x="4409208" y="2542252"/>
            <a:ext cx="727362" cy="89138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Стрелка вправо 12"/>
          <p:cNvSpPr/>
          <p:nvPr/>
        </p:nvSpPr>
        <p:spPr>
          <a:xfrm>
            <a:off x="4537361" y="2836718"/>
            <a:ext cx="471057" cy="30245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0905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57251" y="1246909"/>
            <a:ext cx="10477500" cy="487925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 startAt="2"/>
            </a:pPr>
            <a:r>
              <a:rPr lang="ru-RU" altLang="uz-Cyrl-UZ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Сильное основание + слабая кислота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endParaRPr lang="ru-RU" altLang="uz-Cyrl-UZ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ru-RU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Гидролиз по аниону.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uz-Cyrl-UZ" sz="280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altLang="uz-Cyrl-UZ" sz="280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2Na</a:t>
            </a:r>
            <a:r>
              <a:rPr lang="en-US" altLang="uz-Cyrl-UZ" sz="2800" i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</a:t>
            </a: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</a:t>
            </a:r>
            <a:r>
              <a:rPr lang="en-US" altLang="uz-Cyrl-UZ" sz="2800" i="1" u="sng" baseline="-25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en-US" altLang="uz-Cyrl-UZ" sz="2800" i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2-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uz-Cyrl-UZ" sz="2800" i="1" u="sng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H</a:t>
            </a:r>
            <a:r>
              <a:rPr lang="en-US" altLang="uz-Cyrl-UZ" sz="2800" i="1" u="sng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OH</a:t>
            </a:r>
            <a:r>
              <a:rPr lang="en-US" altLang="uz-Cyrl-UZ" sz="2800" i="1" u="sng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  <a:endParaRPr lang="ru-RU" altLang="uz-Cyrl-UZ" sz="2800" i="1" u="sng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</a:t>
            </a:r>
            <a:r>
              <a:rPr lang="en-US" altLang="uz-Cyrl-UZ" sz="2800" i="1" baseline="-25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en-US" altLang="uz-Cyrl-UZ" sz="2800" i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2- </a:t>
            </a: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 H</a:t>
            </a:r>
            <a:r>
              <a:rPr lang="en-US" altLang="uz-Cyrl-UZ" sz="2800" i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 HCO</a:t>
            </a:r>
            <a:r>
              <a:rPr lang="en-US" altLang="uz-Cyrl-UZ" sz="2800" i="1" baseline="-25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en-US" altLang="uz-Cyrl-UZ" sz="2800" i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  <a:endParaRPr lang="ru-RU" altLang="uz-Cyrl-UZ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ru-RU" altLang="uz-Cyrl-UZ" sz="2800" i="1" dirty="0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Среда щелочная</a:t>
            </a:r>
            <a:endParaRPr lang="ru-RU" altLang="uz-Cyrl-UZ" sz="2800" dirty="0" smtClean="0">
              <a:solidFill>
                <a:schemeClr val="fol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057" cy="99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19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56721" y="1226130"/>
            <a:ext cx="10477500" cy="452596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ru-RU" altLang="uz-Cyrl-UZ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Слабое основание + сильная кислота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endParaRPr lang="ru-RU" altLang="uz-Cyrl-UZ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ru-RU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Гидролиз по катиону.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CuCl</a:t>
            </a:r>
            <a:r>
              <a:rPr lang="en-US" altLang="uz-Cyrl-UZ" sz="280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Cu</a:t>
            </a:r>
            <a:r>
              <a:rPr lang="en-US" altLang="uz-Cyrl-UZ" sz="2800" i="1" u="sng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2+</a:t>
            </a: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+ 2Cl</a:t>
            </a:r>
            <a:r>
              <a:rPr lang="en-US" altLang="uz-Cyrl-UZ" sz="2800" i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uz-Cyrl-UZ" sz="2800" i="1" u="sng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H</a:t>
            </a:r>
            <a:r>
              <a:rPr lang="en-US" altLang="uz-Cyrl-UZ" sz="2800" i="1" u="sng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OH</a:t>
            </a:r>
            <a:r>
              <a:rPr lang="en-US" altLang="uz-Cyrl-UZ" sz="2800" i="1" u="sng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  <a:endParaRPr lang="ru-RU" altLang="uz-Cyrl-UZ" sz="2800" i="1" u="sng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en-US" altLang="uz-Cyrl-UZ" sz="2800" i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uz-Cyrl-UZ" sz="2800" i="1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Cu</a:t>
            </a:r>
            <a:r>
              <a:rPr lang="en-US" altLang="uz-Cyrl-UZ" sz="2800" i="1" u="sng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2+</a:t>
            </a: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OH</a:t>
            </a:r>
            <a:r>
              <a:rPr lang="en-US" altLang="uz-Cyrl-UZ" sz="2800" i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  <a:r>
              <a:rPr lang="en-US" altLang="uz-Cyrl-UZ" sz="28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uz-Cyrl-UZ" sz="2800" i="1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CuOH</a:t>
            </a:r>
            <a:r>
              <a:rPr lang="en-US" altLang="uz-Cyrl-UZ" sz="2800" i="1" baseline="30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ru-RU" altLang="uz-Cyrl-UZ" sz="2800" i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Среда кислая.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101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99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57251" y="1309255"/>
            <a:ext cx="10477500" cy="4816911"/>
          </a:xfrm>
        </p:spPr>
        <p:txBody>
          <a:bodyPr/>
          <a:lstStyle/>
          <a:p>
            <a:pPr marL="609600" indent="-609600" eaLnBrk="1" hangingPunct="1">
              <a:buFontTx/>
              <a:buAutoNum type="arabicPeriod" startAt="4"/>
            </a:pPr>
            <a:r>
              <a:rPr lang="ru-RU" altLang="uz-Cyrl-UZ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Слабое основание + слабая </a:t>
            </a:r>
            <a:r>
              <a:rPr lang="ru-RU" altLang="uz-Cyrl-UZ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кислота</a:t>
            </a:r>
          </a:p>
          <a:p>
            <a:pPr marL="609600" indent="-609600" eaLnBrk="1" hangingPunct="1">
              <a:buFontTx/>
              <a:buAutoNum type="arabicPeriod" startAt="4"/>
            </a:pPr>
            <a:endParaRPr lang="ru-RU" altLang="uz-Cyrl-UZ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 eaLnBrk="1" hangingPunct="1">
              <a:buNone/>
            </a:pPr>
            <a:r>
              <a:rPr lang="ru-RU" altLang="uz-Cyrl-UZ" sz="2800" i="1" dirty="0">
                <a:latin typeface="Arial" panose="020B0604020202020204" pitchFamily="34" charset="0"/>
                <a:cs typeface="Arial" panose="020B0604020202020204" pitchFamily="34" charset="0"/>
              </a:rPr>
              <a:t>Гидролиз по катиону и аниону.</a:t>
            </a:r>
          </a:p>
          <a:p>
            <a:pPr marL="609600" indent="-609600" algn="ctr" eaLnBrk="1" hangingPunct="1">
              <a:buNone/>
            </a:pP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US" altLang="uz-Cyrl-UZ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</a:rPr>
              <a:t>CN</a:t>
            </a: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uz-Cyrl-UZ" sz="2800" i="1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NH</a:t>
            </a:r>
            <a:r>
              <a:rPr lang="en-US" altLang="uz-Cyrl-UZ" sz="2800" i="1" u="sng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</a:t>
            </a:r>
            <a:r>
              <a:rPr lang="en-US" altLang="uz-Cyrl-UZ" sz="2800" i="1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</a:t>
            </a:r>
            <a:r>
              <a:rPr lang="en-US" altLang="uz-Cyrl-UZ" sz="2800" i="1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CN</a:t>
            </a:r>
            <a:r>
              <a:rPr lang="en-US" altLang="uz-Cyrl-UZ" sz="2800" i="1" u="sng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</a:p>
          <a:p>
            <a:pPr marL="609600" indent="-609600" algn="ctr" eaLnBrk="1" hangingPunct="1">
              <a:buNone/>
            </a:pPr>
            <a:r>
              <a:rPr lang="en-US" altLang="uz-Cyrl-UZ" sz="2800" i="1" u="sng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uz-Cyrl-UZ" sz="2800" i="1" u="sng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uz-Cyrl-UZ" sz="2800" i="1" u="sng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uz-Cyrl-UZ" sz="2800" i="1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H</a:t>
            </a:r>
            <a:r>
              <a:rPr lang="en-US" altLang="uz-Cyrl-UZ" sz="2800" i="1" u="sng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lang="en-US" altLang="uz-Cyrl-UZ" sz="2800" i="1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OH</a:t>
            </a:r>
            <a:r>
              <a:rPr lang="en-US" altLang="uz-Cyrl-UZ" sz="2800" i="1" u="sng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  <a:endParaRPr lang="ru-RU" altLang="uz-Cyrl-UZ" sz="2800" i="1" u="sng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 eaLnBrk="1" hangingPunct="1">
              <a:buNone/>
            </a:pPr>
            <a:r>
              <a:rPr lang="en-US" altLang="uz-Cyrl-UZ" sz="2800" i="1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NH</a:t>
            </a:r>
            <a:r>
              <a:rPr lang="en-US" altLang="uz-Cyrl-UZ" sz="2800" i="1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</a:t>
            </a:r>
            <a:r>
              <a:rPr lang="en-US" altLang="uz-Cyrl-UZ" sz="2800" i="1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OH</a:t>
            </a:r>
            <a:r>
              <a:rPr lang="en-US" altLang="uz-Cyrl-UZ" sz="2800" i="1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NH</a:t>
            </a:r>
            <a:r>
              <a:rPr lang="en-US" altLang="uz-Cyrl-UZ" sz="2800" i="1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</a:t>
            </a: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OH</a:t>
            </a:r>
          </a:p>
          <a:p>
            <a:pPr marL="609600" indent="-609600" algn="ctr" eaLnBrk="1" hangingPunct="1">
              <a:buNone/>
            </a:pP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CN</a:t>
            </a:r>
            <a:r>
              <a:rPr lang="en-US" altLang="uz-Cyrl-UZ" sz="2800" i="1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 </a:t>
            </a: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 H</a:t>
            </a:r>
            <a:r>
              <a:rPr lang="en-US" altLang="uz-Cyrl-UZ" sz="2800" i="1" baseline="30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</a:t>
            </a:r>
            <a:r>
              <a:rPr lang="en-US" altLang="uz-Cyrl-UZ" sz="28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 HCN</a:t>
            </a:r>
            <a:endParaRPr lang="en-US" altLang="uz-Cyrl-UZ" sz="2800" i="1" baseline="30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609600" indent="-609600" algn="ctr" eaLnBrk="1" hangingPunct="1">
              <a:buNone/>
            </a:pPr>
            <a:r>
              <a:rPr lang="ru-RU" altLang="uz-Cyrl-UZ" sz="2800" i="1" dirty="0">
                <a:solidFill>
                  <a:srgbClr val="33CC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Среда близкая к нейтральной.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057" cy="1080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27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"/>
          <p:cNvSpPr>
            <a:spLocks noChangeArrowheads="1"/>
          </p:cNvSpPr>
          <p:nvPr/>
        </p:nvSpPr>
        <p:spPr bwMode="auto">
          <a:xfrm>
            <a:off x="1001351" y="491367"/>
            <a:ext cx="10083744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uz-Cyrl-UZ" dirty="0"/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uz-Cyrl-UZ" sz="2800" dirty="0"/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/>
              <a:t>Количественной характеристикой гидролиза является степень гидролиза </a:t>
            </a:r>
            <a:r>
              <a:rPr lang="el-GR" altLang="uz-Cyrl-UZ" sz="2800" b="1" dirty="0">
                <a:cs typeface="Arial" panose="020B0604020202020204" pitchFamily="34" charset="0"/>
              </a:rPr>
              <a:t>α</a:t>
            </a:r>
            <a:r>
              <a:rPr lang="ru-RU" altLang="uz-Cyrl-UZ" sz="2800" dirty="0"/>
              <a:t> (которую выражают  в процентах).</a:t>
            </a:r>
            <a:r>
              <a:rPr lang="en-US" altLang="uz-Cyrl-UZ" sz="2800" dirty="0"/>
              <a:t> </a:t>
            </a:r>
            <a:r>
              <a:rPr lang="ru-RU" altLang="uz-Cyrl-UZ" sz="2800" dirty="0"/>
              <a:t>	 	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/>
              <a:t>	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uz-Cyrl-UZ" sz="2800" dirty="0"/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uz-Cyrl-UZ" sz="2800" dirty="0"/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/>
              <a:t>Где n - число моль формульных единиц соли подвергшихся  гидролизу, N - общее число моль формульных единиц соли  в растворе. 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sz="2800" dirty="0"/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uz-Cyrl-UZ" dirty="0"/>
              <a:t>	</a:t>
            </a:r>
          </a:p>
        </p:txBody>
      </p:sp>
      <p:grpSp>
        <p:nvGrpSpPr>
          <p:cNvPr id="9219" name="Group 11"/>
          <p:cNvGrpSpPr>
            <a:grpSpLocks/>
          </p:cNvGrpSpPr>
          <p:nvPr/>
        </p:nvGrpSpPr>
        <p:grpSpPr bwMode="auto">
          <a:xfrm>
            <a:off x="3208921" y="2531171"/>
            <a:ext cx="1709643" cy="909978"/>
            <a:chOff x="-6268" y="2490"/>
            <a:chExt cx="1532" cy="599"/>
          </a:xfrm>
        </p:grpSpPr>
        <p:sp>
          <p:nvSpPr>
            <p:cNvPr id="9221" name="Line 12"/>
            <p:cNvSpPr>
              <a:spLocks noChangeShapeType="1"/>
            </p:cNvSpPr>
            <p:nvPr/>
          </p:nvSpPr>
          <p:spPr bwMode="auto">
            <a:xfrm>
              <a:off x="-5774" y="2794"/>
              <a:ext cx="2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z-Cyrl-UZ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22" name="Rectangle 13"/>
            <p:cNvSpPr>
              <a:spLocks noChangeArrowheads="1"/>
            </p:cNvSpPr>
            <p:nvPr/>
          </p:nvSpPr>
          <p:spPr bwMode="auto">
            <a:xfrm>
              <a:off x="-6268" y="2681"/>
              <a:ext cx="996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l-GR" altLang="uz-Cyrl-UZ" b="1" dirty="0">
                  <a:solidFill>
                    <a:schemeClr val="tx2"/>
                  </a:solidFill>
                </a:rPr>
                <a:t>α</a:t>
              </a:r>
              <a:r>
                <a:rPr lang="ru-RU" altLang="uz-Cyrl-UZ" dirty="0">
                  <a:solidFill>
                    <a:schemeClr val="tx2"/>
                  </a:solidFill>
                </a:rPr>
                <a:t> </a:t>
              </a:r>
              <a:r>
                <a:rPr lang="en-US" altLang="uz-Cyrl-UZ" dirty="0">
                  <a:solidFill>
                    <a:schemeClr val="tx2"/>
                  </a:solidFill>
                </a:rPr>
                <a:t>=</a:t>
              </a:r>
              <a:endParaRPr lang="ru-RU" altLang="uz-Cyrl-UZ" sz="1600" dirty="0">
                <a:solidFill>
                  <a:schemeClr val="tx2"/>
                </a:solidFill>
              </a:endParaRPr>
            </a:p>
          </p:txBody>
        </p:sp>
        <p:sp>
          <p:nvSpPr>
            <p:cNvPr id="9223" name="Rectangle 14"/>
            <p:cNvSpPr>
              <a:spLocks noChangeArrowheads="1"/>
            </p:cNvSpPr>
            <p:nvPr/>
          </p:nvSpPr>
          <p:spPr bwMode="auto">
            <a:xfrm>
              <a:off x="-5402" y="2704"/>
              <a:ext cx="44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uz-Cyrl-UZ" sz="1600" dirty="0"/>
                <a:t>100%</a:t>
              </a:r>
            </a:p>
          </p:txBody>
        </p:sp>
        <p:sp>
          <p:nvSpPr>
            <p:cNvPr id="9224" name="Rectangle 15"/>
            <p:cNvSpPr>
              <a:spLocks noChangeArrowheads="1"/>
            </p:cNvSpPr>
            <p:nvPr/>
          </p:nvSpPr>
          <p:spPr bwMode="auto">
            <a:xfrm>
              <a:off x="-5808" y="2866"/>
              <a:ext cx="1072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uz-Cyrl-UZ" sz="1600" dirty="0"/>
                <a:t>N</a:t>
              </a:r>
            </a:p>
          </p:txBody>
        </p:sp>
        <p:sp>
          <p:nvSpPr>
            <p:cNvPr id="9225" name="Rectangle 16"/>
            <p:cNvSpPr>
              <a:spLocks noChangeArrowheads="1"/>
            </p:cNvSpPr>
            <p:nvPr/>
          </p:nvSpPr>
          <p:spPr bwMode="auto">
            <a:xfrm>
              <a:off x="-5624" y="2830"/>
              <a:ext cx="1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uz-Cyrl-UZ" sz="1600" dirty="0">
                  <a:solidFill>
                    <a:srgbClr val="FFFFFF"/>
                  </a:solidFill>
                </a:rPr>
                <a:t>.</a:t>
              </a:r>
            </a:p>
          </p:txBody>
        </p:sp>
        <p:sp>
          <p:nvSpPr>
            <p:cNvPr id="9226" name="Rectangle 17"/>
            <p:cNvSpPr>
              <a:spLocks noChangeArrowheads="1"/>
            </p:cNvSpPr>
            <p:nvPr/>
          </p:nvSpPr>
          <p:spPr bwMode="auto">
            <a:xfrm>
              <a:off x="-5770" y="2490"/>
              <a:ext cx="33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uz-Cyrl-UZ" sz="1600" dirty="0" smtClean="0">
                  <a:solidFill>
                    <a:schemeClr val="tx2"/>
                  </a:solidFill>
                </a:rPr>
                <a:t>n</a:t>
              </a:r>
              <a:endParaRPr lang="ru-RU" altLang="uz-Cyrl-UZ" sz="1600" dirty="0">
                <a:solidFill>
                  <a:schemeClr val="tx2"/>
                </a:solidFill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altLang="uz-Cyrl-UZ" sz="16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-15981"/>
            <a:ext cx="12193057" cy="90838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01006" y="198979"/>
            <a:ext cx="97913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Факторы, влияющие на степень гидролиза</a:t>
            </a:r>
            <a:endParaRPr lang="uz-Cyrl-UZ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2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13" y="357165"/>
            <a:ext cx="10572824" cy="5731907"/>
          </a:xfrm>
        </p:spPr>
        <p:txBody>
          <a:bodyPr/>
          <a:lstStyle/>
          <a:p>
            <a:pPr algn="l"/>
            <a:r>
              <a:rPr lang="ru-RU" altLang="uz-Cyrl-UZ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Степень гидролиза зависит от природы соли,  концентрации  и температуры раствора, наличия в растворе одноименных ионов. </a:t>
            </a:r>
            <a:br>
              <a:rPr lang="ru-RU" altLang="uz-Cyrl-UZ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Степень гидролиза увеличивается при разбавлении раствора и повышении температуры.</a:t>
            </a:r>
            <a:b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Степень гидролиза уменьшается с понижением температуры раствора, повышением концентрации раствора, введением в раствор одноименных ионов. </a:t>
            </a:r>
            <a:b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Так, если в раствор фторида калия (F</a:t>
            </a:r>
            <a:r>
              <a:rPr lang="ru-RU" altLang="uz-Cyrl-UZ" sz="24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H</a:t>
            </a:r>
            <a:r>
              <a:rPr lang="ru-RU" altLang="uz-Cyrl-UZ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ru-RU" altLang="uz-Cyrl-UZ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↔</a:t>
            </a:r>
            <a: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HF + OH</a:t>
            </a:r>
            <a:r>
              <a:rPr lang="ru-RU" altLang="uz-Cyrl-UZ" sz="24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добавить щелочь, то равновесие гидролиза сместится влево и гидролиз уменьшится.  Подумайте, что надо добавить для уменьшения степени гидролиза соли С</a:t>
            </a:r>
            <a:r>
              <a:rPr lang="en-US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rCl</a:t>
            </a:r>
            <a:r>
              <a:rPr lang="en-US" altLang="uz-Cyrl-UZ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uz-Cyrl-U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altLang="uz-Cyrl-UZ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uz-Cyrl-UZ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z-Cyrl-U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48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fe7198bb565c078b8696a657afb6e3b2eaf8ec"/>
</p:tagLst>
</file>

<file path=ppt/theme/theme1.xml><?xml version="1.0" encoding="utf-8"?>
<a:theme xmlns:a="http://schemas.openxmlformats.org/drawingml/2006/main" name="Ppt000000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641</Words>
  <Application>Microsoft Office PowerPoint</Application>
  <PresentationFormat>Широкоэкранный</PresentationFormat>
  <Paragraphs>130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Verdana</vt:lpstr>
      <vt:lpstr>Wingdings</vt:lpstr>
      <vt:lpstr>Wingdings 2</vt:lpstr>
      <vt:lpstr>Ppt0000003</vt:lpstr>
      <vt:lpstr>2_Тема Office</vt:lpstr>
      <vt:lpstr>Презентация PowerPoint</vt:lpstr>
      <vt:lpstr> Определите реакцию среды растворов солей и заполните выданную таблицу:</vt:lpstr>
      <vt:lpstr>Презентация PowerPoint</vt:lpstr>
      <vt:lpstr>Соль может быть образована:</vt:lpstr>
      <vt:lpstr>Презентация PowerPoint</vt:lpstr>
      <vt:lpstr>Презентация PowerPoint</vt:lpstr>
      <vt:lpstr>Презентация PowerPoint</vt:lpstr>
      <vt:lpstr>Презентация PowerPoint</vt:lpstr>
      <vt:lpstr>Степень гидролиза зависит от природы соли,  концентрации  и температуры раствора, наличия в растворе одноименных ионов.   Степень гидролиза увеличивается при разбавлении раствора и повышении температуры.  Степень гидролиза уменьшается с понижением температуры раствора, повышением концентрации раствора, введением в раствор одноименных ионов.   Так, если в раствор фторида калия (F- + H2O ↔ HF + OH-)   добавить щелочь, то равновесие гидролиза сместится влево и гидролиз уменьшится.  Подумайте, что надо добавить для уменьшения степени гидролиза соли СrCl3?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Условия смещения реакций обратимого гидролиза (согласно принципу Ле Шателье) 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Факторы, влияющие на условия протекания гидролиза</dc:title>
  <dc:creator>Заманбеков</dc:creator>
  <cp:lastModifiedBy>Закирова Ф.М</cp:lastModifiedBy>
  <cp:revision>24</cp:revision>
  <dcterms:created xsi:type="dcterms:W3CDTF">2020-10-05T15:14:39Z</dcterms:created>
  <dcterms:modified xsi:type="dcterms:W3CDTF">2020-10-06T22:35:02Z</dcterms:modified>
</cp:coreProperties>
</file>