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7" r:id="rId2"/>
  </p:sldMasterIdLst>
  <p:sldIdLst>
    <p:sldId id="257" r:id="rId3"/>
    <p:sldId id="266" r:id="rId4"/>
    <p:sldId id="267" r:id="rId5"/>
    <p:sldId id="263" r:id="rId6"/>
    <p:sldId id="258" r:id="rId7"/>
    <p:sldId id="259" r:id="rId8"/>
    <p:sldId id="260" r:id="rId9"/>
    <p:sldId id="264" r:id="rId10"/>
    <p:sldId id="265" r:id="rId11"/>
    <p:sldId id="261" r:id="rId12"/>
  </p:sldIdLst>
  <p:sldSz cx="12192000" cy="6858000"/>
  <p:notesSz cx="6858000" cy="9144000"/>
  <p:custDataLst>
    <p:tags r:id="rId13"/>
  </p:custDataLst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49" d="100"/>
          <a:sy n="49" d="100"/>
        </p:scale>
        <p:origin x="778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B1E132-9BA6-4652-AA25-43CE69304C47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A69E95-D25E-4FBC-AEF7-0585FC22F9B0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Данные эксперимента</a:t>
          </a:r>
          <a:endParaRPr lang="ru-RU" sz="2800" dirty="0">
            <a:solidFill>
              <a:schemeClr val="tx1"/>
            </a:solidFill>
          </a:endParaRPr>
        </a:p>
      </dgm:t>
    </dgm:pt>
    <dgm:pt modelId="{C0A9FD68-41AE-4CD1-B8FF-68A9137DCB50}" type="parTrans" cxnId="{9933E323-F4D4-405A-B673-F5E5E656F8D8}">
      <dgm:prSet/>
      <dgm:spPr/>
      <dgm:t>
        <a:bodyPr/>
        <a:lstStyle/>
        <a:p>
          <a:endParaRPr lang="ru-RU"/>
        </a:p>
      </dgm:t>
    </dgm:pt>
    <dgm:pt modelId="{7753B968-12A4-48B0-9BD8-C248B1F50A28}" type="sibTrans" cxnId="{9933E323-F4D4-405A-B673-F5E5E656F8D8}">
      <dgm:prSet/>
      <dgm:spPr/>
      <dgm:t>
        <a:bodyPr/>
        <a:lstStyle/>
        <a:p>
          <a:endParaRPr lang="ru-RU"/>
        </a:p>
      </dgm:t>
    </dgm:pt>
    <dgm:pt modelId="{385D5B1A-A759-4881-9E7A-20B008B3D28F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Теоретические основы</a:t>
          </a:r>
          <a:endParaRPr lang="ru-RU" sz="2800" dirty="0">
            <a:solidFill>
              <a:schemeClr val="tx1"/>
            </a:solidFill>
          </a:endParaRPr>
        </a:p>
      </dgm:t>
    </dgm:pt>
    <dgm:pt modelId="{3B7C3E35-1C81-46E9-9AB6-B7DE5EF20092}" type="parTrans" cxnId="{BCCB6E0A-1F94-49B1-8291-AAF0E8B4A577}">
      <dgm:prSet/>
      <dgm:spPr/>
      <dgm:t>
        <a:bodyPr/>
        <a:lstStyle/>
        <a:p>
          <a:endParaRPr lang="ru-RU"/>
        </a:p>
      </dgm:t>
    </dgm:pt>
    <dgm:pt modelId="{0044576F-A61F-484A-A708-079D3D43E6BA}" type="sibTrans" cxnId="{BCCB6E0A-1F94-49B1-8291-AAF0E8B4A577}">
      <dgm:prSet/>
      <dgm:spPr/>
      <dgm:t>
        <a:bodyPr/>
        <a:lstStyle/>
        <a:p>
          <a:endParaRPr lang="ru-RU"/>
        </a:p>
      </dgm:t>
    </dgm:pt>
    <dgm:pt modelId="{5E1864C7-4A94-460C-AEE0-83FF8A6E5117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солей</a:t>
          </a:r>
          <a:endParaRPr lang="ru-RU" sz="2800" dirty="0">
            <a:solidFill>
              <a:schemeClr val="tx1"/>
            </a:solidFill>
          </a:endParaRPr>
        </a:p>
      </dgm:t>
    </dgm:pt>
    <dgm:pt modelId="{8AD37281-648D-4721-BE9B-1AE6B54E29C5}" type="parTrans" cxnId="{E4DD44D5-8DBE-4240-841E-84C59D248F7A}">
      <dgm:prSet/>
      <dgm:spPr/>
      <dgm:t>
        <a:bodyPr/>
        <a:lstStyle/>
        <a:p>
          <a:endParaRPr lang="ru-RU"/>
        </a:p>
      </dgm:t>
    </dgm:pt>
    <dgm:pt modelId="{F940280E-C785-4582-832D-0AEB660EC141}" type="sibTrans" cxnId="{E4DD44D5-8DBE-4240-841E-84C59D248F7A}">
      <dgm:prSet/>
      <dgm:spPr/>
      <dgm:t>
        <a:bodyPr/>
        <a:lstStyle/>
        <a:p>
          <a:endParaRPr lang="ru-RU"/>
        </a:p>
      </dgm:t>
    </dgm:pt>
    <dgm:pt modelId="{88BB73FE-AF99-4ED4-81F1-76603D4AFF75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гидролиза</a:t>
          </a:r>
          <a:endParaRPr lang="ru-RU" sz="2800" dirty="0">
            <a:solidFill>
              <a:schemeClr val="tx1"/>
            </a:solidFill>
          </a:endParaRPr>
        </a:p>
      </dgm:t>
    </dgm:pt>
    <dgm:pt modelId="{97FB2DEF-251B-4242-A3B5-9063B42A63BE}" type="parTrans" cxnId="{3C84E9B3-D9BC-489C-8A60-58DD5B1ABB71}">
      <dgm:prSet/>
      <dgm:spPr/>
      <dgm:t>
        <a:bodyPr/>
        <a:lstStyle/>
        <a:p>
          <a:endParaRPr lang="ru-RU"/>
        </a:p>
      </dgm:t>
    </dgm:pt>
    <dgm:pt modelId="{45C318AC-E9CD-4149-B0B3-AD6ACB5BED6F}" type="sibTrans" cxnId="{3C84E9B3-D9BC-489C-8A60-58DD5B1ABB71}">
      <dgm:prSet/>
      <dgm:spPr/>
      <dgm:t>
        <a:bodyPr/>
        <a:lstStyle/>
        <a:p>
          <a:endParaRPr lang="ru-RU"/>
        </a:p>
      </dgm:t>
    </dgm:pt>
    <dgm:pt modelId="{1C955D33-895C-4610-85B1-C3B388BE8DDB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Проверка знаний</a:t>
          </a:r>
          <a:endParaRPr lang="ru-RU" sz="2800" dirty="0">
            <a:solidFill>
              <a:schemeClr val="tx1"/>
            </a:solidFill>
          </a:endParaRPr>
        </a:p>
      </dgm:t>
    </dgm:pt>
    <dgm:pt modelId="{D6AABC4A-91BB-4467-B1A0-F0FACFF00B51}" type="parTrans" cxnId="{E1E5019D-4AA3-474D-AC1D-96A622468D7F}">
      <dgm:prSet/>
      <dgm:spPr/>
      <dgm:t>
        <a:bodyPr/>
        <a:lstStyle/>
        <a:p>
          <a:endParaRPr lang="ru-RU"/>
        </a:p>
      </dgm:t>
    </dgm:pt>
    <dgm:pt modelId="{BE27B379-9EDF-439C-9CAD-3A34056B14B2}" type="sibTrans" cxnId="{E1E5019D-4AA3-474D-AC1D-96A622468D7F}">
      <dgm:prSet/>
      <dgm:spPr/>
      <dgm:t>
        <a:bodyPr/>
        <a:lstStyle/>
        <a:p>
          <a:endParaRPr lang="ru-RU"/>
        </a:p>
      </dgm:t>
    </dgm:pt>
    <dgm:pt modelId="{29290EE8-30BA-47D6-B343-3D0AC364DAF0}" type="pres">
      <dgm:prSet presAssocID="{0BB1E132-9BA6-4652-AA25-43CE69304C4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EF2103-719B-4D22-9B20-538AE8D01A9B}" type="pres">
      <dgm:prSet presAssocID="{D4A69E95-D25E-4FBC-AEF7-0585FC22F9B0}" presName="parentLin" presStyleCnt="0"/>
      <dgm:spPr/>
    </dgm:pt>
    <dgm:pt modelId="{E82DAAF6-3745-4CF1-A8BD-272518FEAC58}" type="pres">
      <dgm:prSet presAssocID="{D4A69E95-D25E-4FBC-AEF7-0585FC22F9B0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69AB191-455B-4285-AA51-7B0F798E722D}" type="pres">
      <dgm:prSet presAssocID="{D4A69E95-D25E-4FBC-AEF7-0585FC22F9B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B191A7-8D11-4F64-925C-1A66448C0F52}" type="pres">
      <dgm:prSet presAssocID="{D4A69E95-D25E-4FBC-AEF7-0585FC22F9B0}" presName="negativeSpace" presStyleCnt="0"/>
      <dgm:spPr/>
    </dgm:pt>
    <dgm:pt modelId="{19FD646E-FB3E-4698-A0CC-D07DDB995559}" type="pres">
      <dgm:prSet presAssocID="{D4A69E95-D25E-4FBC-AEF7-0585FC22F9B0}" presName="childText" presStyleLbl="conFgAcc1" presStyleIdx="0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E3295C5-EF18-4D6D-ACB4-CA78CCCBB14B}" type="pres">
      <dgm:prSet presAssocID="{7753B968-12A4-48B0-9BD8-C248B1F50A28}" presName="spaceBetweenRectangles" presStyleCnt="0"/>
      <dgm:spPr/>
    </dgm:pt>
    <dgm:pt modelId="{6018EAE8-14EA-45D0-A532-BDF4B2DF1C2A}" type="pres">
      <dgm:prSet presAssocID="{385D5B1A-A759-4881-9E7A-20B008B3D28F}" presName="parentLin" presStyleCnt="0"/>
      <dgm:spPr/>
    </dgm:pt>
    <dgm:pt modelId="{5A961B44-06EC-45A3-93AD-838A16EB01A9}" type="pres">
      <dgm:prSet presAssocID="{385D5B1A-A759-4881-9E7A-20B008B3D28F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AEE24547-20DC-49DB-8373-E4334E63DB32}" type="pres">
      <dgm:prSet presAssocID="{385D5B1A-A759-4881-9E7A-20B008B3D28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2A9286-1C26-458C-9DC1-1C726AA6AC13}" type="pres">
      <dgm:prSet presAssocID="{385D5B1A-A759-4881-9E7A-20B008B3D28F}" presName="negativeSpace" presStyleCnt="0"/>
      <dgm:spPr/>
    </dgm:pt>
    <dgm:pt modelId="{3A109842-3662-4C99-A991-76E335597C73}" type="pres">
      <dgm:prSet presAssocID="{385D5B1A-A759-4881-9E7A-20B008B3D28F}" presName="childText" presStyleLbl="conFgAcc1" presStyleIdx="1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09553D7A-6A84-4B41-ABAB-2AEE994BF677}" type="pres">
      <dgm:prSet presAssocID="{0044576F-A61F-484A-A708-079D3D43E6BA}" presName="spaceBetweenRectangles" presStyleCnt="0"/>
      <dgm:spPr/>
    </dgm:pt>
    <dgm:pt modelId="{8628C2BE-74D4-4096-BD94-A97B03C0259F}" type="pres">
      <dgm:prSet presAssocID="{5E1864C7-4A94-460C-AEE0-83FF8A6E5117}" presName="parentLin" presStyleCnt="0"/>
      <dgm:spPr/>
    </dgm:pt>
    <dgm:pt modelId="{7779AFC0-5DBE-431E-BA1D-FEE0E0F2F3D3}" type="pres">
      <dgm:prSet presAssocID="{5E1864C7-4A94-460C-AEE0-83FF8A6E5117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86594B80-4389-427C-BFFF-74D745AF6947}" type="pres">
      <dgm:prSet presAssocID="{5E1864C7-4A94-460C-AEE0-83FF8A6E511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8EEB2D-FDEE-4DCB-8C3C-41384E5FAF64}" type="pres">
      <dgm:prSet presAssocID="{5E1864C7-4A94-460C-AEE0-83FF8A6E5117}" presName="negativeSpace" presStyleCnt="0"/>
      <dgm:spPr/>
    </dgm:pt>
    <dgm:pt modelId="{65717FE6-3979-423C-BD94-A24E78F82804}" type="pres">
      <dgm:prSet presAssocID="{5E1864C7-4A94-460C-AEE0-83FF8A6E5117}" presName="childText" presStyleLbl="conFgAcc1" presStyleIdx="2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FA971333-3F20-4497-A013-4081B07CCA72}" type="pres">
      <dgm:prSet presAssocID="{F940280E-C785-4582-832D-0AEB660EC141}" presName="spaceBetweenRectangles" presStyleCnt="0"/>
      <dgm:spPr/>
    </dgm:pt>
    <dgm:pt modelId="{3736061E-F046-4FB7-A907-A21478F59F87}" type="pres">
      <dgm:prSet presAssocID="{88BB73FE-AF99-4ED4-81F1-76603D4AFF75}" presName="parentLin" presStyleCnt="0"/>
      <dgm:spPr/>
    </dgm:pt>
    <dgm:pt modelId="{EFD775C6-B65F-4085-B960-AA6690DF7FDC}" type="pres">
      <dgm:prSet presAssocID="{88BB73FE-AF99-4ED4-81F1-76603D4AFF75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1C3D87B7-AB11-405B-BC43-D91EE5E99BF8}" type="pres">
      <dgm:prSet presAssocID="{88BB73FE-AF99-4ED4-81F1-76603D4AFF7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910C3D-9ACC-4211-A6A2-C57DA5FD4ADC}" type="pres">
      <dgm:prSet presAssocID="{88BB73FE-AF99-4ED4-81F1-76603D4AFF75}" presName="negativeSpace" presStyleCnt="0"/>
      <dgm:spPr/>
    </dgm:pt>
    <dgm:pt modelId="{0312D9A8-B2B6-4AEB-90B3-741EF50B75B3}" type="pres">
      <dgm:prSet presAssocID="{88BB73FE-AF99-4ED4-81F1-76603D4AFF75}" presName="childText" presStyleLbl="conFgAcc1" presStyleIdx="3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BDC2D4E-7F0C-4C2A-9284-F96BDAEA7EE4}" type="pres">
      <dgm:prSet presAssocID="{45C318AC-E9CD-4149-B0B3-AD6ACB5BED6F}" presName="spaceBetweenRectangles" presStyleCnt="0"/>
      <dgm:spPr/>
    </dgm:pt>
    <dgm:pt modelId="{779DDEB9-8EEE-467A-8AB3-2B2C87E18CD4}" type="pres">
      <dgm:prSet presAssocID="{1C955D33-895C-4610-85B1-C3B388BE8DDB}" presName="parentLin" presStyleCnt="0"/>
      <dgm:spPr/>
    </dgm:pt>
    <dgm:pt modelId="{C24B8EDE-E66C-48D4-B0AA-02F3EA56CECF}" type="pres">
      <dgm:prSet presAssocID="{1C955D33-895C-4610-85B1-C3B388BE8DDB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EA3908A5-DEBB-4EBE-B39F-35E24F9672B9}" type="pres">
      <dgm:prSet presAssocID="{1C955D33-895C-4610-85B1-C3B388BE8DDB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33A79-4465-473D-BEA5-445DAAD5366F}" type="pres">
      <dgm:prSet presAssocID="{1C955D33-895C-4610-85B1-C3B388BE8DDB}" presName="negativeSpace" presStyleCnt="0"/>
      <dgm:spPr/>
    </dgm:pt>
    <dgm:pt modelId="{4C3019B1-3752-40A1-AC46-C6DDC7337956}" type="pres">
      <dgm:prSet presAssocID="{1C955D33-895C-4610-85B1-C3B388BE8DDB}" presName="childText" presStyleLbl="conFgAcc1" presStyleIdx="4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</dgm:ptLst>
  <dgm:cxnLst>
    <dgm:cxn modelId="{90729CA9-27BE-481F-9D61-C90D0E58EFF8}" type="presOf" srcId="{5E1864C7-4A94-460C-AEE0-83FF8A6E5117}" destId="{86594B80-4389-427C-BFFF-74D745AF6947}" srcOrd="1" destOrd="0" presId="urn:microsoft.com/office/officeart/2005/8/layout/list1"/>
    <dgm:cxn modelId="{76B6A04A-3C88-41A7-A105-B4960DAA96F9}" type="presOf" srcId="{385D5B1A-A759-4881-9E7A-20B008B3D28F}" destId="{5A961B44-06EC-45A3-93AD-838A16EB01A9}" srcOrd="0" destOrd="0" presId="urn:microsoft.com/office/officeart/2005/8/layout/list1"/>
    <dgm:cxn modelId="{1757B1A8-5B24-4C06-AF48-15412B51D093}" type="presOf" srcId="{1C955D33-895C-4610-85B1-C3B388BE8DDB}" destId="{EA3908A5-DEBB-4EBE-B39F-35E24F9672B9}" srcOrd="1" destOrd="0" presId="urn:microsoft.com/office/officeart/2005/8/layout/list1"/>
    <dgm:cxn modelId="{8F92A3AC-5C8E-4D92-BFB4-580B2177DBDA}" type="presOf" srcId="{5E1864C7-4A94-460C-AEE0-83FF8A6E5117}" destId="{7779AFC0-5DBE-431E-BA1D-FEE0E0F2F3D3}" srcOrd="0" destOrd="0" presId="urn:microsoft.com/office/officeart/2005/8/layout/list1"/>
    <dgm:cxn modelId="{D7D74D6E-9650-46D5-9B00-AD5979D5838D}" type="presOf" srcId="{88BB73FE-AF99-4ED4-81F1-76603D4AFF75}" destId="{EFD775C6-B65F-4085-B960-AA6690DF7FDC}" srcOrd="0" destOrd="0" presId="urn:microsoft.com/office/officeart/2005/8/layout/list1"/>
    <dgm:cxn modelId="{E76FCA74-9DD1-409E-A931-39246446796E}" type="presOf" srcId="{385D5B1A-A759-4881-9E7A-20B008B3D28F}" destId="{AEE24547-20DC-49DB-8373-E4334E63DB32}" srcOrd="1" destOrd="0" presId="urn:microsoft.com/office/officeart/2005/8/layout/list1"/>
    <dgm:cxn modelId="{0CA4A6A8-2AED-418E-A3A4-F89E915D47B9}" type="presOf" srcId="{D4A69E95-D25E-4FBC-AEF7-0585FC22F9B0}" destId="{569AB191-455B-4285-AA51-7B0F798E722D}" srcOrd="1" destOrd="0" presId="urn:microsoft.com/office/officeart/2005/8/layout/list1"/>
    <dgm:cxn modelId="{D7F1BE77-29D3-4712-8ED3-433EDE9EDC5C}" type="presOf" srcId="{88BB73FE-AF99-4ED4-81F1-76603D4AFF75}" destId="{1C3D87B7-AB11-405B-BC43-D91EE5E99BF8}" srcOrd="1" destOrd="0" presId="urn:microsoft.com/office/officeart/2005/8/layout/list1"/>
    <dgm:cxn modelId="{7A79CAC5-9668-4A0A-B837-E443F9013335}" type="presOf" srcId="{1C955D33-895C-4610-85B1-C3B388BE8DDB}" destId="{C24B8EDE-E66C-48D4-B0AA-02F3EA56CECF}" srcOrd="0" destOrd="0" presId="urn:microsoft.com/office/officeart/2005/8/layout/list1"/>
    <dgm:cxn modelId="{E4DD44D5-8DBE-4240-841E-84C59D248F7A}" srcId="{0BB1E132-9BA6-4652-AA25-43CE69304C47}" destId="{5E1864C7-4A94-460C-AEE0-83FF8A6E5117}" srcOrd="2" destOrd="0" parTransId="{8AD37281-648D-4721-BE9B-1AE6B54E29C5}" sibTransId="{F940280E-C785-4582-832D-0AEB660EC141}"/>
    <dgm:cxn modelId="{CD811B53-EF07-4BCC-BE54-899E8F712284}" type="presOf" srcId="{0BB1E132-9BA6-4652-AA25-43CE69304C47}" destId="{29290EE8-30BA-47D6-B343-3D0AC364DAF0}" srcOrd="0" destOrd="0" presId="urn:microsoft.com/office/officeart/2005/8/layout/list1"/>
    <dgm:cxn modelId="{E530B525-596E-411B-B8A1-F13AFEE2504E}" type="presOf" srcId="{D4A69E95-D25E-4FBC-AEF7-0585FC22F9B0}" destId="{E82DAAF6-3745-4CF1-A8BD-272518FEAC58}" srcOrd="0" destOrd="0" presId="urn:microsoft.com/office/officeart/2005/8/layout/list1"/>
    <dgm:cxn modelId="{E1E5019D-4AA3-474D-AC1D-96A622468D7F}" srcId="{0BB1E132-9BA6-4652-AA25-43CE69304C47}" destId="{1C955D33-895C-4610-85B1-C3B388BE8DDB}" srcOrd="4" destOrd="0" parTransId="{D6AABC4A-91BB-4467-B1A0-F0FACFF00B51}" sibTransId="{BE27B379-9EDF-439C-9CAD-3A34056B14B2}"/>
    <dgm:cxn modelId="{3C84E9B3-D9BC-489C-8A60-58DD5B1ABB71}" srcId="{0BB1E132-9BA6-4652-AA25-43CE69304C47}" destId="{88BB73FE-AF99-4ED4-81F1-76603D4AFF75}" srcOrd="3" destOrd="0" parTransId="{97FB2DEF-251B-4242-A3B5-9063B42A63BE}" sibTransId="{45C318AC-E9CD-4149-B0B3-AD6ACB5BED6F}"/>
    <dgm:cxn modelId="{BCCB6E0A-1F94-49B1-8291-AAF0E8B4A577}" srcId="{0BB1E132-9BA6-4652-AA25-43CE69304C47}" destId="{385D5B1A-A759-4881-9E7A-20B008B3D28F}" srcOrd="1" destOrd="0" parTransId="{3B7C3E35-1C81-46E9-9AB6-B7DE5EF20092}" sibTransId="{0044576F-A61F-484A-A708-079D3D43E6BA}"/>
    <dgm:cxn modelId="{9933E323-F4D4-405A-B673-F5E5E656F8D8}" srcId="{0BB1E132-9BA6-4652-AA25-43CE69304C47}" destId="{D4A69E95-D25E-4FBC-AEF7-0585FC22F9B0}" srcOrd="0" destOrd="0" parTransId="{C0A9FD68-41AE-4CD1-B8FF-68A9137DCB50}" sibTransId="{7753B968-12A4-48B0-9BD8-C248B1F50A28}"/>
    <dgm:cxn modelId="{087DB83A-6C99-4EA9-904B-EC38CDE7B2AE}" type="presParOf" srcId="{29290EE8-30BA-47D6-B343-3D0AC364DAF0}" destId="{78EF2103-719B-4D22-9B20-538AE8D01A9B}" srcOrd="0" destOrd="0" presId="urn:microsoft.com/office/officeart/2005/8/layout/list1"/>
    <dgm:cxn modelId="{1B96D3C1-7174-4F5D-8C52-99C950AC9834}" type="presParOf" srcId="{78EF2103-719B-4D22-9B20-538AE8D01A9B}" destId="{E82DAAF6-3745-4CF1-A8BD-272518FEAC58}" srcOrd="0" destOrd="0" presId="urn:microsoft.com/office/officeart/2005/8/layout/list1"/>
    <dgm:cxn modelId="{9EF75624-6B50-4571-BF64-256FF168A157}" type="presParOf" srcId="{78EF2103-719B-4D22-9B20-538AE8D01A9B}" destId="{569AB191-455B-4285-AA51-7B0F798E722D}" srcOrd="1" destOrd="0" presId="urn:microsoft.com/office/officeart/2005/8/layout/list1"/>
    <dgm:cxn modelId="{B56F3CD2-7964-4CC2-ACD0-1405B886B0EC}" type="presParOf" srcId="{29290EE8-30BA-47D6-B343-3D0AC364DAF0}" destId="{E9B191A7-8D11-4F64-925C-1A66448C0F52}" srcOrd="1" destOrd="0" presId="urn:microsoft.com/office/officeart/2005/8/layout/list1"/>
    <dgm:cxn modelId="{C40A2AA3-8465-499B-983D-58E14C01B27A}" type="presParOf" srcId="{29290EE8-30BA-47D6-B343-3D0AC364DAF0}" destId="{19FD646E-FB3E-4698-A0CC-D07DDB995559}" srcOrd="2" destOrd="0" presId="urn:microsoft.com/office/officeart/2005/8/layout/list1"/>
    <dgm:cxn modelId="{A3D39FA6-3831-438D-B084-9FD0A99E10BF}" type="presParOf" srcId="{29290EE8-30BA-47D6-B343-3D0AC364DAF0}" destId="{AE3295C5-EF18-4D6D-ACB4-CA78CCCBB14B}" srcOrd="3" destOrd="0" presId="urn:microsoft.com/office/officeart/2005/8/layout/list1"/>
    <dgm:cxn modelId="{7CCDED37-4EE4-40DD-B970-0154FB5E4BB8}" type="presParOf" srcId="{29290EE8-30BA-47D6-B343-3D0AC364DAF0}" destId="{6018EAE8-14EA-45D0-A532-BDF4B2DF1C2A}" srcOrd="4" destOrd="0" presId="urn:microsoft.com/office/officeart/2005/8/layout/list1"/>
    <dgm:cxn modelId="{9784A821-CB01-490C-870E-E265A03CA62A}" type="presParOf" srcId="{6018EAE8-14EA-45D0-A532-BDF4B2DF1C2A}" destId="{5A961B44-06EC-45A3-93AD-838A16EB01A9}" srcOrd="0" destOrd="0" presId="urn:microsoft.com/office/officeart/2005/8/layout/list1"/>
    <dgm:cxn modelId="{728A89C7-EB0E-4F99-AAA1-5A25078FFE10}" type="presParOf" srcId="{6018EAE8-14EA-45D0-A532-BDF4B2DF1C2A}" destId="{AEE24547-20DC-49DB-8373-E4334E63DB32}" srcOrd="1" destOrd="0" presId="urn:microsoft.com/office/officeart/2005/8/layout/list1"/>
    <dgm:cxn modelId="{8FA10271-48A2-4431-8106-23D129CA94A3}" type="presParOf" srcId="{29290EE8-30BA-47D6-B343-3D0AC364DAF0}" destId="{F62A9286-1C26-458C-9DC1-1C726AA6AC13}" srcOrd="5" destOrd="0" presId="urn:microsoft.com/office/officeart/2005/8/layout/list1"/>
    <dgm:cxn modelId="{0CD34ADC-423F-4DB9-9238-4D8BE7822EAE}" type="presParOf" srcId="{29290EE8-30BA-47D6-B343-3D0AC364DAF0}" destId="{3A109842-3662-4C99-A991-76E335597C73}" srcOrd="6" destOrd="0" presId="urn:microsoft.com/office/officeart/2005/8/layout/list1"/>
    <dgm:cxn modelId="{275AA203-5DBF-4D9C-8E3B-00E0A287D2C8}" type="presParOf" srcId="{29290EE8-30BA-47D6-B343-3D0AC364DAF0}" destId="{09553D7A-6A84-4B41-ABAB-2AEE994BF677}" srcOrd="7" destOrd="0" presId="urn:microsoft.com/office/officeart/2005/8/layout/list1"/>
    <dgm:cxn modelId="{C8A82324-1F41-455E-9B3A-DEC53166230E}" type="presParOf" srcId="{29290EE8-30BA-47D6-B343-3D0AC364DAF0}" destId="{8628C2BE-74D4-4096-BD94-A97B03C0259F}" srcOrd="8" destOrd="0" presId="urn:microsoft.com/office/officeart/2005/8/layout/list1"/>
    <dgm:cxn modelId="{F1E30275-DD07-4724-B751-68C916EDB01B}" type="presParOf" srcId="{8628C2BE-74D4-4096-BD94-A97B03C0259F}" destId="{7779AFC0-5DBE-431E-BA1D-FEE0E0F2F3D3}" srcOrd="0" destOrd="0" presId="urn:microsoft.com/office/officeart/2005/8/layout/list1"/>
    <dgm:cxn modelId="{1B70A9EB-2793-46B5-9A5C-1F07E24D9638}" type="presParOf" srcId="{8628C2BE-74D4-4096-BD94-A97B03C0259F}" destId="{86594B80-4389-427C-BFFF-74D745AF6947}" srcOrd="1" destOrd="0" presId="urn:microsoft.com/office/officeart/2005/8/layout/list1"/>
    <dgm:cxn modelId="{ECF518F9-C27A-4A85-8A28-D93EA7C517A2}" type="presParOf" srcId="{29290EE8-30BA-47D6-B343-3D0AC364DAF0}" destId="{C18EEB2D-FDEE-4DCB-8C3C-41384E5FAF64}" srcOrd="9" destOrd="0" presId="urn:microsoft.com/office/officeart/2005/8/layout/list1"/>
    <dgm:cxn modelId="{FB9401FA-2A8A-4652-88E9-0EB42968B386}" type="presParOf" srcId="{29290EE8-30BA-47D6-B343-3D0AC364DAF0}" destId="{65717FE6-3979-423C-BD94-A24E78F82804}" srcOrd="10" destOrd="0" presId="urn:microsoft.com/office/officeart/2005/8/layout/list1"/>
    <dgm:cxn modelId="{3098EF28-91EE-4812-B13C-EEFFA7785541}" type="presParOf" srcId="{29290EE8-30BA-47D6-B343-3D0AC364DAF0}" destId="{FA971333-3F20-4497-A013-4081B07CCA72}" srcOrd="11" destOrd="0" presId="urn:microsoft.com/office/officeart/2005/8/layout/list1"/>
    <dgm:cxn modelId="{910A2812-D049-4F39-8242-D175213221FC}" type="presParOf" srcId="{29290EE8-30BA-47D6-B343-3D0AC364DAF0}" destId="{3736061E-F046-4FB7-A907-A21478F59F87}" srcOrd="12" destOrd="0" presId="urn:microsoft.com/office/officeart/2005/8/layout/list1"/>
    <dgm:cxn modelId="{B489B4CE-C9C2-45CC-A676-223E7F134812}" type="presParOf" srcId="{3736061E-F046-4FB7-A907-A21478F59F87}" destId="{EFD775C6-B65F-4085-B960-AA6690DF7FDC}" srcOrd="0" destOrd="0" presId="urn:microsoft.com/office/officeart/2005/8/layout/list1"/>
    <dgm:cxn modelId="{0CBD093E-D82E-49AF-B8BA-69934EFDE108}" type="presParOf" srcId="{3736061E-F046-4FB7-A907-A21478F59F87}" destId="{1C3D87B7-AB11-405B-BC43-D91EE5E99BF8}" srcOrd="1" destOrd="0" presId="urn:microsoft.com/office/officeart/2005/8/layout/list1"/>
    <dgm:cxn modelId="{DDD8C347-FDB1-4DE7-A0AE-0705CB9515C7}" type="presParOf" srcId="{29290EE8-30BA-47D6-B343-3D0AC364DAF0}" destId="{C2910C3D-9ACC-4211-A6A2-C57DA5FD4ADC}" srcOrd="13" destOrd="0" presId="urn:microsoft.com/office/officeart/2005/8/layout/list1"/>
    <dgm:cxn modelId="{EB6F3F9F-7A36-4A50-BAA4-8D387FCF4D5A}" type="presParOf" srcId="{29290EE8-30BA-47D6-B343-3D0AC364DAF0}" destId="{0312D9A8-B2B6-4AEB-90B3-741EF50B75B3}" srcOrd="14" destOrd="0" presId="urn:microsoft.com/office/officeart/2005/8/layout/list1"/>
    <dgm:cxn modelId="{2D904710-DDD2-4223-BC77-8FDF30CD2050}" type="presParOf" srcId="{29290EE8-30BA-47D6-B343-3D0AC364DAF0}" destId="{ABDC2D4E-7F0C-4C2A-9284-F96BDAEA7EE4}" srcOrd="15" destOrd="0" presId="urn:microsoft.com/office/officeart/2005/8/layout/list1"/>
    <dgm:cxn modelId="{11C5C0C9-4248-4988-8D6E-08291D380838}" type="presParOf" srcId="{29290EE8-30BA-47D6-B343-3D0AC364DAF0}" destId="{779DDEB9-8EEE-467A-8AB3-2B2C87E18CD4}" srcOrd="16" destOrd="0" presId="urn:microsoft.com/office/officeart/2005/8/layout/list1"/>
    <dgm:cxn modelId="{15D24FBF-8D72-49B7-B351-C27CACB42091}" type="presParOf" srcId="{779DDEB9-8EEE-467A-8AB3-2B2C87E18CD4}" destId="{C24B8EDE-E66C-48D4-B0AA-02F3EA56CECF}" srcOrd="0" destOrd="0" presId="urn:microsoft.com/office/officeart/2005/8/layout/list1"/>
    <dgm:cxn modelId="{BDEE19C1-6D1C-4DED-BD38-88BEA55A4575}" type="presParOf" srcId="{779DDEB9-8EEE-467A-8AB3-2B2C87E18CD4}" destId="{EA3908A5-DEBB-4EBE-B39F-35E24F9672B9}" srcOrd="1" destOrd="0" presId="urn:microsoft.com/office/officeart/2005/8/layout/list1"/>
    <dgm:cxn modelId="{C142E039-EA38-4C2E-8C4E-7367F9ED468C}" type="presParOf" srcId="{29290EE8-30BA-47D6-B343-3D0AC364DAF0}" destId="{D0233A79-4465-473D-BEA5-445DAAD5366F}" srcOrd="17" destOrd="0" presId="urn:microsoft.com/office/officeart/2005/8/layout/list1"/>
    <dgm:cxn modelId="{B672F04F-F013-4FB3-90B9-378D5E95B88D}" type="presParOf" srcId="{29290EE8-30BA-47D6-B343-3D0AC364DAF0}" destId="{4C3019B1-3752-40A1-AC46-C6DDC733795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B1E132-9BA6-4652-AA25-43CE69304C47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A69E95-D25E-4FBC-AEF7-0585FC22F9B0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Данные эксперимента</a:t>
          </a:r>
          <a:endParaRPr lang="ru-RU" sz="2800" dirty="0">
            <a:solidFill>
              <a:schemeClr val="tx1"/>
            </a:solidFill>
          </a:endParaRPr>
        </a:p>
      </dgm:t>
    </dgm:pt>
    <dgm:pt modelId="{C0A9FD68-41AE-4CD1-B8FF-68A9137DCB50}" type="parTrans" cxnId="{9933E323-F4D4-405A-B673-F5E5E656F8D8}">
      <dgm:prSet/>
      <dgm:spPr/>
      <dgm:t>
        <a:bodyPr/>
        <a:lstStyle/>
        <a:p>
          <a:endParaRPr lang="ru-RU"/>
        </a:p>
      </dgm:t>
    </dgm:pt>
    <dgm:pt modelId="{7753B968-12A4-48B0-9BD8-C248B1F50A28}" type="sibTrans" cxnId="{9933E323-F4D4-405A-B673-F5E5E656F8D8}">
      <dgm:prSet/>
      <dgm:spPr/>
      <dgm:t>
        <a:bodyPr/>
        <a:lstStyle/>
        <a:p>
          <a:endParaRPr lang="ru-RU"/>
        </a:p>
      </dgm:t>
    </dgm:pt>
    <dgm:pt modelId="{385D5B1A-A759-4881-9E7A-20B008B3D28F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Теоретические основы</a:t>
          </a:r>
          <a:endParaRPr lang="ru-RU" sz="2800" dirty="0">
            <a:solidFill>
              <a:schemeClr val="tx1"/>
            </a:solidFill>
          </a:endParaRPr>
        </a:p>
      </dgm:t>
    </dgm:pt>
    <dgm:pt modelId="{3B7C3E35-1C81-46E9-9AB6-B7DE5EF20092}" type="parTrans" cxnId="{BCCB6E0A-1F94-49B1-8291-AAF0E8B4A577}">
      <dgm:prSet/>
      <dgm:spPr/>
      <dgm:t>
        <a:bodyPr/>
        <a:lstStyle/>
        <a:p>
          <a:endParaRPr lang="ru-RU"/>
        </a:p>
      </dgm:t>
    </dgm:pt>
    <dgm:pt modelId="{0044576F-A61F-484A-A708-079D3D43E6BA}" type="sibTrans" cxnId="{BCCB6E0A-1F94-49B1-8291-AAF0E8B4A577}">
      <dgm:prSet/>
      <dgm:spPr/>
      <dgm:t>
        <a:bodyPr/>
        <a:lstStyle/>
        <a:p>
          <a:endParaRPr lang="ru-RU"/>
        </a:p>
      </dgm:t>
    </dgm:pt>
    <dgm:pt modelId="{5E1864C7-4A94-460C-AEE0-83FF8A6E5117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солей</a:t>
          </a:r>
          <a:endParaRPr lang="ru-RU" sz="2800" dirty="0">
            <a:solidFill>
              <a:schemeClr val="tx1"/>
            </a:solidFill>
          </a:endParaRPr>
        </a:p>
      </dgm:t>
    </dgm:pt>
    <dgm:pt modelId="{8AD37281-648D-4721-BE9B-1AE6B54E29C5}" type="parTrans" cxnId="{E4DD44D5-8DBE-4240-841E-84C59D248F7A}">
      <dgm:prSet/>
      <dgm:spPr/>
      <dgm:t>
        <a:bodyPr/>
        <a:lstStyle/>
        <a:p>
          <a:endParaRPr lang="ru-RU"/>
        </a:p>
      </dgm:t>
    </dgm:pt>
    <dgm:pt modelId="{F940280E-C785-4582-832D-0AEB660EC141}" type="sibTrans" cxnId="{E4DD44D5-8DBE-4240-841E-84C59D248F7A}">
      <dgm:prSet/>
      <dgm:spPr/>
      <dgm:t>
        <a:bodyPr/>
        <a:lstStyle/>
        <a:p>
          <a:endParaRPr lang="ru-RU"/>
        </a:p>
      </dgm:t>
    </dgm:pt>
    <dgm:pt modelId="{88BB73FE-AF99-4ED4-81F1-76603D4AFF75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гидролиза</a:t>
          </a:r>
          <a:endParaRPr lang="ru-RU" sz="2800" dirty="0">
            <a:solidFill>
              <a:schemeClr val="tx1"/>
            </a:solidFill>
          </a:endParaRPr>
        </a:p>
      </dgm:t>
    </dgm:pt>
    <dgm:pt modelId="{97FB2DEF-251B-4242-A3B5-9063B42A63BE}" type="parTrans" cxnId="{3C84E9B3-D9BC-489C-8A60-58DD5B1ABB71}">
      <dgm:prSet/>
      <dgm:spPr/>
      <dgm:t>
        <a:bodyPr/>
        <a:lstStyle/>
        <a:p>
          <a:endParaRPr lang="ru-RU"/>
        </a:p>
      </dgm:t>
    </dgm:pt>
    <dgm:pt modelId="{45C318AC-E9CD-4149-B0B3-AD6ACB5BED6F}" type="sibTrans" cxnId="{3C84E9B3-D9BC-489C-8A60-58DD5B1ABB71}">
      <dgm:prSet/>
      <dgm:spPr/>
      <dgm:t>
        <a:bodyPr/>
        <a:lstStyle/>
        <a:p>
          <a:endParaRPr lang="ru-RU"/>
        </a:p>
      </dgm:t>
    </dgm:pt>
    <dgm:pt modelId="{1C955D33-895C-4610-85B1-C3B388BE8DDB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Проверка знаний</a:t>
          </a:r>
          <a:endParaRPr lang="ru-RU" sz="2800" dirty="0">
            <a:solidFill>
              <a:schemeClr val="tx1"/>
            </a:solidFill>
          </a:endParaRPr>
        </a:p>
      </dgm:t>
    </dgm:pt>
    <dgm:pt modelId="{D6AABC4A-91BB-4467-B1A0-F0FACFF00B51}" type="parTrans" cxnId="{E1E5019D-4AA3-474D-AC1D-96A622468D7F}">
      <dgm:prSet/>
      <dgm:spPr/>
      <dgm:t>
        <a:bodyPr/>
        <a:lstStyle/>
        <a:p>
          <a:endParaRPr lang="ru-RU"/>
        </a:p>
      </dgm:t>
    </dgm:pt>
    <dgm:pt modelId="{BE27B379-9EDF-439C-9CAD-3A34056B14B2}" type="sibTrans" cxnId="{E1E5019D-4AA3-474D-AC1D-96A622468D7F}">
      <dgm:prSet/>
      <dgm:spPr/>
      <dgm:t>
        <a:bodyPr/>
        <a:lstStyle/>
        <a:p>
          <a:endParaRPr lang="ru-RU"/>
        </a:p>
      </dgm:t>
    </dgm:pt>
    <dgm:pt modelId="{29290EE8-30BA-47D6-B343-3D0AC364DAF0}" type="pres">
      <dgm:prSet presAssocID="{0BB1E132-9BA6-4652-AA25-43CE69304C4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EF2103-719B-4D22-9B20-538AE8D01A9B}" type="pres">
      <dgm:prSet presAssocID="{D4A69E95-D25E-4FBC-AEF7-0585FC22F9B0}" presName="parentLin" presStyleCnt="0"/>
      <dgm:spPr/>
    </dgm:pt>
    <dgm:pt modelId="{E82DAAF6-3745-4CF1-A8BD-272518FEAC58}" type="pres">
      <dgm:prSet presAssocID="{D4A69E95-D25E-4FBC-AEF7-0585FC22F9B0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69AB191-455B-4285-AA51-7B0F798E722D}" type="pres">
      <dgm:prSet presAssocID="{D4A69E95-D25E-4FBC-AEF7-0585FC22F9B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B191A7-8D11-4F64-925C-1A66448C0F52}" type="pres">
      <dgm:prSet presAssocID="{D4A69E95-D25E-4FBC-AEF7-0585FC22F9B0}" presName="negativeSpace" presStyleCnt="0"/>
      <dgm:spPr/>
    </dgm:pt>
    <dgm:pt modelId="{19FD646E-FB3E-4698-A0CC-D07DDB995559}" type="pres">
      <dgm:prSet presAssocID="{D4A69E95-D25E-4FBC-AEF7-0585FC22F9B0}" presName="childText" presStyleLbl="conFgAcc1" presStyleIdx="0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E3295C5-EF18-4D6D-ACB4-CA78CCCBB14B}" type="pres">
      <dgm:prSet presAssocID="{7753B968-12A4-48B0-9BD8-C248B1F50A28}" presName="spaceBetweenRectangles" presStyleCnt="0"/>
      <dgm:spPr/>
    </dgm:pt>
    <dgm:pt modelId="{6018EAE8-14EA-45D0-A532-BDF4B2DF1C2A}" type="pres">
      <dgm:prSet presAssocID="{385D5B1A-A759-4881-9E7A-20B008B3D28F}" presName="parentLin" presStyleCnt="0"/>
      <dgm:spPr/>
    </dgm:pt>
    <dgm:pt modelId="{5A961B44-06EC-45A3-93AD-838A16EB01A9}" type="pres">
      <dgm:prSet presAssocID="{385D5B1A-A759-4881-9E7A-20B008B3D28F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AEE24547-20DC-49DB-8373-E4334E63DB32}" type="pres">
      <dgm:prSet presAssocID="{385D5B1A-A759-4881-9E7A-20B008B3D28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2A9286-1C26-458C-9DC1-1C726AA6AC13}" type="pres">
      <dgm:prSet presAssocID="{385D5B1A-A759-4881-9E7A-20B008B3D28F}" presName="negativeSpace" presStyleCnt="0"/>
      <dgm:spPr/>
    </dgm:pt>
    <dgm:pt modelId="{3A109842-3662-4C99-A991-76E335597C73}" type="pres">
      <dgm:prSet presAssocID="{385D5B1A-A759-4881-9E7A-20B008B3D28F}" presName="childText" presStyleLbl="conFgAcc1" presStyleIdx="1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09553D7A-6A84-4B41-ABAB-2AEE994BF677}" type="pres">
      <dgm:prSet presAssocID="{0044576F-A61F-484A-A708-079D3D43E6BA}" presName="spaceBetweenRectangles" presStyleCnt="0"/>
      <dgm:spPr/>
    </dgm:pt>
    <dgm:pt modelId="{8628C2BE-74D4-4096-BD94-A97B03C0259F}" type="pres">
      <dgm:prSet presAssocID="{5E1864C7-4A94-460C-AEE0-83FF8A6E5117}" presName="parentLin" presStyleCnt="0"/>
      <dgm:spPr/>
    </dgm:pt>
    <dgm:pt modelId="{7779AFC0-5DBE-431E-BA1D-FEE0E0F2F3D3}" type="pres">
      <dgm:prSet presAssocID="{5E1864C7-4A94-460C-AEE0-83FF8A6E5117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86594B80-4389-427C-BFFF-74D745AF6947}" type="pres">
      <dgm:prSet presAssocID="{5E1864C7-4A94-460C-AEE0-83FF8A6E511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8EEB2D-FDEE-4DCB-8C3C-41384E5FAF64}" type="pres">
      <dgm:prSet presAssocID="{5E1864C7-4A94-460C-AEE0-83FF8A6E5117}" presName="negativeSpace" presStyleCnt="0"/>
      <dgm:spPr/>
    </dgm:pt>
    <dgm:pt modelId="{65717FE6-3979-423C-BD94-A24E78F82804}" type="pres">
      <dgm:prSet presAssocID="{5E1864C7-4A94-460C-AEE0-83FF8A6E5117}" presName="childText" presStyleLbl="conFgAcc1" presStyleIdx="2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FA971333-3F20-4497-A013-4081B07CCA72}" type="pres">
      <dgm:prSet presAssocID="{F940280E-C785-4582-832D-0AEB660EC141}" presName="spaceBetweenRectangles" presStyleCnt="0"/>
      <dgm:spPr/>
    </dgm:pt>
    <dgm:pt modelId="{3736061E-F046-4FB7-A907-A21478F59F87}" type="pres">
      <dgm:prSet presAssocID="{88BB73FE-AF99-4ED4-81F1-76603D4AFF75}" presName="parentLin" presStyleCnt="0"/>
      <dgm:spPr/>
    </dgm:pt>
    <dgm:pt modelId="{EFD775C6-B65F-4085-B960-AA6690DF7FDC}" type="pres">
      <dgm:prSet presAssocID="{88BB73FE-AF99-4ED4-81F1-76603D4AFF75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1C3D87B7-AB11-405B-BC43-D91EE5E99BF8}" type="pres">
      <dgm:prSet presAssocID="{88BB73FE-AF99-4ED4-81F1-76603D4AFF7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910C3D-9ACC-4211-A6A2-C57DA5FD4ADC}" type="pres">
      <dgm:prSet presAssocID="{88BB73FE-AF99-4ED4-81F1-76603D4AFF75}" presName="negativeSpace" presStyleCnt="0"/>
      <dgm:spPr/>
    </dgm:pt>
    <dgm:pt modelId="{0312D9A8-B2B6-4AEB-90B3-741EF50B75B3}" type="pres">
      <dgm:prSet presAssocID="{88BB73FE-AF99-4ED4-81F1-76603D4AFF75}" presName="childText" presStyleLbl="conFgAcc1" presStyleIdx="3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BDC2D4E-7F0C-4C2A-9284-F96BDAEA7EE4}" type="pres">
      <dgm:prSet presAssocID="{45C318AC-E9CD-4149-B0B3-AD6ACB5BED6F}" presName="spaceBetweenRectangles" presStyleCnt="0"/>
      <dgm:spPr/>
    </dgm:pt>
    <dgm:pt modelId="{779DDEB9-8EEE-467A-8AB3-2B2C87E18CD4}" type="pres">
      <dgm:prSet presAssocID="{1C955D33-895C-4610-85B1-C3B388BE8DDB}" presName="parentLin" presStyleCnt="0"/>
      <dgm:spPr/>
    </dgm:pt>
    <dgm:pt modelId="{C24B8EDE-E66C-48D4-B0AA-02F3EA56CECF}" type="pres">
      <dgm:prSet presAssocID="{1C955D33-895C-4610-85B1-C3B388BE8DDB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EA3908A5-DEBB-4EBE-B39F-35E24F9672B9}" type="pres">
      <dgm:prSet presAssocID="{1C955D33-895C-4610-85B1-C3B388BE8DDB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33A79-4465-473D-BEA5-445DAAD5366F}" type="pres">
      <dgm:prSet presAssocID="{1C955D33-895C-4610-85B1-C3B388BE8DDB}" presName="negativeSpace" presStyleCnt="0"/>
      <dgm:spPr/>
    </dgm:pt>
    <dgm:pt modelId="{4C3019B1-3752-40A1-AC46-C6DDC7337956}" type="pres">
      <dgm:prSet presAssocID="{1C955D33-895C-4610-85B1-C3B388BE8DDB}" presName="childText" presStyleLbl="conFgAcc1" presStyleIdx="4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</dgm:ptLst>
  <dgm:cxnLst>
    <dgm:cxn modelId="{90729CA9-27BE-481F-9D61-C90D0E58EFF8}" type="presOf" srcId="{5E1864C7-4A94-460C-AEE0-83FF8A6E5117}" destId="{86594B80-4389-427C-BFFF-74D745AF6947}" srcOrd="1" destOrd="0" presId="urn:microsoft.com/office/officeart/2005/8/layout/list1"/>
    <dgm:cxn modelId="{76B6A04A-3C88-41A7-A105-B4960DAA96F9}" type="presOf" srcId="{385D5B1A-A759-4881-9E7A-20B008B3D28F}" destId="{5A961B44-06EC-45A3-93AD-838A16EB01A9}" srcOrd="0" destOrd="0" presId="urn:microsoft.com/office/officeart/2005/8/layout/list1"/>
    <dgm:cxn modelId="{1757B1A8-5B24-4C06-AF48-15412B51D093}" type="presOf" srcId="{1C955D33-895C-4610-85B1-C3B388BE8DDB}" destId="{EA3908A5-DEBB-4EBE-B39F-35E24F9672B9}" srcOrd="1" destOrd="0" presId="urn:microsoft.com/office/officeart/2005/8/layout/list1"/>
    <dgm:cxn modelId="{8F92A3AC-5C8E-4D92-BFB4-580B2177DBDA}" type="presOf" srcId="{5E1864C7-4A94-460C-AEE0-83FF8A6E5117}" destId="{7779AFC0-5DBE-431E-BA1D-FEE0E0F2F3D3}" srcOrd="0" destOrd="0" presId="urn:microsoft.com/office/officeart/2005/8/layout/list1"/>
    <dgm:cxn modelId="{D7D74D6E-9650-46D5-9B00-AD5979D5838D}" type="presOf" srcId="{88BB73FE-AF99-4ED4-81F1-76603D4AFF75}" destId="{EFD775C6-B65F-4085-B960-AA6690DF7FDC}" srcOrd="0" destOrd="0" presId="urn:microsoft.com/office/officeart/2005/8/layout/list1"/>
    <dgm:cxn modelId="{E76FCA74-9DD1-409E-A931-39246446796E}" type="presOf" srcId="{385D5B1A-A759-4881-9E7A-20B008B3D28F}" destId="{AEE24547-20DC-49DB-8373-E4334E63DB32}" srcOrd="1" destOrd="0" presId="urn:microsoft.com/office/officeart/2005/8/layout/list1"/>
    <dgm:cxn modelId="{0CA4A6A8-2AED-418E-A3A4-F89E915D47B9}" type="presOf" srcId="{D4A69E95-D25E-4FBC-AEF7-0585FC22F9B0}" destId="{569AB191-455B-4285-AA51-7B0F798E722D}" srcOrd="1" destOrd="0" presId="urn:microsoft.com/office/officeart/2005/8/layout/list1"/>
    <dgm:cxn modelId="{D7F1BE77-29D3-4712-8ED3-433EDE9EDC5C}" type="presOf" srcId="{88BB73FE-AF99-4ED4-81F1-76603D4AFF75}" destId="{1C3D87B7-AB11-405B-BC43-D91EE5E99BF8}" srcOrd="1" destOrd="0" presId="urn:microsoft.com/office/officeart/2005/8/layout/list1"/>
    <dgm:cxn modelId="{7A79CAC5-9668-4A0A-B837-E443F9013335}" type="presOf" srcId="{1C955D33-895C-4610-85B1-C3B388BE8DDB}" destId="{C24B8EDE-E66C-48D4-B0AA-02F3EA56CECF}" srcOrd="0" destOrd="0" presId="urn:microsoft.com/office/officeart/2005/8/layout/list1"/>
    <dgm:cxn modelId="{E4DD44D5-8DBE-4240-841E-84C59D248F7A}" srcId="{0BB1E132-9BA6-4652-AA25-43CE69304C47}" destId="{5E1864C7-4A94-460C-AEE0-83FF8A6E5117}" srcOrd="2" destOrd="0" parTransId="{8AD37281-648D-4721-BE9B-1AE6B54E29C5}" sibTransId="{F940280E-C785-4582-832D-0AEB660EC141}"/>
    <dgm:cxn modelId="{CD811B53-EF07-4BCC-BE54-899E8F712284}" type="presOf" srcId="{0BB1E132-9BA6-4652-AA25-43CE69304C47}" destId="{29290EE8-30BA-47D6-B343-3D0AC364DAF0}" srcOrd="0" destOrd="0" presId="urn:microsoft.com/office/officeart/2005/8/layout/list1"/>
    <dgm:cxn modelId="{E530B525-596E-411B-B8A1-F13AFEE2504E}" type="presOf" srcId="{D4A69E95-D25E-4FBC-AEF7-0585FC22F9B0}" destId="{E82DAAF6-3745-4CF1-A8BD-272518FEAC58}" srcOrd="0" destOrd="0" presId="urn:microsoft.com/office/officeart/2005/8/layout/list1"/>
    <dgm:cxn modelId="{E1E5019D-4AA3-474D-AC1D-96A622468D7F}" srcId="{0BB1E132-9BA6-4652-AA25-43CE69304C47}" destId="{1C955D33-895C-4610-85B1-C3B388BE8DDB}" srcOrd="4" destOrd="0" parTransId="{D6AABC4A-91BB-4467-B1A0-F0FACFF00B51}" sibTransId="{BE27B379-9EDF-439C-9CAD-3A34056B14B2}"/>
    <dgm:cxn modelId="{3C84E9B3-D9BC-489C-8A60-58DD5B1ABB71}" srcId="{0BB1E132-9BA6-4652-AA25-43CE69304C47}" destId="{88BB73FE-AF99-4ED4-81F1-76603D4AFF75}" srcOrd="3" destOrd="0" parTransId="{97FB2DEF-251B-4242-A3B5-9063B42A63BE}" sibTransId="{45C318AC-E9CD-4149-B0B3-AD6ACB5BED6F}"/>
    <dgm:cxn modelId="{BCCB6E0A-1F94-49B1-8291-AAF0E8B4A577}" srcId="{0BB1E132-9BA6-4652-AA25-43CE69304C47}" destId="{385D5B1A-A759-4881-9E7A-20B008B3D28F}" srcOrd="1" destOrd="0" parTransId="{3B7C3E35-1C81-46E9-9AB6-B7DE5EF20092}" sibTransId="{0044576F-A61F-484A-A708-079D3D43E6BA}"/>
    <dgm:cxn modelId="{9933E323-F4D4-405A-B673-F5E5E656F8D8}" srcId="{0BB1E132-9BA6-4652-AA25-43CE69304C47}" destId="{D4A69E95-D25E-4FBC-AEF7-0585FC22F9B0}" srcOrd="0" destOrd="0" parTransId="{C0A9FD68-41AE-4CD1-B8FF-68A9137DCB50}" sibTransId="{7753B968-12A4-48B0-9BD8-C248B1F50A28}"/>
    <dgm:cxn modelId="{087DB83A-6C99-4EA9-904B-EC38CDE7B2AE}" type="presParOf" srcId="{29290EE8-30BA-47D6-B343-3D0AC364DAF0}" destId="{78EF2103-719B-4D22-9B20-538AE8D01A9B}" srcOrd="0" destOrd="0" presId="urn:microsoft.com/office/officeart/2005/8/layout/list1"/>
    <dgm:cxn modelId="{1B96D3C1-7174-4F5D-8C52-99C950AC9834}" type="presParOf" srcId="{78EF2103-719B-4D22-9B20-538AE8D01A9B}" destId="{E82DAAF6-3745-4CF1-A8BD-272518FEAC58}" srcOrd="0" destOrd="0" presId="urn:microsoft.com/office/officeart/2005/8/layout/list1"/>
    <dgm:cxn modelId="{9EF75624-6B50-4571-BF64-256FF168A157}" type="presParOf" srcId="{78EF2103-719B-4D22-9B20-538AE8D01A9B}" destId="{569AB191-455B-4285-AA51-7B0F798E722D}" srcOrd="1" destOrd="0" presId="urn:microsoft.com/office/officeart/2005/8/layout/list1"/>
    <dgm:cxn modelId="{B56F3CD2-7964-4CC2-ACD0-1405B886B0EC}" type="presParOf" srcId="{29290EE8-30BA-47D6-B343-3D0AC364DAF0}" destId="{E9B191A7-8D11-4F64-925C-1A66448C0F52}" srcOrd="1" destOrd="0" presId="urn:microsoft.com/office/officeart/2005/8/layout/list1"/>
    <dgm:cxn modelId="{C40A2AA3-8465-499B-983D-58E14C01B27A}" type="presParOf" srcId="{29290EE8-30BA-47D6-B343-3D0AC364DAF0}" destId="{19FD646E-FB3E-4698-A0CC-D07DDB995559}" srcOrd="2" destOrd="0" presId="urn:microsoft.com/office/officeart/2005/8/layout/list1"/>
    <dgm:cxn modelId="{A3D39FA6-3831-438D-B084-9FD0A99E10BF}" type="presParOf" srcId="{29290EE8-30BA-47D6-B343-3D0AC364DAF0}" destId="{AE3295C5-EF18-4D6D-ACB4-CA78CCCBB14B}" srcOrd="3" destOrd="0" presId="urn:microsoft.com/office/officeart/2005/8/layout/list1"/>
    <dgm:cxn modelId="{7CCDED37-4EE4-40DD-B970-0154FB5E4BB8}" type="presParOf" srcId="{29290EE8-30BA-47D6-B343-3D0AC364DAF0}" destId="{6018EAE8-14EA-45D0-A532-BDF4B2DF1C2A}" srcOrd="4" destOrd="0" presId="urn:microsoft.com/office/officeart/2005/8/layout/list1"/>
    <dgm:cxn modelId="{9784A821-CB01-490C-870E-E265A03CA62A}" type="presParOf" srcId="{6018EAE8-14EA-45D0-A532-BDF4B2DF1C2A}" destId="{5A961B44-06EC-45A3-93AD-838A16EB01A9}" srcOrd="0" destOrd="0" presId="urn:microsoft.com/office/officeart/2005/8/layout/list1"/>
    <dgm:cxn modelId="{728A89C7-EB0E-4F99-AAA1-5A25078FFE10}" type="presParOf" srcId="{6018EAE8-14EA-45D0-A532-BDF4B2DF1C2A}" destId="{AEE24547-20DC-49DB-8373-E4334E63DB32}" srcOrd="1" destOrd="0" presId="urn:microsoft.com/office/officeart/2005/8/layout/list1"/>
    <dgm:cxn modelId="{8FA10271-48A2-4431-8106-23D129CA94A3}" type="presParOf" srcId="{29290EE8-30BA-47D6-B343-3D0AC364DAF0}" destId="{F62A9286-1C26-458C-9DC1-1C726AA6AC13}" srcOrd="5" destOrd="0" presId="urn:microsoft.com/office/officeart/2005/8/layout/list1"/>
    <dgm:cxn modelId="{0CD34ADC-423F-4DB9-9238-4D8BE7822EAE}" type="presParOf" srcId="{29290EE8-30BA-47D6-B343-3D0AC364DAF0}" destId="{3A109842-3662-4C99-A991-76E335597C73}" srcOrd="6" destOrd="0" presId="urn:microsoft.com/office/officeart/2005/8/layout/list1"/>
    <dgm:cxn modelId="{275AA203-5DBF-4D9C-8E3B-00E0A287D2C8}" type="presParOf" srcId="{29290EE8-30BA-47D6-B343-3D0AC364DAF0}" destId="{09553D7A-6A84-4B41-ABAB-2AEE994BF677}" srcOrd="7" destOrd="0" presId="urn:microsoft.com/office/officeart/2005/8/layout/list1"/>
    <dgm:cxn modelId="{C8A82324-1F41-455E-9B3A-DEC53166230E}" type="presParOf" srcId="{29290EE8-30BA-47D6-B343-3D0AC364DAF0}" destId="{8628C2BE-74D4-4096-BD94-A97B03C0259F}" srcOrd="8" destOrd="0" presId="urn:microsoft.com/office/officeart/2005/8/layout/list1"/>
    <dgm:cxn modelId="{F1E30275-DD07-4724-B751-68C916EDB01B}" type="presParOf" srcId="{8628C2BE-74D4-4096-BD94-A97B03C0259F}" destId="{7779AFC0-5DBE-431E-BA1D-FEE0E0F2F3D3}" srcOrd="0" destOrd="0" presId="urn:microsoft.com/office/officeart/2005/8/layout/list1"/>
    <dgm:cxn modelId="{1B70A9EB-2793-46B5-9A5C-1F07E24D9638}" type="presParOf" srcId="{8628C2BE-74D4-4096-BD94-A97B03C0259F}" destId="{86594B80-4389-427C-BFFF-74D745AF6947}" srcOrd="1" destOrd="0" presId="urn:microsoft.com/office/officeart/2005/8/layout/list1"/>
    <dgm:cxn modelId="{ECF518F9-C27A-4A85-8A28-D93EA7C517A2}" type="presParOf" srcId="{29290EE8-30BA-47D6-B343-3D0AC364DAF0}" destId="{C18EEB2D-FDEE-4DCB-8C3C-41384E5FAF64}" srcOrd="9" destOrd="0" presId="urn:microsoft.com/office/officeart/2005/8/layout/list1"/>
    <dgm:cxn modelId="{FB9401FA-2A8A-4652-88E9-0EB42968B386}" type="presParOf" srcId="{29290EE8-30BA-47D6-B343-3D0AC364DAF0}" destId="{65717FE6-3979-423C-BD94-A24E78F82804}" srcOrd="10" destOrd="0" presId="urn:microsoft.com/office/officeart/2005/8/layout/list1"/>
    <dgm:cxn modelId="{3098EF28-91EE-4812-B13C-EEFFA7785541}" type="presParOf" srcId="{29290EE8-30BA-47D6-B343-3D0AC364DAF0}" destId="{FA971333-3F20-4497-A013-4081B07CCA72}" srcOrd="11" destOrd="0" presId="urn:microsoft.com/office/officeart/2005/8/layout/list1"/>
    <dgm:cxn modelId="{910A2812-D049-4F39-8242-D175213221FC}" type="presParOf" srcId="{29290EE8-30BA-47D6-B343-3D0AC364DAF0}" destId="{3736061E-F046-4FB7-A907-A21478F59F87}" srcOrd="12" destOrd="0" presId="urn:microsoft.com/office/officeart/2005/8/layout/list1"/>
    <dgm:cxn modelId="{B489B4CE-C9C2-45CC-A676-223E7F134812}" type="presParOf" srcId="{3736061E-F046-4FB7-A907-A21478F59F87}" destId="{EFD775C6-B65F-4085-B960-AA6690DF7FDC}" srcOrd="0" destOrd="0" presId="urn:microsoft.com/office/officeart/2005/8/layout/list1"/>
    <dgm:cxn modelId="{0CBD093E-D82E-49AF-B8BA-69934EFDE108}" type="presParOf" srcId="{3736061E-F046-4FB7-A907-A21478F59F87}" destId="{1C3D87B7-AB11-405B-BC43-D91EE5E99BF8}" srcOrd="1" destOrd="0" presId="urn:microsoft.com/office/officeart/2005/8/layout/list1"/>
    <dgm:cxn modelId="{DDD8C347-FDB1-4DE7-A0AE-0705CB9515C7}" type="presParOf" srcId="{29290EE8-30BA-47D6-B343-3D0AC364DAF0}" destId="{C2910C3D-9ACC-4211-A6A2-C57DA5FD4ADC}" srcOrd="13" destOrd="0" presId="urn:microsoft.com/office/officeart/2005/8/layout/list1"/>
    <dgm:cxn modelId="{EB6F3F9F-7A36-4A50-BAA4-8D387FCF4D5A}" type="presParOf" srcId="{29290EE8-30BA-47D6-B343-3D0AC364DAF0}" destId="{0312D9A8-B2B6-4AEB-90B3-741EF50B75B3}" srcOrd="14" destOrd="0" presId="urn:microsoft.com/office/officeart/2005/8/layout/list1"/>
    <dgm:cxn modelId="{2D904710-DDD2-4223-BC77-8FDF30CD2050}" type="presParOf" srcId="{29290EE8-30BA-47D6-B343-3D0AC364DAF0}" destId="{ABDC2D4E-7F0C-4C2A-9284-F96BDAEA7EE4}" srcOrd="15" destOrd="0" presId="urn:microsoft.com/office/officeart/2005/8/layout/list1"/>
    <dgm:cxn modelId="{11C5C0C9-4248-4988-8D6E-08291D380838}" type="presParOf" srcId="{29290EE8-30BA-47D6-B343-3D0AC364DAF0}" destId="{779DDEB9-8EEE-467A-8AB3-2B2C87E18CD4}" srcOrd="16" destOrd="0" presId="urn:microsoft.com/office/officeart/2005/8/layout/list1"/>
    <dgm:cxn modelId="{15D24FBF-8D72-49B7-B351-C27CACB42091}" type="presParOf" srcId="{779DDEB9-8EEE-467A-8AB3-2B2C87E18CD4}" destId="{C24B8EDE-E66C-48D4-B0AA-02F3EA56CECF}" srcOrd="0" destOrd="0" presId="urn:microsoft.com/office/officeart/2005/8/layout/list1"/>
    <dgm:cxn modelId="{BDEE19C1-6D1C-4DED-BD38-88BEA55A4575}" type="presParOf" srcId="{779DDEB9-8EEE-467A-8AB3-2B2C87E18CD4}" destId="{EA3908A5-DEBB-4EBE-B39F-35E24F9672B9}" srcOrd="1" destOrd="0" presId="urn:microsoft.com/office/officeart/2005/8/layout/list1"/>
    <dgm:cxn modelId="{C142E039-EA38-4C2E-8C4E-7367F9ED468C}" type="presParOf" srcId="{29290EE8-30BA-47D6-B343-3D0AC364DAF0}" destId="{D0233A79-4465-473D-BEA5-445DAAD5366F}" srcOrd="17" destOrd="0" presId="urn:microsoft.com/office/officeart/2005/8/layout/list1"/>
    <dgm:cxn modelId="{B672F04F-F013-4FB3-90B9-378D5E95B88D}" type="presParOf" srcId="{29290EE8-30BA-47D6-B343-3D0AC364DAF0}" destId="{4C3019B1-3752-40A1-AC46-C6DDC733795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B1E132-9BA6-4652-AA25-43CE69304C47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A69E95-D25E-4FBC-AEF7-0585FC22F9B0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Данные эксперимента</a:t>
          </a:r>
          <a:endParaRPr lang="ru-RU" sz="2800" dirty="0">
            <a:solidFill>
              <a:schemeClr val="tx1"/>
            </a:solidFill>
          </a:endParaRPr>
        </a:p>
      </dgm:t>
    </dgm:pt>
    <dgm:pt modelId="{C0A9FD68-41AE-4CD1-B8FF-68A9137DCB50}" type="parTrans" cxnId="{9933E323-F4D4-405A-B673-F5E5E656F8D8}">
      <dgm:prSet/>
      <dgm:spPr/>
      <dgm:t>
        <a:bodyPr/>
        <a:lstStyle/>
        <a:p>
          <a:endParaRPr lang="ru-RU"/>
        </a:p>
      </dgm:t>
    </dgm:pt>
    <dgm:pt modelId="{7753B968-12A4-48B0-9BD8-C248B1F50A28}" type="sibTrans" cxnId="{9933E323-F4D4-405A-B673-F5E5E656F8D8}">
      <dgm:prSet/>
      <dgm:spPr/>
      <dgm:t>
        <a:bodyPr/>
        <a:lstStyle/>
        <a:p>
          <a:endParaRPr lang="ru-RU"/>
        </a:p>
      </dgm:t>
    </dgm:pt>
    <dgm:pt modelId="{385D5B1A-A759-4881-9E7A-20B008B3D28F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Теоретические основы</a:t>
          </a:r>
          <a:endParaRPr lang="ru-RU" sz="2800" dirty="0">
            <a:solidFill>
              <a:schemeClr val="tx1"/>
            </a:solidFill>
          </a:endParaRPr>
        </a:p>
      </dgm:t>
    </dgm:pt>
    <dgm:pt modelId="{3B7C3E35-1C81-46E9-9AB6-B7DE5EF20092}" type="parTrans" cxnId="{BCCB6E0A-1F94-49B1-8291-AAF0E8B4A577}">
      <dgm:prSet/>
      <dgm:spPr/>
      <dgm:t>
        <a:bodyPr/>
        <a:lstStyle/>
        <a:p>
          <a:endParaRPr lang="ru-RU"/>
        </a:p>
      </dgm:t>
    </dgm:pt>
    <dgm:pt modelId="{0044576F-A61F-484A-A708-079D3D43E6BA}" type="sibTrans" cxnId="{BCCB6E0A-1F94-49B1-8291-AAF0E8B4A577}">
      <dgm:prSet/>
      <dgm:spPr/>
      <dgm:t>
        <a:bodyPr/>
        <a:lstStyle/>
        <a:p>
          <a:endParaRPr lang="ru-RU"/>
        </a:p>
      </dgm:t>
    </dgm:pt>
    <dgm:pt modelId="{5E1864C7-4A94-460C-AEE0-83FF8A6E5117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солей</a:t>
          </a:r>
          <a:endParaRPr lang="ru-RU" sz="2800" dirty="0">
            <a:solidFill>
              <a:schemeClr val="tx1"/>
            </a:solidFill>
          </a:endParaRPr>
        </a:p>
      </dgm:t>
    </dgm:pt>
    <dgm:pt modelId="{8AD37281-648D-4721-BE9B-1AE6B54E29C5}" type="parTrans" cxnId="{E4DD44D5-8DBE-4240-841E-84C59D248F7A}">
      <dgm:prSet/>
      <dgm:spPr/>
      <dgm:t>
        <a:bodyPr/>
        <a:lstStyle/>
        <a:p>
          <a:endParaRPr lang="ru-RU"/>
        </a:p>
      </dgm:t>
    </dgm:pt>
    <dgm:pt modelId="{F940280E-C785-4582-832D-0AEB660EC141}" type="sibTrans" cxnId="{E4DD44D5-8DBE-4240-841E-84C59D248F7A}">
      <dgm:prSet/>
      <dgm:spPr/>
      <dgm:t>
        <a:bodyPr/>
        <a:lstStyle/>
        <a:p>
          <a:endParaRPr lang="ru-RU"/>
        </a:p>
      </dgm:t>
    </dgm:pt>
    <dgm:pt modelId="{88BB73FE-AF99-4ED4-81F1-76603D4AFF75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гидролиза</a:t>
          </a:r>
          <a:endParaRPr lang="ru-RU" sz="2800" dirty="0">
            <a:solidFill>
              <a:schemeClr val="tx1"/>
            </a:solidFill>
          </a:endParaRPr>
        </a:p>
      </dgm:t>
    </dgm:pt>
    <dgm:pt modelId="{97FB2DEF-251B-4242-A3B5-9063B42A63BE}" type="parTrans" cxnId="{3C84E9B3-D9BC-489C-8A60-58DD5B1ABB71}">
      <dgm:prSet/>
      <dgm:spPr/>
      <dgm:t>
        <a:bodyPr/>
        <a:lstStyle/>
        <a:p>
          <a:endParaRPr lang="ru-RU"/>
        </a:p>
      </dgm:t>
    </dgm:pt>
    <dgm:pt modelId="{45C318AC-E9CD-4149-B0B3-AD6ACB5BED6F}" type="sibTrans" cxnId="{3C84E9B3-D9BC-489C-8A60-58DD5B1ABB71}">
      <dgm:prSet/>
      <dgm:spPr/>
      <dgm:t>
        <a:bodyPr/>
        <a:lstStyle/>
        <a:p>
          <a:endParaRPr lang="ru-RU"/>
        </a:p>
      </dgm:t>
    </dgm:pt>
    <dgm:pt modelId="{1C955D33-895C-4610-85B1-C3B388BE8DDB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Проверка знаний</a:t>
          </a:r>
          <a:endParaRPr lang="ru-RU" sz="2800" dirty="0">
            <a:solidFill>
              <a:schemeClr val="tx1"/>
            </a:solidFill>
          </a:endParaRPr>
        </a:p>
      </dgm:t>
    </dgm:pt>
    <dgm:pt modelId="{D6AABC4A-91BB-4467-B1A0-F0FACFF00B51}" type="parTrans" cxnId="{E1E5019D-4AA3-474D-AC1D-96A622468D7F}">
      <dgm:prSet/>
      <dgm:spPr/>
      <dgm:t>
        <a:bodyPr/>
        <a:lstStyle/>
        <a:p>
          <a:endParaRPr lang="ru-RU"/>
        </a:p>
      </dgm:t>
    </dgm:pt>
    <dgm:pt modelId="{BE27B379-9EDF-439C-9CAD-3A34056B14B2}" type="sibTrans" cxnId="{E1E5019D-4AA3-474D-AC1D-96A622468D7F}">
      <dgm:prSet/>
      <dgm:spPr/>
      <dgm:t>
        <a:bodyPr/>
        <a:lstStyle/>
        <a:p>
          <a:endParaRPr lang="ru-RU"/>
        </a:p>
      </dgm:t>
    </dgm:pt>
    <dgm:pt modelId="{29290EE8-30BA-47D6-B343-3D0AC364DAF0}" type="pres">
      <dgm:prSet presAssocID="{0BB1E132-9BA6-4652-AA25-43CE69304C4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EF2103-719B-4D22-9B20-538AE8D01A9B}" type="pres">
      <dgm:prSet presAssocID="{D4A69E95-D25E-4FBC-AEF7-0585FC22F9B0}" presName="parentLin" presStyleCnt="0"/>
      <dgm:spPr/>
    </dgm:pt>
    <dgm:pt modelId="{E82DAAF6-3745-4CF1-A8BD-272518FEAC58}" type="pres">
      <dgm:prSet presAssocID="{D4A69E95-D25E-4FBC-AEF7-0585FC22F9B0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69AB191-455B-4285-AA51-7B0F798E722D}" type="pres">
      <dgm:prSet presAssocID="{D4A69E95-D25E-4FBC-AEF7-0585FC22F9B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B191A7-8D11-4F64-925C-1A66448C0F52}" type="pres">
      <dgm:prSet presAssocID="{D4A69E95-D25E-4FBC-AEF7-0585FC22F9B0}" presName="negativeSpace" presStyleCnt="0"/>
      <dgm:spPr/>
    </dgm:pt>
    <dgm:pt modelId="{19FD646E-FB3E-4698-A0CC-D07DDB995559}" type="pres">
      <dgm:prSet presAssocID="{D4A69E95-D25E-4FBC-AEF7-0585FC22F9B0}" presName="childText" presStyleLbl="conFgAcc1" presStyleIdx="0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E3295C5-EF18-4D6D-ACB4-CA78CCCBB14B}" type="pres">
      <dgm:prSet presAssocID="{7753B968-12A4-48B0-9BD8-C248B1F50A28}" presName="spaceBetweenRectangles" presStyleCnt="0"/>
      <dgm:spPr/>
    </dgm:pt>
    <dgm:pt modelId="{6018EAE8-14EA-45D0-A532-BDF4B2DF1C2A}" type="pres">
      <dgm:prSet presAssocID="{385D5B1A-A759-4881-9E7A-20B008B3D28F}" presName="parentLin" presStyleCnt="0"/>
      <dgm:spPr/>
    </dgm:pt>
    <dgm:pt modelId="{5A961B44-06EC-45A3-93AD-838A16EB01A9}" type="pres">
      <dgm:prSet presAssocID="{385D5B1A-A759-4881-9E7A-20B008B3D28F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AEE24547-20DC-49DB-8373-E4334E63DB32}" type="pres">
      <dgm:prSet presAssocID="{385D5B1A-A759-4881-9E7A-20B008B3D28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2A9286-1C26-458C-9DC1-1C726AA6AC13}" type="pres">
      <dgm:prSet presAssocID="{385D5B1A-A759-4881-9E7A-20B008B3D28F}" presName="negativeSpace" presStyleCnt="0"/>
      <dgm:spPr/>
    </dgm:pt>
    <dgm:pt modelId="{3A109842-3662-4C99-A991-76E335597C73}" type="pres">
      <dgm:prSet presAssocID="{385D5B1A-A759-4881-9E7A-20B008B3D28F}" presName="childText" presStyleLbl="conFgAcc1" presStyleIdx="1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09553D7A-6A84-4B41-ABAB-2AEE994BF677}" type="pres">
      <dgm:prSet presAssocID="{0044576F-A61F-484A-A708-079D3D43E6BA}" presName="spaceBetweenRectangles" presStyleCnt="0"/>
      <dgm:spPr/>
    </dgm:pt>
    <dgm:pt modelId="{8628C2BE-74D4-4096-BD94-A97B03C0259F}" type="pres">
      <dgm:prSet presAssocID="{5E1864C7-4A94-460C-AEE0-83FF8A6E5117}" presName="parentLin" presStyleCnt="0"/>
      <dgm:spPr/>
    </dgm:pt>
    <dgm:pt modelId="{7779AFC0-5DBE-431E-BA1D-FEE0E0F2F3D3}" type="pres">
      <dgm:prSet presAssocID="{5E1864C7-4A94-460C-AEE0-83FF8A6E5117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86594B80-4389-427C-BFFF-74D745AF6947}" type="pres">
      <dgm:prSet presAssocID="{5E1864C7-4A94-460C-AEE0-83FF8A6E511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8EEB2D-FDEE-4DCB-8C3C-41384E5FAF64}" type="pres">
      <dgm:prSet presAssocID="{5E1864C7-4A94-460C-AEE0-83FF8A6E5117}" presName="negativeSpace" presStyleCnt="0"/>
      <dgm:spPr/>
    </dgm:pt>
    <dgm:pt modelId="{65717FE6-3979-423C-BD94-A24E78F82804}" type="pres">
      <dgm:prSet presAssocID="{5E1864C7-4A94-460C-AEE0-83FF8A6E5117}" presName="childText" presStyleLbl="conFgAcc1" presStyleIdx="2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FA971333-3F20-4497-A013-4081B07CCA72}" type="pres">
      <dgm:prSet presAssocID="{F940280E-C785-4582-832D-0AEB660EC141}" presName="spaceBetweenRectangles" presStyleCnt="0"/>
      <dgm:spPr/>
    </dgm:pt>
    <dgm:pt modelId="{3736061E-F046-4FB7-A907-A21478F59F87}" type="pres">
      <dgm:prSet presAssocID="{88BB73FE-AF99-4ED4-81F1-76603D4AFF75}" presName="parentLin" presStyleCnt="0"/>
      <dgm:spPr/>
    </dgm:pt>
    <dgm:pt modelId="{EFD775C6-B65F-4085-B960-AA6690DF7FDC}" type="pres">
      <dgm:prSet presAssocID="{88BB73FE-AF99-4ED4-81F1-76603D4AFF75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1C3D87B7-AB11-405B-BC43-D91EE5E99BF8}" type="pres">
      <dgm:prSet presAssocID="{88BB73FE-AF99-4ED4-81F1-76603D4AFF7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910C3D-9ACC-4211-A6A2-C57DA5FD4ADC}" type="pres">
      <dgm:prSet presAssocID="{88BB73FE-AF99-4ED4-81F1-76603D4AFF75}" presName="negativeSpace" presStyleCnt="0"/>
      <dgm:spPr/>
    </dgm:pt>
    <dgm:pt modelId="{0312D9A8-B2B6-4AEB-90B3-741EF50B75B3}" type="pres">
      <dgm:prSet presAssocID="{88BB73FE-AF99-4ED4-81F1-76603D4AFF75}" presName="childText" presStyleLbl="conFgAcc1" presStyleIdx="3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BDC2D4E-7F0C-4C2A-9284-F96BDAEA7EE4}" type="pres">
      <dgm:prSet presAssocID="{45C318AC-E9CD-4149-B0B3-AD6ACB5BED6F}" presName="spaceBetweenRectangles" presStyleCnt="0"/>
      <dgm:spPr/>
    </dgm:pt>
    <dgm:pt modelId="{779DDEB9-8EEE-467A-8AB3-2B2C87E18CD4}" type="pres">
      <dgm:prSet presAssocID="{1C955D33-895C-4610-85B1-C3B388BE8DDB}" presName="parentLin" presStyleCnt="0"/>
      <dgm:spPr/>
    </dgm:pt>
    <dgm:pt modelId="{C24B8EDE-E66C-48D4-B0AA-02F3EA56CECF}" type="pres">
      <dgm:prSet presAssocID="{1C955D33-895C-4610-85B1-C3B388BE8DDB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EA3908A5-DEBB-4EBE-B39F-35E24F9672B9}" type="pres">
      <dgm:prSet presAssocID="{1C955D33-895C-4610-85B1-C3B388BE8DDB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33A79-4465-473D-BEA5-445DAAD5366F}" type="pres">
      <dgm:prSet presAssocID="{1C955D33-895C-4610-85B1-C3B388BE8DDB}" presName="negativeSpace" presStyleCnt="0"/>
      <dgm:spPr/>
    </dgm:pt>
    <dgm:pt modelId="{4C3019B1-3752-40A1-AC46-C6DDC7337956}" type="pres">
      <dgm:prSet presAssocID="{1C955D33-895C-4610-85B1-C3B388BE8DDB}" presName="childText" presStyleLbl="conFgAcc1" presStyleIdx="4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</dgm:ptLst>
  <dgm:cxnLst>
    <dgm:cxn modelId="{90729CA9-27BE-481F-9D61-C90D0E58EFF8}" type="presOf" srcId="{5E1864C7-4A94-460C-AEE0-83FF8A6E5117}" destId="{86594B80-4389-427C-BFFF-74D745AF6947}" srcOrd="1" destOrd="0" presId="urn:microsoft.com/office/officeart/2005/8/layout/list1"/>
    <dgm:cxn modelId="{76B6A04A-3C88-41A7-A105-B4960DAA96F9}" type="presOf" srcId="{385D5B1A-A759-4881-9E7A-20B008B3D28F}" destId="{5A961B44-06EC-45A3-93AD-838A16EB01A9}" srcOrd="0" destOrd="0" presId="urn:microsoft.com/office/officeart/2005/8/layout/list1"/>
    <dgm:cxn modelId="{1757B1A8-5B24-4C06-AF48-15412B51D093}" type="presOf" srcId="{1C955D33-895C-4610-85B1-C3B388BE8DDB}" destId="{EA3908A5-DEBB-4EBE-B39F-35E24F9672B9}" srcOrd="1" destOrd="0" presId="urn:microsoft.com/office/officeart/2005/8/layout/list1"/>
    <dgm:cxn modelId="{8F92A3AC-5C8E-4D92-BFB4-580B2177DBDA}" type="presOf" srcId="{5E1864C7-4A94-460C-AEE0-83FF8A6E5117}" destId="{7779AFC0-5DBE-431E-BA1D-FEE0E0F2F3D3}" srcOrd="0" destOrd="0" presId="urn:microsoft.com/office/officeart/2005/8/layout/list1"/>
    <dgm:cxn modelId="{D7D74D6E-9650-46D5-9B00-AD5979D5838D}" type="presOf" srcId="{88BB73FE-AF99-4ED4-81F1-76603D4AFF75}" destId="{EFD775C6-B65F-4085-B960-AA6690DF7FDC}" srcOrd="0" destOrd="0" presId="urn:microsoft.com/office/officeart/2005/8/layout/list1"/>
    <dgm:cxn modelId="{E76FCA74-9DD1-409E-A931-39246446796E}" type="presOf" srcId="{385D5B1A-A759-4881-9E7A-20B008B3D28F}" destId="{AEE24547-20DC-49DB-8373-E4334E63DB32}" srcOrd="1" destOrd="0" presId="urn:microsoft.com/office/officeart/2005/8/layout/list1"/>
    <dgm:cxn modelId="{0CA4A6A8-2AED-418E-A3A4-F89E915D47B9}" type="presOf" srcId="{D4A69E95-D25E-4FBC-AEF7-0585FC22F9B0}" destId="{569AB191-455B-4285-AA51-7B0F798E722D}" srcOrd="1" destOrd="0" presId="urn:microsoft.com/office/officeart/2005/8/layout/list1"/>
    <dgm:cxn modelId="{D7F1BE77-29D3-4712-8ED3-433EDE9EDC5C}" type="presOf" srcId="{88BB73FE-AF99-4ED4-81F1-76603D4AFF75}" destId="{1C3D87B7-AB11-405B-BC43-D91EE5E99BF8}" srcOrd="1" destOrd="0" presId="urn:microsoft.com/office/officeart/2005/8/layout/list1"/>
    <dgm:cxn modelId="{7A79CAC5-9668-4A0A-B837-E443F9013335}" type="presOf" srcId="{1C955D33-895C-4610-85B1-C3B388BE8DDB}" destId="{C24B8EDE-E66C-48D4-B0AA-02F3EA56CECF}" srcOrd="0" destOrd="0" presId="urn:microsoft.com/office/officeart/2005/8/layout/list1"/>
    <dgm:cxn modelId="{E4DD44D5-8DBE-4240-841E-84C59D248F7A}" srcId="{0BB1E132-9BA6-4652-AA25-43CE69304C47}" destId="{5E1864C7-4A94-460C-AEE0-83FF8A6E5117}" srcOrd="2" destOrd="0" parTransId="{8AD37281-648D-4721-BE9B-1AE6B54E29C5}" sibTransId="{F940280E-C785-4582-832D-0AEB660EC141}"/>
    <dgm:cxn modelId="{CD811B53-EF07-4BCC-BE54-899E8F712284}" type="presOf" srcId="{0BB1E132-9BA6-4652-AA25-43CE69304C47}" destId="{29290EE8-30BA-47D6-B343-3D0AC364DAF0}" srcOrd="0" destOrd="0" presId="urn:microsoft.com/office/officeart/2005/8/layout/list1"/>
    <dgm:cxn modelId="{E530B525-596E-411B-B8A1-F13AFEE2504E}" type="presOf" srcId="{D4A69E95-D25E-4FBC-AEF7-0585FC22F9B0}" destId="{E82DAAF6-3745-4CF1-A8BD-272518FEAC58}" srcOrd="0" destOrd="0" presId="urn:microsoft.com/office/officeart/2005/8/layout/list1"/>
    <dgm:cxn modelId="{E1E5019D-4AA3-474D-AC1D-96A622468D7F}" srcId="{0BB1E132-9BA6-4652-AA25-43CE69304C47}" destId="{1C955D33-895C-4610-85B1-C3B388BE8DDB}" srcOrd="4" destOrd="0" parTransId="{D6AABC4A-91BB-4467-B1A0-F0FACFF00B51}" sibTransId="{BE27B379-9EDF-439C-9CAD-3A34056B14B2}"/>
    <dgm:cxn modelId="{3C84E9B3-D9BC-489C-8A60-58DD5B1ABB71}" srcId="{0BB1E132-9BA6-4652-AA25-43CE69304C47}" destId="{88BB73FE-AF99-4ED4-81F1-76603D4AFF75}" srcOrd="3" destOrd="0" parTransId="{97FB2DEF-251B-4242-A3B5-9063B42A63BE}" sibTransId="{45C318AC-E9CD-4149-B0B3-AD6ACB5BED6F}"/>
    <dgm:cxn modelId="{BCCB6E0A-1F94-49B1-8291-AAF0E8B4A577}" srcId="{0BB1E132-9BA6-4652-AA25-43CE69304C47}" destId="{385D5B1A-A759-4881-9E7A-20B008B3D28F}" srcOrd="1" destOrd="0" parTransId="{3B7C3E35-1C81-46E9-9AB6-B7DE5EF20092}" sibTransId="{0044576F-A61F-484A-A708-079D3D43E6BA}"/>
    <dgm:cxn modelId="{9933E323-F4D4-405A-B673-F5E5E656F8D8}" srcId="{0BB1E132-9BA6-4652-AA25-43CE69304C47}" destId="{D4A69E95-D25E-4FBC-AEF7-0585FC22F9B0}" srcOrd="0" destOrd="0" parTransId="{C0A9FD68-41AE-4CD1-B8FF-68A9137DCB50}" sibTransId="{7753B968-12A4-48B0-9BD8-C248B1F50A28}"/>
    <dgm:cxn modelId="{087DB83A-6C99-4EA9-904B-EC38CDE7B2AE}" type="presParOf" srcId="{29290EE8-30BA-47D6-B343-3D0AC364DAF0}" destId="{78EF2103-719B-4D22-9B20-538AE8D01A9B}" srcOrd="0" destOrd="0" presId="urn:microsoft.com/office/officeart/2005/8/layout/list1"/>
    <dgm:cxn modelId="{1B96D3C1-7174-4F5D-8C52-99C950AC9834}" type="presParOf" srcId="{78EF2103-719B-4D22-9B20-538AE8D01A9B}" destId="{E82DAAF6-3745-4CF1-A8BD-272518FEAC58}" srcOrd="0" destOrd="0" presId="urn:microsoft.com/office/officeart/2005/8/layout/list1"/>
    <dgm:cxn modelId="{9EF75624-6B50-4571-BF64-256FF168A157}" type="presParOf" srcId="{78EF2103-719B-4D22-9B20-538AE8D01A9B}" destId="{569AB191-455B-4285-AA51-7B0F798E722D}" srcOrd="1" destOrd="0" presId="urn:microsoft.com/office/officeart/2005/8/layout/list1"/>
    <dgm:cxn modelId="{B56F3CD2-7964-4CC2-ACD0-1405B886B0EC}" type="presParOf" srcId="{29290EE8-30BA-47D6-B343-3D0AC364DAF0}" destId="{E9B191A7-8D11-4F64-925C-1A66448C0F52}" srcOrd="1" destOrd="0" presId="urn:microsoft.com/office/officeart/2005/8/layout/list1"/>
    <dgm:cxn modelId="{C40A2AA3-8465-499B-983D-58E14C01B27A}" type="presParOf" srcId="{29290EE8-30BA-47D6-B343-3D0AC364DAF0}" destId="{19FD646E-FB3E-4698-A0CC-D07DDB995559}" srcOrd="2" destOrd="0" presId="urn:microsoft.com/office/officeart/2005/8/layout/list1"/>
    <dgm:cxn modelId="{A3D39FA6-3831-438D-B084-9FD0A99E10BF}" type="presParOf" srcId="{29290EE8-30BA-47D6-B343-3D0AC364DAF0}" destId="{AE3295C5-EF18-4D6D-ACB4-CA78CCCBB14B}" srcOrd="3" destOrd="0" presId="urn:microsoft.com/office/officeart/2005/8/layout/list1"/>
    <dgm:cxn modelId="{7CCDED37-4EE4-40DD-B970-0154FB5E4BB8}" type="presParOf" srcId="{29290EE8-30BA-47D6-B343-3D0AC364DAF0}" destId="{6018EAE8-14EA-45D0-A532-BDF4B2DF1C2A}" srcOrd="4" destOrd="0" presId="urn:microsoft.com/office/officeart/2005/8/layout/list1"/>
    <dgm:cxn modelId="{9784A821-CB01-490C-870E-E265A03CA62A}" type="presParOf" srcId="{6018EAE8-14EA-45D0-A532-BDF4B2DF1C2A}" destId="{5A961B44-06EC-45A3-93AD-838A16EB01A9}" srcOrd="0" destOrd="0" presId="urn:microsoft.com/office/officeart/2005/8/layout/list1"/>
    <dgm:cxn modelId="{728A89C7-EB0E-4F99-AAA1-5A25078FFE10}" type="presParOf" srcId="{6018EAE8-14EA-45D0-A532-BDF4B2DF1C2A}" destId="{AEE24547-20DC-49DB-8373-E4334E63DB32}" srcOrd="1" destOrd="0" presId="urn:microsoft.com/office/officeart/2005/8/layout/list1"/>
    <dgm:cxn modelId="{8FA10271-48A2-4431-8106-23D129CA94A3}" type="presParOf" srcId="{29290EE8-30BA-47D6-B343-3D0AC364DAF0}" destId="{F62A9286-1C26-458C-9DC1-1C726AA6AC13}" srcOrd="5" destOrd="0" presId="urn:microsoft.com/office/officeart/2005/8/layout/list1"/>
    <dgm:cxn modelId="{0CD34ADC-423F-4DB9-9238-4D8BE7822EAE}" type="presParOf" srcId="{29290EE8-30BA-47D6-B343-3D0AC364DAF0}" destId="{3A109842-3662-4C99-A991-76E335597C73}" srcOrd="6" destOrd="0" presId="urn:microsoft.com/office/officeart/2005/8/layout/list1"/>
    <dgm:cxn modelId="{275AA203-5DBF-4D9C-8E3B-00E0A287D2C8}" type="presParOf" srcId="{29290EE8-30BA-47D6-B343-3D0AC364DAF0}" destId="{09553D7A-6A84-4B41-ABAB-2AEE994BF677}" srcOrd="7" destOrd="0" presId="urn:microsoft.com/office/officeart/2005/8/layout/list1"/>
    <dgm:cxn modelId="{C8A82324-1F41-455E-9B3A-DEC53166230E}" type="presParOf" srcId="{29290EE8-30BA-47D6-B343-3D0AC364DAF0}" destId="{8628C2BE-74D4-4096-BD94-A97B03C0259F}" srcOrd="8" destOrd="0" presId="urn:microsoft.com/office/officeart/2005/8/layout/list1"/>
    <dgm:cxn modelId="{F1E30275-DD07-4724-B751-68C916EDB01B}" type="presParOf" srcId="{8628C2BE-74D4-4096-BD94-A97B03C0259F}" destId="{7779AFC0-5DBE-431E-BA1D-FEE0E0F2F3D3}" srcOrd="0" destOrd="0" presId="urn:microsoft.com/office/officeart/2005/8/layout/list1"/>
    <dgm:cxn modelId="{1B70A9EB-2793-46B5-9A5C-1F07E24D9638}" type="presParOf" srcId="{8628C2BE-74D4-4096-BD94-A97B03C0259F}" destId="{86594B80-4389-427C-BFFF-74D745AF6947}" srcOrd="1" destOrd="0" presId="urn:microsoft.com/office/officeart/2005/8/layout/list1"/>
    <dgm:cxn modelId="{ECF518F9-C27A-4A85-8A28-D93EA7C517A2}" type="presParOf" srcId="{29290EE8-30BA-47D6-B343-3D0AC364DAF0}" destId="{C18EEB2D-FDEE-4DCB-8C3C-41384E5FAF64}" srcOrd="9" destOrd="0" presId="urn:microsoft.com/office/officeart/2005/8/layout/list1"/>
    <dgm:cxn modelId="{FB9401FA-2A8A-4652-88E9-0EB42968B386}" type="presParOf" srcId="{29290EE8-30BA-47D6-B343-3D0AC364DAF0}" destId="{65717FE6-3979-423C-BD94-A24E78F82804}" srcOrd="10" destOrd="0" presId="urn:microsoft.com/office/officeart/2005/8/layout/list1"/>
    <dgm:cxn modelId="{3098EF28-91EE-4812-B13C-EEFFA7785541}" type="presParOf" srcId="{29290EE8-30BA-47D6-B343-3D0AC364DAF0}" destId="{FA971333-3F20-4497-A013-4081B07CCA72}" srcOrd="11" destOrd="0" presId="urn:microsoft.com/office/officeart/2005/8/layout/list1"/>
    <dgm:cxn modelId="{910A2812-D049-4F39-8242-D175213221FC}" type="presParOf" srcId="{29290EE8-30BA-47D6-B343-3D0AC364DAF0}" destId="{3736061E-F046-4FB7-A907-A21478F59F87}" srcOrd="12" destOrd="0" presId="urn:microsoft.com/office/officeart/2005/8/layout/list1"/>
    <dgm:cxn modelId="{B489B4CE-C9C2-45CC-A676-223E7F134812}" type="presParOf" srcId="{3736061E-F046-4FB7-A907-A21478F59F87}" destId="{EFD775C6-B65F-4085-B960-AA6690DF7FDC}" srcOrd="0" destOrd="0" presId="urn:microsoft.com/office/officeart/2005/8/layout/list1"/>
    <dgm:cxn modelId="{0CBD093E-D82E-49AF-B8BA-69934EFDE108}" type="presParOf" srcId="{3736061E-F046-4FB7-A907-A21478F59F87}" destId="{1C3D87B7-AB11-405B-BC43-D91EE5E99BF8}" srcOrd="1" destOrd="0" presId="urn:microsoft.com/office/officeart/2005/8/layout/list1"/>
    <dgm:cxn modelId="{DDD8C347-FDB1-4DE7-A0AE-0705CB9515C7}" type="presParOf" srcId="{29290EE8-30BA-47D6-B343-3D0AC364DAF0}" destId="{C2910C3D-9ACC-4211-A6A2-C57DA5FD4ADC}" srcOrd="13" destOrd="0" presId="urn:microsoft.com/office/officeart/2005/8/layout/list1"/>
    <dgm:cxn modelId="{EB6F3F9F-7A36-4A50-BAA4-8D387FCF4D5A}" type="presParOf" srcId="{29290EE8-30BA-47D6-B343-3D0AC364DAF0}" destId="{0312D9A8-B2B6-4AEB-90B3-741EF50B75B3}" srcOrd="14" destOrd="0" presId="urn:microsoft.com/office/officeart/2005/8/layout/list1"/>
    <dgm:cxn modelId="{2D904710-DDD2-4223-BC77-8FDF30CD2050}" type="presParOf" srcId="{29290EE8-30BA-47D6-B343-3D0AC364DAF0}" destId="{ABDC2D4E-7F0C-4C2A-9284-F96BDAEA7EE4}" srcOrd="15" destOrd="0" presId="urn:microsoft.com/office/officeart/2005/8/layout/list1"/>
    <dgm:cxn modelId="{11C5C0C9-4248-4988-8D6E-08291D380838}" type="presParOf" srcId="{29290EE8-30BA-47D6-B343-3D0AC364DAF0}" destId="{779DDEB9-8EEE-467A-8AB3-2B2C87E18CD4}" srcOrd="16" destOrd="0" presId="urn:microsoft.com/office/officeart/2005/8/layout/list1"/>
    <dgm:cxn modelId="{15D24FBF-8D72-49B7-B351-C27CACB42091}" type="presParOf" srcId="{779DDEB9-8EEE-467A-8AB3-2B2C87E18CD4}" destId="{C24B8EDE-E66C-48D4-B0AA-02F3EA56CECF}" srcOrd="0" destOrd="0" presId="urn:microsoft.com/office/officeart/2005/8/layout/list1"/>
    <dgm:cxn modelId="{BDEE19C1-6D1C-4DED-BD38-88BEA55A4575}" type="presParOf" srcId="{779DDEB9-8EEE-467A-8AB3-2B2C87E18CD4}" destId="{EA3908A5-DEBB-4EBE-B39F-35E24F9672B9}" srcOrd="1" destOrd="0" presId="urn:microsoft.com/office/officeart/2005/8/layout/list1"/>
    <dgm:cxn modelId="{C142E039-EA38-4C2E-8C4E-7367F9ED468C}" type="presParOf" srcId="{29290EE8-30BA-47D6-B343-3D0AC364DAF0}" destId="{D0233A79-4465-473D-BEA5-445DAAD5366F}" srcOrd="17" destOrd="0" presId="urn:microsoft.com/office/officeart/2005/8/layout/list1"/>
    <dgm:cxn modelId="{B672F04F-F013-4FB3-90B9-378D5E95B88D}" type="presParOf" srcId="{29290EE8-30BA-47D6-B343-3D0AC364DAF0}" destId="{4C3019B1-3752-40A1-AC46-C6DDC733795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BB1E132-9BA6-4652-AA25-43CE69304C47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A69E95-D25E-4FBC-AEF7-0585FC22F9B0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Данные эксперимента</a:t>
          </a:r>
          <a:endParaRPr lang="ru-RU" sz="2800" dirty="0">
            <a:solidFill>
              <a:schemeClr val="tx1"/>
            </a:solidFill>
          </a:endParaRPr>
        </a:p>
      </dgm:t>
    </dgm:pt>
    <dgm:pt modelId="{C0A9FD68-41AE-4CD1-B8FF-68A9137DCB50}" type="parTrans" cxnId="{9933E323-F4D4-405A-B673-F5E5E656F8D8}">
      <dgm:prSet/>
      <dgm:spPr/>
      <dgm:t>
        <a:bodyPr/>
        <a:lstStyle/>
        <a:p>
          <a:endParaRPr lang="ru-RU"/>
        </a:p>
      </dgm:t>
    </dgm:pt>
    <dgm:pt modelId="{7753B968-12A4-48B0-9BD8-C248B1F50A28}" type="sibTrans" cxnId="{9933E323-F4D4-405A-B673-F5E5E656F8D8}">
      <dgm:prSet/>
      <dgm:spPr/>
      <dgm:t>
        <a:bodyPr/>
        <a:lstStyle/>
        <a:p>
          <a:endParaRPr lang="ru-RU"/>
        </a:p>
      </dgm:t>
    </dgm:pt>
    <dgm:pt modelId="{385D5B1A-A759-4881-9E7A-20B008B3D28F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Теоретические основы</a:t>
          </a:r>
          <a:endParaRPr lang="ru-RU" sz="2800" dirty="0">
            <a:solidFill>
              <a:schemeClr val="tx1"/>
            </a:solidFill>
          </a:endParaRPr>
        </a:p>
      </dgm:t>
    </dgm:pt>
    <dgm:pt modelId="{3B7C3E35-1C81-46E9-9AB6-B7DE5EF20092}" type="parTrans" cxnId="{BCCB6E0A-1F94-49B1-8291-AAF0E8B4A577}">
      <dgm:prSet/>
      <dgm:spPr/>
      <dgm:t>
        <a:bodyPr/>
        <a:lstStyle/>
        <a:p>
          <a:endParaRPr lang="ru-RU"/>
        </a:p>
      </dgm:t>
    </dgm:pt>
    <dgm:pt modelId="{0044576F-A61F-484A-A708-079D3D43E6BA}" type="sibTrans" cxnId="{BCCB6E0A-1F94-49B1-8291-AAF0E8B4A577}">
      <dgm:prSet/>
      <dgm:spPr/>
      <dgm:t>
        <a:bodyPr/>
        <a:lstStyle/>
        <a:p>
          <a:endParaRPr lang="ru-RU"/>
        </a:p>
      </dgm:t>
    </dgm:pt>
    <dgm:pt modelId="{5E1864C7-4A94-460C-AEE0-83FF8A6E5117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солей</a:t>
          </a:r>
          <a:endParaRPr lang="ru-RU" sz="2800" dirty="0">
            <a:solidFill>
              <a:schemeClr val="tx1"/>
            </a:solidFill>
          </a:endParaRPr>
        </a:p>
      </dgm:t>
    </dgm:pt>
    <dgm:pt modelId="{8AD37281-648D-4721-BE9B-1AE6B54E29C5}" type="parTrans" cxnId="{E4DD44D5-8DBE-4240-841E-84C59D248F7A}">
      <dgm:prSet/>
      <dgm:spPr/>
      <dgm:t>
        <a:bodyPr/>
        <a:lstStyle/>
        <a:p>
          <a:endParaRPr lang="ru-RU"/>
        </a:p>
      </dgm:t>
    </dgm:pt>
    <dgm:pt modelId="{F940280E-C785-4582-832D-0AEB660EC141}" type="sibTrans" cxnId="{E4DD44D5-8DBE-4240-841E-84C59D248F7A}">
      <dgm:prSet/>
      <dgm:spPr/>
      <dgm:t>
        <a:bodyPr/>
        <a:lstStyle/>
        <a:p>
          <a:endParaRPr lang="ru-RU"/>
        </a:p>
      </dgm:t>
    </dgm:pt>
    <dgm:pt modelId="{88BB73FE-AF99-4ED4-81F1-76603D4AFF75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гидролиза</a:t>
          </a:r>
          <a:endParaRPr lang="ru-RU" sz="2800" dirty="0">
            <a:solidFill>
              <a:schemeClr val="tx1"/>
            </a:solidFill>
          </a:endParaRPr>
        </a:p>
      </dgm:t>
    </dgm:pt>
    <dgm:pt modelId="{97FB2DEF-251B-4242-A3B5-9063B42A63BE}" type="parTrans" cxnId="{3C84E9B3-D9BC-489C-8A60-58DD5B1ABB71}">
      <dgm:prSet/>
      <dgm:spPr/>
      <dgm:t>
        <a:bodyPr/>
        <a:lstStyle/>
        <a:p>
          <a:endParaRPr lang="ru-RU"/>
        </a:p>
      </dgm:t>
    </dgm:pt>
    <dgm:pt modelId="{45C318AC-E9CD-4149-B0B3-AD6ACB5BED6F}" type="sibTrans" cxnId="{3C84E9B3-D9BC-489C-8A60-58DD5B1ABB71}">
      <dgm:prSet/>
      <dgm:spPr/>
      <dgm:t>
        <a:bodyPr/>
        <a:lstStyle/>
        <a:p>
          <a:endParaRPr lang="ru-RU"/>
        </a:p>
      </dgm:t>
    </dgm:pt>
    <dgm:pt modelId="{1C955D33-895C-4610-85B1-C3B388BE8DDB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Проверка знаний</a:t>
          </a:r>
          <a:endParaRPr lang="ru-RU" sz="2800" dirty="0">
            <a:solidFill>
              <a:schemeClr val="tx1"/>
            </a:solidFill>
          </a:endParaRPr>
        </a:p>
      </dgm:t>
    </dgm:pt>
    <dgm:pt modelId="{D6AABC4A-91BB-4467-B1A0-F0FACFF00B51}" type="parTrans" cxnId="{E1E5019D-4AA3-474D-AC1D-96A622468D7F}">
      <dgm:prSet/>
      <dgm:spPr/>
      <dgm:t>
        <a:bodyPr/>
        <a:lstStyle/>
        <a:p>
          <a:endParaRPr lang="ru-RU"/>
        </a:p>
      </dgm:t>
    </dgm:pt>
    <dgm:pt modelId="{BE27B379-9EDF-439C-9CAD-3A34056B14B2}" type="sibTrans" cxnId="{E1E5019D-4AA3-474D-AC1D-96A622468D7F}">
      <dgm:prSet/>
      <dgm:spPr/>
      <dgm:t>
        <a:bodyPr/>
        <a:lstStyle/>
        <a:p>
          <a:endParaRPr lang="ru-RU"/>
        </a:p>
      </dgm:t>
    </dgm:pt>
    <dgm:pt modelId="{29290EE8-30BA-47D6-B343-3D0AC364DAF0}" type="pres">
      <dgm:prSet presAssocID="{0BB1E132-9BA6-4652-AA25-43CE69304C4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EF2103-719B-4D22-9B20-538AE8D01A9B}" type="pres">
      <dgm:prSet presAssocID="{D4A69E95-D25E-4FBC-AEF7-0585FC22F9B0}" presName="parentLin" presStyleCnt="0"/>
      <dgm:spPr/>
    </dgm:pt>
    <dgm:pt modelId="{E82DAAF6-3745-4CF1-A8BD-272518FEAC58}" type="pres">
      <dgm:prSet presAssocID="{D4A69E95-D25E-4FBC-AEF7-0585FC22F9B0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69AB191-455B-4285-AA51-7B0F798E722D}" type="pres">
      <dgm:prSet presAssocID="{D4A69E95-D25E-4FBC-AEF7-0585FC22F9B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B191A7-8D11-4F64-925C-1A66448C0F52}" type="pres">
      <dgm:prSet presAssocID="{D4A69E95-D25E-4FBC-AEF7-0585FC22F9B0}" presName="negativeSpace" presStyleCnt="0"/>
      <dgm:spPr/>
    </dgm:pt>
    <dgm:pt modelId="{19FD646E-FB3E-4698-A0CC-D07DDB995559}" type="pres">
      <dgm:prSet presAssocID="{D4A69E95-D25E-4FBC-AEF7-0585FC22F9B0}" presName="childText" presStyleLbl="conFgAcc1" presStyleIdx="0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E3295C5-EF18-4D6D-ACB4-CA78CCCBB14B}" type="pres">
      <dgm:prSet presAssocID="{7753B968-12A4-48B0-9BD8-C248B1F50A28}" presName="spaceBetweenRectangles" presStyleCnt="0"/>
      <dgm:spPr/>
    </dgm:pt>
    <dgm:pt modelId="{6018EAE8-14EA-45D0-A532-BDF4B2DF1C2A}" type="pres">
      <dgm:prSet presAssocID="{385D5B1A-A759-4881-9E7A-20B008B3D28F}" presName="parentLin" presStyleCnt="0"/>
      <dgm:spPr/>
    </dgm:pt>
    <dgm:pt modelId="{5A961B44-06EC-45A3-93AD-838A16EB01A9}" type="pres">
      <dgm:prSet presAssocID="{385D5B1A-A759-4881-9E7A-20B008B3D28F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AEE24547-20DC-49DB-8373-E4334E63DB32}" type="pres">
      <dgm:prSet presAssocID="{385D5B1A-A759-4881-9E7A-20B008B3D28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2A9286-1C26-458C-9DC1-1C726AA6AC13}" type="pres">
      <dgm:prSet presAssocID="{385D5B1A-A759-4881-9E7A-20B008B3D28F}" presName="negativeSpace" presStyleCnt="0"/>
      <dgm:spPr/>
    </dgm:pt>
    <dgm:pt modelId="{3A109842-3662-4C99-A991-76E335597C73}" type="pres">
      <dgm:prSet presAssocID="{385D5B1A-A759-4881-9E7A-20B008B3D28F}" presName="childText" presStyleLbl="conFgAcc1" presStyleIdx="1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09553D7A-6A84-4B41-ABAB-2AEE994BF677}" type="pres">
      <dgm:prSet presAssocID="{0044576F-A61F-484A-A708-079D3D43E6BA}" presName="spaceBetweenRectangles" presStyleCnt="0"/>
      <dgm:spPr/>
    </dgm:pt>
    <dgm:pt modelId="{8628C2BE-74D4-4096-BD94-A97B03C0259F}" type="pres">
      <dgm:prSet presAssocID="{5E1864C7-4A94-460C-AEE0-83FF8A6E5117}" presName="parentLin" presStyleCnt="0"/>
      <dgm:spPr/>
    </dgm:pt>
    <dgm:pt modelId="{7779AFC0-5DBE-431E-BA1D-FEE0E0F2F3D3}" type="pres">
      <dgm:prSet presAssocID="{5E1864C7-4A94-460C-AEE0-83FF8A6E5117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86594B80-4389-427C-BFFF-74D745AF6947}" type="pres">
      <dgm:prSet presAssocID="{5E1864C7-4A94-460C-AEE0-83FF8A6E511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8EEB2D-FDEE-4DCB-8C3C-41384E5FAF64}" type="pres">
      <dgm:prSet presAssocID="{5E1864C7-4A94-460C-AEE0-83FF8A6E5117}" presName="negativeSpace" presStyleCnt="0"/>
      <dgm:spPr/>
    </dgm:pt>
    <dgm:pt modelId="{65717FE6-3979-423C-BD94-A24E78F82804}" type="pres">
      <dgm:prSet presAssocID="{5E1864C7-4A94-460C-AEE0-83FF8A6E5117}" presName="childText" presStyleLbl="conFgAcc1" presStyleIdx="2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FA971333-3F20-4497-A013-4081B07CCA72}" type="pres">
      <dgm:prSet presAssocID="{F940280E-C785-4582-832D-0AEB660EC141}" presName="spaceBetweenRectangles" presStyleCnt="0"/>
      <dgm:spPr/>
    </dgm:pt>
    <dgm:pt modelId="{3736061E-F046-4FB7-A907-A21478F59F87}" type="pres">
      <dgm:prSet presAssocID="{88BB73FE-AF99-4ED4-81F1-76603D4AFF75}" presName="parentLin" presStyleCnt="0"/>
      <dgm:spPr/>
    </dgm:pt>
    <dgm:pt modelId="{EFD775C6-B65F-4085-B960-AA6690DF7FDC}" type="pres">
      <dgm:prSet presAssocID="{88BB73FE-AF99-4ED4-81F1-76603D4AFF75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1C3D87B7-AB11-405B-BC43-D91EE5E99BF8}" type="pres">
      <dgm:prSet presAssocID="{88BB73FE-AF99-4ED4-81F1-76603D4AFF7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910C3D-9ACC-4211-A6A2-C57DA5FD4ADC}" type="pres">
      <dgm:prSet presAssocID="{88BB73FE-AF99-4ED4-81F1-76603D4AFF75}" presName="negativeSpace" presStyleCnt="0"/>
      <dgm:spPr/>
    </dgm:pt>
    <dgm:pt modelId="{0312D9A8-B2B6-4AEB-90B3-741EF50B75B3}" type="pres">
      <dgm:prSet presAssocID="{88BB73FE-AF99-4ED4-81F1-76603D4AFF75}" presName="childText" presStyleLbl="conFgAcc1" presStyleIdx="3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BDC2D4E-7F0C-4C2A-9284-F96BDAEA7EE4}" type="pres">
      <dgm:prSet presAssocID="{45C318AC-E9CD-4149-B0B3-AD6ACB5BED6F}" presName="spaceBetweenRectangles" presStyleCnt="0"/>
      <dgm:spPr/>
    </dgm:pt>
    <dgm:pt modelId="{779DDEB9-8EEE-467A-8AB3-2B2C87E18CD4}" type="pres">
      <dgm:prSet presAssocID="{1C955D33-895C-4610-85B1-C3B388BE8DDB}" presName="parentLin" presStyleCnt="0"/>
      <dgm:spPr/>
    </dgm:pt>
    <dgm:pt modelId="{C24B8EDE-E66C-48D4-B0AA-02F3EA56CECF}" type="pres">
      <dgm:prSet presAssocID="{1C955D33-895C-4610-85B1-C3B388BE8DDB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EA3908A5-DEBB-4EBE-B39F-35E24F9672B9}" type="pres">
      <dgm:prSet presAssocID="{1C955D33-895C-4610-85B1-C3B388BE8DDB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33A79-4465-473D-BEA5-445DAAD5366F}" type="pres">
      <dgm:prSet presAssocID="{1C955D33-895C-4610-85B1-C3B388BE8DDB}" presName="negativeSpace" presStyleCnt="0"/>
      <dgm:spPr/>
    </dgm:pt>
    <dgm:pt modelId="{4C3019B1-3752-40A1-AC46-C6DDC7337956}" type="pres">
      <dgm:prSet presAssocID="{1C955D33-895C-4610-85B1-C3B388BE8DDB}" presName="childText" presStyleLbl="conFgAcc1" presStyleIdx="4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</dgm:ptLst>
  <dgm:cxnLst>
    <dgm:cxn modelId="{90729CA9-27BE-481F-9D61-C90D0E58EFF8}" type="presOf" srcId="{5E1864C7-4A94-460C-AEE0-83FF8A6E5117}" destId="{86594B80-4389-427C-BFFF-74D745AF6947}" srcOrd="1" destOrd="0" presId="urn:microsoft.com/office/officeart/2005/8/layout/list1"/>
    <dgm:cxn modelId="{76B6A04A-3C88-41A7-A105-B4960DAA96F9}" type="presOf" srcId="{385D5B1A-A759-4881-9E7A-20B008B3D28F}" destId="{5A961B44-06EC-45A3-93AD-838A16EB01A9}" srcOrd="0" destOrd="0" presId="urn:microsoft.com/office/officeart/2005/8/layout/list1"/>
    <dgm:cxn modelId="{1757B1A8-5B24-4C06-AF48-15412B51D093}" type="presOf" srcId="{1C955D33-895C-4610-85B1-C3B388BE8DDB}" destId="{EA3908A5-DEBB-4EBE-B39F-35E24F9672B9}" srcOrd="1" destOrd="0" presId="urn:microsoft.com/office/officeart/2005/8/layout/list1"/>
    <dgm:cxn modelId="{8F92A3AC-5C8E-4D92-BFB4-580B2177DBDA}" type="presOf" srcId="{5E1864C7-4A94-460C-AEE0-83FF8A6E5117}" destId="{7779AFC0-5DBE-431E-BA1D-FEE0E0F2F3D3}" srcOrd="0" destOrd="0" presId="urn:microsoft.com/office/officeart/2005/8/layout/list1"/>
    <dgm:cxn modelId="{D7D74D6E-9650-46D5-9B00-AD5979D5838D}" type="presOf" srcId="{88BB73FE-AF99-4ED4-81F1-76603D4AFF75}" destId="{EFD775C6-B65F-4085-B960-AA6690DF7FDC}" srcOrd="0" destOrd="0" presId="urn:microsoft.com/office/officeart/2005/8/layout/list1"/>
    <dgm:cxn modelId="{E76FCA74-9DD1-409E-A931-39246446796E}" type="presOf" srcId="{385D5B1A-A759-4881-9E7A-20B008B3D28F}" destId="{AEE24547-20DC-49DB-8373-E4334E63DB32}" srcOrd="1" destOrd="0" presId="urn:microsoft.com/office/officeart/2005/8/layout/list1"/>
    <dgm:cxn modelId="{0CA4A6A8-2AED-418E-A3A4-F89E915D47B9}" type="presOf" srcId="{D4A69E95-D25E-4FBC-AEF7-0585FC22F9B0}" destId="{569AB191-455B-4285-AA51-7B0F798E722D}" srcOrd="1" destOrd="0" presId="urn:microsoft.com/office/officeart/2005/8/layout/list1"/>
    <dgm:cxn modelId="{D7F1BE77-29D3-4712-8ED3-433EDE9EDC5C}" type="presOf" srcId="{88BB73FE-AF99-4ED4-81F1-76603D4AFF75}" destId="{1C3D87B7-AB11-405B-BC43-D91EE5E99BF8}" srcOrd="1" destOrd="0" presId="urn:microsoft.com/office/officeart/2005/8/layout/list1"/>
    <dgm:cxn modelId="{7A79CAC5-9668-4A0A-B837-E443F9013335}" type="presOf" srcId="{1C955D33-895C-4610-85B1-C3B388BE8DDB}" destId="{C24B8EDE-E66C-48D4-B0AA-02F3EA56CECF}" srcOrd="0" destOrd="0" presId="urn:microsoft.com/office/officeart/2005/8/layout/list1"/>
    <dgm:cxn modelId="{E4DD44D5-8DBE-4240-841E-84C59D248F7A}" srcId="{0BB1E132-9BA6-4652-AA25-43CE69304C47}" destId="{5E1864C7-4A94-460C-AEE0-83FF8A6E5117}" srcOrd="2" destOrd="0" parTransId="{8AD37281-648D-4721-BE9B-1AE6B54E29C5}" sibTransId="{F940280E-C785-4582-832D-0AEB660EC141}"/>
    <dgm:cxn modelId="{CD811B53-EF07-4BCC-BE54-899E8F712284}" type="presOf" srcId="{0BB1E132-9BA6-4652-AA25-43CE69304C47}" destId="{29290EE8-30BA-47D6-B343-3D0AC364DAF0}" srcOrd="0" destOrd="0" presId="urn:microsoft.com/office/officeart/2005/8/layout/list1"/>
    <dgm:cxn modelId="{E530B525-596E-411B-B8A1-F13AFEE2504E}" type="presOf" srcId="{D4A69E95-D25E-4FBC-AEF7-0585FC22F9B0}" destId="{E82DAAF6-3745-4CF1-A8BD-272518FEAC58}" srcOrd="0" destOrd="0" presId="urn:microsoft.com/office/officeart/2005/8/layout/list1"/>
    <dgm:cxn modelId="{E1E5019D-4AA3-474D-AC1D-96A622468D7F}" srcId="{0BB1E132-9BA6-4652-AA25-43CE69304C47}" destId="{1C955D33-895C-4610-85B1-C3B388BE8DDB}" srcOrd="4" destOrd="0" parTransId="{D6AABC4A-91BB-4467-B1A0-F0FACFF00B51}" sibTransId="{BE27B379-9EDF-439C-9CAD-3A34056B14B2}"/>
    <dgm:cxn modelId="{3C84E9B3-D9BC-489C-8A60-58DD5B1ABB71}" srcId="{0BB1E132-9BA6-4652-AA25-43CE69304C47}" destId="{88BB73FE-AF99-4ED4-81F1-76603D4AFF75}" srcOrd="3" destOrd="0" parTransId="{97FB2DEF-251B-4242-A3B5-9063B42A63BE}" sibTransId="{45C318AC-E9CD-4149-B0B3-AD6ACB5BED6F}"/>
    <dgm:cxn modelId="{BCCB6E0A-1F94-49B1-8291-AAF0E8B4A577}" srcId="{0BB1E132-9BA6-4652-AA25-43CE69304C47}" destId="{385D5B1A-A759-4881-9E7A-20B008B3D28F}" srcOrd="1" destOrd="0" parTransId="{3B7C3E35-1C81-46E9-9AB6-B7DE5EF20092}" sibTransId="{0044576F-A61F-484A-A708-079D3D43E6BA}"/>
    <dgm:cxn modelId="{9933E323-F4D4-405A-B673-F5E5E656F8D8}" srcId="{0BB1E132-9BA6-4652-AA25-43CE69304C47}" destId="{D4A69E95-D25E-4FBC-AEF7-0585FC22F9B0}" srcOrd="0" destOrd="0" parTransId="{C0A9FD68-41AE-4CD1-B8FF-68A9137DCB50}" sibTransId="{7753B968-12A4-48B0-9BD8-C248B1F50A28}"/>
    <dgm:cxn modelId="{087DB83A-6C99-4EA9-904B-EC38CDE7B2AE}" type="presParOf" srcId="{29290EE8-30BA-47D6-B343-3D0AC364DAF0}" destId="{78EF2103-719B-4D22-9B20-538AE8D01A9B}" srcOrd="0" destOrd="0" presId="urn:microsoft.com/office/officeart/2005/8/layout/list1"/>
    <dgm:cxn modelId="{1B96D3C1-7174-4F5D-8C52-99C950AC9834}" type="presParOf" srcId="{78EF2103-719B-4D22-9B20-538AE8D01A9B}" destId="{E82DAAF6-3745-4CF1-A8BD-272518FEAC58}" srcOrd="0" destOrd="0" presId="urn:microsoft.com/office/officeart/2005/8/layout/list1"/>
    <dgm:cxn modelId="{9EF75624-6B50-4571-BF64-256FF168A157}" type="presParOf" srcId="{78EF2103-719B-4D22-9B20-538AE8D01A9B}" destId="{569AB191-455B-4285-AA51-7B0F798E722D}" srcOrd="1" destOrd="0" presId="urn:microsoft.com/office/officeart/2005/8/layout/list1"/>
    <dgm:cxn modelId="{B56F3CD2-7964-4CC2-ACD0-1405B886B0EC}" type="presParOf" srcId="{29290EE8-30BA-47D6-B343-3D0AC364DAF0}" destId="{E9B191A7-8D11-4F64-925C-1A66448C0F52}" srcOrd="1" destOrd="0" presId="urn:microsoft.com/office/officeart/2005/8/layout/list1"/>
    <dgm:cxn modelId="{C40A2AA3-8465-499B-983D-58E14C01B27A}" type="presParOf" srcId="{29290EE8-30BA-47D6-B343-3D0AC364DAF0}" destId="{19FD646E-FB3E-4698-A0CC-D07DDB995559}" srcOrd="2" destOrd="0" presId="urn:microsoft.com/office/officeart/2005/8/layout/list1"/>
    <dgm:cxn modelId="{A3D39FA6-3831-438D-B084-9FD0A99E10BF}" type="presParOf" srcId="{29290EE8-30BA-47D6-B343-3D0AC364DAF0}" destId="{AE3295C5-EF18-4D6D-ACB4-CA78CCCBB14B}" srcOrd="3" destOrd="0" presId="urn:microsoft.com/office/officeart/2005/8/layout/list1"/>
    <dgm:cxn modelId="{7CCDED37-4EE4-40DD-B970-0154FB5E4BB8}" type="presParOf" srcId="{29290EE8-30BA-47D6-B343-3D0AC364DAF0}" destId="{6018EAE8-14EA-45D0-A532-BDF4B2DF1C2A}" srcOrd="4" destOrd="0" presId="urn:microsoft.com/office/officeart/2005/8/layout/list1"/>
    <dgm:cxn modelId="{9784A821-CB01-490C-870E-E265A03CA62A}" type="presParOf" srcId="{6018EAE8-14EA-45D0-A532-BDF4B2DF1C2A}" destId="{5A961B44-06EC-45A3-93AD-838A16EB01A9}" srcOrd="0" destOrd="0" presId="urn:microsoft.com/office/officeart/2005/8/layout/list1"/>
    <dgm:cxn modelId="{728A89C7-EB0E-4F99-AAA1-5A25078FFE10}" type="presParOf" srcId="{6018EAE8-14EA-45D0-A532-BDF4B2DF1C2A}" destId="{AEE24547-20DC-49DB-8373-E4334E63DB32}" srcOrd="1" destOrd="0" presId="urn:microsoft.com/office/officeart/2005/8/layout/list1"/>
    <dgm:cxn modelId="{8FA10271-48A2-4431-8106-23D129CA94A3}" type="presParOf" srcId="{29290EE8-30BA-47D6-B343-3D0AC364DAF0}" destId="{F62A9286-1C26-458C-9DC1-1C726AA6AC13}" srcOrd="5" destOrd="0" presId="urn:microsoft.com/office/officeart/2005/8/layout/list1"/>
    <dgm:cxn modelId="{0CD34ADC-423F-4DB9-9238-4D8BE7822EAE}" type="presParOf" srcId="{29290EE8-30BA-47D6-B343-3D0AC364DAF0}" destId="{3A109842-3662-4C99-A991-76E335597C73}" srcOrd="6" destOrd="0" presId="urn:microsoft.com/office/officeart/2005/8/layout/list1"/>
    <dgm:cxn modelId="{275AA203-5DBF-4D9C-8E3B-00E0A287D2C8}" type="presParOf" srcId="{29290EE8-30BA-47D6-B343-3D0AC364DAF0}" destId="{09553D7A-6A84-4B41-ABAB-2AEE994BF677}" srcOrd="7" destOrd="0" presId="urn:microsoft.com/office/officeart/2005/8/layout/list1"/>
    <dgm:cxn modelId="{C8A82324-1F41-455E-9B3A-DEC53166230E}" type="presParOf" srcId="{29290EE8-30BA-47D6-B343-3D0AC364DAF0}" destId="{8628C2BE-74D4-4096-BD94-A97B03C0259F}" srcOrd="8" destOrd="0" presId="urn:microsoft.com/office/officeart/2005/8/layout/list1"/>
    <dgm:cxn modelId="{F1E30275-DD07-4724-B751-68C916EDB01B}" type="presParOf" srcId="{8628C2BE-74D4-4096-BD94-A97B03C0259F}" destId="{7779AFC0-5DBE-431E-BA1D-FEE0E0F2F3D3}" srcOrd="0" destOrd="0" presId="urn:microsoft.com/office/officeart/2005/8/layout/list1"/>
    <dgm:cxn modelId="{1B70A9EB-2793-46B5-9A5C-1F07E24D9638}" type="presParOf" srcId="{8628C2BE-74D4-4096-BD94-A97B03C0259F}" destId="{86594B80-4389-427C-BFFF-74D745AF6947}" srcOrd="1" destOrd="0" presId="urn:microsoft.com/office/officeart/2005/8/layout/list1"/>
    <dgm:cxn modelId="{ECF518F9-C27A-4A85-8A28-D93EA7C517A2}" type="presParOf" srcId="{29290EE8-30BA-47D6-B343-3D0AC364DAF0}" destId="{C18EEB2D-FDEE-4DCB-8C3C-41384E5FAF64}" srcOrd="9" destOrd="0" presId="urn:microsoft.com/office/officeart/2005/8/layout/list1"/>
    <dgm:cxn modelId="{FB9401FA-2A8A-4652-88E9-0EB42968B386}" type="presParOf" srcId="{29290EE8-30BA-47D6-B343-3D0AC364DAF0}" destId="{65717FE6-3979-423C-BD94-A24E78F82804}" srcOrd="10" destOrd="0" presId="urn:microsoft.com/office/officeart/2005/8/layout/list1"/>
    <dgm:cxn modelId="{3098EF28-91EE-4812-B13C-EEFFA7785541}" type="presParOf" srcId="{29290EE8-30BA-47D6-B343-3D0AC364DAF0}" destId="{FA971333-3F20-4497-A013-4081B07CCA72}" srcOrd="11" destOrd="0" presId="urn:microsoft.com/office/officeart/2005/8/layout/list1"/>
    <dgm:cxn modelId="{910A2812-D049-4F39-8242-D175213221FC}" type="presParOf" srcId="{29290EE8-30BA-47D6-B343-3D0AC364DAF0}" destId="{3736061E-F046-4FB7-A907-A21478F59F87}" srcOrd="12" destOrd="0" presId="urn:microsoft.com/office/officeart/2005/8/layout/list1"/>
    <dgm:cxn modelId="{B489B4CE-C9C2-45CC-A676-223E7F134812}" type="presParOf" srcId="{3736061E-F046-4FB7-A907-A21478F59F87}" destId="{EFD775C6-B65F-4085-B960-AA6690DF7FDC}" srcOrd="0" destOrd="0" presId="urn:microsoft.com/office/officeart/2005/8/layout/list1"/>
    <dgm:cxn modelId="{0CBD093E-D82E-49AF-B8BA-69934EFDE108}" type="presParOf" srcId="{3736061E-F046-4FB7-A907-A21478F59F87}" destId="{1C3D87B7-AB11-405B-BC43-D91EE5E99BF8}" srcOrd="1" destOrd="0" presId="urn:microsoft.com/office/officeart/2005/8/layout/list1"/>
    <dgm:cxn modelId="{DDD8C347-FDB1-4DE7-A0AE-0705CB9515C7}" type="presParOf" srcId="{29290EE8-30BA-47D6-B343-3D0AC364DAF0}" destId="{C2910C3D-9ACC-4211-A6A2-C57DA5FD4ADC}" srcOrd="13" destOrd="0" presId="urn:microsoft.com/office/officeart/2005/8/layout/list1"/>
    <dgm:cxn modelId="{EB6F3F9F-7A36-4A50-BAA4-8D387FCF4D5A}" type="presParOf" srcId="{29290EE8-30BA-47D6-B343-3D0AC364DAF0}" destId="{0312D9A8-B2B6-4AEB-90B3-741EF50B75B3}" srcOrd="14" destOrd="0" presId="urn:microsoft.com/office/officeart/2005/8/layout/list1"/>
    <dgm:cxn modelId="{2D904710-DDD2-4223-BC77-8FDF30CD2050}" type="presParOf" srcId="{29290EE8-30BA-47D6-B343-3D0AC364DAF0}" destId="{ABDC2D4E-7F0C-4C2A-9284-F96BDAEA7EE4}" srcOrd="15" destOrd="0" presId="urn:microsoft.com/office/officeart/2005/8/layout/list1"/>
    <dgm:cxn modelId="{11C5C0C9-4248-4988-8D6E-08291D380838}" type="presParOf" srcId="{29290EE8-30BA-47D6-B343-3D0AC364DAF0}" destId="{779DDEB9-8EEE-467A-8AB3-2B2C87E18CD4}" srcOrd="16" destOrd="0" presId="urn:microsoft.com/office/officeart/2005/8/layout/list1"/>
    <dgm:cxn modelId="{15D24FBF-8D72-49B7-B351-C27CACB42091}" type="presParOf" srcId="{779DDEB9-8EEE-467A-8AB3-2B2C87E18CD4}" destId="{C24B8EDE-E66C-48D4-B0AA-02F3EA56CECF}" srcOrd="0" destOrd="0" presId="urn:microsoft.com/office/officeart/2005/8/layout/list1"/>
    <dgm:cxn modelId="{BDEE19C1-6D1C-4DED-BD38-88BEA55A4575}" type="presParOf" srcId="{779DDEB9-8EEE-467A-8AB3-2B2C87E18CD4}" destId="{EA3908A5-DEBB-4EBE-B39F-35E24F9672B9}" srcOrd="1" destOrd="0" presId="urn:microsoft.com/office/officeart/2005/8/layout/list1"/>
    <dgm:cxn modelId="{C142E039-EA38-4C2E-8C4E-7367F9ED468C}" type="presParOf" srcId="{29290EE8-30BA-47D6-B343-3D0AC364DAF0}" destId="{D0233A79-4465-473D-BEA5-445DAAD5366F}" srcOrd="17" destOrd="0" presId="urn:microsoft.com/office/officeart/2005/8/layout/list1"/>
    <dgm:cxn modelId="{B672F04F-F013-4FB3-90B9-378D5E95B88D}" type="presParOf" srcId="{29290EE8-30BA-47D6-B343-3D0AC364DAF0}" destId="{4C3019B1-3752-40A1-AC46-C6DDC733795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BB1E132-9BA6-4652-AA25-43CE69304C47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A69E95-D25E-4FBC-AEF7-0585FC22F9B0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Данные эксперимента</a:t>
          </a:r>
          <a:endParaRPr lang="ru-RU" sz="2800" dirty="0">
            <a:solidFill>
              <a:schemeClr val="tx1"/>
            </a:solidFill>
          </a:endParaRPr>
        </a:p>
      </dgm:t>
    </dgm:pt>
    <dgm:pt modelId="{C0A9FD68-41AE-4CD1-B8FF-68A9137DCB50}" type="parTrans" cxnId="{9933E323-F4D4-405A-B673-F5E5E656F8D8}">
      <dgm:prSet/>
      <dgm:spPr/>
      <dgm:t>
        <a:bodyPr/>
        <a:lstStyle/>
        <a:p>
          <a:endParaRPr lang="ru-RU"/>
        </a:p>
      </dgm:t>
    </dgm:pt>
    <dgm:pt modelId="{7753B968-12A4-48B0-9BD8-C248B1F50A28}" type="sibTrans" cxnId="{9933E323-F4D4-405A-B673-F5E5E656F8D8}">
      <dgm:prSet/>
      <dgm:spPr/>
      <dgm:t>
        <a:bodyPr/>
        <a:lstStyle/>
        <a:p>
          <a:endParaRPr lang="ru-RU"/>
        </a:p>
      </dgm:t>
    </dgm:pt>
    <dgm:pt modelId="{385D5B1A-A759-4881-9E7A-20B008B3D28F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Теоретические основы</a:t>
          </a:r>
          <a:endParaRPr lang="ru-RU" sz="2800" dirty="0">
            <a:solidFill>
              <a:schemeClr val="tx1"/>
            </a:solidFill>
          </a:endParaRPr>
        </a:p>
      </dgm:t>
    </dgm:pt>
    <dgm:pt modelId="{3B7C3E35-1C81-46E9-9AB6-B7DE5EF20092}" type="parTrans" cxnId="{BCCB6E0A-1F94-49B1-8291-AAF0E8B4A577}">
      <dgm:prSet/>
      <dgm:spPr/>
      <dgm:t>
        <a:bodyPr/>
        <a:lstStyle/>
        <a:p>
          <a:endParaRPr lang="ru-RU"/>
        </a:p>
      </dgm:t>
    </dgm:pt>
    <dgm:pt modelId="{0044576F-A61F-484A-A708-079D3D43E6BA}" type="sibTrans" cxnId="{BCCB6E0A-1F94-49B1-8291-AAF0E8B4A577}">
      <dgm:prSet/>
      <dgm:spPr/>
      <dgm:t>
        <a:bodyPr/>
        <a:lstStyle/>
        <a:p>
          <a:endParaRPr lang="ru-RU"/>
        </a:p>
      </dgm:t>
    </dgm:pt>
    <dgm:pt modelId="{5E1864C7-4A94-460C-AEE0-83FF8A6E5117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солей</a:t>
          </a:r>
          <a:endParaRPr lang="ru-RU" sz="2800" dirty="0">
            <a:solidFill>
              <a:schemeClr val="tx1"/>
            </a:solidFill>
          </a:endParaRPr>
        </a:p>
      </dgm:t>
    </dgm:pt>
    <dgm:pt modelId="{8AD37281-648D-4721-BE9B-1AE6B54E29C5}" type="parTrans" cxnId="{E4DD44D5-8DBE-4240-841E-84C59D248F7A}">
      <dgm:prSet/>
      <dgm:spPr/>
      <dgm:t>
        <a:bodyPr/>
        <a:lstStyle/>
        <a:p>
          <a:endParaRPr lang="ru-RU"/>
        </a:p>
      </dgm:t>
    </dgm:pt>
    <dgm:pt modelId="{F940280E-C785-4582-832D-0AEB660EC141}" type="sibTrans" cxnId="{E4DD44D5-8DBE-4240-841E-84C59D248F7A}">
      <dgm:prSet/>
      <dgm:spPr/>
      <dgm:t>
        <a:bodyPr/>
        <a:lstStyle/>
        <a:p>
          <a:endParaRPr lang="ru-RU"/>
        </a:p>
      </dgm:t>
    </dgm:pt>
    <dgm:pt modelId="{88BB73FE-AF99-4ED4-81F1-76603D4AFF75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гидролиза</a:t>
          </a:r>
          <a:endParaRPr lang="ru-RU" sz="2800" dirty="0">
            <a:solidFill>
              <a:schemeClr val="tx1"/>
            </a:solidFill>
          </a:endParaRPr>
        </a:p>
      </dgm:t>
    </dgm:pt>
    <dgm:pt modelId="{97FB2DEF-251B-4242-A3B5-9063B42A63BE}" type="parTrans" cxnId="{3C84E9B3-D9BC-489C-8A60-58DD5B1ABB71}">
      <dgm:prSet/>
      <dgm:spPr/>
      <dgm:t>
        <a:bodyPr/>
        <a:lstStyle/>
        <a:p>
          <a:endParaRPr lang="ru-RU"/>
        </a:p>
      </dgm:t>
    </dgm:pt>
    <dgm:pt modelId="{45C318AC-E9CD-4149-B0B3-AD6ACB5BED6F}" type="sibTrans" cxnId="{3C84E9B3-D9BC-489C-8A60-58DD5B1ABB71}">
      <dgm:prSet/>
      <dgm:spPr/>
      <dgm:t>
        <a:bodyPr/>
        <a:lstStyle/>
        <a:p>
          <a:endParaRPr lang="ru-RU"/>
        </a:p>
      </dgm:t>
    </dgm:pt>
    <dgm:pt modelId="{1C955D33-895C-4610-85B1-C3B388BE8DDB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Проверка знаний</a:t>
          </a:r>
          <a:endParaRPr lang="ru-RU" sz="2800" dirty="0">
            <a:solidFill>
              <a:schemeClr val="tx1"/>
            </a:solidFill>
          </a:endParaRPr>
        </a:p>
      </dgm:t>
    </dgm:pt>
    <dgm:pt modelId="{D6AABC4A-91BB-4467-B1A0-F0FACFF00B51}" type="parTrans" cxnId="{E1E5019D-4AA3-474D-AC1D-96A622468D7F}">
      <dgm:prSet/>
      <dgm:spPr/>
      <dgm:t>
        <a:bodyPr/>
        <a:lstStyle/>
        <a:p>
          <a:endParaRPr lang="ru-RU"/>
        </a:p>
      </dgm:t>
    </dgm:pt>
    <dgm:pt modelId="{BE27B379-9EDF-439C-9CAD-3A34056B14B2}" type="sibTrans" cxnId="{E1E5019D-4AA3-474D-AC1D-96A622468D7F}">
      <dgm:prSet/>
      <dgm:spPr/>
      <dgm:t>
        <a:bodyPr/>
        <a:lstStyle/>
        <a:p>
          <a:endParaRPr lang="ru-RU"/>
        </a:p>
      </dgm:t>
    </dgm:pt>
    <dgm:pt modelId="{29290EE8-30BA-47D6-B343-3D0AC364DAF0}" type="pres">
      <dgm:prSet presAssocID="{0BB1E132-9BA6-4652-AA25-43CE69304C4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EF2103-719B-4D22-9B20-538AE8D01A9B}" type="pres">
      <dgm:prSet presAssocID="{D4A69E95-D25E-4FBC-AEF7-0585FC22F9B0}" presName="parentLin" presStyleCnt="0"/>
      <dgm:spPr/>
    </dgm:pt>
    <dgm:pt modelId="{E82DAAF6-3745-4CF1-A8BD-272518FEAC58}" type="pres">
      <dgm:prSet presAssocID="{D4A69E95-D25E-4FBC-AEF7-0585FC22F9B0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69AB191-455B-4285-AA51-7B0F798E722D}" type="pres">
      <dgm:prSet presAssocID="{D4A69E95-D25E-4FBC-AEF7-0585FC22F9B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B191A7-8D11-4F64-925C-1A66448C0F52}" type="pres">
      <dgm:prSet presAssocID="{D4A69E95-D25E-4FBC-AEF7-0585FC22F9B0}" presName="negativeSpace" presStyleCnt="0"/>
      <dgm:spPr/>
    </dgm:pt>
    <dgm:pt modelId="{19FD646E-FB3E-4698-A0CC-D07DDB995559}" type="pres">
      <dgm:prSet presAssocID="{D4A69E95-D25E-4FBC-AEF7-0585FC22F9B0}" presName="childText" presStyleLbl="conFgAcc1" presStyleIdx="0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E3295C5-EF18-4D6D-ACB4-CA78CCCBB14B}" type="pres">
      <dgm:prSet presAssocID="{7753B968-12A4-48B0-9BD8-C248B1F50A28}" presName="spaceBetweenRectangles" presStyleCnt="0"/>
      <dgm:spPr/>
    </dgm:pt>
    <dgm:pt modelId="{6018EAE8-14EA-45D0-A532-BDF4B2DF1C2A}" type="pres">
      <dgm:prSet presAssocID="{385D5B1A-A759-4881-9E7A-20B008B3D28F}" presName="parentLin" presStyleCnt="0"/>
      <dgm:spPr/>
    </dgm:pt>
    <dgm:pt modelId="{5A961B44-06EC-45A3-93AD-838A16EB01A9}" type="pres">
      <dgm:prSet presAssocID="{385D5B1A-A759-4881-9E7A-20B008B3D28F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AEE24547-20DC-49DB-8373-E4334E63DB32}" type="pres">
      <dgm:prSet presAssocID="{385D5B1A-A759-4881-9E7A-20B008B3D28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2A9286-1C26-458C-9DC1-1C726AA6AC13}" type="pres">
      <dgm:prSet presAssocID="{385D5B1A-A759-4881-9E7A-20B008B3D28F}" presName="negativeSpace" presStyleCnt="0"/>
      <dgm:spPr/>
    </dgm:pt>
    <dgm:pt modelId="{3A109842-3662-4C99-A991-76E335597C73}" type="pres">
      <dgm:prSet presAssocID="{385D5B1A-A759-4881-9E7A-20B008B3D28F}" presName="childText" presStyleLbl="conFgAcc1" presStyleIdx="1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09553D7A-6A84-4B41-ABAB-2AEE994BF677}" type="pres">
      <dgm:prSet presAssocID="{0044576F-A61F-484A-A708-079D3D43E6BA}" presName="spaceBetweenRectangles" presStyleCnt="0"/>
      <dgm:spPr/>
    </dgm:pt>
    <dgm:pt modelId="{8628C2BE-74D4-4096-BD94-A97B03C0259F}" type="pres">
      <dgm:prSet presAssocID="{5E1864C7-4A94-460C-AEE0-83FF8A6E5117}" presName="parentLin" presStyleCnt="0"/>
      <dgm:spPr/>
    </dgm:pt>
    <dgm:pt modelId="{7779AFC0-5DBE-431E-BA1D-FEE0E0F2F3D3}" type="pres">
      <dgm:prSet presAssocID="{5E1864C7-4A94-460C-AEE0-83FF8A6E5117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86594B80-4389-427C-BFFF-74D745AF6947}" type="pres">
      <dgm:prSet presAssocID="{5E1864C7-4A94-460C-AEE0-83FF8A6E511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8EEB2D-FDEE-4DCB-8C3C-41384E5FAF64}" type="pres">
      <dgm:prSet presAssocID="{5E1864C7-4A94-460C-AEE0-83FF8A6E5117}" presName="negativeSpace" presStyleCnt="0"/>
      <dgm:spPr/>
    </dgm:pt>
    <dgm:pt modelId="{65717FE6-3979-423C-BD94-A24E78F82804}" type="pres">
      <dgm:prSet presAssocID="{5E1864C7-4A94-460C-AEE0-83FF8A6E5117}" presName="childText" presStyleLbl="conFgAcc1" presStyleIdx="2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FA971333-3F20-4497-A013-4081B07CCA72}" type="pres">
      <dgm:prSet presAssocID="{F940280E-C785-4582-832D-0AEB660EC141}" presName="spaceBetweenRectangles" presStyleCnt="0"/>
      <dgm:spPr/>
    </dgm:pt>
    <dgm:pt modelId="{3736061E-F046-4FB7-A907-A21478F59F87}" type="pres">
      <dgm:prSet presAssocID="{88BB73FE-AF99-4ED4-81F1-76603D4AFF75}" presName="parentLin" presStyleCnt="0"/>
      <dgm:spPr/>
    </dgm:pt>
    <dgm:pt modelId="{EFD775C6-B65F-4085-B960-AA6690DF7FDC}" type="pres">
      <dgm:prSet presAssocID="{88BB73FE-AF99-4ED4-81F1-76603D4AFF75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1C3D87B7-AB11-405B-BC43-D91EE5E99BF8}" type="pres">
      <dgm:prSet presAssocID="{88BB73FE-AF99-4ED4-81F1-76603D4AFF7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910C3D-9ACC-4211-A6A2-C57DA5FD4ADC}" type="pres">
      <dgm:prSet presAssocID="{88BB73FE-AF99-4ED4-81F1-76603D4AFF75}" presName="negativeSpace" presStyleCnt="0"/>
      <dgm:spPr/>
    </dgm:pt>
    <dgm:pt modelId="{0312D9A8-B2B6-4AEB-90B3-741EF50B75B3}" type="pres">
      <dgm:prSet presAssocID="{88BB73FE-AF99-4ED4-81F1-76603D4AFF75}" presName="childText" presStyleLbl="conFgAcc1" presStyleIdx="3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BDC2D4E-7F0C-4C2A-9284-F96BDAEA7EE4}" type="pres">
      <dgm:prSet presAssocID="{45C318AC-E9CD-4149-B0B3-AD6ACB5BED6F}" presName="spaceBetweenRectangles" presStyleCnt="0"/>
      <dgm:spPr/>
    </dgm:pt>
    <dgm:pt modelId="{779DDEB9-8EEE-467A-8AB3-2B2C87E18CD4}" type="pres">
      <dgm:prSet presAssocID="{1C955D33-895C-4610-85B1-C3B388BE8DDB}" presName="parentLin" presStyleCnt="0"/>
      <dgm:spPr/>
    </dgm:pt>
    <dgm:pt modelId="{C24B8EDE-E66C-48D4-B0AA-02F3EA56CECF}" type="pres">
      <dgm:prSet presAssocID="{1C955D33-895C-4610-85B1-C3B388BE8DDB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EA3908A5-DEBB-4EBE-B39F-35E24F9672B9}" type="pres">
      <dgm:prSet presAssocID="{1C955D33-895C-4610-85B1-C3B388BE8DDB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33A79-4465-473D-BEA5-445DAAD5366F}" type="pres">
      <dgm:prSet presAssocID="{1C955D33-895C-4610-85B1-C3B388BE8DDB}" presName="negativeSpace" presStyleCnt="0"/>
      <dgm:spPr/>
    </dgm:pt>
    <dgm:pt modelId="{4C3019B1-3752-40A1-AC46-C6DDC7337956}" type="pres">
      <dgm:prSet presAssocID="{1C955D33-895C-4610-85B1-C3B388BE8DDB}" presName="childText" presStyleLbl="conFgAcc1" presStyleIdx="4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</dgm:ptLst>
  <dgm:cxnLst>
    <dgm:cxn modelId="{90729CA9-27BE-481F-9D61-C90D0E58EFF8}" type="presOf" srcId="{5E1864C7-4A94-460C-AEE0-83FF8A6E5117}" destId="{86594B80-4389-427C-BFFF-74D745AF6947}" srcOrd="1" destOrd="0" presId="urn:microsoft.com/office/officeart/2005/8/layout/list1"/>
    <dgm:cxn modelId="{76B6A04A-3C88-41A7-A105-B4960DAA96F9}" type="presOf" srcId="{385D5B1A-A759-4881-9E7A-20B008B3D28F}" destId="{5A961B44-06EC-45A3-93AD-838A16EB01A9}" srcOrd="0" destOrd="0" presId="urn:microsoft.com/office/officeart/2005/8/layout/list1"/>
    <dgm:cxn modelId="{1757B1A8-5B24-4C06-AF48-15412B51D093}" type="presOf" srcId="{1C955D33-895C-4610-85B1-C3B388BE8DDB}" destId="{EA3908A5-DEBB-4EBE-B39F-35E24F9672B9}" srcOrd="1" destOrd="0" presId="urn:microsoft.com/office/officeart/2005/8/layout/list1"/>
    <dgm:cxn modelId="{8F92A3AC-5C8E-4D92-BFB4-580B2177DBDA}" type="presOf" srcId="{5E1864C7-4A94-460C-AEE0-83FF8A6E5117}" destId="{7779AFC0-5DBE-431E-BA1D-FEE0E0F2F3D3}" srcOrd="0" destOrd="0" presId="urn:microsoft.com/office/officeart/2005/8/layout/list1"/>
    <dgm:cxn modelId="{D7D74D6E-9650-46D5-9B00-AD5979D5838D}" type="presOf" srcId="{88BB73FE-AF99-4ED4-81F1-76603D4AFF75}" destId="{EFD775C6-B65F-4085-B960-AA6690DF7FDC}" srcOrd="0" destOrd="0" presId="urn:microsoft.com/office/officeart/2005/8/layout/list1"/>
    <dgm:cxn modelId="{E76FCA74-9DD1-409E-A931-39246446796E}" type="presOf" srcId="{385D5B1A-A759-4881-9E7A-20B008B3D28F}" destId="{AEE24547-20DC-49DB-8373-E4334E63DB32}" srcOrd="1" destOrd="0" presId="urn:microsoft.com/office/officeart/2005/8/layout/list1"/>
    <dgm:cxn modelId="{0CA4A6A8-2AED-418E-A3A4-F89E915D47B9}" type="presOf" srcId="{D4A69E95-D25E-4FBC-AEF7-0585FC22F9B0}" destId="{569AB191-455B-4285-AA51-7B0F798E722D}" srcOrd="1" destOrd="0" presId="urn:microsoft.com/office/officeart/2005/8/layout/list1"/>
    <dgm:cxn modelId="{D7F1BE77-29D3-4712-8ED3-433EDE9EDC5C}" type="presOf" srcId="{88BB73FE-AF99-4ED4-81F1-76603D4AFF75}" destId="{1C3D87B7-AB11-405B-BC43-D91EE5E99BF8}" srcOrd="1" destOrd="0" presId="urn:microsoft.com/office/officeart/2005/8/layout/list1"/>
    <dgm:cxn modelId="{7A79CAC5-9668-4A0A-B837-E443F9013335}" type="presOf" srcId="{1C955D33-895C-4610-85B1-C3B388BE8DDB}" destId="{C24B8EDE-E66C-48D4-B0AA-02F3EA56CECF}" srcOrd="0" destOrd="0" presId="urn:microsoft.com/office/officeart/2005/8/layout/list1"/>
    <dgm:cxn modelId="{E4DD44D5-8DBE-4240-841E-84C59D248F7A}" srcId="{0BB1E132-9BA6-4652-AA25-43CE69304C47}" destId="{5E1864C7-4A94-460C-AEE0-83FF8A6E5117}" srcOrd="2" destOrd="0" parTransId="{8AD37281-648D-4721-BE9B-1AE6B54E29C5}" sibTransId="{F940280E-C785-4582-832D-0AEB660EC141}"/>
    <dgm:cxn modelId="{CD811B53-EF07-4BCC-BE54-899E8F712284}" type="presOf" srcId="{0BB1E132-9BA6-4652-AA25-43CE69304C47}" destId="{29290EE8-30BA-47D6-B343-3D0AC364DAF0}" srcOrd="0" destOrd="0" presId="urn:microsoft.com/office/officeart/2005/8/layout/list1"/>
    <dgm:cxn modelId="{E530B525-596E-411B-B8A1-F13AFEE2504E}" type="presOf" srcId="{D4A69E95-D25E-4FBC-AEF7-0585FC22F9B0}" destId="{E82DAAF6-3745-4CF1-A8BD-272518FEAC58}" srcOrd="0" destOrd="0" presId="urn:microsoft.com/office/officeart/2005/8/layout/list1"/>
    <dgm:cxn modelId="{E1E5019D-4AA3-474D-AC1D-96A622468D7F}" srcId="{0BB1E132-9BA6-4652-AA25-43CE69304C47}" destId="{1C955D33-895C-4610-85B1-C3B388BE8DDB}" srcOrd="4" destOrd="0" parTransId="{D6AABC4A-91BB-4467-B1A0-F0FACFF00B51}" sibTransId="{BE27B379-9EDF-439C-9CAD-3A34056B14B2}"/>
    <dgm:cxn modelId="{3C84E9B3-D9BC-489C-8A60-58DD5B1ABB71}" srcId="{0BB1E132-9BA6-4652-AA25-43CE69304C47}" destId="{88BB73FE-AF99-4ED4-81F1-76603D4AFF75}" srcOrd="3" destOrd="0" parTransId="{97FB2DEF-251B-4242-A3B5-9063B42A63BE}" sibTransId="{45C318AC-E9CD-4149-B0B3-AD6ACB5BED6F}"/>
    <dgm:cxn modelId="{BCCB6E0A-1F94-49B1-8291-AAF0E8B4A577}" srcId="{0BB1E132-9BA6-4652-AA25-43CE69304C47}" destId="{385D5B1A-A759-4881-9E7A-20B008B3D28F}" srcOrd="1" destOrd="0" parTransId="{3B7C3E35-1C81-46E9-9AB6-B7DE5EF20092}" sibTransId="{0044576F-A61F-484A-A708-079D3D43E6BA}"/>
    <dgm:cxn modelId="{9933E323-F4D4-405A-B673-F5E5E656F8D8}" srcId="{0BB1E132-9BA6-4652-AA25-43CE69304C47}" destId="{D4A69E95-D25E-4FBC-AEF7-0585FC22F9B0}" srcOrd="0" destOrd="0" parTransId="{C0A9FD68-41AE-4CD1-B8FF-68A9137DCB50}" sibTransId="{7753B968-12A4-48B0-9BD8-C248B1F50A28}"/>
    <dgm:cxn modelId="{087DB83A-6C99-4EA9-904B-EC38CDE7B2AE}" type="presParOf" srcId="{29290EE8-30BA-47D6-B343-3D0AC364DAF0}" destId="{78EF2103-719B-4D22-9B20-538AE8D01A9B}" srcOrd="0" destOrd="0" presId="urn:microsoft.com/office/officeart/2005/8/layout/list1"/>
    <dgm:cxn modelId="{1B96D3C1-7174-4F5D-8C52-99C950AC9834}" type="presParOf" srcId="{78EF2103-719B-4D22-9B20-538AE8D01A9B}" destId="{E82DAAF6-3745-4CF1-A8BD-272518FEAC58}" srcOrd="0" destOrd="0" presId="urn:microsoft.com/office/officeart/2005/8/layout/list1"/>
    <dgm:cxn modelId="{9EF75624-6B50-4571-BF64-256FF168A157}" type="presParOf" srcId="{78EF2103-719B-4D22-9B20-538AE8D01A9B}" destId="{569AB191-455B-4285-AA51-7B0F798E722D}" srcOrd="1" destOrd="0" presId="urn:microsoft.com/office/officeart/2005/8/layout/list1"/>
    <dgm:cxn modelId="{B56F3CD2-7964-4CC2-ACD0-1405B886B0EC}" type="presParOf" srcId="{29290EE8-30BA-47D6-B343-3D0AC364DAF0}" destId="{E9B191A7-8D11-4F64-925C-1A66448C0F52}" srcOrd="1" destOrd="0" presId="urn:microsoft.com/office/officeart/2005/8/layout/list1"/>
    <dgm:cxn modelId="{C40A2AA3-8465-499B-983D-58E14C01B27A}" type="presParOf" srcId="{29290EE8-30BA-47D6-B343-3D0AC364DAF0}" destId="{19FD646E-FB3E-4698-A0CC-D07DDB995559}" srcOrd="2" destOrd="0" presId="urn:microsoft.com/office/officeart/2005/8/layout/list1"/>
    <dgm:cxn modelId="{A3D39FA6-3831-438D-B084-9FD0A99E10BF}" type="presParOf" srcId="{29290EE8-30BA-47D6-B343-3D0AC364DAF0}" destId="{AE3295C5-EF18-4D6D-ACB4-CA78CCCBB14B}" srcOrd="3" destOrd="0" presId="urn:microsoft.com/office/officeart/2005/8/layout/list1"/>
    <dgm:cxn modelId="{7CCDED37-4EE4-40DD-B970-0154FB5E4BB8}" type="presParOf" srcId="{29290EE8-30BA-47D6-B343-3D0AC364DAF0}" destId="{6018EAE8-14EA-45D0-A532-BDF4B2DF1C2A}" srcOrd="4" destOrd="0" presId="urn:microsoft.com/office/officeart/2005/8/layout/list1"/>
    <dgm:cxn modelId="{9784A821-CB01-490C-870E-E265A03CA62A}" type="presParOf" srcId="{6018EAE8-14EA-45D0-A532-BDF4B2DF1C2A}" destId="{5A961B44-06EC-45A3-93AD-838A16EB01A9}" srcOrd="0" destOrd="0" presId="urn:microsoft.com/office/officeart/2005/8/layout/list1"/>
    <dgm:cxn modelId="{728A89C7-EB0E-4F99-AAA1-5A25078FFE10}" type="presParOf" srcId="{6018EAE8-14EA-45D0-A532-BDF4B2DF1C2A}" destId="{AEE24547-20DC-49DB-8373-E4334E63DB32}" srcOrd="1" destOrd="0" presId="urn:microsoft.com/office/officeart/2005/8/layout/list1"/>
    <dgm:cxn modelId="{8FA10271-48A2-4431-8106-23D129CA94A3}" type="presParOf" srcId="{29290EE8-30BA-47D6-B343-3D0AC364DAF0}" destId="{F62A9286-1C26-458C-9DC1-1C726AA6AC13}" srcOrd="5" destOrd="0" presId="urn:microsoft.com/office/officeart/2005/8/layout/list1"/>
    <dgm:cxn modelId="{0CD34ADC-423F-4DB9-9238-4D8BE7822EAE}" type="presParOf" srcId="{29290EE8-30BA-47D6-B343-3D0AC364DAF0}" destId="{3A109842-3662-4C99-A991-76E335597C73}" srcOrd="6" destOrd="0" presId="urn:microsoft.com/office/officeart/2005/8/layout/list1"/>
    <dgm:cxn modelId="{275AA203-5DBF-4D9C-8E3B-00E0A287D2C8}" type="presParOf" srcId="{29290EE8-30BA-47D6-B343-3D0AC364DAF0}" destId="{09553D7A-6A84-4B41-ABAB-2AEE994BF677}" srcOrd="7" destOrd="0" presId="urn:microsoft.com/office/officeart/2005/8/layout/list1"/>
    <dgm:cxn modelId="{C8A82324-1F41-455E-9B3A-DEC53166230E}" type="presParOf" srcId="{29290EE8-30BA-47D6-B343-3D0AC364DAF0}" destId="{8628C2BE-74D4-4096-BD94-A97B03C0259F}" srcOrd="8" destOrd="0" presId="urn:microsoft.com/office/officeart/2005/8/layout/list1"/>
    <dgm:cxn modelId="{F1E30275-DD07-4724-B751-68C916EDB01B}" type="presParOf" srcId="{8628C2BE-74D4-4096-BD94-A97B03C0259F}" destId="{7779AFC0-5DBE-431E-BA1D-FEE0E0F2F3D3}" srcOrd="0" destOrd="0" presId="urn:microsoft.com/office/officeart/2005/8/layout/list1"/>
    <dgm:cxn modelId="{1B70A9EB-2793-46B5-9A5C-1F07E24D9638}" type="presParOf" srcId="{8628C2BE-74D4-4096-BD94-A97B03C0259F}" destId="{86594B80-4389-427C-BFFF-74D745AF6947}" srcOrd="1" destOrd="0" presId="urn:microsoft.com/office/officeart/2005/8/layout/list1"/>
    <dgm:cxn modelId="{ECF518F9-C27A-4A85-8A28-D93EA7C517A2}" type="presParOf" srcId="{29290EE8-30BA-47D6-B343-3D0AC364DAF0}" destId="{C18EEB2D-FDEE-4DCB-8C3C-41384E5FAF64}" srcOrd="9" destOrd="0" presId="urn:microsoft.com/office/officeart/2005/8/layout/list1"/>
    <dgm:cxn modelId="{FB9401FA-2A8A-4652-88E9-0EB42968B386}" type="presParOf" srcId="{29290EE8-30BA-47D6-B343-3D0AC364DAF0}" destId="{65717FE6-3979-423C-BD94-A24E78F82804}" srcOrd="10" destOrd="0" presId="urn:microsoft.com/office/officeart/2005/8/layout/list1"/>
    <dgm:cxn modelId="{3098EF28-91EE-4812-B13C-EEFFA7785541}" type="presParOf" srcId="{29290EE8-30BA-47D6-B343-3D0AC364DAF0}" destId="{FA971333-3F20-4497-A013-4081B07CCA72}" srcOrd="11" destOrd="0" presId="urn:microsoft.com/office/officeart/2005/8/layout/list1"/>
    <dgm:cxn modelId="{910A2812-D049-4F39-8242-D175213221FC}" type="presParOf" srcId="{29290EE8-30BA-47D6-B343-3D0AC364DAF0}" destId="{3736061E-F046-4FB7-A907-A21478F59F87}" srcOrd="12" destOrd="0" presId="urn:microsoft.com/office/officeart/2005/8/layout/list1"/>
    <dgm:cxn modelId="{B489B4CE-C9C2-45CC-A676-223E7F134812}" type="presParOf" srcId="{3736061E-F046-4FB7-A907-A21478F59F87}" destId="{EFD775C6-B65F-4085-B960-AA6690DF7FDC}" srcOrd="0" destOrd="0" presId="urn:microsoft.com/office/officeart/2005/8/layout/list1"/>
    <dgm:cxn modelId="{0CBD093E-D82E-49AF-B8BA-69934EFDE108}" type="presParOf" srcId="{3736061E-F046-4FB7-A907-A21478F59F87}" destId="{1C3D87B7-AB11-405B-BC43-D91EE5E99BF8}" srcOrd="1" destOrd="0" presId="urn:microsoft.com/office/officeart/2005/8/layout/list1"/>
    <dgm:cxn modelId="{DDD8C347-FDB1-4DE7-A0AE-0705CB9515C7}" type="presParOf" srcId="{29290EE8-30BA-47D6-B343-3D0AC364DAF0}" destId="{C2910C3D-9ACC-4211-A6A2-C57DA5FD4ADC}" srcOrd="13" destOrd="0" presId="urn:microsoft.com/office/officeart/2005/8/layout/list1"/>
    <dgm:cxn modelId="{EB6F3F9F-7A36-4A50-BAA4-8D387FCF4D5A}" type="presParOf" srcId="{29290EE8-30BA-47D6-B343-3D0AC364DAF0}" destId="{0312D9A8-B2B6-4AEB-90B3-741EF50B75B3}" srcOrd="14" destOrd="0" presId="urn:microsoft.com/office/officeart/2005/8/layout/list1"/>
    <dgm:cxn modelId="{2D904710-DDD2-4223-BC77-8FDF30CD2050}" type="presParOf" srcId="{29290EE8-30BA-47D6-B343-3D0AC364DAF0}" destId="{ABDC2D4E-7F0C-4C2A-9284-F96BDAEA7EE4}" srcOrd="15" destOrd="0" presId="urn:microsoft.com/office/officeart/2005/8/layout/list1"/>
    <dgm:cxn modelId="{11C5C0C9-4248-4988-8D6E-08291D380838}" type="presParOf" srcId="{29290EE8-30BA-47D6-B343-3D0AC364DAF0}" destId="{779DDEB9-8EEE-467A-8AB3-2B2C87E18CD4}" srcOrd="16" destOrd="0" presId="urn:microsoft.com/office/officeart/2005/8/layout/list1"/>
    <dgm:cxn modelId="{15D24FBF-8D72-49B7-B351-C27CACB42091}" type="presParOf" srcId="{779DDEB9-8EEE-467A-8AB3-2B2C87E18CD4}" destId="{C24B8EDE-E66C-48D4-B0AA-02F3EA56CECF}" srcOrd="0" destOrd="0" presId="urn:microsoft.com/office/officeart/2005/8/layout/list1"/>
    <dgm:cxn modelId="{BDEE19C1-6D1C-4DED-BD38-88BEA55A4575}" type="presParOf" srcId="{779DDEB9-8EEE-467A-8AB3-2B2C87E18CD4}" destId="{EA3908A5-DEBB-4EBE-B39F-35E24F9672B9}" srcOrd="1" destOrd="0" presId="urn:microsoft.com/office/officeart/2005/8/layout/list1"/>
    <dgm:cxn modelId="{C142E039-EA38-4C2E-8C4E-7367F9ED468C}" type="presParOf" srcId="{29290EE8-30BA-47D6-B343-3D0AC364DAF0}" destId="{D0233A79-4465-473D-BEA5-445DAAD5366F}" srcOrd="17" destOrd="0" presId="urn:microsoft.com/office/officeart/2005/8/layout/list1"/>
    <dgm:cxn modelId="{B672F04F-F013-4FB3-90B9-378D5E95B88D}" type="presParOf" srcId="{29290EE8-30BA-47D6-B343-3D0AC364DAF0}" destId="{4C3019B1-3752-40A1-AC46-C6DDC733795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audio" Target="../media/audio1.wav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audio" Target="../media/audio1.wav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audio" Target="../media/audio1.wav"/><Relationship Id="rId2" Type="http://schemas.openxmlformats.org/officeDocument/2006/relationships/diagramData" Target="../diagrams/data3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audio" Target="../media/audio1.wav"/><Relationship Id="rId2" Type="http://schemas.openxmlformats.org/officeDocument/2006/relationships/diagramData" Target="../diagrams/data4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audio" Target="../media/audio1.wav"/><Relationship Id="rId2" Type="http://schemas.openxmlformats.org/officeDocument/2006/relationships/diagramData" Target="../diagrams/data5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D421-00E3-4EF5-8C3C-257930C4AB1A}" type="datetimeFigureOut">
              <a:rPr lang="uz-Cyrl-UZ" smtClean="0"/>
              <a:t>09.10.2020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F9D-8917-406A-8E46-E823F25987DF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992519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D421-00E3-4EF5-8C3C-257930C4AB1A}" type="datetimeFigureOut">
              <a:rPr lang="uz-Cyrl-UZ" smtClean="0"/>
              <a:t>09.10.2020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F9D-8917-406A-8E46-E823F25987DF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691966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D421-00E3-4EF5-8C3C-257930C4AB1A}" type="datetimeFigureOut">
              <a:rPr lang="uz-Cyrl-UZ" smtClean="0"/>
              <a:t>09.10.2020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F9D-8917-406A-8E46-E823F25987DF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35769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2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3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437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3" y="1397003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437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3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437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37"/>
            </a:lvl1pPr>
            <a:lvl2pPr marL="153667" indent="-153667">
              <a:buFont typeface="Arial" panose="020B0604020202020204" pitchFamily="34" charset="0"/>
              <a:buChar char="•"/>
              <a:defRPr sz="1437"/>
            </a:lvl2pPr>
            <a:lvl3pPr marL="307335" indent="-153667">
              <a:defRPr sz="1437"/>
            </a:lvl3pPr>
            <a:lvl4pPr marL="537838" indent="-230501">
              <a:defRPr sz="1437"/>
            </a:lvl4pPr>
            <a:lvl5pPr marL="768339" indent="-230501">
              <a:defRPr sz="143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3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37"/>
            </a:lvl1pPr>
            <a:lvl2pPr marL="153667" indent="-153667">
              <a:buFont typeface="Arial" panose="020B0604020202020204" pitchFamily="34" charset="0"/>
              <a:buChar char="•"/>
              <a:defRPr sz="1437"/>
            </a:lvl2pPr>
            <a:lvl3pPr marL="307335" indent="-153667">
              <a:defRPr sz="1437"/>
            </a:lvl3pPr>
            <a:lvl4pPr marL="537838" indent="-230501">
              <a:defRPr sz="1437"/>
            </a:lvl4pPr>
            <a:lvl5pPr marL="768339" indent="-230501">
              <a:defRPr sz="143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4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37"/>
            </a:lvl1pPr>
            <a:lvl2pPr marL="153667" indent="-153667">
              <a:buFont typeface="Arial" panose="020B0604020202020204" pitchFamily="34" charset="0"/>
              <a:buChar char="•"/>
              <a:defRPr sz="1437"/>
            </a:lvl2pPr>
            <a:lvl3pPr marL="307335" indent="-153667">
              <a:defRPr sz="1437"/>
            </a:lvl3pPr>
            <a:lvl4pPr marL="537838" indent="-230501">
              <a:defRPr sz="1437"/>
            </a:lvl4pPr>
            <a:lvl5pPr marL="768339" indent="-230501">
              <a:defRPr sz="143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7"/>
            <a:ext cx="10363202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47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22179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 l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13" y="1285861"/>
            <a:ext cx="10363200" cy="1214446"/>
          </a:xfrm>
        </p:spPr>
        <p:txBody>
          <a:bodyPr/>
          <a:lstStyle>
            <a:lvl1pPr>
              <a:defRPr>
                <a:solidFill>
                  <a:srgbClr val="D60093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9720" y="3571876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9900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FE19F-EB3C-4C70-8AAC-30133F927EE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5BEEAD-0DB7-4AF1-82A6-999A28B690A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518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C2FFA-326F-42EC-BCF8-11F013DDA0E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7D9BDD-0D05-4D5E-8477-6A160B0A13F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423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rgbClr val="009900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533C1-9D53-47EF-9CE1-17E065297C9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7ADE7B-C10B-408E-87D9-0315AFA2CC2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677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13" y="1600203"/>
            <a:ext cx="5137187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600203"/>
            <a:ext cx="5137187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1B1EC-41F1-47EC-84D1-222F3021FD8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4193A-BA0D-44FE-8F0B-8EA0CDF0E2E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516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13" y="1535113"/>
            <a:ext cx="5139304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13" y="2174875"/>
            <a:ext cx="5139304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141420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1414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66A30-B800-4D2C-A19A-4D6AAAA8B93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EC673-31CC-48B7-B510-4F5C435C5AC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2699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13" y="357166"/>
            <a:ext cx="10572824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9937C-D4FA-4F98-85F2-61023268056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1E0CCA-0294-490B-92AA-C1FCED91FFF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2220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C389A-68C7-4EFB-AAD1-8847299D95B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68BF7D-D2C9-4829-BAAB-BA7E9A8DDE4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953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D421-00E3-4EF5-8C3C-257930C4AB1A}" type="datetimeFigureOut">
              <a:rPr lang="uz-Cyrl-UZ" smtClean="0"/>
              <a:t>09.10.2020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F9D-8917-406A-8E46-E823F25987DF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469583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15" y="714356"/>
            <a:ext cx="3763471" cy="72074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714359"/>
            <a:ext cx="6568053" cy="541180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15" y="1500177"/>
            <a:ext cx="3763471" cy="462598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496B0-846A-47A6-898F-ED81B319BEE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E6E413-BE45-47A0-AB92-6F1079FB960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2990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857234"/>
            <a:ext cx="7315200" cy="3870343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>
                <a:solidFill>
                  <a:srgbClr val="009900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45567-768F-4E4B-84C6-01F98F9E802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5B28A4-D87C-4A92-8CD7-3DD6061B41D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4288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8BFA6-BBE7-4D72-9462-5AB7531BB48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3CFDCE-A759-43C5-9CA3-6CBFBEBE7D0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2517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6014A-27B5-4A85-8A13-794C570FFD9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3ECB1-662E-4ED8-AD6D-94F730E67FB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2531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4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24755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4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607363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1333500" y="1357313"/>
            <a:ext cx="9810751" cy="31432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2645834" y="1338264"/>
            <a:ext cx="531748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Verdana" pitchFamily="34" charset="0"/>
              </a:rPr>
              <a:t>Конкурсная работа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 rot="16200000">
            <a:off x="6367199" y="-818885"/>
            <a:ext cx="71437" cy="1071033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61" y="1357299"/>
            <a:ext cx="11144328" cy="3143272"/>
          </a:xfrm>
        </p:spPr>
        <p:txBody>
          <a:bodyPr/>
          <a:lstStyle>
            <a:lvl1pPr>
              <a:defRPr sz="7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3467" y="4500570"/>
            <a:ext cx="8534400" cy="1752600"/>
          </a:xfrm>
        </p:spPr>
        <p:txBody>
          <a:bodyPr>
            <a:noAutofit/>
          </a:bodyPr>
          <a:lstStyle>
            <a:lvl1pPr marL="0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-122806" y="285728"/>
            <a:ext cx="11239579" cy="1000132"/>
          </a:xfrm>
        </p:spPr>
        <p:txBody>
          <a:bodyPr>
            <a:normAutofit/>
          </a:bodyPr>
          <a:lstStyle>
            <a:lvl3pPr algn="ctr">
              <a:defRPr sz="1800" baseline="0"/>
            </a:lvl3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DCCBD-EDC5-411F-8D9D-2E40A34D50A4}" type="datetime1">
              <a:rPr lang="ru-RU"/>
              <a:pPr>
                <a:defRPr/>
              </a:pPr>
              <a:t>09.10.2020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B19AAD08-0DC4-4A79-B942-D20C4210BCAB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2222859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graphicFrame>
        <p:nvGraphicFramePr>
          <p:cNvPr id="5" name="Схема 4"/>
          <p:cNvGraphicFramePr/>
          <p:nvPr userDrawn="1"/>
        </p:nvGraphicFramePr>
        <p:xfrm>
          <a:off x="1333467" y="1643050"/>
          <a:ext cx="9906069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Равнобедренный треугольник 5">
            <a:hlinkClick r:id="" action="ppaction://hlinkshowjump?jump=previousslide" tooltip="Назад">
              <a:snd r:embed="rId7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Рисунок SmartArt 7"/>
          <p:cNvSpPr>
            <a:spLocks noGrp="1"/>
          </p:cNvSpPr>
          <p:nvPr>
            <p:ph type="dgm" sz="quarter" idx="13"/>
          </p:nvPr>
        </p:nvSpPr>
        <p:spPr>
          <a:xfrm>
            <a:off x="1333467" y="1643051"/>
            <a:ext cx="9906069" cy="4286279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7" name="Дата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0D6DC-120C-4E56-8630-1ABFBF0BBE80}" type="datetime1">
              <a:rPr lang="ru-RU"/>
              <a:pPr>
                <a:defRPr/>
              </a:pPr>
              <a:t>09.10.2020</a:t>
            </a:fld>
            <a:endParaRPr lang="ru-RU" dirty="0"/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0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AA73D1B7-0BEA-44C7-9913-B8A1311FC56A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1202481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1333500" y="1357313"/>
            <a:ext cx="9810751" cy="31432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2645834" y="1338264"/>
            <a:ext cx="531748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Verdana" pitchFamily="34" charset="0"/>
              </a:rPr>
              <a:t>Конкурсная работа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 rot="16200000">
            <a:off x="6367199" y="-818885"/>
            <a:ext cx="71437" cy="1071033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61" y="1357299"/>
            <a:ext cx="11144328" cy="3143272"/>
          </a:xfrm>
        </p:spPr>
        <p:txBody>
          <a:bodyPr/>
          <a:lstStyle>
            <a:lvl1pPr>
              <a:defRPr sz="7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3467" y="4500570"/>
            <a:ext cx="8534400" cy="1752600"/>
          </a:xfrm>
        </p:spPr>
        <p:txBody>
          <a:bodyPr>
            <a:noAutofit/>
          </a:bodyPr>
          <a:lstStyle>
            <a:lvl1pPr marL="0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-122806" y="285728"/>
            <a:ext cx="11239579" cy="1000132"/>
          </a:xfrm>
        </p:spPr>
        <p:txBody>
          <a:bodyPr>
            <a:normAutofit/>
          </a:bodyPr>
          <a:lstStyle>
            <a:lvl3pPr algn="ctr">
              <a:defRPr sz="1800" baseline="0"/>
            </a:lvl3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DCCBD-EDC5-411F-8D9D-2E40A34D50A4}" type="datetime1">
              <a:rPr lang="ru-RU"/>
              <a:pPr>
                <a:defRPr/>
              </a:pPr>
              <a:t>09.10.2020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B19AAD08-0DC4-4A79-B942-D20C4210BCAB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1266844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graphicFrame>
        <p:nvGraphicFramePr>
          <p:cNvPr id="5" name="Схема 4"/>
          <p:cNvGraphicFramePr/>
          <p:nvPr userDrawn="1"/>
        </p:nvGraphicFramePr>
        <p:xfrm>
          <a:off x="1333467" y="1643050"/>
          <a:ext cx="9906069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Равнобедренный треугольник 5">
            <a:hlinkClick r:id="" action="ppaction://hlinkshowjump?jump=previousslide" tooltip="Назад">
              <a:snd r:embed="rId7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Рисунок SmartArt 7"/>
          <p:cNvSpPr>
            <a:spLocks noGrp="1"/>
          </p:cNvSpPr>
          <p:nvPr>
            <p:ph type="dgm" sz="quarter" idx="13"/>
          </p:nvPr>
        </p:nvSpPr>
        <p:spPr>
          <a:xfrm>
            <a:off x="1333467" y="1643051"/>
            <a:ext cx="9906069" cy="4286279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7" name="Дата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0D6DC-120C-4E56-8630-1ABFBF0BBE80}" type="datetime1">
              <a:rPr lang="ru-RU"/>
              <a:pPr>
                <a:defRPr/>
              </a:pPr>
              <a:t>09.10.2020</a:t>
            </a:fld>
            <a:endParaRPr lang="ru-RU" dirty="0"/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0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AA73D1B7-0BEA-44C7-9913-B8A1311FC56A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566424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D421-00E3-4EF5-8C3C-257930C4AB1A}" type="datetimeFigureOut">
              <a:rPr lang="uz-Cyrl-UZ" smtClean="0"/>
              <a:t>09.10.2020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F9D-8917-406A-8E46-E823F25987DF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4903399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4" name="Равнобедренный треугольник 3">
            <a:hlinkClick r:id="" action="ppaction://hlinkshowjump?jump=previousslide" tooltip="Назад">
              <a:snd r:embed="rId2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0F6FD-DC1D-4B80-9666-91B8D251CD90}" type="datetime1">
              <a:rPr lang="ru-RU"/>
              <a:pPr>
                <a:defRPr/>
              </a:pPr>
              <a:t>09.10.2020</a:t>
            </a:fld>
            <a:endParaRPr lang="ru-RU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22B4AC-905A-4859-9DE9-A124141FB51B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1476744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1333500" y="1357313"/>
            <a:ext cx="9810751" cy="31432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2645834" y="1338264"/>
            <a:ext cx="531748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Verdana" pitchFamily="34" charset="0"/>
              </a:rPr>
              <a:t>Конкурсная работа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 rot="16200000">
            <a:off x="6367199" y="-818885"/>
            <a:ext cx="71437" cy="1071033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61" y="1357299"/>
            <a:ext cx="11144328" cy="3143272"/>
          </a:xfrm>
        </p:spPr>
        <p:txBody>
          <a:bodyPr/>
          <a:lstStyle>
            <a:lvl1pPr>
              <a:defRPr sz="7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3467" y="4500570"/>
            <a:ext cx="8534400" cy="1752600"/>
          </a:xfrm>
        </p:spPr>
        <p:txBody>
          <a:bodyPr>
            <a:noAutofit/>
          </a:bodyPr>
          <a:lstStyle>
            <a:lvl1pPr marL="0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-122806" y="285728"/>
            <a:ext cx="11239579" cy="1000132"/>
          </a:xfrm>
        </p:spPr>
        <p:txBody>
          <a:bodyPr>
            <a:normAutofit/>
          </a:bodyPr>
          <a:lstStyle>
            <a:lvl3pPr algn="ctr">
              <a:defRPr sz="1800" baseline="0"/>
            </a:lvl3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A4052-9424-4FD6-A11E-8A37712A0F36}" type="datetime1">
              <a:rPr lang="ru-RU"/>
              <a:pPr>
                <a:defRPr/>
              </a:pPr>
              <a:t>09.10.2020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4742A8FA-20E8-4D0F-B2D1-E4F120CD5187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1175859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graphicFrame>
        <p:nvGraphicFramePr>
          <p:cNvPr id="5" name="Схема 4"/>
          <p:cNvGraphicFramePr/>
          <p:nvPr userDrawn="1"/>
        </p:nvGraphicFramePr>
        <p:xfrm>
          <a:off x="1333467" y="1643050"/>
          <a:ext cx="9906069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Равнобедренный треугольник 5">
            <a:hlinkClick r:id="" action="ppaction://hlinkshowjump?jump=previousslide" tooltip="Назад">
              <a:snd r:embed="rId7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Рисунок SmartArt 7"/>
          <p:cNvSpPr>
            <a:spLocks noGrp="1"/>
          </p:cNvSpPr>
          <p:nvPr>
            <p:ph type="dgm" sz="quarter" idx="13"/>
          </p:nvPr>
        </p:nvSpPr>
        <p:spPr>
          <a:xfrm>
            <a:off x="1333467" y="1643051"/>
            <a:ext cx="9906069" cy="4286279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7" name="Дата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42926-BD02-4EBE-AA35-ED3D799751D2}" type="datetime1">
              <a:rPr lang="ru-RU"/>
              <a:pPr>
                <a:defRPr/>
              </a:pPr>
              <a:t>09.10.2020</a:t>
            </a:fld>
            <a:endParaRPr lang="ru-RU" dirty="0"/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0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4D8D78F-17CD-4B16-BB76-FA84760D3C8C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422993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4" name="Равнобедренный треугольник 3">
            <a:hlinkClick r:id="" action="ppaction://hlinkshowjump?jump=previousslide" tooltip="Назад">
              <a:snd r:embed="rId2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FB21B-2C88-4FCE-AF5E-7E3F27846C01}" type="datetime1">
              <a:rPr lang="ru-RU"/>
              <a:pPr>
                <a:defRPr/>
              </a:pPr>
              <a:t>09.10.2020</a:t>
            </a:fld>
            <a:endParaRPr lang="ru-RU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B91ADE-F825-4300-8A34-8597D7154FD1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2803195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1333500" y="1357313"/>
            <a:ext cx="9810751" cy="31432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2645834" y="1338264"/>
            <a:ext cx="531748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Verdana" pitchFamily="34" charset="0"/>
              </a:rPr>
              <a:t>Конкурсная работа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 rot="16200000">
            <a:off x="6367199" y="-818885"/>
            <a:ext cx="71437" cy="1071033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61" y="1357299"/>
            <a:ext cx="11144328" cy="3143272"/>
          </a:xfrm>
        </p:spPr>
        <p:txBody>
          <a:bodyPr/>
          <a:lstStyle>
            <a:lvl1pPr>
              <a:defRPr sz="7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3467" y="4500570"/>
            <a:ext cx="8534400" cy="1752600"/>
          </a:xfrm>
        </p:spPr>
        <p:txBody>
          <a:bodyPr>
            <a:noAutofit/>
          </a:bodyPr>
          <a:lstStyle>
            <a:lvl1pPr marL="0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-122806" y="285728"/>
            <a:ext cx="11239579" cy="1000132"/>
          </a:xfrm>
        </p:spPr>
        <p:txBody>
          <a:bodyPr>
            <a:normAutofit/>
          </a:bodyPr>
          <a:lstStyle>
            <a:lvl3pPr algn="ctr">
              <a:defRPr sz="1800" baseline="0"/>
            </a:lvl3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A4052-9424-4FD6-A11E-8A37712A0F36}" type="datetime1">
              <a:rPr lang="ru-RU"/>
              <a:pPr>
                <a:defRPr/>
              </a:pPr>
              <a:t>09.10.2020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4742A8FA-20E8-4D0F-B2D1-E4F120CD5187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721397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graphicFrame>
        <p:nvGraphicFramePr>
          <p:cNvPr id="5" name="Схема 4"/>
          <p:cNvGraphicFramePr/>
          <p:nvPr userDrawn="1"/>
        </p:nvGraphicFramePr>
        <p:xfrm>
          <a:off x="1333467" y="1643050"/>
          <a:ext cx="9906069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Равнобедренный треугольник 5">
            <a:hlinkClick r:id="" action="ppaction://hlinkshowjump?jump=previousslide" tooltip="Назад">
              <a:snd r:embed="rId7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Рисунок SmartArt 7"/>
          <p:cNvSpPr>
            <a:spLocks noGrp="1"/>
          </p:cNvSpPr>
          <p:nvPr>
            <p:ph type="dgm" sz="quarter" idx="13"/>
          </p:nvPr>
        </p:nvSpPr>
        <p:spPr>
          <a:xfrm>
            <a:off x="1333467" y="1643051"/>
            <a:ext cx="9906069" cy="4286279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7" name="Дата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42926-BD02-4EBE-AA35-ED3D799751D2}" type="datetime1">
              <a:rPr lang="ru-RU"/>
              <a:pPr>
                <a:defRPr/>
              </a:pPr>
              <a:t>09.10.2020</a:t>
            </a:fld>
            <a:endParaRPr lang="ru-RU" dirty="0"/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0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4D8D78F-17CD-4B16-BB76-FA84760D3C8C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3976136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4" name="Равнобедренный треугольник 3">
            <a:hlinkClick r:id="" action="ppaction://hlinkshowjump?jump=previousslide" tooltip="Назад">
              <a:snd r:embed="rId2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FB21B-2C88-4FCE-AF5E-7E3F27846C01}" type="datetime1">
              <a:rPr lang="ru-RU"/>
              <a:pPr>
                <a:defRPr/>
              </a:pPr>
              <a:t>09.10.2020</a:t>
            </a:fld>
            <a:endParaRPr lang="ru-RU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B91ADE-F825-4300-8A34-8597D7154FD1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2996254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1333500" y="1357313"/>
            <a:ext cx="9810751" cy="31432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2645834" y="1338264"/>
            <a:ext cx="531748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Verdana" pitchFamily="34" charset="0"/>
              </a:rPr>
              <a:t>Конкурсная работа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 rot="16200000">
            <a:off x="6367199" y="-818885"/>
            <a:ext cx="71437" cy="1071033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61" y="1357299"/>
            <a:ext cx="11144328" cy="3143272"/>
          </a:xfrm>
        </p:spPr>
        <p:txBody>
          <a:bodyPr/>
          <a:lstStyle>
            <a:lvl1pPr>
              <a:defRPr sz="7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3467" y="4500570"/>
            <a:ext cx="8534400" cy="1752600"/>
          </a:xfrm>
        </p:spPr>
        <p:txBody>
          <a:bodyPr>
            <a:noAutofit/>
          </a:bodyPr>
          <a:lstStyle>
            <a:lvl1pPr marL="0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-122806" y="285728"/>
            <a:ext cx="11239579" cy="1000132"/>
          </a:xfrm>
        </p:spPr>
        <p:txBody>
          <a:bodyPr>
            <a:normAutofit/>
          </a:bodyPr>
          <a:lstStyle>
            <a:lvl3pPr algn="ctr">
              <a:defRPr sz="1800" baseline="0"/>
            </a:lvl3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A4052-9424-4FD6-A11E-8A37712A0F36}" type="datetime1">
              <a:rPr lang="ru-RU"/>
              <a:pPr>
                <a:defRPr/>
              </a:pPr>
              <a:t>09.10.2020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4742A8FA-20E8-4D0F-B2D1-E4F120CD5187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4171714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graphicFrame>
        <p:nvGraphicFramePr>
          <p:cNvPr id="5" name="Схема 4"/>
          <p:cNvGraphicFramePr/>
          <p:nvPr userDrawn="1"/>
        </p:nvGraphicFramePr>
        <p:xfrm>
          <a:off x="1333467" y="1643050"/>
          <a:ext cx="9906069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Равнобедренный треугольник 5">
            <a:hlinkClick r:id="" action="ppaction://hlinkshowjump?jump=previousslide" tooltip="Назад">
              <a:snd r:embed="rId7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Рисунок SmartArt 7"/>
          <p:cNvSpPr>
            <a:spLocks noGrp="1"/>
          </p:cNvSpPr>
          <p:nvPr>
            <p:ph type="dgm" sz="quarter" idx="13"/>
          </p:nvPr>
        </p:nvSpPr>
        <p:spPr>
          <a:xfrm>
            <a:off x="1333467" y="1643051"/>
            <a:ext cx="9906069" cy="4286279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7" name="Дата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42926-BD02-4EBE-AA35-ED3D799751D2}" type="datetime1">
              <a:rPr lang="ru-RU"/>
              <a:pPr>
                <a:defRPr/>
              </a:pPr>
              <a:t>09.10.2020</a:t>
            </a:fld>
            <a:endParaRPr lang="ru-RU" dirty="0"/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0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4D8D78F-17CD-4B16-BB76-FA84760D3C8C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323133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4" name="Равнобедренный треугольник 3">
            <a:hlinkClick r:id="" action="ppaction://hlinkshowjump?jump=previousslide" tooltip="Назад">
              <a:snd r:embed="rId2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FB21B-2C88-4FCE-AF5E-7E3F27846C01}" type="datetime1">
              <a:rPr lang="ru-RU"/>
              <a:pPr>
                <a:defRPr/>
              </a:pPr>
              <a:t>09.10.2020</a:t>
            </a:fld>
            <a:endParaRPr lang="ru-RU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B91ADE-F825-4300-8A34-8597D7154FD1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2332798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D421-00E3-4EF5-8C3C-257930C4AB1A}" type="datetimeFigureOut">
              <a:rPr lang="uz-Cyrl-UZ" smtClean="0"/>
              <a:t>09.10.2020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F9D-8917-406A-8E46-E823F25987DF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77032010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2200" y="3789364"/>
            <a:ext cx="3251200" cy="290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5413" y="980728"/>
            <a:ext cx="10510192" cy="2664296"/>
          </a:xfrm>
          <a:solidFill>
            <a:schemeClr val="bg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E5836-4BAC-4F1E-B5AC-6E240DA6F527}" type="datetimeFigureOut">
              <a:rPr lang="ru-RU"/>
              <a:pPr>
                <a:defRPr/>
              </a:pPr>
              <a:t>09.10.2020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643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D421-00E3-4EF5-8C3C-257930C4AB1A}" type="datetimeFigureOut">
              <a:rPr lang="uz-Cyrl-UZ" smtClean="0"/>
              <a:t>09.10.2020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F9D-8917-406A-8E46-E823F25987DF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468151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D421-00E3-4EF5-8C3C-257930C4AB1A}" type="datetimeFigureOut">
              <a:rPr lang="uz-Cyrl-UZ" smtClean="0"/>
              <a:t>09.10.2020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F9D-8917-406A-8E46-E823F25987DF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44487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D421-00E3-4EF5-8C3C-257930C4AB1A}" type="datetimeFigureOut">
              <a:rPr lang="uz-Cyrl-UZ" smtClean="0"/>
              <a:t>09.10.2020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F9D-8917-406A-8E46-E823F25987DF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567866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D421-00E3-4EF5-8C3C-257930C4AB1A}" type="datetimeFigureOut">
              <a:rPr lang="uz-Cyrl-UZ" smtClean="0"/>
              <a:t>09.10.2020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F9D-8917-406A-8E46-E823F25987DF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317255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D421-00E3-4EF5-8C3C-257930C4AB1A}" type="datetimeFigureOut">
              <a:rPr lang="uz-Cyrl-UZ" smtClean="0"/>
              <a:t>09.10.2020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F9D-8917-406A-8E46-E823F25987DF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91320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26" Type="http://schemas.openxmlformats.org/officeDocument/2006/relationships/slideLayout" Target="../slideLayouts/slideLayout38.xml"/><Relationship Id="rId3" Type="http://schemas.openxmlformats.org/officeDocument/2006/relationships/slideLayout" Target="../slideLayouts/slideLayout15.xml"/><Relationship Id="rId21" Type="http://schemas.openxmlformats.org/officeDocument/2006/relationships/slideLayout" Target="../slideLayouts/slideLayout33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5" Type="http://schemas.openxmlformats.org/officeDocument/2006/relationships/slideLayout" Target="../slideLayouts/slideLayout37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29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36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35.xml"/><Relationship Id="rId28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Relationship Id="rId27" Type="http://schemas.openxmlformats.org/officeDocument/2006/relationships/slideLayout" Target="../slideLayouts/slideLayout39.xml"/><Relationship Id="rId30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4D421-00E3-4EF5-8C3C-257930C4AB1A}" type="datetimeFigureOut">
              <a:rPr lang="uz-Cyrl-UZ" smtClean="0"/>
              <a:t>09.10.2020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F2F9D-8917-406A-8E46-E823F25987DF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423199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z-Cyrl-U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57252" y="274638"/>
            <a:ext cx="1057274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57251" y="1600203"/>
            <a:ext cx="104775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3777CFA-DCB8-4298-AB60-02265253086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025F600-13E9-424D-93AE-973F83E49D54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812355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  <p:sldLayoutId id="2147483715" r:id="rId18"/>
    <p:sldLayoutId id="2147483716" r:id="rId19"/>
    <p:sldLayoutId id="2147483717" r:id="rId20"/>
    <p:sldLayoutId id="2147483718" r:id="rId21"/>
    <p:sldLayoutId id="2147483719" r:id="rId22"/>
    <p:sldLayoutId id="2147483720" r:id="rId23"/>
    <p:sldLayoutId id="2147483721" r:id="rId24"/>
    <p:sldLayoutId id="2147483722" r:id="rId25"/>
    <p:sldLayoutId id="2147483723" r:id="rId26"/>
    <p:sldLayoutId id="2147483724" r:id="rId27"/>
    <p:sldLayoutId id="2147483726" r:id="rId28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D60093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bject 2"/>
          <p:cNvSpPr>
            <a:spLocks/>
          </p:cNvSpPr>
          <p:nvPr/>
        </p:nvSpPr>
        <p:spPr bwMode="auto">
          <a:xfrm>
            <a:off x="3175" y="0"/>
            <a:ext cx="12188825" cy="1954213"/>
          </a:xfrm>
          <a:custGeom>
            <a:avLst/>
            <a:gdLst>
              <a:gd name="T0" fmla="*/ 2147483646 w 5760085"/>
              <a:gd name="T1" fmla="*/ 0 h 1021080"/>
              <a:gd name="T2" fmla="*/ 0 w 5760085"/>
              <a:gd name="T3" fmla="*/ 0 h 1021080"/>
              <a:gd name="T4" fmla="*/ 0 w 5760085"/>
              <a:gd name="T5" fmla="*/ 2147483646 h 1021080"/>
              <a:gd name="T6" fmla="*/ 2147483646 w 5760085"/>
              <a:gd name="T7" fmla="*/ 2147483646 h 1021080"/>
              <a:gd name="T8" fmla="*/ 2147483646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085"/>
              <a:gd name="T16" fmla="*/ 0 h 1021080"/>
              <a:gd name="T17" fmla="*/ 5760085 w 5760085"/>
              <a:gd name="T18" fmla="*/ 1021080 h 10210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206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z-Cyrl-UZ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object 9"/>
          <p:cNvSpPr>
            <a:spLocks/>
          </p:cNvSpPr>
          <p:nvPr/>
        </p:nvSpPr>
        <p:spPr bwMode="auto">
          <a:xfrm>
            <a:off x="9959975" y="350838"/>
            <a:ext cx="1630363" cy="936625"/>
          </a:xfrm>
          <a:custGeom>
            <a:avLst/>
            <a:gdLst>
              <a:gd name="T0" fmla="*/ 2147483646 w 603885"/>
              <a:gd name="T1" fmla="*/ 0 h 603885"/>
              <a:gd name="T2" fmla="*/ 0 w 603885"/>
              <a:gd name="T3" fmla="*/ 0 h 603885"/>
              <a:gd name="T4" fmla="*/ 0 w 603885"/>
              <a:gd name="T5" fmla="*/ 1256155184 h 603885"/>
              <a:gd name="T6" fmla="*/ 2147483646 w 603885"/>
              <a:gd name="T7" fmla="*/ 1256155184 h 603885"/>
              <a:gd name="T8" fmla="*/ 214748364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3885"/>
              <a:gd name="T16" fmla="*/ 0 h 603885"/>
              <a:gd name="T17" fmla="*/ 603885 w 603885"/>
              <a:gd name="T18" fmla="*/ 603885 h 6038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z-Cyrl-UZ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9959975" y="315913"/>
            <a:ext cx="1585913" cy="1057275"/>
          </a:xfrm>
          <a:prstGeom prst="rect">
            <a:avLst/>
          </a:prstGeom>
        </p:spPr>
        <p:txBody>
          <a:bodyPr lIns="0" tIns="33836" rIns="0" bIns="0">
            <a:spAutoFit/>
          </a:bodyPr>
          <a:lstStyle/>
          <a:p>
            <a:pPr marL="0" marR="0" lvl="0" indent="0" algn="ctr" defTabSz="1097638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21" normalizeH="0" baseline="0" noProof="0" dirty="0">
                <a:ln>
                  <a:noFill/>
                </a:ln>
                <a:solidFill>
                  <a:srgbClr val="FEFEF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</a:t>
            </a:r>
          </a:p>
          <a:p>
            <a:pPr marL="0" marR="0" lvl="0" indent="0" algn="ctr" defTabSz="1097638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21" normalizeH="0" baseline="0" noProof="0" dirty="0">
                <a:ln>
                  <a:noFill/>
                </a:ln>
                <a:solidFill>
                  <a:srgbClr val="FEFEF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класс</a:t>
            </a:r>
            <a:endParaRPr kumimoji="0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5" name="object 2">
            <a:extLst/>
          </p:cNvPr>
          <p:cNvSpPr txBox="1">
            <a:spLocks/>
          </p:cNvSpPr>
          <p:nvPr/>
        </p:nvSpPr>
        <p:spPr>
          <a:xfrm>
            <a:off x="3503613" y="668338"/>
            <a:ext cx="6316662" cy="852487"/>
          </a:xfrm>
          <a:prstGeom prst="rect">
            <a:avLst/>
          </a:prstGeom>
        </p:spPr>
        <p:txBody>
          <a:bodyPr lIns="0" tIns="31172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7108" marR="0" lvl="0" indent="0" algn="l" defTabSz="1951795" rtl="0" eaLnBrk="1" fontAlgn="auto" latinLnBrk="0" hangingPunct="1">
              <a:lnSpc>
                <a:spcPct val="100000"/>
              </a:lnSpc>
              <a:spcBef>
                <a:spcPts val="24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336" b="1" i="0" u="none" strike="noStrike" kern="0" cap="none" spc="1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Химия</a:t>
            </a:r>
            <a:endParaRPr kumimoji="0" lang="en-US" sz="5336" b="1" i="0" u="none" strike="noStrike" kern="0" cap="none" spc="1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8198" name="object 4"/>
          <p:cNvSpPr txBox="1">
            <a:spLocks noChangeArrowheads="1"/>
          </p:cNvSpPr>
          <p:nvPr/>
        </p:nvSpPr>
        <p:spPr bwMode="auto">
          <a:xfrm>
            <a:off x="1274762" y="2829719"/>
            <a:ext cx="8169276" cy="187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4042" rIns="0" bIns="0">
            <a:spAutoFit/>
          </a:bodyPr>
          <a:lstStyle>
            <a:lvl1pPr marL="17463" defTabSz="109696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9696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9696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9696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9696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69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69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69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69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ts val="113"/>
              </a:spcBef>
              <a:spcAft>
                <a:spcPct val="0"/>
              </a:spcAft>
              <a:buNone/>
              <a:defRPr/>
            </a:pPr>
            <a:r>
              <a:rPr kumimoji="0" lang="ru-RU" altLang="uk-U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Тема:</a:t>
            </a:r>
            <a:r>
              <a:rPr kumimoji="0" lang="ru-RU" altLang="uk-UA" sz="40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Повторение </a:t>
            </a:r>
            <a:r>
              <a:rPr lang="uz-Cyrl-U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uz-Cyrl-UZ" sz="4000" b="1" dirty="0">
                <a:latin typeface="Arial" panose="020B0604020202020204" pitchFamily="34" charset="0"/>
                <a:cs typeface="Arial" panose="020B0604020202020204" pitchFamily="34" charset="0"/>
              </a:rPr>
              <a:t>обобщение знаний</a:t>
            </a:r>
          </a:p>
          <a:p>
            <a:pPr marL="17463" marR="0" lvl="0" indent="0" algn="l" defTabSz="1096963" rtl="0" eaLnBrk="1" fontAlgn="base" latinLnBrk="0" hangingPunct="1">
              <a:lnSpc>
                <a:spcPct val="100000"/>
              </a:lnSpc>
              <a:spcBef>
                <a:spcPts val="113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altLang="uz-Cyrl-UZ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uz-Latn-UZ" altLang="uz-Cyrl-UZ" sz="40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object 5">
            <a:extLst/>
          </p:cNvPr>
          <p:cNvSpPr/>
          <p:nvPr/>
        </p:nvSpPr>
        <p:spPr>
          <a:xfrm>
            <a:off x="501650" y="2717800"/>
            <a:ext cx="485775" cy="168433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marL="0" marR="0" lvl="0" indent="0" algn="l" defTabSz="10976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3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123363" y="5554663"/>
            <a:ext cx="814387" cy="619125"/>
          </a:xfrm>
          <a:prstGeom prst="roundRect">
            <a:avLst>
              <a:gd name="adj" fmla="val 42615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2051" tIns="46027" rIns="92051" bIns="46027" anchor="ctr"/>
          <a:lstStyle/>
          <a:p>
            <a:pPr marL="0" marR="0" lvl="0" indent="0" algn="ctr" defTabSz="10963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bject 6">
            <a:extLst/>
          </p:cNvPr>
          <p:cNvSpPr/>
          <p:nvPr/>
        </p:nvSpPr>
        <p:spPr>
          <a:xfrm>
            <a:off x="501650" y="4841875"/>
            <a:ext cx="485775" cy="154463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 marL="0" marR="0" lvl="0" indent="0" algn="l" defTabSz="11819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32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2231" y="3532188"/>
            <a:ext cx="3763657" cy="149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1687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3013" y="931947"/>
            <a:ext cx="9801225" cy="5209984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Составьте полные  и сокращенные ионные уравнения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реакций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arenR"/>
            </a:pPr>
            <a:r>
              <a:rPr lang="it-IT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Na</a:t>
            </a:r>
            <a:r>
              <a:rPr lang="it-IT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r>
              <a:rPr lang="it-IT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</a:t>
            </a:r>
            <a:r>
              <a:rPr lang="it-IT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4</a:t>
            </a: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it-IT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+  </a:t>
            </a:r>
            <a:r>
              <a:rPr lang="it-IT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CaC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</a:t>
            </a:r>
            <a:r>
              <a:rPr lang="it-IT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it-IT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</a:t>
            </a:r>
            <a:r>
              <a:rPr lang="it-IT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→NaCl +  </a:t>
            </a:r>
            <a:r>
              <a:rPr lang="it-IT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</a:t>
            </a:r>
            <a:r>
              <a:rPr lang="it-IT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r>
              <a:rPr lang="it-IT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(PO</a:t>
            </a:r>
            <a:r>
              <a:rPr lang="ru-RU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4</a:t>
            </a:r>
            <a:r>
              <a:rPr lang="it-IT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r>
              <a:rPr lang="it-IT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it-IT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ru-RU" sz="32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514350" indent="-514350">
              <a:buAutoNum type="arabicParenR"/>
            </a:pPr>
            <a:r>
              <a:rPr lang="it-IT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Al</a:t>
            </a:r>
            <a:r>
              <a:rPr lang="it-IT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it-IT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(SO</a:t>
            </a:r>
            <a:r>
              <a:rPr lang="ru-RU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4</a:t>
            </a:r>
            <a:r>
              <a:rPr lang="it-IT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r>
              <a:rPr lang="it-IT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r>
              <a:rPr lang="it-IT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 + KOH  →Al(OH)</a:t>
            </a:r>
            <a:r>
              <a:rPr lang="it-IT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r>
              <a:rPr lang="it-IT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+  </a:t>
            </a:r>
            <a:r>
              <a:rPr lang="it-IT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</a:t>
            </a:r>
            <a:r>
              <a:rPr lang="it-IT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it-IT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SO</a:t>
            </a:r>
            <a:r>
              <a:rPr lang="it-IT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4</a:t>
            </a:r>
            <a:endParaRPr lang="ru-RU" sz="3200" b="1" baseline="-25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514350" indent="-514350">
              <a:buAutoNum type="arabicParenR"/>
            </a:pPr>
            <a:r>
              <a:rPr lang="it-IT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HBr </a:t>
            </a:r>
            <a:r>
              <a:rPr lang="it-IT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+  Ba(OH)</a:t>
            </a:r>
            <a:r>
              <a:rPr lang="it-IT" sz="3200" b="1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it-IT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→BaBr</a:t>
            </a:r>
            <a:r>
              <a:rPr lang="it-IT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it-IT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+ H</a:t>
            </a:r>
            <a:r>
              <a:rPr lang="it-IT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it-IT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 </a:t>
            </a:r>
            <a:endParaRPr lang="ru-RU" sz="32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514350" indent="-514350">
              <a:buAutoNum type="arabicParenR"/>
            </a:pPr>
            <a:r>
              <a:rPr lang="it-IT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KOH </a:t>
            </a:r>
            <a:r>
              <a:rPr lang="it-IT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+ H</a:t>
            </a:r>
            <a:r>
              <a:rPr lang="it-IT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it-IT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SO</a:t>
            </a:r>
            <a:r>
              <a:rPr lang="it-IT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4</a:t>
            </a:r>
            <a:r>
              <a:rPr lang="it-IT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→ K</a:t>
            </a:r>
            <a:r>
              <a:rPr lang="it-IT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it-IT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SO</a:t>
            </a:r>
            <a:r>
              <a:rPr lang="it-IT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4</a:t>
            </a:r>
            <a:r>
              <a:rPr lang="it-IT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+ </a:t>
            </a:r>
            <a:r>
              <a:rPr lang="it-IT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</a:t>
            </a:r>
            <a:r>
              <a:rPr lang="it-IT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it-IT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</a:t>
            </a:r>
            <a:endParaRPr lang="ru-RU" sz="32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514350" indent="-514350">
              <a:buAutoNum type="arabicParenR"/>
            </a:pPr>
            <a:r>
              <a:rPr lang="it-IT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NaNO</a:t>
            </a:r>
            <a:r>
              <a:rPr lang="it-IT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 </a:t>
            </a:r>
            <a:r>
              <a:rPr lang="it-IT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+ CaCl</a:t>
            </a:r>
            <a:r>
              <a:rPr lang="it-IT" sz="3200" b="1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it-IT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→ NaCl + Ca(NO</a:t>
            </a:r>
            <a:r>
              <a:rPr lang="it-IT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r>
              <a:rPr lang="it-IT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r>
              <a:rPr lang="it-IT" sz="32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endParaRPr lang="ru-RU" sz="3200" b="1" baseline="-25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39832" y="-16834"/>
            <a:ext cx="12199153" cy="81693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798920" y="99245"/>
            <a:ext cx="81216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uz-Cyrl-UZ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  <a:endParaRPr lang="ru-RU" altLang="uz-Cyrl-UZ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34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ъект 2"/>
          <p:cNvSpPr>
            <a:spLocks noGrp="1"/>
          </p:cNvSpPr>
          <p:nvPr>
            <p:ph idx="1"/>
          </p:nvPr>
        </p:nvSpPr>
        <p:spPr>
          <a:xfrm>
            <a:off x="1243012" y="816935"/>
            <a:ext cx="10072687" cy="5636254"/>
          </a:xfrm>
        </p:spPr>
        <p:txBody>
          <a:bodyPr/>
          <a:lstStyle/>
          <a:p>
            <a:pPr marL="0" indent="0">
              <a:buNone/>
            </a:pPr>
            <a:r>
              <a:rPr lang="ru-RU" altLang="ru-RU" sz="20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altLang="ru-RU" sz="22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Почему свойства химических элементов периодически повторяются?</a:t>
            </a:r>
            <a:endParaRPr lang="ru-RU" altLang="ru-RU" sz="2200" b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altLang="ru-RU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ru-RU" alt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Заряд ядра атома возрастает; </a:t>
            </a:r>
          </a:p>
          <a:p>
            <a:pPr marL="0" indent="0">
              <a:buNone/>
            </a:pPr>
            <a:r>
              <a:rPr lang="ru-RU" altLang="ru-RU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ru-RU" alt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Атомная масса химического элемента возрастает;</a:t>
            </a:r>
          </a:p>
          <a:p>
            <a:pPr marL="0" indent="0">
              <a:buNone/>
            </a:pPr>
            <a:r>
              <a:rPr lang="ru-RU" alt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altLang="ru-RU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alt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Строение внешних энергетических уровней периодически повторяются;</a:t>
            </a:r>
          </a:p>
          <a:p>
            <a:pPr marL="0" indent="0">
              <a:buNone/>
            </a:pPr>
            <a:r>
              <a:rPr lang="ru-RU" altLang="ru-RU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 </a:t>
            </a:r>
            <a:r>
              <a:rPr lang="ru-RU" alt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 энергетических уровней в атоме возрастает.</a:t>
            </a:r>
          </a:p>
          <a:p>
            <a:pPr marL="0" indent="0">
              <a:buNone/>
            </a:pPr>
            <a:r>
              <a:rPr lang="ru-RU" altLang="ru-RU" sz="2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2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altLang="ru-RU" sz="22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Металлические свойства простых веществ в ряду: магний, кальций, барий</a:t>
            </a:r>
            <a:r>
              <a:rPr lang="ru-RU" altLang="ru-RU" sz="2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</a:p>
          <a:p>
            <a:pPr marL="0" indent="0">
              <a:buNone/>
            </a:pPr>
            <a:r>
              <a:rPr lang="ru-RU" altLang="ru-RU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ru-RU" alt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Уменьшаются; </a:t>
            </a:r>
          </a:p>
          <a:p>
            <a:pPr marL="0" indent="0">
              <a:buNone/>
            </a:pPr>
            <a:r>
              <a:rPr lang="ru-RU" altLang="ru-RU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ru-RU" alt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Возрастают;  </a:t>
            </a:r>
          </a:p>
          <a:p>
            <a:pPr marL="0" indent="0">
              <a:buNone/>
            </a:pPr>
            <a:r>
              <a:rPr lang="ru-RU" altLang="ru-RU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</a:t>
            </a:r>
            <a:r>
              <a:rPr lang="ru-RU" alt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Вначале возрастают, затем уменьшаются; </a:t>
            </a:r>
          </a:p>
          <a:p>
            <a:pPr marL="0" indent="0">
              <a:buNone/>
            </a:pPr>
            <a:r>
              <a:rPr lang="ru-RU" altLang="ru-RU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 </a:t>
            </a:r>
            <a:r>
              <a:rPr lang="ru-RU" alt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изменяются.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577" y="0"/>
            <a:ext cx="12199153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07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1114425" y="985838"/>
            <a:ext cx="10472737" cy="5353051"/>
          </a:xfrm>
        </p:spPr>
        <p:txBody>
          <a:bodyPr/>
          <a:lstStyle/>
          <a:p>
            <a:pPr marL="0" indent="0">
              <a:buNone/>
            </a:pPr>
            <a:r>
              <a:rPr lang="ru-RU" altLang="ru-RU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altLang="ru-RU" sz="20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Периодически изменяются следующие характеристики атомов:</a:t>
            </a:r>
            <a:endParaRPr lang="ru-RU" altLang="ru-RU" sz="2000" b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alt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 энергетических уровней; </a:t>
            </a:r>
          </a:p>
          <a:p>
            <a:pPr marL="0" indent="0">
              <a:buNone/>
            </a:pPr>
            <a:r>
              <a:rPr lang="ru-RU" alt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Заряд атомного ядра; </a:t>
            </a:r>
          </a:p>
          <a:p>
            <a:pPr marL="0" indent="0">
              <a:buNone/>
            </a:pPr>
            <a:r>
              <a:rPr lang="ru-RU" alt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Относительная атомная масса;</a:t>
            </a:r>
          </a:p>
          <a:p>
            <a:pPr marL="0" indent="0">
              <a:buNone/>
            </a:pPr>
            <a:r>
              <a:rPr lang="ru-RU" alt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 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 электронов на внешнем энергетическом уровне.</a:t>
            </a:r>
          </a:p>
          <a:p>
            <a:pPr marL="0" indent="0">
              <a:buNone/>
            </a:pPr>
            <a:r>
              <a:rPr lang="ru-RU" altLang="ru-RU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altLang="ru-RU" sz="20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Кислотные свойства наиболее выражены у высшего оксида, образованного:</a:t>
            </a:r>
            <a:endParaRPr lang="ru-RU" altLang="ru-RU" sz="2000" b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alt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Фосфором;                        </a:t>
            </a:r>
            <a:r>
              <a:rPr lang="ru-RU" alt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Кремнием;</a:t>
            </a:r>
          </a:p>
          <a:p>
            <a:pPr marL="0" indent="0">
              <a:buNone/>
            </a:pP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alt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Серой;                               </a:t>
            </a:r>
            <a:r>
              <a:rPr lang="ru-RU" alt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 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Углеродом.</a:t>
            </a:r>
          </a:p>
          <a:p>
            <a:pPr marL="0" indent="0">
              <a:buNone/>
            </a:pPr>
            <a:r>
              <a:rPr lang="ru-RU" altLang="ru-RU" sz="20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А5. Формула газообразного водородного соединения, образованного элементом </a:t>
            </a:r>
            <a:r>
              <a:rPr lang="en-US" altLang="ru-RU" sz="20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altLang="ru-RU" sz="20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группы:</a:t>
            </a:r>
          </a:p>
          <a:p>
            <a:pPr marL="0" indent="0">
              <a:buNone/>
            </a:pPr>
            <a:r>
              <a:rPr lang="ru-RU" alt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</a:t>
            </a:r>
            <a:r>
              <a:rPr lang="ru-RU" altLang="ru-RU" sz="20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                                </a:t>
            </a:r>
            <a:r>
              <a:rPr lang="ru-RU" alt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</a:t>
            </a:r>
            <a:r>
              <a:rPr lang="ru-RU" altLang="ru-RU" sz="20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ru-RU" alt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</a:t>
            </a:r>
            <a:r>
              <a:rPr lang="ru-RU" altLang="ru-RU" sz="20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                                </a:t>
            </a:r>
            <a:r>
              <a:rPr lang="ru-RU" alt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 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ЭН.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5250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662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1575" y="1143000"/>
            <a:ext cx="9886950" cy="452166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Определите тип химической связи в предложенных веществах, для молекулярных веществ изобразите </a:t>
            </a:r>
            <a:b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их структурные формулы: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en-US" sz="36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NaCl</a:t>
            </a: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H</a:t>
            </a:r>
            <a:r>
              <a:rPr lang="en-US" sz="3600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Na, O</a:t>
            </a:r>
            <a:r>
              <a:rPr lang="en-US" sz="3600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C, </a:t>
            </a:r>
            <a:r>
              <a:rPr lang="en-US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AlBr</a:t>
            </a:r>
            <a:r>
              <a:rPr lang="en-US" sz="3600" baseline="-25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CaC</a:t>
            </a:r>
            <a:r>
              <a:rPr lang="en-US" sz="3600" baseline="-25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KOH, SO</a:t>
            </a:r>
            <a:r>
              <a:rPr lang="en-US" sz="3600" baseline="-25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SiH</a:t>
            </a:r>
            <a:r>
              <a:rPr lang="en-US" sz="3600" baseline="-25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3600" baseline="-25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577" y="0"/>
            <a:ext cx="12199153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72567" y="800099"/>
            <a:ext cx="10052483" cy="900113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ru-RU" sz="3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3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Проклассифицируйте следующие вещества:</a:t>
            </a:r>
            <a:endParaRPr lang="ru-RU" sz="3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828800" y="2057400"/>
            <a:ext cx="9001126" cy="3300413"/>
          </a:xfrm>
        </p:spPr>
        <p:txBody>
          <a:bodyPr/>
          <a:lstStyle/>
          <a:p>
            <a:pPr marL="0" indent="0">
              <a:buNone/>
            </a:pPr>
            <a:r>
              <a:rPr lang="pl-PL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NaOH, </a:t>
            </a:r>
            <a:r>
              <a:rPr 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l-PL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MgO, </a:t>
            </a:r>
            <a:r>
              <a:rPr 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l-PL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HCl, </a:t>
            </a:r>
            <a:r>
              <a:rPr 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l-PL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CO, HNO</a:t>
            </a:r>
            <a:r>
              <a:rPr lang="pl-PL" sz="2800" b="1" baseline="-25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l-PL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l-PL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pl-PL" sz="2800" b="1" baseline="-25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baseline="-25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 </a:t>
            </a:r>
            <a:r>
              <a:rPr lang="it-IT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NaCl, </a:t>
            </a:r>
            <a:r>
              <a:rPr 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it-IT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it-IT" sz="2800" b="1" baseline="-25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it-IT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it-IT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it-IT" sz="2800" b="1" baseline="-25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it-IT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O, </a:t>
            </a:r>
            <a:r>
              <a:rPr 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it-IT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Al(OH)</a:t>
            </a:r>
            <a:r>
              <a:rPr lang="it-IT" sz="2800" b="1" baseline="-25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it-IT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it-IT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it-IT" sz="2800" b="1" baseline="-25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it-IT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lang="it-IT" sz="2800" b="1" baseline="-25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it-IT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it-IT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it-IT" sz="2800" b="1" baseline="-25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800" b="1" baseline="-25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MgSO</a:t>
            </a:r>
            <a:r>
              <a:rPr lang="pt-BR" sz="2800" b="1" baseline="-25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pt-BR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t-BR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lang="pt-BR" sz="2800" b="1" baseline="-25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O, </a:t>
            </a:r>
            <a:r>
              <a:rPr 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t-BR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pt-BR" sz="2800" b="1" baseline="-25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O, </a:t>
            </a:r>
            <a:r>
              <a:rPr 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t-BR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Fe(OH)</a:t>
            </a:r>
            <a:r>
              <a:rPr lang="pt-BR" sz="2800" b="1" baseline="-25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t-BR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HBr, </a:t>
            </a:r>
            <a:r>
              <a:rPr 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800" b="1" baseline="-25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CaCO</a:t>
            </a:r>
            <a:r>
              <a:rPr lang="pl-PL" sz="2800" b="1" baseline="-25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l-PL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NaCl, </a:t>
            </a:r>
            <a:r>
              <a:rPr 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l-PL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pl-PL" sz="2800" b="1" baseline="-25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l-PL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lang="pl-PL" sz="2800" b="1" baseline="-25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pl-PL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l-PL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800" b="1" baseline="-25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pl-PL" sz="2800" b="1" baseline="-25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153" y="0"/>
            <a:ext cx="12199153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49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3937" y="954826"/>
            <a:ext cx="10144125" cy="778098"/>
          </a:xfrm>
        </p:spPr>
        <p:txBody>
          <a:bodyPr/>
          <a:lstStyle/>
          <a:p>
            <a:r>
              <a:rPr lang="ru-RU" dirty="0" smtClean="0">
                <a:solidFill>
                  <a:srgbClr val="92D050"/>
                </a:solidFill>
              </a:rPr>
              <a:t>Классификация по классам неорганических веществ</a:t>
            </a:r>
            <a:endParaRPr lang="ru-RU" dirty="0">
              <a:solidFill>
                <a:srgbClr val="92D05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6742440"/>
              </p:ext>
            </p:extLst>
          </p:nvPr>
        </p:nvGraphicFramePr>
        <p:xfrm>
          <a:off x="1914364" y="1732924"/>
          <a:ext cx="8363272" cy="4279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5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734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910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Оксиды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Основания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Кислоты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Соли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MgO</a:t>
                      </a:r>
                      <a:endParaRPr kumimoji="0" lang="ru-RU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</a:t>
                      </a:r>
                      <a:endParaRPr kumimoji="0" lang="ru-RU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</a:t>
                      </a:r>
                      <a:r>
                        <a:rPr kumimoji="0" lang="pl-PL" sz="2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kumimoji="0" lang="ru-RU" sz="2800" b="1" i="0" u="none" strike="noStrike" kern="1200" cap="none" spc="0" normalizeH="0" baseline="-2500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it-IT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</a:t>
                      </a:r>
                      <a:r>
                        <a:rPr kumimoji="0" lang="it-IT" sz="2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it-IT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</a:t>
                      </a:r>
                      <a:r>
                        <a:rPr kumimoji="0" lang="it-IT" sz="2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it-IT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</a:t>
                      </a:r>
                      <a:r>
                        <a:rPr kumimoji="0" lang="it-IT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</a:t>
                      </a:r>
                      <a:r>
                        <a:rPr kumimoji="0" lang="it-IT" sz="2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pt-BR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</a:t>
                      </a:r>
                      <a:r>
                        <a:rPr kumimoji="0" lang="pt-BR" sz="2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pt-BR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pt-BR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</a:t>
                      </a:r>
                      <a:r>
                        <a:rPr kumimoji="0" lang="pt-BR" sz="2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pt-BR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</a:t>
                      </a: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endParaRPr kumimoji="0" lang="ru-RU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NaOH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</a:t>
                      </a: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it-IT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it-IT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Al(OH)</a:t>
                      </a:r>
                      <a:r>
                        <a:rPr kumimoji="0" lang="it-IT" sz="2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pt-BR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pt-BR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Fe(OH)</a:t>
                      </a:r>
                      <a:r>
                        <a:rPr kumimoji="0" lang="pt-BR" sz="2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</a:t>
                      </a: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</a:t>
                      </a:r>
                    </a:p>
                    <a:p>
                      <a:pPr algn="ctr"/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HCl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HNO</a:t>
                      </a:r>
                      <a:r>
                        <a:rPr kumimoji="0" lang="pl-PL" sz="2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ru-RU" sz="2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</a:t>
                      </a:r>
                      <a:r>
                        <a:rPr kumimoji="0" lang="it-IT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it-IT" sz="2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it-IT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</a:t>
                      </a:r>
                      <a:r>
                        <a:rPr kumimoji="0" lang="it-IT" sz="2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0" lang="it-IT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ru-RU" sz="2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</a:t>
                      </a:r>
                      <a:r>
                        <a:rPr kumimoji="0" lang="pt-BR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HBr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pl-PL" sz="2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</a:t>
                      </a:r>
                      <a:r>
                        <a:rPr kumimoji="0" lang="pl-PL" sz="2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kumimoji="0" lang="ru-RU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ru-RU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it-IT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NaCl </a:t>
                      </a:r>
                      <a:r>
                        <a:rPr kumimoji="0" lang="pt-BR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MgSO</a:t>
                      </a:r>
                      <a:r>
                        <a:rPr kumimoji="0" lang="pt-BR" sz="2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CaCO</a:t>
                      </a:r>
                      <a:r>
                        <a:rPr kumimoji="0" lang="pl-PL" sz="2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NaCl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</a:t>
                      </a:r>
                      <a:r>
                        <a:rPr kumimoji="0" lang="pl-PL" sz="2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</a:t>
                      </a:r>
                      <a:r>
                        <a:rPr kumimoji="0" lang="pl-PL" sz="2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0" 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endParaRPr kumimoji="0" lang="ru-RU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153" y="0"/>
            <a:ext cx="12199153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41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9625" y="816935"/>
            <a:ext cx="10572749" cy="403225"/>
          </a:xfrm>
        </p:spPr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Классификация по электропроводимости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0775854"/>
              </p:ext>
            </p:extLst>
          </p:nvPr>
        </p:nvGraphicFramePr>
        <p:xfrm>
          <a:off x="2727123" y="1363035"/>
          <a:ext cx="6737754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88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688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8940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Электролиты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Неэлектролиты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197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NaOH</a:t>
                      </a:r>
                      <a:endParaRPr lang="ru-RU" sz="2800" b="1" dirty="0" smtClean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HCl</a:t>
                      </a:r>
                      <a:endParaRPr lang="ru-RU" sz="2800" b="1" dirty="0" smtClean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HNO</a:t>
                      </a:r>
                      <a:r>
                        <a:rPr lang="pl-PL" sz="2800" b="1" baseline="-2500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2800" b="1" baseline="0" dirty="0" smtClean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pl-PL" sz="2800" b="1" baseline="-250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pl-PL" sz="2800" b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</a:t>
                      </a:r>
                      <a:r>
                        <a:rPr lang="pl-PL" sz="2800" b="1" baseline="-250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2800" b="1" dirty="0" smtClean="0">
                        <a:solidFill>
                          <a:prstClr val="black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it-IT" sz="2800" b="1" baseline="-250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it-IT" sz="2800" b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</a:t>
                      </a:r>
                      <a:r>
                        <a:rPr lang="it-IT" sz="2800" b="1" baseline="-250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2800" b="1" baseline="-25000" dirty="0" smtClean="0">
                        <a:solidFill>
                          <a:prstClr val="black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b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HBr</a:t>
                      </a:r>
                      <a:endParaRPr lang="ru-RU" sz="2800" b="1" dirty="0" smtClean="0">
                        <a:solidFill>
                          <a:prstClr val="black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NaCl</a:t>
                      </a:r>
                      <a:endParaRPr lang="ru-RU" sz="2800" b="1" dirty="0" smtClean="0">
                        <a:solidFill>
                          <a:prstClr val="black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b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MgSO</a:t>
                      </a:r>
                      <a:r>
                        <a:rPr lang="pt-BR" sz="2800" b="1" baseline="-250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ru-RU" sz="2800" b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r>
                        <a:rPr lang="pl-PL" sz="2800" b="1" baseline="-250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pl-PL" sz="2800" b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</a:t>
                      </a:r>
                      <a:r>
                        <a:rPr lang="pl-PL" sz="2800" b="1" baseline="-250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2800" b="1" baseline="0" dirty="0" smtClean="0">
                        <a:solidFill>
                          <a:prstClr val="black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MgO</a:t>
                      </a:r>
                      <a:endParaRPr lang="ru-RU" sz="2800" b="1" dirty="0" smtClean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</a:t>
                      </a:r>
                      <a:endParaRPr lang="ru-RU" sz="2800" b="1" dirty="0" smtClean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</a:t>
                      </a:r>
                      <a:r>
                        <a:rPr lang="pl-PL" sz="2800" b="1" baseline="-2500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800" b="1" baseline="-25000" dirty="0" smtClean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</a:t>
                      </a:r>
                      <a:r>
                        <a:rPr lang="it-IT" sz="2800" b="1" baseline="-250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800" b="1" baseline="0" dirty="0" smtClean="0">
                        <a:solidFill>
                          <a:prstClr val="black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  <a:r>
                        <a:rPr lang="it-IT" sz="2800" b="1" baseline="-250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it-IT" sz="2800" b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endParaRPr lang="ru-RU" sz="2800" b="1" dirty="0" smtClean="0">
                        <a:solidFill>
                          <a:prstClr val="black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</a:t>
                      </a:r>
                      <a:r>
                        <a:rPr lang="it-IT" sz="2800" b="1" baseline="-250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2800" b="1" baseline="-25000" dirty="0" smtClean="0">
                        <a:solidFill>
                          <a:prstClr val="black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b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</a:t>
                      </a:r>
                      <a:r>
                        <a:rPr lang="pt-BR" sz="2800" b="1" baseline="-250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pt-BR" sz="2800" b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endParaRPr lang="ru-RU" sz="2800" b="1" dirty="0" smtClean="0">
                        <a:solidFill>
                          <a:prstClr val="black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b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r>
                        <a:rPr lang="pt-BR" sz="2800" b="1" baseline="-250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pt-BR" sz="2800" b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endParaRPr lang="ru-RU" sz="2800" b="1" dirty="0" smtClean="0">
                        <a:solidFill>
                          <a:prstClr val="black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b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Fe(OH)</a:t>
                      </a:r>
                      <a:r>
                        <a:rPr lang="pt-BR" sz="2800" b="1" baseline="-250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2800" b="1" baseline="-25000" dirty="0" smtClean="0">
                        <a:solidFill>
                          <a:prstClr val="black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Al(OH)</a:t>
                      </a:r>
                      <a:r>
                        <a:rPr kumimoji="0" lang="it-IT" sz="2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ru-RU" sz="2800" b="1" baseline="0" dirty="0" smtClean="0">
                        <a:solidFill>
                          <a:prstClr val="black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CaCO</a:t>
                      </a:r>
                      <a:r>
                        <a:rPr lang="pl-PL" sz="2800" b="1" baseline="-250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153" y="0"/>
            <a:ext cx="12199153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46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9565" y="848468"/>
            <a:ext cx="10572749" cy="1143000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.Допишите 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уравнение реакции и составьте его в ионном </a:t>
            </a:r>
            <a:r>
              <a:rPr lang="ru-RU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5875" y="2423317"/>
            <a:ext cx="10477500" cy="20113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8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ru-RU" sz="2800" b="1" baseline="-25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 HNO</a:t>
            </a:r>
            <a:r>
              <a:rPr lang="en-US" sz="28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→  </a:t>
            </a:r>
            <a:endParaRPr lang="ru-RU" sz="2800" b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b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</a:t>
            </a:r>
            <a:r>
              <a:rPr lang="en-US" sz="28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(SO</a:t>
            </a:r>
            <a:r>
              <a:rPr lang="en-US" sz="28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8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 BaCl</a:t>
            </a:r>
            <a:r>
              <a:rPr lang="en-US" sz="28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endParaRPr lang="ru-RU" sz="2800" b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b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8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H</a:t>
            </a:r>
            <a:r>
              <a:rPr lang="en-US" sz="28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lang="ru-RU" sz="2800" b="1" baseline="-25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</a:t>
            </a:r>
            <a:endParaRPr lang="ru-RU" sz="2800" b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153" y="0"/>
            <a:ext cx="12199153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87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5849" y="1071563"/>
            <a:ext cx="10248901" cy="5054603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K</a:t>
            </a:r>
            <a:r>
              <a:rPr lang="en-US" sz="28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ru-RU" sz="2800" b="1" baseline="-25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 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2HNO</a:t>
            </a:r>
            <a:r>
              <a:rPr lang="en-US" sz="28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2KNO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H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pPr marL="0" indent="0">
              <a:buNone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2K</a:t>
            </a:r>
            <a:r>
              <a:rPr lang="en-US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 SO4</a:t>
            </a:r>
            <a:r>
              <a:rPr lang="en-US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+ 2H</a:t>
            </a:r>
            <a:r>
              <a:rPr lang="en-US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+ 2NO3</a:t>
            </a:r>
            <a:r>
              <a:rPr lang="en-US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2K</a:t>
            </a: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2NO3</a:t>
            </a: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2H</a:t>
            </a: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SO4</a:t>
            </a: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</a:t>
            </a:r>
            <a:r>
              <a:rPr lang="en-US" sz="2800" b="1" baseline="-25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(SO</a:t>
            </a:r>
            <a:r>
              <a:rPr lang="en-US" sz="2800" b="1" baseline="-25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800" b="1" baseline="-25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 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3BaCl</a:t>
            </a:r>
            <a:r>
              <a:rPr lang="en-US" sz="28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3BaSO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↓ + 2FeCl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marL="0" indent="0">
              <a:buNone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2Fe</a:t>
            </a:r>
            <a:r>
              <a:rPr lang="en-US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+3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+ 3SO4</a:t>
            </a:r>
            <a:r>
              <a:rPr lang="en-US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+ 3Ba</a:t>
            </a:r>
            <a:r>
              <a:rPr lang="en-US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+2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+ 6 Cl</a:t>
            </a:r>
            <a:r>
              <a:rPr lang="en-US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3BaSO4↓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2Fe</a:t>
            </a:r>
            <a:r>
              <a:rPr lang="en-US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+3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+ 6Cl</a:t>
            </a:r>
            <a:r>
              <a:rPr lang="en-US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  <a:p>
            <a:pPr marL="0" indent="0">
              <a:buNone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3SO4</a:t>
            </a:r>
            <a:r>
              <a:rPr lang="en-US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+ 3Ba</a:t>
            </a:r>
            <a:r>
              <a:rPr lang="en-US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+2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3BaSO4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↓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3Na</a:t>
            </a:r>
            <a:r>
              <a:rPr lang="en-US" sz="28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2H</a:t>
            </a:r>
            <a:r>
              <a:rPr lang="en-US" sz="28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lang="ru-RU" sz="28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2Na</a:t>
            </a:r>
            <a:r>
              <a:rPr lang="en-US" sz="28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lang="en-US" sz="28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+ 3H</a:t>
            </a:r>
            <a:r>
              <a:rPr lang="en-US" sz="2800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S↑</a:t>
            </a:r>
          </a:p>
          <a:p>
            <a:pPr marL="0" indent="0">
              <a:buNone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6Na</a:t>
            </a:r>
            <a:r>
              <a:rPr lang="en-US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+ 2S</a:t>
            </a:r>
            <a:r>
              <a:rPr lang="en-US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6H</a:t>
            </a:r>
            <a:r>
              <a:rPr lang="en-US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+ 2PO4 </a:t>
            </a:r>
            <a:r>
              <a:rPr lang="en-US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-3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6Na</a:t>
            </a: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+ 2PO4 </a:t>
            </a: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+ 3H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↑</a:t>
            </a:r>
          </a:p>
          <a:p>
            <a:pPr marL="0" indent="0">
              <a:buNone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2S</a:t>
            </a:r>
            <a:r>
              <a:rPr lang="en-US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-2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6H</a:t>
            </a:r>
            <a:r>
              <a:rPr lang="en-US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→ 3H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↑</a:t>
            </a:r>
          </a:p>
          <a:p>
            <a:pPr marL="0" indent="0">
              <a:buNone/>
            </a:pP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uz-Cyrl-UZ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9153" cy="816935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 flipV="1">
            <a:off x="1385887" y="2636045"/>
            <a:ext cx="700088" cy="4143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5529263" y="2686050"/>
            <a:ext cx="457200" cy="3143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8646319" y="2686050"/>
            <a:ext cx="540544" cy="428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9829800" y="2686050"/>
            <a:ext cx="600075" cy="485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1195387" y="4186238"/>
            <a:ext cx="540544" cy="428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4669632" y="4186238"/>
            <a:ext cx="540544" cy="428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Рисунок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0299" y="4186238"/>
            <a:ext cx="554784" cy="445047"/>
          </a:xfrm>
          <a:prstGeom prst="rect">
            <a:avLst/>
          </a:prstGeom>
        </p:spPr>
      </p:pic>
      <p:cxnSp>
        <p:nvCxnSpPr>
          <p:cNvPr id="31" name="Прямая соединительная линия 30"/>
          <p:cNvCxnSpPr/>
          <p:nvPr/>
        </p:nvCxnSpPr>
        <p:spPr>
          <a:xfrm flipV="1">
            <a:off x="7717581" y="4171951"/>
            <a:ext cx="540544" cy="428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906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cf0df5eef0db9afb96e3172a2f46a0fb7f461d"/>
</p:tagLst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pt000000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468</Words>
  <Application>Microsoft Office PowerPoint</Application>
  <PresentationFormat>Широкоэкранный</PresentationFormat>
  <Paragraphs>88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Verdana</vt:lpstr>
      <vt:lpstr>1_Тема Office</vt:lpstr>
      <vt:lpstr>Ppt0000003</vt:lpstr>
      <vt:lpstr>Презентация PowerPoint</vt:lpstr>
      <vt:lpstr>Презентация PowerPoint</vt:lpstr>
      <vt:lpstr>Презентация PowerPoint</vt:lpstr>
      <vt:lpstr>Презентация PowerPoint</vt:lpstr>
      <vt:lpstr> 7.Проклассифицируйте следующие вещества:</vt:lpstr>
      <vt:lpstr>Классификация по классам неорганических веществ</vt:lpstr>
      <vt:lpstr>Классификация по электропроводимости</vt:lpstr>
      <vt:lpstr>8.Допишите уравнение реакции и составьте его в ионном виде.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Заманбеков</dc:creator>
  <cp:lastModifiedBy>Закирова Ф.М</cp:lastModifiedBy>
  <cp:revision>17</cp:revision>
  <dcterms:created xsi:type="dcterms:W3CDTF">2020-10-08T15:16:39Z</dcterms:created>
  <dcterms:modified xsi:type="dcterms:W3CDTF">2020-10-09T02:29:58Z</dcterms:modified>
</cp:coreProperties>
</file>