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6"/>
  </p:notesMasterIdLst>
  <p:sldIdLst>
    <p:sldId id="296" r:id="rId3"/>
    <p:sldId id="531" r:id="rId4"/>
    <p:sldId id="543" r:id="rId5"/>
    <p:sldId id="595" r:id="rId6"/>
    <p:sldId id="604" r:id="rId7"/>
    <p:sldId id="605" r:id="rId8"/>
    <p:sldId id="621" r:id="rId9"/>
    <p:sldId id="613" r:id="rId10"/>
    <p:sldId id="615" r:id="rId11"/>
    <p:sldId id="616" r:id="rId12"/>
    <p:sldId id="603" r:id="rId13"/>
    <p:sldId id="620" r:id="rId14"/>
    <p:sldId id="622" r:id="rId15"/>
  </p:sldIdLst>
  <p:sldSz cx="12192000" cy="6858000"/>
  <p:notesSz cx="6858000" cy="9144000"/>
  <p:custDataLst>
    <p:tags r:id="rId1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5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12/1/2020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01.12.2020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20" r:id="rId12"/>
    <p:sldLayoutId id="214748512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501304"/>
            <a:ext cx="8573843" cy="355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2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lvl="0" algn="ctr">
              <a:spcBef>
                <a:spcPts val="238"/>
              </a:spcBef>
              <a:spcAft>
                <a:spcPts val="1800"/>
              </a:spcAft>
            </a:pP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Решение задач, </a:t>
            </a:r>
            <a:r>
              <a:rPr lang="ru-RU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направленны</a:t>
            </a: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е</a:t>
            </a:r>
            <a:r>
              <a:rPr lang="ru-RU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на практические навыки </a:t>
            </a:r>
            <a:r>
              <a:rPr lang="ru-RU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          и </a:t>
            </a:r>
            <a:r>
              <a:rPr lang="ru-RU" altLang="ru-RU" sz="44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межпредметные</a:t>
            </a: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задачи</a:t>
            </a:r>
            <a:endParaRPr lang="ru-RU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540000" cy="12600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1028701" y="4056068"/>
            <a:ext cx="540000" cy="17280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ХИМИЯ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ru-RU" altLang="ru-RU" b="1" dirty="0">
                <a:solidFill>
                  <a:srgbClr val="FEFEFE"/>
                </a:solidFill>
                <a:latin typeface="Arial" charset="0"/>
                <a:cs typeface="Arial" charset="0"/>
              </a:rPr>
              <a:t>9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031" y="4566493"/>
            <a:ext cx="1582615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ЗАДАЧИ</a:t>
            </a:r>
            <a:r>
              <a:rPr lang="en-US" sz="4000" dirty="0" smtClean="0"/>
              <a:t> </a:t>
            </a:r>
            <a:r>
              <a:rPr lang="ru-RU" sz="4000" dirty="0" smtClean="0"/>
              <a:t>для самостоятельного решения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93077" y="335846"/>
            <a:ext cx="11652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                            </a:t>
            </a:r>
            <a:endParaRPr lang="ru-RU" u="sng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077" y="-772150"/>
            <a:ext cx="11652738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Что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общего в строении атомов неметаллов?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Атом какого неметалла легко присоединяет электроны: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углерода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или азота; б)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серы или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фосфора; в) селена или теллура;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йода или брома; ж) кислорода или хлора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азота или серы? Почему?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С какими элементами взаимодействуют неметаллы? Какой вид связи при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этом образуется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При разложении 200 г известняка образовалось 33,6 л углекислого газа (при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н.у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.). Сколько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процентов карбоната кальция было в составе известняка?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75%.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Какой объем (л,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н.у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.) углекислого газа образуется при сжигании 4,5 г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каменного угля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содержащего 20% пустой породы?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6,72 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ЗАДАЧИ ДЛЯ ПОВТОРЕНИЯ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22031" y="1443841"/>
            <a:ext cx="1120726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latin typeface="Arial" pitchFamily="34" charset="0"/>
              </a:rPr>
              <a:t>7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 прокаливании 60 г известняка получили 32 г оксида кальция.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Определите  массовую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долю карбоната кальция в известняке.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0,953.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Сколько молей и граммов кислорода образуется при нагревании 44,45 г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перманганата  калия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содержащего 10% примесей?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8. При взаимодействии 4 кг карбида кальция с водой образуется 1120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           (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н.у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aцетилена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Сколько процентов CaC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было в карбиде кальция, взятого для реакции?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9. Какой объем (л,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н.у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.) углекислого газа CO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образуется при полном разложении 2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 известняка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содержащего 10% пустой породы?</a:t>
            </a:r>
          </a:p>
        </p:txBody>
      </p:sp>
    </p:spTree>
    <p:extLst>
      <p:ext uri="{BB962C8B-B14F-4D97-AF65-F5344CB8AC3E}">
        <p14:creationId xmlns:p14="http://schemas.microsoft.com/office/powerpoint/2010/main" val="36806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ЗАДАЧИ НА ЗАКРЕПЛЕНИЕ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73723" y="751344"/>
            <a:ext cx="11172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4431" y="1305342"/>
            <a:ext cx="110548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10. Какой объем (л,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н.у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.) угарного газа образуется в газовом генераторе из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угля, содержащего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92% углерода? Считать потери при производстве равными 15%.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В составе кристаллической соды имеется 62,94% кристаллизационной воды.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Определите формулу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кристаллогидрата.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При пропускании через раствор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(OH)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1 м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воздуха образуется 2,64 г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осадка BaCO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Сколько процентов углекислого газа в составе воздуха?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Рассчитайте количество известняка, соды и оксида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кремния (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IV), необходимое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получения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 т стекла, учитывая, что обычное стекло имеет состав Na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O 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. 6SiO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ЗАКРЕПЛЕНИЕ  ЗНАНИЙ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05598" y="1767007"/>
            <a:ext cx="4408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74523" y="1628523"/>
            <a:ext cx="47712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ДЛЯ ЗАКРЕПЛЕНИЯ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ЗНАНИЙ И УСПЕШНОГО РЕШЕНИЯ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 ПРОЧИТАТЬ ПАРАГРАФЫ № 12-14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431" y="1305342"/>
            <a:ext cx="11054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305342"/>
            <a:ext cx="6412522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ПЛАН УРОКА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1230923"/>
            <a:ext cx="7690338" cy="541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07605" y="2685961"/>
            <a:ext cx="37044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Цель урока: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приобрести навыки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решении экспериментальных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и расчётных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</a:p>
        </p:txBody>
      </p:sp>
    </p:spTree>
    <p:extLst>
      <p:ext uri="{BB962C8B-B14F-4D97-AF65-F5344CB8AC3E}">
        <p14:creationId xmlns:p14="http://schemas.microsoft.com/office/powerpoint/2010/main" val="7388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ЗАДАЧА №1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35245" y="2040281"/>
            <a:ext cx="8737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нагревании 50 грамм известняка получается 22 грамма оксида </a:t>
            </a:r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кальция. Сколько </a:t>
            </a:r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  карбоната кальция было в составе известняка? </a:t>
            </a:r>
            <a:endParaRPr lang="ru-RU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08185" y="2413338"/>
            <a:ext cx="10691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44769" y="1443841"/>
            <a:ext cx="113010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37138" y="1301262"/>
            <a:ext cx="9977330" cy="53222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1.Запишем уравнение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реакции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нагревании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звестняка содержащийся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в нём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карбанат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кальция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CaCO</a:t>
            </a:r>
            <a:r>
              <a:rPr lang="en-US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образует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негашеную известь, т.е.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оксид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кальция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и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углекислый газ С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какого количества  карбоната кальция образуется 22 грамма  оксида кальция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53" y="202153"/>
            <a:ext cx="10972800" cy="2904462"/>
          </a:xfrm>
        </p:spPr>
        <p:txBody>
          <a:bodyPr/>
          <a:lstStyle/>
          <a:p>
            <a:r>
              <a:rPr lang="ru-RU" dirty="0" smtClean="0"/>
              <a:t> РЕШЕНИЕ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292" y="589851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262" y="1336431"/>
            <a:ext cx="11418276" cy="51347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составе 50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граммов  известняка была 39,3 грамма карбоната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кальция.</a:t>
            </a:r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процентов составляют 39,3 карбоната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кальция.</a:t>
            </a:r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78,5% карбоната кальция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ОТВЕТ ЗАДАЧИ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44769" y="1443841"/>
            <a:ext cx="11301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2031" y="1219200"/>
            <a:ext cx="11523784" cy="5486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Определим образовавшийся углекислый газ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 образуется 1М СО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 из 0,2 образуется 0,2 СО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0,2  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0,15           х                                 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СO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+Ca(OH)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ru-RU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осадок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</a:p>
          <a:p>
            <a:pPr algn="ctr">
              <a:spcBef>
                <a:spcPts val="6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1моль 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1моль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1 моль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видно что избыточно взято вещество СО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0,20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- 0.10=0.05 моля  углекислого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Составим пропорцию для определения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СаСОз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(0,15 Х 1 ) : 1 = 0.15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0.05         х</a:t>
            </a:r>
          </a:p>
          <a:p>
            <a:pPr algn="ctr">
              <a:spcBef>
                <a:spcPts val="6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СO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+CaСОз  +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0=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(НCO)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х= (0.05 х 1) : 1 = 0.05 моля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СаСО</a:t>
            </a:r>
            <a:r>
              <a:rPr lang="ru-RU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образует гидрокарбонат калия</a:t>
            </a:r>
          </a:p>
          <a:p>
            <a:pPr algn="ctr">
              <a:spcBef>
                <a:spcPts val="6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1м         1 м</a:t>
            </a:r>
          </a:p>
          <a:p>
            <a:pPr algn="ctr">
              <a:spcBef>
                <a:spcPts val="6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поэтому 0.15-0.05=0.1 тогда масса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СаСО</a:t>
            </a:r>
            <a:r>
              <a:rPr lang="ru-RU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будет 100х0.1=10 г</a:t>
            </a:r>
          </a:p>
        </p:txBody>
      </p:sp>
    </p:spTree>
    <p:extLst>
      <p:ext uri="{BB962C8B-B14F-4D97-AF65-F5344CB8AC3E}">
        <p14:creationId xmlns:p14="http://schemas.microsoft.com/office/powerpoint/2010/main" val="25283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44769" y="1443841"/>
            <a:ext cx="113010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433754" y="1536175"/>
            <a:ext cx="10680713" cy="5040471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Сколько граммов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оды потребуется для приготовления 10%  раствора карбоната натрия из 54 грамм кристаллической соды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РЕШЕНИЕ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276492" y="488246"/>
            <a:ext cx="337624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  <p:sp>
        <p:nvSpPr>
          <p:cNvPr id="6" name="Двойная волна 5"/>
          <p:cNvSpPr/>
          <p:nvPr/>
        </p:nvSpPr>
        <p:spPr>
          <a:xfrm>
            <a:off x="1173772" y="1639033"/>
            <a:ext cx="10046677" cy="4349261"/>
          </a:xfrm>
          <a:prstGeom prst="doubleWave">
            <a:avLst>
              <a:gd name="adj1" fmla="val 6250"/>
              <a:gd name="adj2" fmla="val 18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10H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46+60+180=106+180=286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286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Na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10H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есть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106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в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54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Na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10H</a:t>
            </a:r>
            <a:r>
              <a:rPr lang="pl-PL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есть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i="1" dirty="0">
                <a:latin typeface="Arial" pitchFamily="34" charset="0"/>
                <a:cs typeface="Arial" pitchFamily="34" charset="0"/>
              </a:rPr>
              <a:t>x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Na</a:t>
            </a:r>
            <a:r>
              <a:rPr lang="pl-PL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pl-PL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490296" y="3790221"/>
            <a:ext cx="554033" cy="14067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РЕШЕНИЕ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93077" y="564451"/>
            <a:ext cx="116527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Сколько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граммов воды необходимо для приготовления 10% раствора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если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54 граммах кристаллической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соды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CO3*10H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содержится 20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растворить в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граммах воды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растворить в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граммах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воды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180 g;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Если растворить 54 грамма кристаллической соды в 146 граммах воды образуется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180-54=146 воды</a:t>
            </a:r>
          </a:p>
          <a:p>
            <a:pPr>
              <a:spcBef>
                <a:spcPts val="12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 (54+146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= 200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граммов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раствора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cad8616b16a3fa6c2ecac7d893a2aae4c523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</TotalTime>
  <Words>705</Words>
  <Application>Microsoft Office PowerPoint</Application>
  <PresentationFormat>Широкоэкранный</PresentationFormat>
  <Paragraphs>109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Tw Cen MT</vt:lpstr>
      <vt:lpstr>Тема Office</vt:lpstr>
      <vt:lpstr>1_Тема Office</vt:lpstr>
      <vt:lpstr>Презентация PowerPoint</vt:lpstr>
      <vt:lpstr>ПЛАН УРОКА </vt:lpstr>
      <vt:lpstr>ЗАДАЧА №1 </vt:lpstr>
      <vt:lpstr> </vt:lpstr>
      <vt:lpstr> РЕШЕНИЕ </vt:lpstr>
      <vt:lpstr>ОТВЕТ ЗАДАЧИ </vt:lpstr>
      <vt:lpstr> </vt:lpstr>
      <vt:lpstr>РЕШЕНИЕ </vt:lpstr>
      <vt:lpstr>РЕШЕНИЕ </vt:lpstr>
      <vt:lpstr> ЗАДАЧИ для самостоятельного решения</vt:lpstr>
      <vt:lpstr>ЗАДАЧИ ДЛЯ ПОВТОРЕНИЯ  </vt:lpstr>
      <vt:lpstr>ЗАДАЧИ НА ЗАКРЕПЛЕНИЕ  </vt:lpstr>
      <vt:lpstr>ЗАКРЕПЛЕНИЕ  ЗНАНИЙ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Закирова Ф.М</cp:lastModifiedBy>
  <cp:revision>887</cp:revision>
  <dcterms:created xsi:type="dcterms:W3CDTF">2020-05-11T10:31:43Z</dcterms:created>
  <dcterms:modified xsi:type="dcterms:W3CDTF">2020-12-01T02:50:25Z</dcterms:modified>
</cp:coreProperties>
</file>