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3" r:id="rId4"/>
    <p:sldId id="259" r:id="rId5"/>
    <p:sldId id="273" r:id="rId6"/>
    <p:sldId id="269" r:id="rId7"/>
    <p:sldId id="266" r:id="rId8"/>
    <p:sldId id="271" r:id="rId9"/>
    <p:sldId id="265" r:id="rId10"/>
    <p:sldId id="270" r:id="rId11"/>
    <p:sldId id="272" r:id="rId12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6" y="2130457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6" y="3886200"/>
            <a:ext cx="844327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8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9" y="274670"/>
            <a:ext cx="27139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9" y="274670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56" y="279994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6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09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9" y="2125985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9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6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0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6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30"/>
            <a:ext cx="528700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9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10" y="4406932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10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2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1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5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4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4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9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9" y="273082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9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6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1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1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1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0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00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3" y="6356382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6" y="6356382"/>
            <a:ext cx="3819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0" y="6356382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0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6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9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5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5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377945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9" y="3300"/>
            <a:ext cx="12045451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54447" y="2700158"/>
            <a:ext cx="9521236" cy="4718635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00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r>
              <a:rPr lang="ru-RU" sz="4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Двигатели </a:t>
            </a:r>
            <a:r>
              <a:rPr lang="ru-RU" sz="4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внутреннего сгорания</a:t>
            </a:r>
            <a:r>
              <a:rPr lang="ru-RU" sz="4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 smtClean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 smtClean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  </a:t>
            </a:r>
            <a:r>
              <a:rPr lang="ru-RU" sz="3200" dirty="0">
                <a:solidFill>
                  <a:prstClr val="black"/>
                </a:solidFill>
              </a:rPr>
              <a:t>Урок 9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17726" y="2644425"/>
            <a:ext cx="71972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7726" y="4438107"/>
            <a:ext cx="71972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25" y="449353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27" y="476812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8506" y="455391"/>
            <a:ext cx="76167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0318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22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692039" y="584837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65" y="4089688"/>
            <a:ext cx="5237162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11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2646878"/>
          </a:xfrm>
        </p:spPr>
        <p:txBody>
          <a:bodyPr/>
          <a:lstStyle/>
          <a:p>
            <a:r>
              <a:rPr lang="ru-RU" dirty="0" smtClean="0"/>
              <a:t>Ответить на вопросы:</a:t>
            </a:r>
          </a:p>
          <a:p>
            <a:r>
              <a:rPr lang="ru-RU" dirty="0" smtClean="0"/>
              <a:t>1.</a:t>
            </a:r>
            <a:r>
              <a:rPr lang="ru-RU" b="0" dirty="0" smtClean="0"/>
              <a:t>Объясните принцип работы ДВС.</a:t>
            </a:r>
          </a:p>
          <a:p>
            <a:r>
              <a:rPr lang="ru-RU" b="0" dirty="0" smtClean="0"/>
              <a:t>2.Объясните принцип работы реактивных двигателей.</a:t>
            </a:r>
          </a:p>
        </p:txBody>
      </p:sp>
    </p:spTree>
    <p:extLst>
      <p:ext uri="{BB962C8B-B14F-4D97-AF65-F5344CB8AC3E}">
        <p14:creationId xmlns:p14="http://schemas.microsoft.com/office/powerpoint/2010/main" val="354898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2" y="63954"/>
            <a:ext cx="10803500" cy="55399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3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Реактивные двигатели: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285875"/>
            <a:ext cx="98488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6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Паровые турбины: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257874"/>
            <a:ext cx="11560746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95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1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"/>
            <a:ext cx="12261417" cy="815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959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Реактивные двигатели:</vt:lpstr>
      <vt:lpstr>Презентация PowerPoint</vt:lpstr>
      <vt:lpstr>Паровые турбины:</vt:lpstr>
      <vt:lpstr>Презентация PowerPoint</vt:lpstr>
      <vt:lpstr>Презентация PowerPoint</vt:lpstr>
      <vt:lpstr>Самостоятельно: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6</cp:revision>
  <dcterms:created xsi:type="dcterms:W3CDTF">2020-10-28T14:40:00Z</dcterms:created>
  <dcterms:modified xsi:type="dcterms:W3CDTF">2020-11-01T14:28:22Z</dcterms:modified>
</cp:coreProperties>
</file>