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sldIdLst>
    <p:sldId id="257" r:id="rId3"/>
    <p:sldId id="263" r:id="rId4"/>
    <p:sldId id="259" r:id="rId5"/>
    <p:sldId id="273" r:id="rId6"/>
    <p:sldId id="269" r:id="rId7"/>
    <p:sldId id="266" r:id="rId8"/>
    <p:sldId id="271" r:id="rId9"/>
    <p:sldId id="265" r:id="rId10"/>
    <p:sldId id="270" r:id="rId11"/>
    <p:sldId id="272" r:id="rId12"/>
  </p:sldIdLst>
  <p:sldSz cx="12061825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660" y="-108"/>
      </p:cViewPr>
      <p:guideLst>
        <p:guide orient="horz" pos="2160"/>
        <p:guide pos="379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4646" y="2130457"/>
            <a:ext cx="10252551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9276" y="3886200"/>
            <a:ext cx="844327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784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617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44829" y="274670"/>
            <a:ext cx="2713912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3099" y="274670"/>
            <a:ext cx="7940701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1202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4656" y="279994"/>
            <a:ext cx="10252553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04638" y="1397001"/>
            <a:ext cx="3292878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384474" y="1397001"/>
            <a:ext cx="3292878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864309" y="1397001"/>
            <a:ext cx="3292878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04638" y="4980601"/>
            <a:ext cx="3292878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384474" y="4980601"/>
            <a:ext cx="3292878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864309" y="4980601"/>
            <a:ext cx="3292878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04656" y="933453"/>
            <a:ext cx="10252553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90948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04639" y="2125985"/>
            <a:ext cx="1025255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09274" y="3840480"/>
            <a:ext cx="8443279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24979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6" y="1650916"/>
            <a:ext cx="9479033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7997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3096" y="1577340"/>
            <a:ext cx="524689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11841" y="1577340"/>
            <a:ext cx="524689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204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2718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46" y="150404"/>
            <a:ext cx="1182138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997784" y="336830"/>
            <a:ext cx="528700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027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391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2810" y="4406932"/>
            <a:ext cx="1025255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52810" y="2906713"/>
            <a:ext cx="1025255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922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3091" y="1600206"/>
            <a:ext cx="532730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31435" y="1600206"/>
            <a:ext cx="532730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774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6" y="1535113"/>
            <a:ext cx="53294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3096" y="2174875"/>
            <a:ext cx="53294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27244" y="1535113"/>
            <a:ext cx="533149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27244" y="2174875"/>
            <a:ext cx="533149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699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711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9289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109" y="273050"/>
            <a:ext cx="3968257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5849" y="273082"/>
            <a:ext cx="674289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109" y="1435103"/>
            <a:ext cx="3968257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568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4211" y="4800600"/>
            <a:ext cx="723709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64211" y="612775"/>
            <a:ext cx="723709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64211" y="5367338"/>
            <a:ext cx="723709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841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100" y="274638"/>
            <a:ext cx="1085564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100" y="1600206"/>
            <a:ext cx="1085564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3093" y="6356382"/>
            <a:ext cx="28144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21126" y="6356382"/>
            <a:ext cx="38195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44310" y="6356382"/>
            <a:ext cx="28144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32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30" y="1133193"/>
            <a:ext cx="11821385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39846" y="150404"/>
            <a:ext cx="1182138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9"/>
            <a:ext cx="108035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6" y="1650916"/>
            <a:ext cx="947903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377945"/>
            <a:ext cx="38597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377945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194"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377945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194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936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11896" eaLnBrk="1" hangingPunct="1">
        <a:defRPr>
          <a:latin typeface="+mn-lt"/>
          <a:ea typeface="+mn-ea"/>
          <a:cs typeface="+mn-cs"/>
        </a:defRPr>
      </a:lvl2pPr>
      <a:lvl3pPr marL="1623792" eaLnBrk="1" hangingPunct="1">
        <a:defRPr>
          <a:latin typeface="+mn-lt"/>
          <a:ea typeface="+mn-ea"/>
          <a:cs typeface="+mn-cs"/>
        </a:defRPr>
      </a:lvl3pPr>
      <a:lvl4pPr marL="2435687" eaLnBrk="1" hangingPunct="1">
        <a:defRPr>
          <a:latin typeface="+mn-lt"/>
          <a:ea typeface="+mn-ea"/>
          <a:cs typeface="+mn-cs"/>
        </a:defRPr>
      </a:lvl4pPr>
      <a:lvl5pPr marL="3247583" eaLnBrk="1" hangingPunct="1">
        <a:defRPr>
          <a:latin typeface="+mn-lt"/>
          <a:ea typeface="+mn-ea"/>
          <a:cs typeface="+mn-cs"/>
        </a:defRPr>
      </a:lvl5pPr>
      <a:lvl6pPr marL="4059479" eaLnBrk="1" hangingPunct="1">
        <a:defRPr>
          <a:latin typeface="+mn-lt"/>
          <a:ea typeface="+mn-ea"/>
          <a:cs typeface="+mn-cs"/>
        </a:defRPr>
      </a:lvl6pPr>
      <a:lvl7pPr marL="4871375" eaLnBrk="1" hangingPunct="1">
        <a:defRPr>
          <a:latin typeface="+mn-lt"/>
          <a:ea typeface="+mn-ea"/>
          <a:cs typeface="+mn-cs"/>
        </a:defRPr>
      </a:lvl7pPr>
      <a:lvl8pPr marL="5683270" eaLnBrk="1" hangingPunct="1">
        <a:defRPr>
          <a:latin typeface="+mn-lt"/>
          <a:ea typeface="+mn-ea"/>
          <a:cs typeface="+mn-cs"/>
        </a:defRPr>
      </a:lvl8pPr>
      <a:lvl9pPr marL="6495166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11896" eaLnBrk="1" hangingPunct="1">
        <a:defRPr>
          <a:latin typeface="+mn-lt"/>
          <a:ea typeface="+mn-ea"/>
          <a:cs typeface="+mn-cs"/>
        </a:defRPr>
      </a:lvl2pPr>
      <a:lvl3pPr marL="1623792" eaLnBrk="1" hangingPunct="1">
        <a:defRPr>
          <a:latin typeface="+mn-lt"/>
          <a:ea typeface="+mn-ea"/>
          <a:cs typeface="+mn-cs"/>
        </a:defRPr>
      </a:lvl3pPr>
      <a:lvl4pPr marL="2435687" eaLnBrk="1" hangingPunct="1">
        <a:defRPr>
          <a:latin typeface="+mn-lt"/>
          <a:ea typeface="+mn-ea"/>
          <a:cs typeface="+mn-cs"/>
        </a:defRPr>
      </a:lvl4pPr>
      <a:lvl5pPr marL="3247583" eaLnBrk="1" hangingPunct="1">
        <a:defRPr>
          <a:latin typeface="+mn-lt"/>
          <a:ea typeface="+mn-ea"/>
          <a:cs typeface="+mn-cs"/>
        </a:defRPr>
      </a:lvl5pPr>
      <a:lvl6pPr marL="4059479" eaLnBrk="1" hangingPunct="1">
        <a:defRPr>
          <a:latin typeface="+mn-lt"/>
          <a:ea typeface="+mn-ea"/>
          <a:cs typeface="+mn-cs"/>
        </a:defRPr>
      </a:lvl6pPr>
      <a:lvl7pPr marL="4871375" eaLnBrk="1" hangingPunct="1">
        <a:defRPr>
          <a:latin typeface="+mn-lt"/>
          <a:ea typeface="+mn-ea"/>
          <a:cs typeface="+mn-cs"/>
        </a:defRPr>
      </a:lvl7pPr>
      <a:lvl8pPr marL="5683270" eaLnBrk="1" hangingPunct="1">
        <a:defRPr>
          <a:latin typeface="+mn-lt"/>
          <a:ea typeface="+mn-ea"/>
          <a:cs typeface="+mn-cs"/>
        </a:defRPr>
      </a:lvl8pPr>
      <a:lvl9pPr marL="6495166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219" y="3300"/>
            <a:ext cx="12045451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854447" y="2700158"/>
            <a:ext cx="9521236" cy="4718635"/>
          </a:xfrm>
          <a:prstGeom prst="rect">
            <a:avLst/>
          </a:prstGeom>
        </p:spPr>
        <p:txBody>
          <a:bodyPr vert="horz" wrap="square" lIns="0" tIns="24800" rIns="0" bIns="0" rtlCol="0">
            <a:spAutoFit/>
          </a:bodyPr>
          <a:lstStyle/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3000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en-US" sz="300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3000" dirty="0" smtClean="0">
                <a:solidFill>
                  <a:srgbClr val="2365C7"/>
                </a:solidFill>
                <a:latin typeface="Arial"/>
                <a:cs typeface="Arial"/>
              </a:rPr>
              <a:t>   </a:t>
            </a:r>
            <a:r>
              <a:rPr lang="ru-RU" sz="44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Двигатели </a:t>
            </a:r>
            <a:r>
              <a:rPr lang="ru-RU" sz="44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внутреннего сгорания</a:t>
            </a:r>
            <a:r>
              <a:rPr lang="ru-RU" sz="44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32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3200" dirty="0" smtClean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32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3200" dirty="0" smtClean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3200" dirty="0" smtClean="0">
                <a:solidFill>
                  <a:prstClr val="black"/>
                </a:solidFill>
              </a:rPr>
              <a:t>  </a:t>
            </a:r>
            <a:r>
              <a:rPr lang="ru-RU" sz="3200" dirty="0">
                <a:solidFill>
                  <a:prstClr val="black"/>
                </a:solidFill>
              </a:rPr>
              <a:t>Урок 9</a:t>
            </a: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32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32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3200" dirty="0">
                <a:solidFill>
                  <a:prstClr val="black"/>
                </a:solidFill>
              </a:rPr>
              <a:t> </a:t>
            </a:r>
            <a:endParaRPr sz="30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17726" y="2644425"/>
            <a:ext cx="71972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917726" y="4438107"/>
            <a:ext cx="71972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887725" y="449353"/>
            <a:ext cx="126284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898027" y="476812"/>
            <a:ext cx="126284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08506" y="455391"/>
            <a:ext cx="761676" cy="1044121"/>
          </a:xfrm>
          <a:prstGeom prst="rect">
            <a:avLst/>
          </a:prstGeom>
        </p:spPr>
        <p:txBody>
          <a:bodyPr vert="horz" wrap="square" lIns="0" tIns="28183" rIns="0" bIns="0" rtlCol="0">
            <a:spAutoFit/>
          </a:bodyPr>
          <a:lstStyle/>
          <a:p>
            <a:pPr defTabSz="1023886">
              <a:spcBef>
                <a:spcPts val="222"/>
              </a:spcBef>
            </a:pPr>
            <a:r>
              <a:rPr lang="ru-RU" sz="6600" b="1" spc="18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6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20318" y="1333976"/>
            <a:ext cx="1519768" cy="375572"/>
          </a:xfrm>
          <a:prstGeom prst="rect">
            <a:avLst/>
          </a:prstGeom>
        </p:spPr>
        <p:txBody>
          <a:bodyPr vert="horz" wrap="square" lIns="0" tIns="21420" rIns="0" bIns="0" rtlCol="0">
            <a:spAutoFit/>
          </a:bodyPr>
          <a:lstStyle/>
          <a:p>
            <a:pPr defTabSz="1023886">
              <a:spcBef>
                <a:spcPts val="169"/>
              </a:spcBef>
            </a:pPr>
            <a:r>
              <a:rPr lang="ru-RU" sz="2300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38022" y="476762"/>
            <a:ext cx="3707957" cy="857214"/>
          </a:xfrm>
          <a:prstGeom prst="rect">
            <a:avLst/>
          </a:prstGeom>
        </p:spPr>
        <p:txBody>
          <a:bodyPr vert="horz" wrap="square" lIns="0" tIns="2596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718">
              <a:spcBef>
                <a:spcPts val="203"/>
              </a:spcBef>
              <a:defRPr/>
            </a:pPr>
            <a:r>
              <a:rPr lang="ru-RU" sz="5400" kern="0" spc="9" dirty="0" smtClean="0">
                <a:solidFill>
                  <a:sysClr val="window" lastClr="FFFFFF"/>
                </a:solidFill>
              </a:rPr>
              <a:t>Физика</a:t>
            </a:r>
            <a:endParaRPr lang="en-US" sz="5400" kern="0" spc="9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692039" y="584837"/>
            <a:ext cx="891777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625718"/>
            <a:endParaRPr>
              <a:solidFill>
                <a:prstClr val="black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065" y="4089688"/>
            <a:ext cx="5237162" cy="250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61156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Самостоятельно: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1396" y="1650916"/>
            <a:ext cx="9479033" cy="2646878"/>
          </a:xfrm>
        </p:spPr>
        <p:txBody>
          <a:bodyPr/>
          <a:lstStyle/>
          <a:p>
            <a:r>
              <a:rPr lang="ru-RU" dirty="0" smtClean="0"/>
              <a:t>Ответить на вопросы:</a:t>
            </a:r>
          </a:p>
          <a:p>
            <a:r>
              <a:rPr lang="ru-RU" dirty="0" smtClean="0"/>
              <a:t>1.</a:t>
            </a:r>
            <a:r>
              <a:rPr lang="ru-RU" b="0" dirty="0" smtClean="0"/>
              <a:t>Объясните принцип работы ДВС.</a:t>
            </a:r>
          </a:p>
          <a:p>
            <a:r>
              <a:rPr lang="ru-RU" b="0" dirty="0" smtClean="0"/>
              <a:t>2.Объясните принцип работы реактивных двигателей.</a:t>
            </a:r>
          </a:p>
        </p:txBody>
      </p:sp>
    </p:spTree>
    <p:extLst>
      <p:ext uri="{BB962C8B-B14F-4D97-AF65-F5344CB8AC3E}">
        <p14:creationId xmlns:p14="http://schemas.microsoft.com/office/powerpoint/2010/main" val="3548980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618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0109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2228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2" y="63954"/>
            <a:ext cx="10803500" cy="553998"/>
          </a:xfrm>
        </p:spPr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618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3332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Реактивные двигатели: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488" y="1285875"/>
            <a:ext cx="9848850" cy="428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53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618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19616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Паровые турбины: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272" y="1257874"/>
            <a:ext cx="11560746" cy="535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69538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5159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1720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081"/>
            <a:ext cx="12261417" cy="8154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9295911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36</Words>
  <Application>Microsoft Office PowerPoint</Application>
  <PresentationFormat>Произвольный</PresentationFormat>
  <Paragraphs>18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1_Тема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Реактивные двигатели:</vt:lpstr>
      <vt:lpstr>Презентация PowerPoint</vt:lpstr>
      <vt:lpstr>Паровые турбины:</vt:lpstr>
      <vt:lpstr>Презентация PowerPoint</vt:lpstr>
      <vt:lpstr>Презентация PowerPoint</vt:lpstr>
      <vt:lpstr>Самостоятельно: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Elena Juravleva</dc:creator>
  <cp:lastModifiedBy>Elena Juravleva</cp:lastModifiedBy>
  <cp:revision>6</cp:revision>
  <dcterms:created xsi:type="dcterms:W3CDTF">2020-10-28T14:40:00Z</dcterms:created>
  <dcterms:modified xsi:type="dcterms:W3CDTF">2020-11-01T14:28:22Z</dcterms:modified>
</cp:coreProperties>
</file>