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4" r:id="rId7"/>
    <p:sldId id="263" r:id="rId8"/>
    <p:sldId id="266" r:id="rId9"/>
    <p:sldId id="262" r:id="rId10"/>
    <p:sldId id="267" r:id="rId11"/>
    <p:sldId id="265" r:id="rId12"/>
    <p:sldId id="268" r:id="rId13"/>
    <p:sldId id="269" r:id="rId14"/>
    <p:sldId id="261" r:id="rId15"/>
  </p:sldIdLst>
  <p:sldSz cx="12061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60" y="-108"/>
      </p:cViewPr>
      <p:guideLst>
        <p:guide orient="horz" pos="2160"/>
        <p:guide pos="3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46" y="2130457"/>
            <a:ext cx="102525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6" y="3886200"/>
            <a:ext cx="844327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5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3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9" y="274670"/>
            <a:ext cx="271391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9" y="274670"/>
            <a:ext cx="79407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46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56" y="279994"/>
            <a:ext cx="10252553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4980601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4980601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4980601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6" y="933453"/>
            <a:ext cx="10252553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963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9" y="2125985"/>
            <a:ext cx="1025255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840480"/>
            <a:ext cx="844327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7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6" y="1650916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3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6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3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77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6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784" y="336830"/>
            <a:ext cx="528700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1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10" y="4406932"/>
            <a:ext cx="102525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10" y="2906713"/>
            <a:ext cx="10252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8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3091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1435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1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6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096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4" y="1535113"/>
            <a:ext cx="5331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27244" y="2174875"/>
            <a:ext cx="5331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0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9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9" y="273050"/>
            <a:ext cx="39682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849" y="273082"/>
            <a:ext cx="674289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09" y="1435103"/>
            <a:ext cx="39682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6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11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11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11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5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0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100" y="1600206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3" y="6356382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6" y="6356382"/>
            <a:ext cx="3819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10" y="6356382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2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30" y="1133193"/>
            <a:ext cx="11821385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6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9"/>
            <a:ext cx="108035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6" y="1650916"/>
            <a:ext cx="94790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377945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377945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26.10.2020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377945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19" y="3300"/>
            <a:ext cx="12045451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854447" y="2700158"/>
            <a:ext cx="9521236" cy="4244146"/>
          </a:xfrm>
          <a:prstGeom prst="rect">
            <a:avLst/>
          </a:prstGeom>
        </p:spPr>
        <p:txBody>
          <a:bodyPr vert="horz" wrap="square" lIns="0" tIns="24800" rIns="0" bIns="0" rtlCol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000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3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30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4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Необратимость </a:t>
            </a:r>
            <a:r>
              <a:rPr lang="ru-RU" sz="48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тепловых процессов. </a:t>
            </a:r>
            <a:endParaRPr lang="ru-RU" sz="48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8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Второй </a:t>
            </a:r>
            <a:r>
              <a:rPr lang="ru-RU" sz="48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закон термодинамики.</a:t>
            </a:r>
            <a:endParaRPr lang="ru-RU" sz="4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200" dirty="0">
                <a:solidFill>
                  <a:prstClr val="black"/>
                </a:solidFill>
              </a:rPr>
              <a:t>  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200" dirty="0">
                <a:solidFill>
                  <a:prstClr val="black"/>
                </a:solidFill>
              </a:rPr>
              <a:t> </a:t>
            </a:r>
            <a:endParaRPr lang="ru-RU" sz="3200" dirty="0" smtClean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200" dirty="0" smtClean="0">
                <a:solidFill>
                  <a:prstClr val="black"/>
                </a:solidFill>
              </a:rPr>
              <a:t>Урок </a:t>
            </a:r>
            <a:r>
              <a:rPr lang="ru-RU" sz="3200" dirty="0" smtClean="0">
                <a:solidFill>
                  <a:prstClr val="black"/>
                </a:solidFill>
              </a:rPr>
              <a:t>8</a:t>
            </a:r>
            <a:r>
              <a:rPr lang="en-US" sz="3200" smtClean="0">
                <a:solidFill>
                  <a:prstClr val="black"/>
                </a:solidFill>
              </a:rPr>
              <a:t>(26)</a:t>
            </a:r>
            <a:endParaRPr lang="ru-RU" sz="32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32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32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200" dirty="0">
                <a:solidFill>
                  <a:prstClr val="black"/>
                </a:solidFill>
              </a:rPr>
              <a:t> </a:t>
            </a:r>
            <a:endParaRPr sz="3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17726" y="2644425"/>
            <a:ext cx="71972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17726" y="4438107"/>
            <a:ext cx="71972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87725" y="449353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98027" y="476812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08506" y="455391"/>
            <a:ext cx="761676" cy="1044121"/>
          </a:xfrm>
          <a:prstGeom prst="rect">
            <a:avLst/>
          </a:prstGeom>
        </p:spPr>
        <p:txBody>
          <a:bodyPr vert="horz" wrap="square" lIns="0" tIns="28183" rIns="0" bIns="0" rtlCol="0">
            <a:spAutoFit/>
          </a:bodyPr>
          <a:lstStyle/>
          <a:p>
            <a:pPr defTabSz="1023886">
              <a:spcBef>
                <a:spcPts val="222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20318" y="1333976"/>
            <a:ext cx="1519768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 defTabSz="1023886">
              <a:spcBef>
                <a:spcPts val="169"/>
              </a:spcBef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22" y="476762"/>
            <a:ext cx="3707957" cy="857214"/>
          </a:xfrm>
          <a:prstGeom prst="rect">
            <a:avLst/>
          </a:prstGeom>
        </p:spPr>
        <p:txBody>
          <a:bodyPr vert="horz" wrap="square" lIns="0" tIns="2596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718">
              <a:spcBef>
                <a:spcPts val="203"/>
              </a:spcBef>
              <a:defRPr/>
            </a:pPr>
            <a:r>
              <a:rPr lang="ru-RU" sz="5400" kern="0" spc="9" dirty="0" smtClean="0">
                <a:solidFill>
                  <a:sysClr val="window" lastClr="FFFFFF"/>
                </a:solidFill>
              </a:rPr>
              <a:t>Физика</a:t>
            </a:r>
            <a:endParaRPr lang="en-US" sz="54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692039" y="584837"/>
            <a:ext cx="891777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718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9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15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1396" y="1650916"/>
            <a:ext cx="9479033" cy="3693319"/>
          </a:xfrm>
        </p:spPr>
        <p:txBody>
          <a:bodyPr/>
          <a:lstStyle/>
          <a:p>
            <a:r>
              <a:rPr lang="ru-RU" sz="4000" b="0" dirty="0" smtClean="0"/>
              <a:t>  КПД идеальной тепловой машины, работающей по циклу Карно, равен 80</a:t>
            </a:r>
            <a:r>
              <a:rPr lang="en-US" sz="4000" b="0" dirty="0" smtClean="0"/>
              <a:t>%</a:t>
            </a:r>
            <a:r>
              <a:rPr lang="ru-RU" sz="4000" b="0" dirty="0" smtClean="0"/>
              <a:t>. Во сколько раз абсолютная температура нагревателя больше абсолютной температуры холодильника?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172311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1396" y="1650916"/>
            <a:ext cx="9479033" cy="4308872"/>
          </a:xfrm>
        </p:spPr>
        <p:txBody>
          <a:bodyPr/>
          <a:lstStyle/>
          <a:p>
            <a:r>
              <a:rPr lang="ru-RU" sz="4000" b="0" dirty="0" smtClean="0"/>
              <a:t>   Идеальный газ совершил за цикл , состоящий из двух изотерм и двух адиабат, работу 600 Дж. Температура нагревателя 500К, температура холодильника 300К. Определите количество теплоты, отданное газом холодильнику за цикл.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238378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296" y="1650916"/>
            <a:ext cx="11089232" cy="3877985"/>
          </a:xfrm>
        </p:spPr>
        <p:txBody>
          <a:bodyPr/>
          <a:lstStyle/>
          <a:p>
            <a:r>
              <a:rPr lang="ru-RU" sz="3600" b="0" dirty="0"/>
              <a:t>1. Сформулируйте правило обратного и необратимого процессов </a:t>
            </a:r>
            <a:r>
              <a:rPr lang="ru-RU" sz="3600" b="0" dirty="0" smtClean="0"/>
              <a:t>и  объясните </a:t>
            </a:r>
            <a:r>
              <a:rPr lang="ru-RU" sz="3600" b="0" dirty="0"/>
              <a:t>различия между тепловыми и механическими процессами.</a:t>
            </a:r>
          </a:p>
          <a:p>
            <a:r>
              <a:rPr lang="ru-RU" sz="3600" b="0" dirty="0"/>
              <a:t>2. Приведите примеры необратимых тепловых процессов.</a:t>
            </a:r>
          </a:p>
          <a:p>
            <a:r>
              <a:rPr lang="ru-RU" sz="3600" b="0" dirty="0"/>
              <a:t>3. Дайте определение второго закона термодинамики для </a:t>
            </a:r>
            <a:r>
              <a:rPr lang="ru-RU" sz="3600" b="0" dirty="0" smtClean="0"/>
              <a:t>необратимых процессов.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6457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1397" y="1650916"/>
            <a:ext cx="9479033" cy="661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16" y="1268760"/>
            <a:ext cx="50958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152" y="1268760"/>
            <a:ext cx="12096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29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40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50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7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320"/>
            <a:ext cx="12061824" cy="687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02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" y="0"/>
            <a:ext cx="120075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55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" y="0"/>
            <a:ext cx="1201805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67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92363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127</Words>
  <Application>Microsoft Office PowerPoint</Application>
  <PresentationFormat>Произвольный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Решим задачу:</vt:lpstr>
      <vt:lpstr>Решим задачу:</vt:lpstr>
      <vt:lpstr>Самостоятельно: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Juravleva</dc:creator>
  <cp:lastModifiedBy>Elena Juravleva</cp:lastModifiedBy>
  <cp:revision>5</cp:revision>
  <dcterms:created xsi:type="dcterms:W3CDTF">2020-10-05T04:56:41Z</dcterms:created>
  <dcterms:modified xsi:type="dcterms:W3CDTF">2020-10-26T14:33:50Z</dcterms:modified>
</cp:coreProperties>
</file>