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59" r:id="rId5"/>
    <p:sldId id="260" r:id="rId6"/>
    <p:sldId id="264" r:id="rId7"/>
    <p:sldId id="263" r:id="rId8"/>
    <p:sldId id="266" r:id="rId9"/>
    <p:sldId id="262" r:id="rId10"/>
    <p:sldId id="267" r:id="rId11"/>
    <p:sldId id="265" r:id="rId12"/>
    <p:sldId id="268" r:id="rId13"/>
    <p:sldId id="269" r:id="rId14"/>
    <p:sldId id="261" r:id="rId15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6" y="2130457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6" y="3886200"/>
            <a:ext cx="844327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57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35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9" y="274670"/>
            <a:ext cx="2713912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9" y="274670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346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56" y="279994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601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601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601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6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9639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9" y="2125985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878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732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6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337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877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6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30"/>
            <a:ext cx="528700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5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01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10" y="4406932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10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280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1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5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016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4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4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305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79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710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9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9" y="273082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9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266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1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1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1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15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0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100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3" y="6356382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6" y="6356382"/>
            <a:ext cx="38195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0" y="6356382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029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30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6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9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5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5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377945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2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19" y="3300"/>
            <a:ext cx="12045451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54447" y="2700158"/>
            <a:ext cx="9521236" cy="4244146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0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Необратимость </a:t>
            </a:r>
            <a:r>
              <a:rPr lang="ru-RU" sz="48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тепловых процессов. </a:t>
            </a:r>
            <a:endParaRPr lang="ru-RU" sz="4800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800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4800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закон термодинамики.</a:t>
            </a:r>
            <a:endParaRPr lang="ru-RU" sz="48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</a:t>
            </a:r>
            <a:endParaRPr lang="ru-RU" sz="32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 smtClean="0">
                <a:solidFill>
                  <a:prstClr val="black"/>
                </a:solidFill>
              </a:rPr>
              <a:t>Урок </a:t>
            </a:r>
            <a:r>
              <a:rPr lang="ru-RU" sz="3200" dirty="0" smtClean="0">
                <a:solidFill>
                  <a:prstClr val="black"/>
                </a:solidFill>
              </a:rPr>
              <a:t>8</a:t>
            </a:r>
            <a:r>
              <a:rPr lang="en-US" sz="3200" smtClean="0">
                <a:solidFill>
                  <a:prstClr val="black"/>
                </a:solidFill>
              </a:rPr>
              <a:t>(26)</a:t>
            </a: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7726" y="2644425"/>
            <a:ext cx="71972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7726" y="4438107"/>
            <a:ext cx="71972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25" y="449353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27" y="476812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08506" y="455391"/>
            <a:ext cx="76167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0318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22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92039" y="584837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91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157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3693319"/>
          </a:xfrm>
        </p:spPr>
        <p:txBody>
          <a:bodyPr/>
          <a:lstStyle/>
          <a:p>
            <a:r>
              <a:rPr lang="ru-RU" sz="4000" b="0" dirty="0" smtClean="0"/>
              <a:t>  КПД идеальной тепловой машины, работающей по циклу Карно, равен 80</a:t>
            </a:r>
            <a:r>
              <a:rPr lang="en-US" sz="4000" b="0" dirty="0" smtClean="0"/>
              <a:t>%</a:t>
            </a:r>
            <a:r>
              <a:rPr lang="ru-RU" sz="4000" b="0" dirty="0" smtClean="0"/>
              <a:t>. Во сколько раз абсолютная температура нагревателя больше абсолютной температуры холодильника?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1723112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6" y="1650916"/>
            <a:ext cx="9479033" cy="4308872"/>
          </a:xfrm>
        </p:spPr>
        <p:txBody>
          <a:bodyPr/>
          <a:lstStyle/>
          <a:p>
            <a:r>
              <a:rPr lang="ru-RU" sz="4000" b="0" dirty="0" smtClean="0"/>
              <a:t>   Идеальный газ совершил за цикл , состоящий из двух изотерм и двух адиабат, работу 600 Дж. Температура нагревателя 500К, температура холодильника 300К. Определите количество теплоты, отданное газом холодильнику за цикл.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383782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296" y="1650916"/>
            <a:ext cx="11089232" cy="3877985"/>
          </a:xfrm>
        </p:spPr>
        <p:txBody>
          <a:bodyPr/>
          <a:lstStyle/>
          <a:p>
            <a:r>
              <a:rPr lang="ru-RU" sz="3600" b="0" dirty="0"/>
              <a:t>1. Сформулируйте правило обратного и необратимого процессов </a:t>
            </a:r>
            <a:r>
              <a:rPr lang="ru-RU" sz="3600" b="0" dirty="0" smtClean="0"/>
              <a:t>и  объясните </a:t>
            </a:r>
            <a:r>
              <a:rPr lang="ru-RU" sz="3600" b="0" dirty="0"/>
              <a:t>различия между тепловыми и механическими процессами.</a:t>
            </a:r>
          </a:p>
          <a:p>
            <a:r>
              <a:rPr lang="ru-RU" sz="3600" b="0" dirty="0"/>
              <a:t>2. Приведите примеры необратимых тепловых процессов.</a:t>
            </a:r>
          </a:p>
          <a:p>
            <a:r>
              <a:rPr lang="ru-RU" sz="3600" b="0" dirty="0"/>
              <a:t>3. Дайте определение второго закона термодинамики для </a:t>
            </a:r>
            <a:r>
              <a:rPr lang="ru-RU" sz="3600" b="0" dirty="0" smtClean="0"/>
              <a:t>необратимых процессов.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64578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7" y="1650916"/>
            <a:ext cx="9479033" cy="661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16" y="1268760"/>
            <a:ext cx="5095875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152" y="1268760"/>
            <a:ext cx="1209675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2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40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9505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77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320"/>
            <a:ext cx="12061824" cy="6871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022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8" y="0"/>
            <a:ext cx="1200757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559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" y="0"/>
            <a:ext cx="12018055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675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92363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127</Words>
  <Application>Microsoft Office PowerPoint</Application>
  <PresentationFormat>Произвольный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Решим задачу:</vt:lpstr>
      <vt:lpstr>Решим задачу: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5</cp:revision>
  <dcterms:created xsi:type="dcterms:W3CDTF">2020-10-05T04:56:41Z</dcterms:created>
  <dcterms:modified xsi:type="dcterms:W3CDTF">2020-10-26T14:33:50Z</dcterms:modified>
</cp:coreProperties>
</file>