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488" r:id="rId2"/>
    <p:sldMasterId id="2147484503" r:id="rId3"/>
  </p:sldMasterIdLst>
  <p:sldIdLst>
    <p:sldId id="257" r:id="rId4"/>
    <p:sldId id="258" r:id="rId5"/>
    <p:sldId id="361" r:id="rId6"/>
    <p:sldId id="362" r:id="rId7"/>
    <p:sldId id="363" r:id="rId8"/>
    <p:sldId id="344" r:id="rId9"/>
    <p:sldId id="364" r:id="rId10"/>
    <p:sldId id="345" r:id="rId11"/>
    <p:sldId id="349" r:id="rId12"/>
    <p:sldId id="358" r:id="rId13"/>
    <p:sldId id="319" r:id="rId14"/>
    <p:sldId id="346" r:id="rId15"/>
    <p:sldId id="326" r:id="rId16"/>
    <p:sldId id="351" r:id="rId17"/>
    <p:sldId id="350" r:id="rId18"/>
    <p:sldId id="359" r:id="rId19"/>
    <p:sldId id="365" r:id="rId20"/>
    <p:sldId id="300" r:id="rId21"/>
    <p:sldId id="273" r:id="rId22"/>
  </p:sldIdLst>
  <p:sldSz cx="12192000" cy="6858000"/>
  <p:notesSz cx="6858000" cy="9144000"/>
  <p:custDataLst>
    <p:tags r:id="rId23"/>
  </p:custDataLst>
  <p:defaultTextStyle>
    <a:defPPr>
      <a:defRPr lang="ru-RU"/>
    </a:defPPr>
    <a:lvl1pPr marL="0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30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032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556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088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577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111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643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158" algn="l" defTabSz="9130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00FF"/>
    <a:srgbClr val="0000FF"/>
    <a:srgbClr val="FFFF00"/>
    <a:srgbClr val="D6A300"/>
    <a:srgbClr val="CEBF02"/>
    <a:srgbClr val="00FF99"/>
    <a:srgbClr val="00CC00"/>
    <a:srgbClr val="FF0066"/>
    <a:srgbClr val="407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13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microsoft.com/office/2007/relationships/hdphoto" Target="../media/hdphoto5.wdp"/><Relationship Id="rId1" Type="http://schemas.openxmlformats.org/officeDocument/2006/relationships/image" Target="../media/image7.jpeg"/><Relationship Id="rId6" Type="http://schemas.microsoft.com/office/2007/relationships/hdphoto" Target="../media/hdphoto7.wdp"/><Relationship Id="rId5" Type="http://schemas.openxmlformats.org/officeDocument/2006/relationships/image" Target="../media/image9.jpeg"/><Relationship Id="rId4" Type="http://schemas.microsoft.com/office/2007/relationships/hdphoto" Target="../media/hdphoto6.wdp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microsoft.com/office/2007/relationships/hdphoto" Target="../media/hdphoto5.wdp"/><Relationship Id="rId1" Type="http://schemas.openxmlformats.org/officeDocument/2006/relationships/image" Target="../media/image7.jpeg"/><Relationship Id="rId6" Type="http://schemas.microsoft.com/office/2007/relationships/hdphoto" Target="../media/hdphoto7.wdp"/><Relationship Id="rId5" Type="http://schemas.openxmlformats.org/officeDocument/2006/relationships/image" Target="../media/image9.jpeg"/><Relationship Id="rId4" Type="http://schemas.microsoft.com/office/2007/relationships/hdphoto" Target="../media/hdphoto6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6E45D-4770-4240-B5AD-71AB096A8744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0948A8-3E19-46D7-828D-E2F8CDFDBDDA}">
      <dgm:prSet phldrT="[Текст]" custT="1"/>
      <dgm:spPr/>
      <dgm:t>
        <a:bodyPr/>
        <a:lstStyle/>
        <a:p>
          <a:endParaRPr lang="ru-RU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B010FA-0BC2-45EE-A119-E176469BB13A}" type="parTrans" cxnId="{B9122973-6845-4711-8793-2C63345BECC3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43317C-8D6A-42C2-A4C1-6CC79C71CEA1}" type="sibTrans" cxnId="{B9122973-6845-4711-8793-2C63345BECC3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63283F-4822-49EA-AC97-05AFC0CF9765}">
      <dgm:prSet phldrT="[Текст]" custT="1"/>
      <dgm:spPr/>
      <dgm:t>
        <a:bodyPr/>
        <a:lstStyle/>
        <a:p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4C48F6-8BB3-4522-A9A1-342C6A92DE49}" type="parTrans" cxnId="{17989C77-667A-478A-9A4C-E286FA8F94DC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910111-962C-46C2-ACA3-420A4731B409}" type="sibTrans" cxnId="{17989C77-667A-478A-9A4C-E286FA8F94DC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4C0537-D963-49C7-9E37-EDC923816168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946409-F0D1-4C1B-A429-1BF288298FBF}" type="parTrans" cxnId="{40A76699-8760-4FA1-BE81-89E583D9506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39C849-2405-44A1-97F5-2184FAC678CB}" type="sibTrans" cxnId="{40A76699-8760-4FA1-BE81-89E583D95066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DDCAC2-1F40-49C2-9019-E6FE80E562A3}">
      <dgm:prSet/>
      <dgm:spPr/>
      <dgm:t>
        <a:bodyPr/>
        <a:lstStyle/>
        <a:p>
          <a:endParaRPr lang="ru-RU"/>
        </a:p>
      </dgm:t>
    </dgm:pt>
    <dgm:pt modelId="{8116322A-1744-45C8-8AD7-19727C4A7037}" type="parTrans" cxnId="{17C64002-A547-4C76-8244-A4BFC34C0BE9}">
      <dgm:prSet/>
      <dgm:spPr/>
      <dgm:t>
        <a:bodyPr/>
        <a:lstStyle/>
        <a:p>
          <a:endParaRPr lang="ru-RU"/>
        </a:p>
      </dgm:t>
    </dgm:pt>
    <dgm:pt modelId="{0ADC424D-8206-4607-922F-3DA41B9FDEAF}" type="sibTrans" cxnId="{17C64002-A547-4C76-8244-A4BFC34C0BE9}">
      <dgm:prSet/>
      <dgm:spPr/>
      <dgm:t>
        <a:bodyPr/>
        <a:lstStyle/>
        <a:p>
          <a:endParaRPr lang="ru-RU"/>
        </a:p>
      </dgm:t>
    </dgm:pt>
    <dgm:pt modelId="{B1FF21E6-C75A-4625-BAA0-9454A5938F01}" type="pres">
      <dgm:prSet presAssocID="{D7C6E45D-4770-4240-B5AD-71AB096A87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885FC5-97D6-4FA1-A5CB-8F742587ABF2}" type="pres">
      <dgm:prSet presAssocID="{010948A8-3E19-46D7-828D-E2F8CDFDBDDA}" presName="parentLin" presStyleCnt="0"/>
      <dgm:spPr/>
    </dgm:pt>
    <dgm:pt modelId="{98D1058E-D7E3-4963-B23B-66704FADA3FE}" type="pres">
      <dgm:prSet presAssocID="{010948A8-3E19-46D7-828D-E2F8CDFDBDD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D9057E5-94ED-492E-868A-20DF44751BA1}" type="pres">
      <dgm:prSet presAssocID="{010948A8-3E19-46D7-828D-E2F8CDFDBDDA}" presName="parentText" presStyleLbl="node1" presStyleIdx="0" presStyleCnt="4" custScaleX="121126" custScaleY="1778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8E090-F5CD-4321-B69F-D291FD6ABE0B}" type="pres">
      <dgm:prSet presAssocID="{010948A8-3E19-46D7-828D-E2F8CDFDBDDA}" presName="negativeSpace" presStyleCnt="0"/>
      <dgm:spPr/>
    </dgm:pt>
    <dgm:pt modelId="{BADE3C83-85CE-4971-B808-CAB85B48D9B6}" type="pres">
      <dgm:prSet presAssocID="{010948A8-3E19-46D7-828D-E2F8CDFDBDDA}" presName="childText" presStyleLbl="conFgAcc1" presStyleIdx="0" presStyleCnt="4">
        <dgm:presLayoutVars>
          <dgm:bulletEnabled val="1"/>
        </dgm:presLayoutVars>
      </dgm:prSet>
      <dgm:spPr/>
    </dgm:pt>
    <dgm:pt modelId="{B01D15F6-F505-46D2-81B9-C36370528B53}" type="pres">
      <dgm:prSet presAssocID="{A243317C-8D6A-42C2-A4C1-6CC79C71CEA1}" presName="spaceBetweenRectangles" presStyleCnt="0"/>
      <dgm:spPr/>
    </dgm:pt>
    <dgm:pt modelId="{1191EC10-C8E4-41D4-A9F8-256458B97F48}" type="pres">
      <dgm:prSet presAssocID="{AA63283F-4822-49EA-AC97-05AFC0CF9765}" presName="parentLin" presStyleCnt="0"/>
      <dgm:spPr/>
    </dgm:pt>
    <dgm:pt modelId="{B50E05B2-F0F8-4370-953F-C393CDC11315}" type="pres">
      <dgm:prSet presAssocID="{AA63283F-4822-49EA-AC97-05AFC0CF976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B0CE50E-FF31-4F77-9413-17BC160552D9}" type="pres">
      <dgm:prSet presAssocID="{AA63283F-4822-49EA-AC97-05AFC0CF9765}" presName="parentText" presStyleLbl="node1" presStyleIdx="1" presStyleCnt="4" custScaleX="120977" custScaleY="185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125ED-7C2A-45AC-A726-B27BAC78BC7D}" type="pres">
      <dgm:prSet presAssocID="{AA63283F-4822-49EA-AC97-05AFC0CF9765}" presName="negativeSpace" presStyleCnt="0"/>
      <dgm:spPr/>
    </dgm:pt>
    <dgm:pt modelId="{14F0545D-A0B2-4548-B64C-6B605C7D449E}" type="pres">
      <dgm:prSet presAssocID="{AA63283F-4822-49EA-AC97-05AFC0CF9765}" presName="childText" presStyleLbl="conFgAcc1" presStyleIdx="1" presStyleCnt="4" custLinFactNeighborX="23" custLinFactNeighborY="14514">
        <dgm:presLayoutVars>
          <dgm:bulletEnabled val="1"/>
        </dgm:presLayoutVars>
      </dgm:prSet>
      <dgm:spPr/>
    </dgm:pt>
    <dgm:pt modelId="{E7CFD87F-7EDC-4312-8F2C-001569A90DA2}" type="pres">
      <dgm:prSet presAssocID="{83910111-962C-46C2-ACA3-420A4731B409}" presName="spaceBetweenRectangles" presStyleCnt="0"/>
      <dgm:spPr/>
    </dgm:pt>
    <dgm:pt modelId="{C9A1BD5E-1697-40B4-80E0-3F85E61BC0FA}" type="pres">
      <dgm:prSet presAssocID="{684C0537-D963-49C7-9E37-EDC923816168}" presName="parentLin" presStyleCnt="0"/>
      <dgm:spPr/>
    </dgm:pt>
    <dgm:pt modelId="{85C6B7E5-DECB-4FAA-A503-ABA27464A13E}" type="pres">
      <dgm:prSet presAssocID="{684C0537-D963-49C7-9E37-EDC92381616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1E30AA3-5C80-4753-8153-39A34B1C306E}" type="pres">
      <dgm:prSet presAssocID="{684C0537-D963-49C7-9E37-EDC923816168}" presName="parentText" presStyleLbl="node1" presStyleIdx="2" presStyleCnt="4" custScaleX="120977" custScaleY="176045" custLinFactNeighborX="10063" custLinFactNeighborY="86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4BAB0-F377-45FE-886E-F35FB7AC5128}" type="pres">
      <dgm:prSet presAssocID="{684C0537-D963-49C7-9E37-EDC923816168}" presName="negativeSpace" presStyleCnt="0"/>
      <dgm:spPr/>
    </dgm:pt>
    <dgm:pt modelId="{88755AD0-CBFE-4F61-B5FC-401477CAB302}" type="pres">
      <dgm:prSet presAssocID="{684C0537-D963-49C7-9E37-EDC923816168}" presName="childText" presStyleLbl="conFgAcc1" presStyleIdx="2" presStyleCnt="4">
        <dgm:presLayoutVars>
          <dgm:bulletEnabled val="1"/>
        </dgm:presLayoutVars>
      </dgm:prSet>
      <dgm:spPr/>
    </dgm:pt>
    <dgm:pt modelId="{A0E39B4A-E8E9-4AE0-8C05-759A47BFBC34}" type="pres">
      <dgm:prSet presAssocID="{AE39C849-2405-44A1-97F5-2184FAC678CB}" presName="spaceBetweenRectangles" presStyleCnt="0"/>
      <dgm:spPr/>
    </dgm:pt>
    <dgm:pt modelId="{9F45B1AE-8BA7-4390-A9F9-3B49BAE80F1C}" type="pres">
      <dgm:prSet presAssocID="{76DDCAC2-1F40-49C2-9019-E6FE80E562A3}" presName="parentLin" presStyleCnt="0"/>
      <dgm:spPr/>
    </dgm:pt>
    <dgm:pt modelId="{6181B997-1816-45EE-9624-6C3AF40A4445}" type="pres">
      <dgm:prSet presAssocID="{76DDCAC2-1F40-49C2-9019-E6FE80E562A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0DA7E90-EEBC-4C1A-B41E-55C5749CF983}" type="pres">
      <dgm:prSet presAssocID="{76DDCAC2-1F40-49C2-9019-E6FE80E562A3}" presName="parentText" presStyleLbl="node1" presStyleIdx="3" presStyleCnt="4" custScaleX="120880" custScaleY="170625" custLinFactNeighborX="13118" custLinFactNeighborY="3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C770F-2740-4C94-932E-C99C010DFD7A}" type="pres">
      <dgm:prSet presAssocID="{76DDCAC2-1F40-49C2-9019-E6FE80E562A3}" presName="negativeSpace" presStyleCnt="0"/>
      <dgm:spPr/>
    </dgm:pt>
    <dgm:pt modelId="{F7DAA6CC-D960-4E36-8A6E-0E594F099088}" type="pres">
      <dgm:prSet presAssocID="{76DDCAC2-1F40-49C2-9019-E6FE80E562A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BD18D2-705E-4DAE-BB12-F1DDEFC45F5F}" type="presOf" srcId="{010948A8-3E19-46D7-828D-E2F8CDFDBDDA}" destId="{8D9057E5-94ED-492E-868A-20DF44751BA1}" srcOrd="1" destOrd="0" presId="urn:microsoft.com/office/officeart/2005/8/layout/list1"/>
    <dgm:cxn modelId="{B9122973-6845-4711-8793-2C63345BECC3}" srcId="{D7C6E45D-4770-4240-B5AD-71AB096A8744}" destId="{010948A8-3E19-46D7-828D-E2F8CDFDBDDA}" srcOrd="0" destOrd="0" parTransId="{8FB010FA-0BC2-45EE-A119-E176469BB13A}" sibTransId="{A243317C-8D6A-42C2-A4C1-6CC79C71CEA1}"/>
    <dgm:cxn modelId="{FFB78DCA-593F-4FAA-93BB-473F4ABE6D95}" type="presOf" srcId="{010948A8-3E19-46D7-828D-E2F8CDFDBDDA}" destId="{98D1058E-D7E3-4963-B23B-66704FADA3FE}" srcOrd="0" destOrd="0" presId="urn:microsoft.com/office/officeart/2005/8/layout/list1"/>
    <dgm:cxn modelId="{DCF9C114-55DB-4D3C-91D7-FA4A0BAECC86}" type="presOf" srcId="{AA63283F-4822-49EA-AC97-05AFC0CF9765}" destId="{AB0CE50E-FF31-4F77-9413-17BC160552D9}" srcOrd="1" destOrd="0" presId="urn:microsoft.com/office/officeart/2005/8/layout/list1"/>
    <dgm:cxn modelId="{10E3986F-B3C4-4507-8C86-B8E77DD8531F}" type="presOf" srcId="{D7C6E45D-4770-4240-B5AD-71AB096A8744}" destId="{B1FF21E6-C75A-4625-BAA0-9454A5938F01}" srcOrd="0" destOrd="0" presId="urn:microsoft.com/office/officeart/2005/8/layout/list1"/>
    <dgm:cxn modelId="{8FCEA36C-8CE3-4688-99A6-C7C450641600}" type="presOf" srcId="{76DDCAC2-1F40-49C2-9019-E6FE80E562A3}" destId="{40DA7E90-EEBC-4C1A-B41E-55C5749CF983}" srcOrd="1" destOrd="0" presId="urn:microsoft.com/office/officeart/2005/8/layout/list1"/>
    <dgm:cxn modelId="{17C64002-A547-4C76-8244-A4BFC34C0BE9}" srcId="{D7C6E45D-4770-4240-B5AD-71AB096A8744}" destId="{76DDCAC2-1F40-49C2-9019-E6FE80E562A3}" srcOrd="3" destOrd="0" parTransId="{8116322A-1744-45C8-8AD7-19727C4A7037}" sibTransId="{0ADC424D-8206-4607-922F-3DA41B9FDEAF}"/>
    <dgm:cxn modelId="{A281149B-AF06-486A-8195-62C136750E85}" type="presOf" srcId="{684C0537-D963-49C7-9E37-EDC923816168}" destId="{61E30AA3-5C80-4753-8153-39A34B1C306E}" srcOrd="1" destOrd="0" presId="urn:microsoft.com/office/officeart/2005/8/layout/list1"/>
    <dgm:cxn modelId="{40A76699-8760-4FA1-BE81-89E583D95066}" srcId="{D7C6E45D-4770-4240-B5AD-71AB096A8744}" destId="{684C0537-D963-49C7-9E37-EDC923816168}" srcOrd="2" destOrd="0" parTransId="{20946409-F0D1-4C1B-A429-1BF288298FBF}" sibTransId="{AE39C849-2405-44A1-97F5-2184FAC678CB}"/>
    <dgm:cxn modelId="{AAD24555-A813-46BC-A71F-B89CF6862EA1}" type="presOf" srcId="{AA63283F-4822-49EA-AC97-05AFC0CF9765}" destId="{B50E05B2-F0F8-4370-953F-C393CDC11315}" srcOrd="0" destOrd="0" presId="urn:microsoft.com/office/officeart/2005/8/layout/list1"/>
    <dgm:cxn modelId="{78DEDACF-FE59-417E-A782-EE2500FBCD63}" type="presOf" srcId="{684C0537-D963-49C7-9E37-EDC923816168}" destId="{85C6B7E5-DECB-4FAA-A503-ABA27464A13E}" srcOrd="0" destOrd="0" presId="urn:microsoft.com/office/officeart/2005/8/layout/list1"/>
    <dgm:cxn modelId="{17989C77-667A-478A-9A4C-E286FA8F94DC}" srcId="{D7C6E45D-4770-4240-B5AD-71AB096A8744}" destId="{AA63283F-4822-49EA-AC97-05AFC0CF9765}" srcOrd="1" destOrd="0" parTransId="{E44C48F6-8BB3-4522-A9A1-342C6A92DE49}" sibTransId="{83910111-962C-46C2-ACA3-420A4731B409}"/>
    <dgm:cxn modelId="{AB0BF2A4-E0EC-4805-8820-16B7EE8173DE}" type="presOf" srcId="{76DDCAC2-1F40-49C2-9019-E6FE80E562A3}" destId="{6181B997-1816-45EE-9624-6C3AF40A4445}" srcOrd="0" destOrd="0" presId="urn:microsoft.com/office/officeart/2005/8/layout/list1"/>
    <dgm:cxn modelId="{759E9546-CA46-402D-A06D-6CCB718308C1}" type="presParOf" srcId="{B1FF21E6-C75A-4625-BAA0-9454A5938F01}" destId="{A7885FC5-97D6-4FA1-A5CB-8F742587ABF2}" srcOrd="0" destOrd="0" presId="urn:microsoft.com/office/officeart/2005/8/layout/list1"/>
    <dgm:cxn modelId="{56D9D079-2574-4C3B-B6BA-5705A4D20F5C}" type="presParOf" srcId="{A7885FC5-97D6-4FA1-A5CB-8F742587ABF2}" destId="{98D1058E-D7E3-4963-B23B-66704FADA3FE}" srcOrd="0" destOrd="0" presId="urn:microsoft.com/office/officeart/2005/8/layout/list1"/>
    <dgm:cxn modelId="{11B0E7E2-9219-4CE6-AB8A-5FCDAF8DF3C4}" type="presParOf" srcId="{A7885FC5-97D6-4FA1-A5CB-8F742587ABF2}" destId="{8D9057E5-94ED-492E-868A-20DF44751BA1}" srcOrd="1" destOrd="0" presId="urn:microsoft.com/office/officeart/2005/8/layout/list1"/>
    <dgm:cxn modelId="{58337A73-683A-4717-B526-15AC0DFC683E}" type="presParOf" srcId="{B1FF21E6-C75A-4625-BAA0-9454A5938F01}" destId="{96F8E090-F5CD-4321-B69F-D291FD6ABE0B}" srcOrd="1" destOrd="0" presId="urn:microsoft.com/office/officeart/2005/8/layout/list1"/>
    <dgm:cxn modelId="{D0C1D66C-68AF-4746-95AC-6D940DDA28B3}" type="presParOf" srcId="{B1FF21E6-C75A-4625-BAA0-9454A5938F01}" destId="{BADE3C83-85CE-4971-B808-CAB85B48D9B6}" srcOrd="2" destOrd="0" presId="urn:microsoft.com/office/officeart/2005/8/layout/list1"/>
    <dgm:cxn modelId="{B582743A-E4C0-4BA3-9059-FFD21C21BC9D}" type="presParOf" srcId="{B1FF21E6-C75A-4625-BAA0-9454A5938F01}" destId="{B01D15F6-F505-46D2-81B9-C36370528B53}" srcOrd="3" destOrd="0" presId="urn:microsoft.com/office/officeart/2005/8/layout/list1"/>
    <dgm:cxn modelId="{C4B466E2-9BE6-497A-BE9E-739B69E987B3}" type="presParOf" srcId="{B1FF21E6-C75A-4625-BAA0-9454A5938F01}" destId="{1191EC10-C8E4-41D4-A9F8-256458B97F48}" srcOrd="4" destOrd="0" presId="urn:microsoft.com/office/officeart/2005/8/layout/list1"/>
    <dgm:cxn modelId="{9642F345-C136-4ACC-AE0C-1835E1D33D63}" type="presParOf" srcId="{1191EC10-C8E4-41D4-A9F8-256458B97F48}" destId="{B50E05B2-F0F8-4370-953F-C393CDC11315}" srcOrd="0" destOrd="0" presId="urn:microsoft.com/office/officeart/2005/8/layout/list1"/>
    <dgm:cxn modelId="{944D99FF-DF64-46C6-BF55-EA415C162365}" type="presParOf" srcId="{1191EC10-C8E4-41D4-A9F8-256458B97F48}" destId="{AB0CE50E-FF31-4F77-9413-17BC160552D9}" srcOrd="1" destOrd="0" presId="urn:microsoft.com/office/officeart/2005/8/layout/list1"/>
    <dgm:cxn modelId="{9CC9C9F6-FD6D-40B6-8FFC-0FC3B7488172}" type="presParOf" srcId="{B1FF21E6-C75A-4625-BAA0-9454A5938F01}" destId="{682125ED-7C2A-45AC-A726-B27BAC78BC7D}" srcOrd="5" destOrd="0" presId="urn:microsoft.com/office/officeart/2005/8/layout/list1"/>
    <dgm:cxn modelId="{FCE8714B-1667-439D-BB6E-DDE1F569E96E}" type="presParOf" srcId="{B1FF21E6-C75A-4625-BAA0-9454A5938F01}" destId="{14F0545D-A0B2-4548-B64C-6B605C7D449E}" srcOrd="6" destOrd="0" presId="urn:microsoft.com/office/officeart/2005/8/layout/list1"/>
    <dgm:cxn modelId="{11373DB6-FE8E-4F8C-921A-FAB4E90E978E}" type="presParOf" srcId="{B1FF21E6-C75A-4625-BAA0-9454A5938F01}" destId="{E7CFD87F-7EDC-4312-8F2C-001569A90DA2}" srcOrd="7" destOrd="0" presId="urn:microsoft.com/office/officeart/2005/8/layout/list1"/>
    <dgm:cxn modelId="{164EC653-5971-47B1-92B7-A3DCE4E1572E}" type="presParOf" srcId="{B1FF21E6-C75A-4625-BAA0-9454A5938F01}" destId="{C9A1BD5E-1697-40B4-80E0-3F85E61BC0FA}" srcOrd="8" destOrd="0" presId="urn:microsoft.com/office/officeart/2005/8/layout/list1"/>
    <dgm:cxn modelId="{179AF3A1-0B11-4A0D-B9D7-1DF3752D0E52}" type="presParOf" srcId="{C9A1BD5E-1697-40B4-80E0-3F85E61BC0FA}" destId="{85C6B7E5-DECB-4FAA-A503-ABA27464A13E}" srcOrd="0" destOrd="0" presId="urn:microsoft.com/office/officeart/2005/8/layout/list1"/>
    <dgm:cxn modelId="{EA61D89A-ACB3-4423-85AF-019D25B33376}" type="presParOf" srcId="{C9A1BD5E-1697-40B4-80E0-3F85E61BC0FA}" destId="{61E30AA3-5C80-4753-8153-39A34B1C306E}" srcOrd="1" destOrd="0" presId="urn:microsoft.com/office/officeart/2005/8/layout/list1"/>
    <dgm:cxn modelId="{34356AF0-19CB-4A07-B996-D2385DB4AF34}" type="presParOf" srcId="{B1FF21E6-C75A-4625-BAA0-9454A5938F01}" destId="{BE44BAB0-F377-45FE-886E-F35FB7AC5128}" srcOrd="9" destOrd="0" presId="urn:microsoft.com/office/officeart/2005/8/layout/list1"/>
    <dgm:cxn modelId="{8FB6F975-0865-4FC5-AE12-0AFA169A9905}" type="presParOf" srcId="{B1FF21E6-C75A-4625-BAA0-9454A5938F01}" destId="{88755AD0-CBFE-4F61-B5FC-401477CAB302}" srcOrd="10" destOrd="0" presId="urn:microsoft.com/office/officeart/2005/8/layout/list1"/>
    <dgm:cxn modelId="{7456EAB5-CA68-44A4-B028-4BB986A60384}" type="presParOf" srcId="{B1FF21E6-C75A-4625-BAA0-9454A5938F01}" destId="{A0E39B4A-E8E9-4AE0-8C05-759A47BFBC34}" srcOrd="11" destOrd="0" presId="urn:microsoft.com/office/officeart/2005/8/layout/list1"/>
    <dgm:cxn modelId="{E7608FEC-F425-4EBC-BEDA-FB69827D2541}" type="presParOf" srcId="{B1FF21E6-C75A-4625-BAA0-9454A5938F01}" destId="{9F45B1AE-8BA7-4390-A9F9-3B49BAE80F1C}" srcOrd="12" destOrd="0" presId="urn:microsoft.com/office/officeart/2005/8/layout/list1"/>
    <dgm:cxn modelId="{5448B5E3-E045-4D35-A9B9-8D6DF740BB3D}" type="presParOf" srcId="{9F45B1AE-8BA7-4390-A9F9-3B49BAE80F1C}" destId="{6181B997-1816-45EE-9624-6C3AF40A4445}" srcOrd="0" destOrd="0" presId="urn:microsoft.com/office/officeart/2005/8/layout/list1"/>
    <dgm:cxn modelId="{9B6386C3-0034-4B3A-ABAF-43E25D64052F}" type="presParOf" srcId="{9F45B1AE-8BA7-4390-A9F9-3B49BAE80F1C}" destId="{40DA7E90-EEBC-4C1A-B41E-55C5749CF983}" srcOrd="1" destOrd="0" presId="urn:microsoft.com/office/officeart/2005/8/layout/list1"/>
    <dgm:cxn modelId="{B773FB23-26CE-4EF2-93C3-5A1FF57A9661}" type="presParOf" srcId="{B1FF21E6-C75A-4625-BAA0-9454A5938F01}" destId="{792C770F-2740-4C94-932E-C99C010DFD7A}" srcOrd="13" destOrd="0" presId="urn:microsoft.com/office/officeart/2005/8/layout/list1"/>
    <dgm:cxn modelId="{588A79D1-E6B4-45A5-8D59-6863EBD88D8B}" type="presParOf" srcId="{B1FF21E6-C75A-4625-BAA0-9454A5938F01}" destId="{F7DAA6CC-D960-4E36-8A6E-0E594F09908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/>
      <dgm:t>
        <a:bodyPr/>
        <a:lstStyle/>
        <a:p>
          <a:r>
            <a:rPr lang="ru-RU" sz="32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 параграф № </a:t>
          </a:r>
          <a:r>
            <a:rPr lang="ru-RU" sz="32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33-34</a:t>
          </a:r>
          <a:endParaRPr lang="ru-RU" sz="3200" b="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Написать опорный конспект </a:t>
          </a:r>
          <a:endParaRPr lang="ru-RU" sz="3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/>
      <dgm:t>
        <a:bodyPr/>
        <a:lstStyle/>
        <a:p>
          <a:pPr algn="ctr"/>
          <a:r>
            <a:rPr lang="ru-RU" sz="3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Переписать новые термины в конце параграфа </a:t>
          </a:r>
          <a:endParaRPr lang="ru-RU" sz="320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6C96DF3-B4EF-4630-AC8E-09B095856621}" type="pres">
      <dgm:prSet presAssocID="{57DC7BA1-B86A-490E-87A7-761B012E2B1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C0F39A9-601B-4C81-B0FF-9C5C457FF622}" type="pres">
      <dgm:prSet presAssocID="{44E3FC1D-C315-4BA4-B570-B5332F26C1D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39052-ECFE-4BE1-8EDE-1B943209BC49}" type="presOf" srcId="{57DC7BA1-B86A-490E-87A7-761B012E2B1B}" destId="{66C96DF3-B4EF-4630-AC8E-09B095856621}" srcOrd="0" destOrd="0" presId="urn:microsoft.com/office/officeart/2005/8/layout/vList3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3E459C05-729F-4504-9B68-E52EABC35338}" type="presOf" srcId="{8C92F594-D24C-4044-879D-F0D30C1B3265}" destId="{6B43DADA-43F7-4619-8643-0DEFA7A9F75B}" srcOrd="0" destOrd="0" presId="urn:microsoft.com/office/officeart/2005/8/layout/vList3"/>
    <dgm:cxn modelId="{637EC7CB-352E-421E-9EB9-3B81C4C04504}" type="presOf" srcId="{466DA2BE-BBF6-44C3-A153-50520A51E0DF}" destId="{3B94F073-D742-4212-A2A0-85C74E3E3138}" srcOrd="0" destOrd="0" presId="urn:microsoft.com/office/officeart/2005/8/layout/vList3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9F7DDEE1-EA7A-4CFA-A948-7FDE43C5BF13}" type="presOf" srcId="{44E3FC1D-C315-4BA4-B570-B5332F26C1D8}" destId="{8C0F39A9-601B-4C81-B0FF-9C5C457FF622}" srcOrd="0" destOrd="0" presId="urn:microsoft.com/office/officeart/2005/8/layout/vList3"/>
    <dgm:cxn modelId="{322063DD-FE24-4336-8CBB-9C0C07C1D023}" type="presParOf" srcId="{3B94F073-D742-4212-A2A0-85C74E3E3138}" destId="{B64A81EE-FFED-4F11-AA7C-1C803141FE85}" srcOrd="0" destOrd="0" presId="urn:microsoft.com/office/officeart/2005/8/layout/vList3"/>
    <dgm:cxn modelId="{E880858E-91D8-4C97-8EF8-8C8B06A96114}" type="presParOf" srcId="{B64A81EE-FFED-4F11-AA7C-1C803141FE85}" destId="{0695C490-E4F3-44F9-95D3-DCB4ADA8C6F8}" srcOrd="0" destOrd="0" presId="urn:microsoft.com/office/officeart/2005/8/layout/vList3"/>
    <dgm:cxn modelId="{A335E3C4-9A68-42F8-BDD1-225E1C7B37EE}" type="presParOf" srcId="{B64A81EE-FFED-4F11-AA7C-1C803141FE85}" destId="{6B43DADA-43F7-4619-8643-0DEFA7A9F75B}" srcOrd="1" destOrd="0" presId="urn:microsoft.com/office/officeart/2005/8/layout/vList3"/>
    <dgm:cxn modelId="{A46A1102-C2FA-440E-8717-59A154FAACB5}" type="presParOf" srcId="{3B94F073-D742-4212-A2A0-85C74E3E3138}" destId="{A06DDE74-47D4-4B6E-8BDF-59D45391C74B}" srcOrd="1" destOrd="0" presId="urn:microsoft.com/office/officeart/2005/8/layout/vList3"/>
    <dgm:cxn modelId="{1A03890D-0D7B-4426-A1BB-578E234C1B85}" type="presParOf" srcId="{3B94F073-D742-4212-A2A0-85C74E3E3138}" destId="{F15048E4-E7F1-476C-9ABA-3210777AB54F}" srcOrd="2" destOrd="0" presId="urn:microsoft.com/office/officeart/2005/8/layout/vList3"/>
    <dgm:cxn modelId="{B8CB759D-9F2D-446D-9AF3-086E56406D33}" type="presParOf" srcId="{F15048E4-E7F1-476C-9ABA-3210777AB54F}" destId="{0A426044-E8F7-487B-91EF-34DFC983F853}" srcOrd="0" destOrd="0" presId="urn:microsoft.com/office/officeart/2005/8/layout/vList3"/>
    <dgm:cxn modelId="{65FDC33D-7CAC-4281-87A9-D8870688D833}" type="presParOf" srcId="{F15048E4-E7F1-476C-9ABA-3210777AB54F}" destId="{66C96DF3-B4EF-4630-AC8E-09B095856621}" srcOrd="1" destOrd="0" presId="urn:microsoft.com/office/officeart/2005/8/layout/vList3"/>
    <dgm:cxn modelId="{B229669E-663F-42B2-81E7-B7D97622C858}" type="presParOf" srcId="{3B94F073-D742-4212-A2A0-85C74E3E3138}" destId="{F3809121-478C-4D77-85BA-087F8D1F8BE1}" srcOrd="3" destOrd="0" presId="urn:microsoft.com/office/officeart/2005/8/layout/vList3"/>
    <dgm:cxn modelId="{918CD171-8A78-4D67-A3FF-E05008FD2234}" type="presParOf" srcId="{3B94F073-D742-4212-A2A0-85C74E3E3138}" destId="{0A5FDA91-6757-491B-9C9D-6B65379851F0}" srcOrd="4" destOrd="0" presId="urn:microsoft.com/office/officeart/2005/8/layout/vList3"/>
    <dgm:cxn modelId="{A1A25E3E-DF22-4BC1-AD5B-F700719EC841}" type="presParOf" srcId="{0A5FDA91-6757-491B-9C9D-6B65379851F0}" destId="{0CB44D7F-0C66-4497-B9EB-5134FE96849A}" srcOrd="0" destOrd="0" presId="urn:microsoft.com/office/officeart/2005/8/layout/vList3"/>
    <dgm:cxn modelId="{D91C1DD1-756B-42A5-9327-2B5429E5F204}" type="presParOf" srcId="{0A5FDA91-6757-491B-9C9D-6B65379851F0}" destId="{8C0F39A9-601B-4C81-B0FF-9C5C457FF6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BD66BB-CDC2-4195-BFCB-7C294C3D80FC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D0E6D9-D708-4B48-931A-2CF2374DA445}">
      <dgm:prSet phldrT="[Текст]"/>
      <dgm:spPr/>
      <dgm:t>
        <a:bodyPr/>
        <a:lstStyle/>
        <a:p>
          <a:r>
            <a:rPr lang="ru-RU" dirty="0" smtClean="0"/>
            <a:t>Год:</a:t>
          </a:r>
          <a:endParaRPr lang="ru-RU" dirty="0"/>
        </a:p>
      </dgm:t>
    </dgm:pt>
    <dgm:pt modelId="{C430CB45-904C-4F1B-AAD3-49A49E362067}" type="parTrans" cxnId="{D8E80C25-0866-41B4-9184-11F01D2A7BAE}">
      <dgm:prSet/>
      <dgm:spPr/>
      <dgm:t>
        <a:bodyPr/>
        <a:lstStyle/>
        <a:p>
          <a:endParaRPr lang="ru-RU"/>
        </a:p>
      </dgm:t>
    </dgm:pt>
    <dgm:pt modelId="{4384B6FC-B3BB-43F7-8134-4C854F11800F}" type="sibTrans" cxnId="{D8E80C25-0866-41B4-9184-11F01D2A7BAE}">
      <dgm:prSet/>
      <dgm:spPr/>
      <dgm:t>
        <a:bodyPr/>
        <a:lstStyle/>
        <a:p>
          <a:endParaRPr lang="ru-RU"/>
        </a:p>
      </dgm:t>
    </dgm:pt>
    <dgm:pt modelId="{C9B74809-64DA-4067-BBE7-15940968B1E2}">
      <dgm:prSet/>
      <dgm:spPr/>
      <dgm:t>
        <a:bodyPr/>
        <a:lstStyle/>
        <a:p>
          <a:r>
            <a:rPr lang="ru-RU" dirty="0" smtClean="0"/>
            <a:t>Место:</a:t>
          </a:r>
          <a:endParaRPr lang="ru-RU" dirty="0"/>
        </a:p>
      </dgm:t>
    </dgm:pt>
    <dgm:pt modelId="{D4B442ED-BAD8-44EE-93A0-FF4FD3A923A2}" type="parTrans" cxnId="{C1A14BAD-3AE6-41D9-8ABB-D8914B771E5C}">
      <dgm:prSet/>
      <dgm:spPr/>
      <dgm:t>
        <a:bodyPr/>
        <a:lstStyle/>
        <a:p>
          <a:endParaRPr lang="ru-RU"/>
        </a:p>
      </dgm:t>
    </dgm:pt>
    <dgm:pt modelId="{B62F099D-042A-41C4-889D-D7FD2410AC4F}" type="sibTrans" cxnId="{C1A14BAD-3AE6-41D9-8ABB-D8914B771E5C}">
      <dgm:prSet/>
      <dgm:spPr/>
      <dgm:t>
        <a:bodyPr/>
        <a:lstStyle/>
        <a:p>
          <a:endParaRPr lang="ru-RU"/>
        </a:p>
      </dgm:t>
    </dgm:pt>
    <dgm:pt modelId="{D2239974-BEDA-44CD-97AC-5C4BD2FFAD94}">
      <dgm:prSet/>
      <dgm:spPr/>
      <dgm:t>
        <a:bodyPr/>
        <a:lstStyle/>
        <a:p>
          <a:r>
            <a:rPr lang="ru-RU" dirty="0" smtClean="0"/>
            <a:t>Предводитель:</a:t>
          </a:r>
          <a:endParaRPr lang="ru-RU" dirty="0"/>
        </a:p>
      </dgm:t>
    </dgm:pt>
    <dgm:pt modelId="{6200AB20-BBD2-4782-A944-73DA432CAEF6}" type="parTrans" cxnId="{D285EECE-D1AD-461D-A004-CADFC755C9BB}">
      <dgm:prSet/>
      <dgm:spPr/>
      <dgm:t>
        <a:bodyPr/>
        <a:lstStyle/>
        <a:p>
          <a:endParaRPr lang="ru-RU"/>
        </a:p>
      </dgm:t>
    </dgm:pt>
    <dgm:pt modelId="{1DD4EB39-3922-408B-8CF7-CD4A3952A573}" type="sibTrans" cxnId="{D285EECE-D1AD-461D-A004-CADFC755C9BB}">
      <dgm:prSet/>
      <dgm:spPr/>
      <dgm:t>
        <a:bodyPr/>
        <a:lstStyle/>
        <a:p>
          <a:endParaRPr lang="ru-RU"/>
        </a:p>
      </dgm:t>
    </dgm:pt>
    <dgm:pt modelId="{E151A7DD-3B30-4840-BA8A-10A4310BC656}">
      <dgm:prSet/>
      <dgm:spPr/>
      <dgm:t>
        <a:bodyPr/>
        <a:lstStyle/>
        <a:p>
          <a:r>
            <a:rPr lang="ru-RU" dirty="0" smtClean="0"/>
            <a:t>Итоги восстания:</a:t>
          </a:r>
          <a:endParaRPr lang="ru-RU" dirty="0"/>
        </a:p>
      </dgm:t>
    </dgm:pt>
    <dgm:pt modelId="{FCB4C854-2778-44E2-86AE-EE0AFAB61354}" type="parTrans" cxnId="{E98A072E-E4B2-47CD-B5A9-719D543C53A9}">
      <dgm:prSet/>
      <dgm:spPr/>
      <dgm:t>
        <a:bodyPr/>
        <a:lstStyle/>
        <a:p>
          <a:endParaRPr lang="ru-RU"/>
        </a:p>
      </dgm:t>
    </dgm:pt>
    <dgm:pt modelId="{F331D4D5-FD6A-408C-B09B-D169DDD25E33}" type="sibTrans" cxnId="{E98A072E-E4B2-47CD-B5A9-719D543C53A9}">
      <dgm:prSet/>
      <dgm:spPr/>
      <dgm:t>
        <a:bodyPr/>
        <a:lstStyle/>
        <a:p>
          <a:endParaRPr lang="ru-RU"/>
        </a:p>
      </dgm:t>
    </dgm:pt>
    <dgm:pt modelId="{E970CE9F-21DA-4DB2-A6DD-B2438EC63F24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ru-RU" sz="3200" b="0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3C556-910B-4C9B-A3CF-73ACDBCA6DC3}" type="parTrans" cxnId="{654FD836-9638-4AE9-BCF7-4B76D739DEB7}">
      <dgm:prSet/>
      <dgm:spPr/>
      <dgm:t>
        <a:bodyPr/>
        <a:lstStyle/>
        <a:p>
          <a:endParaRPr lang="ru-RU"/>
        </a:p>
      </dgm:t>
    </dgm:pt>
    <dgm:pt modelId="{0D5C57FD-652E-43A8-A949-A67E41AB1938}" type="sibTrans" cxnId="{654FD836-9638-4AE9-BCF7-4B76D739DEB7}">
      <dgm:prSet/>
      <dgm:spPr/>
      <dgm:t>
        <a:bodyPr/>
        <a:lstStyle/>
        <a:p>
          <a:endParaRPr lang="ru-RU"/>
        </a:p>
      </dgm:t>
    </dgm:pt>
    <dgm:pt modelId="{8D255319-16E0-4149-96DC-41C2A9D1A8F0}">
      <dgm:prSet custT="1"/>
      <dgm:spPr/>
      <dgm:t>
        <a:bodyPr/>
        <a:lstStyle/>
        <a:p>
          <a:pPr marL="252000" indent="-252000">
            <a:lnSpc>
              <a:spcPct val="80000"/>
            </a:lnSpc>
            <a:spcAft>
              <a:spcPts val="0"/>
            </a:spcAft>
          </a:pP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Открыли стрельбу, было убито 11 человек, ранено 15. В городе было введено осадное положение</a:t>
          </a:r>
          <a:endParaRPr lang="ru-RU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3A54A7-E746-49E1-92CF-8FAF1956F732}" type="parTrans" cxnId="{1EC1B430-83D4-49E5-8F16-7D0706F3D874}">
      <dgm:prSet/>
      <dgm:spPr/>
      <dgm:t>
        <a:bodyPr/>
        <a:lstStyle/>
        <a:p>
          <a:endParaRPr lang="ru-RU"/>
        </a:p>
      </dgm:t>
    </dgm:pt>
    <dgm:pt modelId="{EC383822-AE6F-47C1-91C9-36744D5EFD75}" type="sibTrans" cxnId="{1EC1B430-83D4-49E5-8F16-7D0706F3D874}">
      <dgm:prSet/>
      <dgm:spPr/>
      <dgm:t>
        <a:bodyPr/>
        <a:lstStyle/>
        <a:p>
          <a:endParaRPr lang="ru-RU"/>
        </a:p>
      </dgm:t>
    </dgm:pt>
    <dgm:pt modelId="{7DDB48D2-EB64-4DCA-A17E-CF8ABD9A6FC4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 июля 1916 г. восстание против тыловых работ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36EE2-1815-4603-8165-8940D5E8E143}" type="parTrans" cxnId="{26DF85C8-6D26-4DC4-9F61-1FE78E4D194B}">
      <dgm:prSet/>
      <dgm:spPr/>
      <dgm:t>
        <a:bodyPr/>
        <a:lstStyle/>
        <a:p>
          <a:endParaRPr lang="ru-RU"/>
        </a:p>
      </dgm:t>
    </dgm:pt>
    <dgm:pt modelId="{A526979C-070F-458E-8213-5345BFD74F72}" type="sibTrans" cxnId="{26DF85C8-6D26-4DC4-9F61-1FE78E4D194B}">
      <dgm:prSet/>
      <dgm:spPr/>
      <dgm:t>
        <a:bodyPr/>
        <a:lstStyle/>
        <a:p>
          <a:endParaRPr lang="ru-RU"/>
        </a:p>
      </dgm:t>
    </dgm:pt>
    <dgm:pt modelId="{F5CE1F4B-06B9-4820-A696-E9403FD483BF}">
      <dgm:prSet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 Ташкент, перед полицейским управлением на </a:t>
          </a:r>
          <a:r>
            <a:rPr lang="ru-RU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Бешагаче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4A8BF8-8DF9-454E-BA24-07C51EE29A4A}" type="sibTrans" cxnId="{4C556307-A397-4B22-8509-60A72A5999A3}">
      <dgm:prSet/>
      <dgm:spPr/>
      <dgm:t>
        <a:bodyPr/>
        <a:lstStyle/>
        <a:p>
          <a:endParaRPr lang="ru-RU"/>
        </a:p>
      </dgm:t>
    </dgm:pt>
    <dgm:pt modelId="{85BEC863-5E37-4359-9F5D-8EFC1D4476E4}" type="parTrans" cxnId="{4C556307-A397-4B22-8509-60A72A5999A3}">
      <dgm:prSet/>
      <dgm:spPr/>
      <dgm:t>
        <a:bodyPr/>
        <a:lstStyle/>
        <a:p>
          <a:endParaRPr lang="ru-RU"/>
        </a:p>
      </dgm:t>
    </dgm:pt>
    <dgm:pt modelId="{19545ED1-DD60-4EF7-AE55-A8F0D4B33AA8}" type="pres">
      <dgm:prSet presAssocID="{8FBD66BB-CDC2-4195-BFCB-7C294C3D80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B119EA-0AE5-422E-967D-C2291E2D7A4E}" type="pres">
      <dgm:prSet presAssocID="{32D0E6D9-D708-4B48-931A-2CF2374DA445}" presName="linNode" presStyleCnt="0"/>
      <dgm:spPr/>
    </dgm:pt>
    <dgm:pt modelId="{78281191-9700-4D27-8DEB-C0ACB4382B24}" type="pres">
      <dgm:prSet presAssocID="{32D0E6D9-D708-4B48-931A-2CF2374DA44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74D2-6CE3-4868-B062-5311E8621797}" type="pres">
      <dgm:prSet presAssocID="{32D0E6D9-D708-4B48-931A-2CF2374DA445}" presName="childShp" presStyleLbl="bgAccFollowNode1" presStyleIdx="0" presStyleCnt="4" custScaleY="9073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6F6A-38B6-433B-803E-9BA68F2E73C9}" type="pres">
      <dgm:prSet presAssocID="{4384B6FC-B3BB-43F7-8134-4C854F11800F}" presName="spacing" presStyleCnt="0"/>
      <dgm:spPr/>
    </dgm:pt>
    <dgm:pt modelId="{6E03E490-829A-4670-9F06-57BFFAEF6E76}" type="pres">
      <dgm:prSet presAssocID="{C9B74809-64DA-4067-BBE7-15940968B1E2}" presName="linNode" presStyleCnt="0"/>
      <dgm:spPr/>
    </dgm:pt>
    <dgm:pt modelId="{7F65C75E-5D80-473A-AC62-00353BE58B58}" type="pres">
      <dgm:prSet presAssocID="{C9B74809-64DA-4067-BBE7-15940968B1E2}" presName="parentShp" presStyleLbl="node1" presStyleIdx="1" presStyleCnt="4" custLinFactNeighborX="-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58AE5-0A75-4AF4-882B-CB211BD9A3B3}" type="pres">
      <dgm:prSet presAssocID="{C9B74809-64DA-4067-BBE7-15940968B1E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F253-1D8D-4424-B377-C44CC2336C2C}" type="pres">
      <dgm:prSet presAssocID="{B62F099D-042A-41C4-889D-D7FD2410AC4F}" presName="spacing" presStyleCnt="0"/>
      <dgm:spPr/>
    </dgm:pt>
    <dgm:pt modelId="{1B198698-012E-432F-82D9-0DC32EE09A23}" type="pres">
      <dgm:prSet presAssocID="{D2239974-BEDA-44CD-97AC-5C4BD2FFAD94}" presName="linNode" presStyleCnt="0"/>
      <dgm:spPr/>
    </dgm:pt>
    <dgm:pt modelId="{F9BF2C95-771B-44CD-86F0-55D86C087D91}" type="pres">
      <dgm:prSet presAssocID="{D2239974-BEDA-44CD-97AC-5C4BD2FFAD9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699B-F124-456C-814B-6EE07FA7E007}" type="pres">
      <dgm:prSet presAssocID="{D2239974-BEDA-44CD-97AC-5C4BD2FFAD94}" presName="childShp" presStyleLbl="bgAccFollowNode1" presStyleIdx="2" presStyleCnt="4" custScaleY="106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33ED-03BB-4EFF-B67B-FBB5D7F7260A}" type="pres">
      <dgm:prSet presAssocID="{1DD4EB39-3922-408B-8CF7-CD4A3952A573}" presName="spacing" presStyleCnt="0"/>
      <dgm:spPr/>
    </dgm:pt>
    <dgm:pt modelId="{03C93F90-055C-4A98-8DA9-6BF0594C7B6D}" type="pres">
      <dgm:prSet presAssocID="{E151A7DD-3B30-4840-BA8A-10A4310BC656}" presName="linNode" presStyleCnt="0"/>
      <dgm:spPr/>
    </dgm:pt>
    <dgm:pt modelId="{959D46C0-3A01-45A9-9189-B167B8DF413C}" type="pres">
      <dgm:prSet presAssocID="{E151A7DD-3B30-4840-BA8A-10A4310BC65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1597-2207-4CF0-B805-99E076256C3B}" type="pres">
      <dgm:prSet presAssocID="{E151A7DD-3B30-4840-BA8A-10A4310BC656}" presName="childShp" presStyleLbl="bgAccFollowNode1" presStyleIdx="3" presStyleCnt="4" custScaleY="132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5EECE-D1AD-461D-A004-CADFC755C9BB}" srcId="{8FBD66BB-CDC2-4195-BFCB-7C294C3D80FC}" destId="{D2239974-BEDA-44CD-97AC-5C4BD2FFAD94}" srcOrd="2" destOrd="0" parTransId="{6200AB20-BBD2-4782-A944-73DA432CAEF6}" sibTransId="{1DD4EB39-3922-408B-8CF7-CD4A3952A573}"/>
    <dgm:cxn modelId="{1237CB76-3F34-4560-9FB1-8F8F6064EE5B}" type="presOf" srcId="{D2239974-BEDA-44CD-97AC-5C4BD2FFAD94}" destId="{F9BF2C95-771B-44CD-86F0-55D86C087D91}" srcOrd="0" destOrd="0" presId="urn:microsoft.com/office/officeart/2005/8/layout/vList6"/>
    <dgm:cxn modelId="{1EC1B430-83D4-49E5-8F16-7D0706F3D874}" srcId="{E151A7DD-3B30-4840-BA8A-10A4310BC656}" destId="{8D255319-16E0-4149-96DC-41C2A9D1A8F0}" srcOrd="0" destOrd="0" parTransId="{B33A54A7-E746-49E1-92CF-8FAF1956F732}" sibTransId="{EC383822-AE6F-47C1-91C9-36744D5EFD75}"/>
    <dgm:cxn modelId="{26DF85C8-6D26-4DC4-9F61-1FE78E4D194B}" srcId="{32D0E6D9-D708-4B48-931A-2CF2374DA445}" destId="{7DDB48D2-EB64-4DCA-A17E-CF8ABD9A6FC4}" srcOrd="0" destOrd="0" parTransId="{52936EE2-1815-4603-8165-8940D5E8E143}" sibTransId="{A526979C-070F-458E-8213-5345BFD74F72}"/>
    <dgm:cxn modelId="{51D73471-4655-42A0-9128-40FD72618B2E}" type="presOf" srcId="{E151A7DD-3B30-4840-BA8A-10A4310BC656}" destId="{959D46C0-3A01-45A9-9189-B167B8DF413C}" srcOrd="0" destOrd="0" presId="urn:microsoft.com/office/officeart/2005/8/layout/vList6"/>
    <dgm:cxn modelId="{AF66EB89-AD6B-41EA-9E27-25931E42ADE3}" type="presOf" srcId="{8D255319-16E0-4149-96DC-41C2A9D1A8F0}" destId="{15661597-2207-4CF0-B805-99E076256C3B}" srcOrd="0" destOrd="0" presId="urn:microsoft.com/office/officeart/2005/8/layout/vList6"/>
    <dgm:cxn modelId="{03994E88-77C4-4E94-AD0E-7F1E6A82C5FB}" type="presOf" srcId="{7DDB48D2-EB64-4DCA-A17E-CF8ABD9A6FC4}" destId="{6AA774D2-6CE3-4868-B062-5311E8621797}" srcOrd="0" destOrd="0" presId="urn:microsoft.com/office/officeart/2005/8/layout/vList6"/>
    <dgm:cxn modelId="{39A476D9-3D2D-4518-B331-B0DCA7DD0D6A}" type="presOf" srcId="{F5CE1F4B-06B9-4820-A696-E9403FD483BF}" destId="{5F058AE5-0A75-4AF4-882B-CB211BD9A3B3}" srcOrd="0" destOrd="0" presId="urn:microsoft.com/office/officeart/2005/8/layout/vList6"/>
    <dgm:cxn modelId="{E98A072E-E4B2-47CD-B5A9-719D543C53A9}" srcId="{8FBD66BB-CDC2-4195-BFCB-7C294C3D80FC}" destId="{E151A7DD-3B30-4840-BA8A-10A4310BC656}" srcOrd="3" destOrd="0" parTransId="{FCB4C854-2778-44E2-86AE-EE0AFAB61354}" sibTransId="{F331D4D5-FD6A-408C-B09B-D169DDD25E33}"/>
    <dgm:cxn modelId="{4C556307-A397-4B22-8509-60A72A5999A3}" srcId="{C9B74809-64DA-4067-BBE7-15940968B1E2}" destId="{F5CE1F4B-06B9-4820-A696-E9403FD483BF}" srcOrd="0" destOrd="0" parTransId="{85BEC863-5E37-4359-9F5D-8EFC1D4476E4}" sibTransId="{714A8BF8-8DF9-454E-BA24-07C51EE29A4A}"/>
    <dgm:cxn modelId="{571BF4E7-B380-49E3-A741-EF253AC6CC12}" type="presOf" srcId="{32D0E6D9-D708-4B48-931A-2CF2374DA445}" destId="{78281191-9700-4D27-8DEB-C0ACB4382B24}" srcOrd="0" destOrd="0" presId="urn:microsoft.com/office/officeart/2005/8/layout/vList6"/>
    <dgm:cxn modelId="{6DAC7559-E679-4AE0-97CB-4809E809AA4C}" type="presOf" srcId="{E970CE9F-21DA-4DB2-A6DD-B2438EC63F24}" destId="{8157699B-F124-456C-814B-6EE07FA7E007}" srcOrd="0" destOrd="0" presId="urn:microsoft.com/office/officeart/2005/8/layout/vList6"/>
    <dgm:cxn modelId="{417D773E-B83F-4285-A0F6-1523DD3DACE5}" type="presOf" srcId="{8FBD66BB-CDC2-4195-BFCB-7C294C3D80FC}" destId="{19545ED1-DD60-4EF7-AE55-A8F0D4B33AA8}" srcOrd="0" destOrd="0" presId="urn:microsoft.com/office/officeart/2005/8/layout/vList6"/>
    <dgm:cxn modelId="{C1A14BAD-3AE6-41D9-8ABB-D8914B771E5C}" srcId="{8FBD66BB-CDC2-4195-BFCB-7C294C3D80FC}" destId="{C9B74809-64DA-4067-BBE7-15940968B1E2}" srcOrd="1" destOrd="0" parTransId="{D4B442ED-BAD8-44EE-93A0-FF4FD3A923A2}" sibTransId="{B62F099D-042A-41C4-889D-D7FD2410AC4F}"/>
    <dgm:cxn modelId="{D8E80C25-0866-41B4-9184-11F01D2A7BAE}" srcId="{8FBD66BB-CDC2-4195-BFCB-7C294C3D80FC}" destId="{32D0E6D9-D708-4B48-931A-2CF2374DA445}" srcOrd="0" destOrd="0" parTransId="{C430CB45-904C-4F1B-AAD3-49A49E362067}" sibTransId="{4384B6FC-B3BB-43F7-8134-4C854F11800F}"/>
    <dgm:cxn modelId="{654FD836-9638-4AE9-BCF7-4B76D739DEB7}" srcId="{D2239974-BEDA-44CD-97AC-5C4BD2FFAD94}" destId="{E970CE9F-21DA-4DB2-A6DD-B2438EC63F24}" srcOrd="0" destOrd="0" parTransId="{B6A3C556-910B-4C9B-A3CF-73ACDBCA6DC3}" sibTransId="{0D5C57FD-652E-43A8-A949-A67E41AB1938}"/>
    <dgm:cxn modelId="{995F041C-DBAC-4187-83D5-9E7C43D6209D}" type="presOf" srcId="{C9B74809-64DA-4067-BBE7-15940968B1E2}" destId="{7F65C75E-5D80-473A-AC62-00353BE58B58}" srcOrd="0" destOrd="0" presId="urn:microsoft.com/office/officeart/2005/8/layout/vList6"/>
    <dgm:cxn modelId="{CD3CD0D4-D5E1-4F23-A513-B9BF0B7AE81D}" type="presParOf" srcId="{19545ED1-DD60-4EF7-AE55-A8F0D4B33AA8}" destId="{46B119EA-0AE5-422E-967D-C2291E2D7A4E}" srcOrd="0" destOrd="0" presId="urn:microsoft.com/office/officeart/2005/8/layout/vList6"/>
    <dgm:cxn modelId="{29B86187-C99F-4FA6-ACF4-A73A50F4A9F5}" type="presParOf" srcId="{46B119EA-0AE5-422E-967D-C2291E2D7A4E}" destId="{78281191-9700-4D27-8DEB-C0ACB4382B24}" srcOrd="0" destOrd="0" presId="urn:microsoft.com/office/officeart/2005/8/layout/vList6"/>
    <dgm:cxn modelId="{F0735134-7F4C-4717-A04A-9732B19D9CA6}" type="presParOf" srcId="{46B119EA-0AE5-422E-967D-C2291E2D7A4E}" destId="{6AA774D2-6CE3-4868-B062-5311E8621797}" srcOrd="1" destOrd="0" presId="urn:microsoft.com/office/officeart/2005/8/layout/vList6"/>
    <dgm:cxn modelId="{C628D3C9-6638-4117-AF37-5A24EDDA2E3E}" type="presParOf" srcId="{19545ED1-DD60-4EF7-AE55-A8F0D4B33AA8}" destId="{4F476F6A-38B6-433B-803E-9BA68F2E73C9}" srcOrd="1" destOrd="0" presId="urn:microsoft.com/office/officeart/2005/8/layout/vList6"/>
    <dgm:cxn modelId="{839A940B-B146-4B0C-9025-8B85110DE34E}" type="presParOf" srcId="{19545ED1-DD60-4EF7-AE55-A8F0D4B33AA8}" destId="{6E03E490-829A-4670-9F06-57BFFAEF6E76}" srcOrd="2" destOrd="0" presId="urn:microsoft.com/office/officeart/2005/8/layout/vList6"/>
    <dgm:cxn modelId="{172EBF9E-D886-4801-B868-291696C6368C}" type="presParOf" srcId="{6E03E490-829A-4670-9F06-57BFFAEF6E76}" destId="{7F65C75E-5D80-473A-AC62-00353BE58B58}" srcOrd="0" destOrd="0" presId="urn:microsoft.com/office/officeart/2005/8/layout/vList6"/>
    <dgm:cxn modelId="{2958FD33-5FC6-4284-8235-CA9FBE94EB9F}" type="presParOf" srcId="{6E03E490-829A-4670-9F06-57BFFAEF6E76}" destId="{5F058AE5-0A75-4AF4-882B-CB211BD9A3B3}" srcOrd="1" destOrd="0" presId="urn:microsoft.com/office/officeart/2005/8/layout/vList6"/>
    <dgm:cxn modelId="{E2B8B304-1B2F-4432-95A9-8CD667DD49B6}" type="presParOf" srcId="{19545ED1-DD60-4EF7-AE55-A8F0D4B33AA8}" destId="{0B2AF253-1D8D-4424-B377-C44CC2336C2C}" srcOrd="3" destOrd="0" presId="urn:microsoft.com/office/officeart/2005/8/layout/vList6"/>
    <dgm:cxn modelId="{358CE03F-F224-4866-A8B3-DC77031E39A1}" type="presParOf" srcId="{19545ED1-DD60-4EF7-AE55-A8F0D4B33AA8}" destId="{1B198698-012E-432F-82D9-0DC32EE09A23}" srcOrd="4" destOrd="0" presId="urn:microsoft.com/office/officeart/2005/8/layout/vList6"/>
    <dgm:cxn modelId="{3E30656F-5A60-437E-A746-21822B91C360}" type="presParOf" srcId="{1B198698-012E-432F-82D9-0DC32EE09A23}" destId="{F9BF2C95-771B-44CD-86F0-55D86C087D91}" srcOrd="0" destOrd="0" presId="urn:microsoft.com/office/officeart/2005/8/layout/vList6"/>
    <dgm:cxn modelId="{A752E91E-AA4A-46AD-A090-AD0FE4D1C10F}" type="presParOf" srcId="{1B198698-012E-432F-82D9-0DC32EE09A23}" destId="{8157699B-F124-456C-814B-6EE07FA7E007}" srcOrd="1" destOrd="0" presId="urn:microsoft.com/office/officeart/2005/8/layout/vList6"/>
    <dgm:cxn modelId="{DEF773D3-BD63-4726-8B7A-5BA6881390C5}" type="presParOf" srcId="{19545ED1-DD60-4EF7-AE55-A8F0D4B33AA8}" destId="{2C1733ED-03BB-4EFF-B67B-FBB5D7F7260A}" srcOrd="5" destOrd="0" presId="urn:microsoft.com/office/officeart/2005/8/layout/vList6"/>
    <dgm:cxn modelId="{960BD636-ECFB-48BF-9841-6C0A256B54BA}" type="presParOf" srcId="{19545ED1-DD60-4EF7-AE55-A8F0D4B33AA8}" destId="{03C93F90-055C-4A98-8DA9-6BF0594C7B6D}" srcOrd="6" destOrd="0" presId="urn:microsoft.com/office/officeart/2005/8/layout/vList6"/>
    <dgm:cxn modelId="{6687F261-978C-4336-A3F7-7837C5C71471}" type="presParOf" srcId="{03C93F90-055C-4A98-8DA9-6BF0594C7B6D}" destId="{959D46C0-3A01-45A9-9189-B167B8DF413C}" srcOrd="0" destOrd="0" presId="urn:microsoft.com/office/officeart/2005/8/layout/vList6"/>
    <dgm:cxn modelId="{4EBA1727-EA81-42BD-A9D2-BB1583FF5913}" type="presParOf" srcId="{03C93F90-055C-4A98-8DA9-6BF0594C7B6D}" destId="{15661597-2207-4CF0-B805-99E076256C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BD66BB-CDC2-4195-BFCB-7C294C3D80FC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D0E6D9-D708-4B48-931A-2CF2374DA445}">
      <dgm:prSet phldrT="[Текст]"/>
      <dgm:spPr/>
      <dgm:t>
        <a:bodyPr/>
        <a:lstStyle/>
        <a:p>
          <a:r>
            <a:rPr lang="ru-RU" dirty="0" smtClean="0"/>
            <a:t>Год:</a:t>
          </a:r>
          <a:endParaRPr lang="ru-RU" dirty="0"/>
        </a:p>
      </dgm:t>
    </dgm:pt>
    <dgm:pt modelId="{C430CB45-904C-4F1B-AAD3-49A49E362067}" type="parTrans" cxnId="{D8E80C25-0866-41B4-9184-11F01D2A7BAE}">
      <dgm:prSet/>
      <dgm:spPr/>
      <dgm:t>
        <a:bodyPr/>
        <a:lstStyle/>
        <a:p>
          <a:endParaRPr lang="ru-RU"/>
        </a:p>
      </dgm:t>
    </dgm:pt>
    <dgm:pt modelId="{4384B6FC-B3BB-43F7-8134-4C854F11800F}" type="sibTrans" cxnId="{D8E80C25-0866-41B4-9184-11F01D2A7BAE}">
      <dgm:prSet/>
      <dgm:spPr/>
      <dgm:t>
        <a:bodyPr/>
        <a:lstStyle/>
        <a:p>
          <a:endParaRPr lang="ru-RU"/>
        </a:p>
      </dgm:t>
    </dgm:pt>
    <dgm:pt modelId="{C9B74809-64DA-4067-BBE7-15940968B1E2}">
      <dgm:prSet/>
      <dgm:spPr/>
      <dgm:t>
        <a:bodyPr/>
        <a:lstStyle/>
        <a:p>
          <a:r>
            <a:rPr lang="ru-RU" dirty="0" smtClean="0"/>
            <a:t>Место:</a:t>
          </a:r>
          <a:endParaRPr lang="ru-RU" dirty="0"/>
        </a:p>
      </dgm:t>
    </dgm:pt>
    <dgm:pt modelId="{D4B442ED-BAD8-44EE-93A0-FF4FD3A923A2}" type="parTrans" cxnId="{C1A14BAD-3AE6-41D9-8ABB-D8914B771E5C}">
      <dgm:prSet/>
      <dgm:spPr/>
      <dgm:t>
        <a:bodyPr/>
        <a:lstStyle/>
        <a:p>
          <a:endParaRPr lang="ru-RU"/>
        </a:p>
      </dgm:t>
    </dgm:pt>
    <dgm:pt modelId="{B62F099D-042A-41C4-889D-D7FD2410AC4F}" type="sibTrans" cxnId="{C1A14BAD-3AE6-41D9-8ABB-D8914B771E5C}">
      <dgm:prSet/>
      <dgm:spPr/>
      <dgm:t>
        <a:bodyPr/>
        <a:lstStyle/>
        <a:p>
          <a:endParaRPr lang="ru-RU"/>
        </a:p>
      </dgm:t>
    </dgm:pt>
    <dgm:pt modelId="{D2239974-BEDA-44CD-97AC-5C4BD2FFAD94}">
      <dgm:prSet/>
      <dgm:spPr/>
      <dgm:t>
        <a:bodyPr/>
        <a:lstStyle/>
        <a:p>
          <a:r>
            <a:rPr lang="ru-RU" dirty="0" smtClean="0"/>
            <a:t>Предводитель:</a:t>
          </a:r>
          <a:endParaRPr lang="ru-RU" dirty="0"/>
        </a:p>
      </dgm:t>
    </dgm:pt>
    <dgm:pt modelId="{6200AB20-BBD2-4782-A944-73DA432CAEF6}" type="parTrans" cxnId="{D285EECE-D1AD-461D-A004-CADFC755C9BB}">
      <dgm:prSet/>
      <dgm:spPr/>
      <dgm:t>
        <a:bodyPr/>
        <a:lstStyle/>
        <a:p>
          <a:endParaRPr lang="ru-RU"/>
        </a:p>
      </dgm:t>
    </dgm:pt>
    <dgm:pt modelId="{1DD4EB39-3922-408B-8CF7-CD4A3952A573}" type="sibTrans" cxnId="{D285EECE-D1AD-461D-A004-CADFC755C9BB}">
      <dgm:prSet/>
      <dgm:spPr/>
      <dgm:t>
        <a:bodyPr/>
        <a:lstStyle/>
        <a:p>
          <a:endParaRPr lang="ru-RU"/>
        </a:p>
      </dgm:t>
    </dgm:pt>
    <dgm:pt modelId="{E970CE9F-21DA-4DB2-A6DD-B2438EC63F24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тыс. местного населения начали поджигать дома чиновников</a:t>
          </a:r>
          <a:endParaRPr lang="ru-RU" sz="3200" b="0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3C556-910B-4C9B-A3CF-73ACDBCA6DC3}" type="parTrans" cxnId="{654FD836-9638-4AE9-BCF7-4B76D739DEB7}">
      <dgm:prSet/>
      <dgm:spPr/>
      <dgm:t>
        <a:bodyPr/>
        <a:lstStyle/>
        <a:p>
          <a:endParaRPr lang="ru-RU"/>
        </a:p>
      </dgm:t>
    </dgm:pt>
    <dgm:pt modelId="{0D5C57FD-652E-43A8-A949-A67E41AB1938}" type="sibTrans" cxnId="{654FD836-9638-4AE9-BCF7-4B76D739DEB7}">
      <dgm:prSet/>
      <dgm:spPr/>
      <dgm:t>
        <a:bodyPr/>
        <a:lstStyle/>
        <a:p>
          <a:endParaRPr lang="ru-RU"/>
        </a:p>
      </dgm:t>
    </dgm:pt>
    <dgm:pt modelId="{8D255319-16E0-4149-96DC-41C2A9D1A8F0}">
      <dgm:prSet custT="1"/>
      <dgm:spPr/>
      <dgm:t>
        <a:bodyPr/>
        <a:lstStyle/>
        <a:p>
          <a:pPr marL="252000" indent="-252000">
            <a:lnSpc>
              <a:spcPct val="80000"/>
            </a:lnSpc>
            <a:spcAft>
              <a:spcPts val="0"/>
            </a:spcAft>
          </a:pPr>
          <a:endParaRPr lang="ru-RU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3A54A7-E746-49E1-92CF-8FAF1956F732}" type="parTrans" cxnId="{1EC1B430-83D4-49E5-8F16-7D0706F3D874}">
      <dgm:prSet/>
      <dgm:spPr/>
      <dgm:t>
        <a:bodyPr/>
        <a:lstStyle/>
        <a:p>
          <a:endParaRPr lang="ru-RU"/>
        </a:p>
      </dgm:t>
    </dgm:pt>
    <dgm:pt modelId="{EC383822-AE6F-47C1-91C9-36744D5EFD75}" type="sibTrans" cxnId="{1EC1B430-83D4-49E5-8F16-7D0706F3D874}">
      <dgm:prSet/>
      <dgm:spPr/>
      <dgm:t>
        <a:bodyPr/>
        <a:lstStyle/>
        <a:p>
          <a:endParaRPr lang="ru-RU"/>
        </a:p>
      </dgm:t>
    </dgm:pt>
    <dgm:pt modelId="{7DDB48D2-EB64-4DCA-A17E-CF8ABD9A6FC4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июля 1916 г. восстание против тыловых работ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36EE2-1815-4603-8165-8940D5E8E143}" type="parTrans" cxnId="{26DF85C8-6D26-4DC4-9F61-1FE78E4D194B}">
      <dgm:prSet/>
      <dgm:spPr/>
      <dgm:t>
        <a:bodyPr/>
        <a:lstStyle/>
        <a:p>
          <a:endParaRPr lang="ru-RU"/>
        </a:p>
      </dgm:t>
    </dgm:pt>
    <dgm:pt modelId="{A526979C-070F-458E-8213-5345BFD74F72}" type="sibTrans" cxnId="{26DF85C8-6D26-4DC4-9F61-1FE78E4D194B}">
      <dgm:prSet/>
      <dgm:spPr/>
      <dgm:t>
        <a:bodyPr/>
        <a:lstStyle/>
        <a:p>
          <a:endParaRPr lang="ru-RU"/>
        </a:p>
      </dgm:t>
    </dgm:pt>
    <dgm:pt modelId="{F5CE1F4B-06B9-4820-A696-E9403FD483BF}">
      <dgm:prSet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Старом Маргилане, возле домов администрации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4A8BF8-8DF9-454E-BA24-07C51EE29A4A}" type="sibTrans" cxnId="{4C556307-A397-4B22-8509-60A72A5999A3}">
      <dgm:prSet/>
      <dgm:spPr/>
      <dgm:t>
        <a:bodyPr/>
        <a:lstStyle/>
        <a:p>
          <a:endParaRPr lang="ru-RU"/>
        </a:p>
      </dgm:t>
    </dgm:pt>
    <dgm:pt modelId="{85BEC863-5E37-4359-9F5D-8EFC1D4476E4}" type="parTrans" cxnId="{4C556307-A397-4B22-8509-60A72A5999A3}">
      <dgm:prSet/>
      <dgm:spPr/>
      <dgm:t>
        <a:bodyPr/>
        <a:lstStyle/>
        <a:p>
          <a:endParaRPr lang="ru-RU"/>
        </a:p>
      </dgm:t>
    </dgm:pt>
    <dgm:pt modelId="{E151A7DD-3B30-4840-BA8A-10A4310BC656}">
      <dgm:prSet/>
      <dgm:spPr/>
      <dgm:t>
        <a:bodyPr/>
        <a:lstStyle/>
        <a:p>
          <a:r>
            <a:rPr lang="ru-RU" dirty="0" smtClean="0"/>
            <a:t>Итоги восстания:</a:t>
          </a:r>
          <a:endParaRPr lang="ru-RU" dirty="0"/>
        </a:p>
      </dgm:t>
    </dgm:pt>
    <dgm:pt modelId="{F331D4D5-FD6A-408C-B09B-D169DDD25E33}" type="sibTrans" cxnId="{E98A072E-E4B2-47CD-B5A9-719D543C53A9}">
      <dgm:prSet/>
      <dgm:spPr/>
      <dgm:t>
        <a:bodyPr/>
        <a:lstStyle/>
        <a:p>
          <a:endParaRPr lang="ru-RU"/>
        </a:p>
      </dgm:t>
    </dgm:pt>
    <dgm:pt modelId="{FCB4C854-2778-44E2-86AE-EE0AFAB61354}" type="parTrans" cxnId="{E98A072E-E4B2-47CD-B5A9-719D543C53A9}">
      <dgm:prSet/>
      <dgm:spPr/>
      <dgm:t>
        <a:bodyPr/>
        <a:lstStyle/>
        <a:p>
          <a:endParaRPr lang="ru-RU"/>
        </a:p>
      </dgm:t>
    </dgm:pt>
    <dgm:pt modelId="{19545ED1-DD60-4EF7-AE55-A8F0D4B33AA8}" type="pres">
      <dgm:prSet presAssocID="{8FBD66BB-CDC2-4195-BFCB-7C294C3D80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B119EA-0AE5-422E-967D-C2291E2D7A4E}" type="pres">
      <dgm:prSet presAssocID="{32D0E6D9-D708-4B48-931A-2CF2374DA445}" presName="linNode" presStyleCnt="0"/>
      <dgm:spPr/>
    </dgm:pt>
    <dgm:pt modelId="{78281191-9700-4D27-8DEB-C0ACB4382B24}" type="pres">
      <dgm:prSet presAssocID="{32D0E6D9-D708-4B48-931A-2CF2374DA44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74D2-6CE3-4868-B062-5311E8621797}" type="pres">
      <dgm:prSet presAssocID="{32D0E6D9-D708-4B48-931A-2CF2374DA445}" presName="childShp" presStyleLbl="bgAccFollowNode1" presStyleIdx="0" presStyleCnt="4" custScaleY="9073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6F6A-38B6-433B-803E-9BA68F2E73C9}" type="pres">
      <dgm:prSet presAssocID="{4384B6FC-B3BB-43F7-8134-4C854F11800F}" presName="spacing" presStyleCnt="0"/>
      <dgm:spPr/>
    </dgm:pt>
    <dgm:pt modelId="{6E03E490-829A-4670-9F06-57BFFAEF6E76}" type="pres">
      <dgm:prSet presAssocID="{C9B74809-64DA-4067-BBE7-15940968B1E2}" presName="linNode" presStyleCnt="0"/>
      <dgm:spPr/>
    </dgm:pt>
    <dgm:pt modelId="{7F65C75E-5D80-473A-AC62-00353BE58B58}" type="pres">
      <dgm:prSet presAssocID="{C9B74809-64DA-4067-BBE7-15940968B1E2}" presName="parentShp" presStyleLbl="node1" presStyleIdx="1" presStyleCnt="4" custLinFactNeighborX="-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58AE5-0A75-4AF4-882B-CB211BD9A3B3}" type="pres">
      <dgm:prSet presAssocID="{C9B74809-64DA-4067-BBE7-15940968B1E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F253-1D8D-4424-B377-C44CC2336C2C}" type="pres">
      <dgm:prSet presAssocID="{B62F099D-042A-41C4-889D-D7FD2410AC4F}" presName="spacing" presStyleCnt="0"/>
      <dgm:spPr/>
    </dgm:pt>
    <dgm:pt modelId="{1B198698-012E-432F-82D9-0DC32EE09A23}" type="pres">
      <dgm:prSet presAssocID="{D2239974-BEDA-44CD-97AC-5C4BD2FFAD94}" presName="linNode" presStyleCnt="0"/>
      <dgm:spPr/>
    </dgm:pt>
    <dgm:pt modelId="{F9BF2C95-771B-44CD-86F0-55D86C087D91}" type="pres">
      <dgm:prSet presAssocID="{D2239974-BEDA-44CD-97AC-5C4BD2FFAD9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699B-F124-456C-814B-6EE07FA7E007}" type="pres">
      <dgm:prSet presAssocID="{D2239974-BEDA-44CD-97AC-5C4BD2FFAD94}" presName="childShp" presStyleLbl="bgAccFollowNode1" presStyleIdx="2" presStyleCnt="4" custScaleY="106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33ED-03BB-4EFF-B67B-FBB5D7F7260A}" type="pres">
      <dgm:prSet presAssocID="{1DD4EB39-3922-408B-8CF7-CD4A3952A573}" presName="spacing" presStyleCnt="0"/>
      <dgm:spPr/>
    </dgm:pt>
    <dgm:pt modelId="{03C93F90-055C-4A98-8DA9-6BF0594C7B6D}" type="pres">
      <dgm:prSet presAssocID="{E151A7DD-3B30-4840-BA8A-10A4310BC656}" presName="linNode" presStyleCnt="0"/>
      <dgm:spPr/>
    </dgm:pt>
    <dgm:pt modelId="{959D46C0-3A01-45A9-9189-B167B8DF413C}" type="pres">
      <dgm:prSet presAssocID="{E151A7DD-3B30-4840-BA8A-10A4310BC65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1597-2207-4CF0-B805-99E076256C3B}" type="pres">
      <dgm:prSet presAssocID="{E151A7DD-3B30-4840-BA8A-10A4310BC656}" presName="childShp" presStyleLbl="bgAccFollowNode1" presStyleIdx="3" presStyleCnt="4" custScaleY="132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5EECE-D1AD-461D-A004-CADFC755C9BB}" srcId="{8FBD66BB-CDC2-4195-BFCB-7C294C3D80FC}" destId="{D2239974-BEDA-44CD-97AC-5C4BD2FFAD94}" srcOrd="2" destOrd="0" parTransId="{6200AB20-BBD2-4782-A944-73DA432CAEF6}" sibTransId="{1DD4EB39-3922-408B-8CF7-CD4A3952A573}"/>
    <dgm:cxn modelId="{1EC1B430-83D4-49E5-8F16-7D0706F3D874}" srcId="{E151A7DD-3B30-4840-BA8A-10A4310BC656}" destId="{8D255319-16E0-4149-96DC-41C2A9D1A8F0}" srcOrd="0" destOrd="0" parTransId="{B33A54A7-E746-49E1-92CF-8FAF1956F732}" sibTransId="{EC383822-AE6F-47C1-91C9-36744D5EFD75}"/>
    <dgm:cxn modelId="{26DF85C8-6D26-4DC4-9F61-1FE78E4D194B}" srcId="{32D0E6D9-D708-4B48-931A-2CF2374DA445}" destId="{7DDB48D2-EB64-4DCA-A17E-CF8ABD9A6FC4}" srcOrd="0" destOrd="0" parTransId="{52936EE2-1815-4603-8165-8940D5E8E143}" sibTransId="{A526979C-070F-458E-8213-5345BFD74F72}"/>
    <dgm:cxn modelId="{E98A072E-E4B2-47CD-B5A9-719D543C53A9}" srcId="{8FBD66BB-CDC2-4195-BFCB-7C294C3D80FC}" destId="{E151A7DD-3B30-4840-BA8A-10A4310BC656}" srcOrd="3" destOrd="0" parTransId="{FCB4C854-2778-44E2-86AE-EE0AFAB61354}" sibTransId="{F331D4D5-FD6A-408C-B09B-D169DDD25E33}"/>
    <dgm:cxn modelId="{12724FF5-7357-4513-B496-C91272E31EBE}" type="presOf" srcId="{32D0E6D9-D708-4B48-931A-2CF2374DA445}" destId="{78281191-9700-4D27-8DEB-C0ACB4382B24}" srcOrd="0" destOrd="0" presId="urn:microsoft.com/office/officeart/2005/8/layout/vList6"/>
    <dgm:cxn modelId="{4C556307-A397-4B22-8509-60A72A5999A3}" srcId="{C9B74809-64DA-4067-BBE7-15940968B1E2}" destId="{F5CE1F4B-06B9-4820-A696-E9403FD483BF}" srcOrd="0" destOrd="0" parTransId="{85BEC863-5E37-4359-9F5D-8EFC1D4476E4}" sibTransId="{714A8BF8-8DF9-454E-BA24-07C51EE29A4A}"/>
    <dgm:cxn modelId="{20C1A3FE-D1EB-4083-9B1B-A1BFD14E3DBC}" type="presOf" srcId="{E151A7DD-3B30-4840-BA8A-10A4310BC656}" destId="{959D46C0-3A01-45A9-9189-B167B8DF413C}" srcOrd="0" destOrd="0" presId="urn:microsoft.com/office/officeart/2005/8/layout/vList6"/>
    <dgm:cxn modelId="{E8B31FE7-2232-4675-A3A6-4CF3990F03B5}" type="presOf" srcId="{7DDB48D2-EB64-4DCA-A17E-CF8ABD9A6FC4}" destId="{6AA774D2-6CE3-4868-B062-5311E8621797}" srcOrd="0" destOrd="0" presId="urn:microsoft.com/office/officeart/2005/8/layout/vList6"/>
    <dgm:cxn modelId="{C0DA2F30-74D0-4C34-9250-882D71D10B1A}" type="presOf" srcId="{F5CE1F4B-06B9-4820-A696-E9403FD483BF}" destId="{5F058AE5-0A75-4AF4-882B-CB211BD9A3B3}" srcOrd="0" destOrd="0" presId="urn:microsoft.com/office/officeart/2005/8/layout/vList6"/>
    <dgm:cxn modelId="{725CD8B6-CB17-4D8B-98DB-65751D160258}" type="presOf" srcId="{C9B74809-64DA-4067-BBE7-15940968B1E2}" destId="{7F65C75E-5D80-473A-AC62-00353BE58B58}" srcOrd="0" destOrd="0" presId="urn:microsoft.com/office/officeart/2005/8/layout/vList6"/>
    <dgm:cxn modelId="{164BA0DC-40FA-41D7-8475-1880F0244A2C}" type="presOf" srcId="{E970CE9F-21DA-4DB2-A6DD-B2438EC63F24}" destId="{8157699B-F124-456C-814B-6EE07FA7E007}" srcOrd="0" destOrd="0" presId="urn:microsoft.com/office/officeart/2005/8/layout/vList6"/>
    <dgm:cxn modelId="{C1A14BAD-3AE6-41D9-8ABB-D8914B771E5C}" srcId="{8FBD66BB-CDC2-4195-BFCB-7C294C3D80FC}" destId="{C9B74809-64DA-4067-BBE7-15940968B1E2}" srcOrd="1" destOrd="0" parTransId="{D4B442ED-BAD8-44EE-93A0-FF4FD3A923A2}" sibTransId="{B62F099D-042A-41C4-889D-D7FD2410AC4F}"/>
    <dgm:cxn modelId="{C54B4597-0D4C-4553-9EEE-EC01465F2E10}" type="presOf" srcId="{8D255319-16E0-4149-96DC-41C2A9D1A8F0}" destId="{15661597-2207-4CF0-B805-99E076256C3B}" srcOrd="0" destOrd="0" presId="urn:microsoft.com/office/officeart/2005/8/layout/vList6"/>
    <dgm:cxn modelId="{D8E80C25-0866-41B4-9184-11F01D2A7BAE}" srcId="{8FBD66BB-CDC2-4195-BFCB-7C294C3D80FC}" destId="{32D0E6D9-D708-4B48-931A-2CF2374DA445}" srcOrd="0" destOrd="0" parTransId="{C430CB45-904C-4F1B-AAD3-49A49E362067}" sibTransId="{4384B6FC-B3BB-43F7-8134-4C854F11800F}"/>
    <dgm:cxn modelId="{654FD836-9638-4AE9-BCF7-4B76D739DEB7}" srcId="{D2239974-BEDA-44CD-97AC-5C4BD2FFAD94}" destId="{E970CE9F-21DA-4DB2-A6DD-B2438EC63F24}" srcOrd="0" destOrd="0" parTransId="{B6A3C556-910B-4C9B-A3CF-73ACDBCA6DC3}" sibTransId="{0D5C57FD-652E-43A8-A949-A67E41AB1938}"/>
    <dgm:cxn modelId="{AD1BE52F-FCDF-4EE9-9FA4-530CA1DD2701}" type="presOf" srcId="{8FBD66BB-CDC2-4195-BFCB-7C294C3D80FC}" destId="{19545ED1-DD60-4EF7-AE55-A8F0D4B33AA8}" srcOrd="0" destOrd="0" presId="urn:microsoft.com/office/officeart/2005/8/layout/vList6"/>
    <dgm:cxn modelId="{CEA394A8-161B-4279-9D26-E26FAC4F8F8B}" type="presOf" srcId="{D2239974-BEDA-44CD-97AC-5C4BD2FFAD94}" destId="{F9BF2C95-771B-44CD-86F0-55D86C087D91}" srcOrd="0" destOrd="0" presId="urn:microsoft.com/office/officeart/2005/8/layout/vList6"/>
    <dgm:cxn modelId="{B29134B1-BC8E-49A9-ADAD-9CE9E0937BBA}" type="presParOf" srcId="{19545ED1-DD60-4EF7-AE55-A8F0D4B33AA8}" destId="{46B119EA-0AE5-422E-967D-C2291E2D7A4E}" srcOrd="0" destOrd="0" presId="urn:microsoft.com/office/officeart/2005/8/layout/vList6"/>
    <dgm:cxn modelId="{DD0ADF11-0B46-4502-ABA1-67C910859C41}" type="presParOf" srcId="{46B119EA-0AE5-422E-967D-C2291E2D7A4E}" destId="{78281191-9700-4D27-8DEB-C0ACB4382B24}" srcOrd="0" destOrd="0" presId="urn:microsoft.com/office/officeart/2005/8/layout/vList6"/>
    <dgm:cxn modelId="{027564FA-2812-4C21-9F0C-1AC232A90843}" type="presParOf" srcId="{46B119EA-0AE5-422E-967D-C2291E2D7A4E}" destId="{6AA774D2-6CE3-4868-B062-5311E8621797}" srcOrd="1" destOrd="0" presId="urn:microsoft.com/office/officeart/2005/8/layout/vList6"/>
    <dgm:cxn modelId="{B8B13188-E841-4498-8A66-508933D6C04B}" type="presParOf" srcId="{19545ED1-DD60-4EF7-AE55-A8F0D4B33AA8}" destId="{4F476F6A-38B6-433B-803E-9BA68F2E73C9}" srcOrd="1" destOrd="0" presId="urn:microsoft.com/office/officeart/2005/8/layout/vList6"/>
    <dgm:cxn modelId="{9778ABFB-0AE3-42A5-8140-9FC153278BA0}" type="presParOf" srcId="{19545ED1-DD60-4EF7-AE55-A8F0D4B33AA8}" destId="{6E03E490-829A-4670-9F06-57BFFAEF6E76}" srcOrd="2" destOrd="0" presId="urn:microsoft.com/office/officeart/2005/8/layout/vList6"/>
    <dgm:cxn modelId="{5AB53459-C8B1-4525-B391-387870AC99C2}" type="presParOf" srcId="{6E03E490-829A-4670-9F06-57BFFAEF6E76}" destId="{7F65C75E-5D80-473A-AC62-00353BE58B58}" srcOrd="0" destOrd="0" presId="urn:microsoft.com/office/officeart/2005/8/layout/vList6"/>
    <dgm:cxn modelId="{389F3CA6-EAAF-455C-9571-1D97725B94A1}" type="presParOf" srcId="{6E03E490-829A-4670-9F06-57BFFAEF6E76}" destId="{5F058AE5-0A75-4AF4-882B-CB211BD9A3B3}" srcOrd="1" destOrd="0" presId="urn:microsoft.com/office/officeart/2005/8/layout/vList6"/>
    <dgm:cxn modelId="{B122C8C3-FEB0-427B-B290-3AD2366A6589}" type="presParOf" srcId="{19545ED1-DD60-4EF7-AE55-A8F0D4B33AA8}" destId="{0B2AF253-1D8D-4424-B377-C44CC2336C2C}" srcOrd="3" destOrd="0" presId="urn:microsoft.com/office/officeart/2005/8/layout/vList6"/>
    <dgm:cxn modelId="{1B20ABF7-0155-4DB0-BA59-8F63BA507927}" type="presParOf" srcId="{19545ED1-DD60-4EF7-AE55-A8F0D4B33AA8}" destId="{1B198698-012E-432F-82D9-0DC32EE09A23}" srcOrd="4" destOrd="0" presId="urn:microsoft.com/office/officeart/2005/8/layout/vList6"/>
    <dgm:cxn modelId="{CC877EB5-841F-43E4-AC4B-3FED0E49AF84}" type="presParOf" srcId="{1B198698-012E-432F-82D9-0DC32EE09A23}" destId="{F9BF2C95-771B-44CD-86F0-55D86C087D91}" srcOrd="0" destOrd="0" presId="urn:microsoft.com/office/officeart/2005/8/layout/vList6"/>
    <dgm:cxn modelId="{246722A6-426C-45BD-ADF2-F9AB984CE970}" type="presParOf" srcId="{1B198698-012E-432F-82D9-0DC32EE09A23}" destId="{8157699B-F124-456C-814B-6EE07FA7E007}" srcOrd="1" destOrd="0" presId="urn:microsoft.com/office/officeart/2005/8/layout/vList6"/>
    <dgm:cxn modelId="{E8053C40-6C0B-4D13-91FB-873FC1DCE4D8}" type="presParOf" srcId="{19545ED1-DD60-4EF7-AE55-A8F0D4B33AA8}" destId="{2C1733ED-03BB-4EFF-B67B-FBB5D7F7260A}" srcOrd="5" destOrd="0" presId="urn:microsoft.com/office/officeart/2005/8/layout/vList6"/>
    <dgm:cxn modelId="{63A72621-B5D2-4317-8B74-CE8708563C30}" type="presParOf" srcId="{19545ED1-DD60-4EF7-AE55-A8F0D4B33AA8}" destId="{03C93F90-055C-4A98-8DA9-6BF0594C7B6D}" srcOrd="6" destOrd="0" presId="urn:microsoft.com/office/officeart/2005/8/layout/vList6"/>
    <dgm:cxn modelId="{68B3DCE6-940A-4250-AA11-2F89B223A044}" type="presParOf" srcId="{03C93F90-055C-4A98-8DA9-6BF0594C7B6D}" destId="{959D46C0-3A01-45A9-9189-B167B8DF413C}" srcOrd="0" destOrd="0" presId="urn:microsoft.com/office/officeart/2005/8/layout/vList6"/>
    <dgm:cxn modelId="{87048ACB-4E93-4D2E-863F-CF3247C8251A}" type="presParOf" srcId="{03C93F90-055C-4A98-8DA9-6BF0594C7B6D}" destId="{15661597-2207-4CF0-B805-99E076256C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BD66BB-CDC2-4195-BFCB-7C294C3D80FC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D0E6D9-D708-4B48-931A-2CF2374DA445}">
      <dgm:prSet phldrT="[Текст]"/>
      <dgm:spPr/>
      <dgm:t>
        <a:bodyPr/>
        <a:lstStyle/>
        <a:p>
          <a:r>
            <a:rPr lang="ru-RU" dirty="0" smtClean="0"/>
            <a:t>Год:</a:t>
          </a:r>
          <a:endParaRPr lang="ru-RU" dirty="0"/>
        </a:p>
      </dgm:t>
    </dgm:pt>
    <dgm:pt modelId="{C430CB45-904C-4F1B-AAD3-49A49E362067}" type="parTrans" cxnId="{D8E80C25-0866-41B4-9184-11F01D2A7BAE}">
      <dgm:prSet/>
      <dgm:spPr/>
      <dgm:t>
        <a:bodyPr/>
        <a:lstStyle/>
        <a:p>
          <a:endParaRPr lang="ru-RU"/>
        </a:p>
      </dgm:t>
    </dgm:pt>
    <dgm:pt modelId="{4384B6FC-B3BB-43F7-8134-4C854F11800F}" type="sibTrans" cxnId="{D8E80C25-0866-41B4-9184-11F01D2A7BAE}">
      <dgm:prSet/>
      <dgm:spPr/>
      <dgm:t>
        <a:bodyPr/>
        <a:lstStyle/>
        <a:p>
          <a:endParaRPr lang="ru-RU"/>
        </a:p>
      </dgm:t>
    </dgm:pt>
    <dgm:pt modelId="{C9B74809-64DA-4067-BBE7-15940968B1E2}">
      <dgm:prSet/>
      <dgm:spPr/>
      <dgm:t>
        <a:bodyPr/>
        <a:lstStyle/>
        <a:p>
          <a:r>
            <a:rPr lang="ru-RU" dirty="0" smtClean="0"/>
            <a:t>Место:</a:t>
          </a:r>
          <a:endParaRPr lang="ru-RU" dirty="0"/>
        </a:p>
      </dgm:t>
    </dgm:pt>
    <dgm:pt modelId="{D4B442ED-BAD8-44EE-93A0-FF4FD3A923A2}" type="parTrans" cxnId="{C1A14BAD-3AE6-41D9-8ABB-D8914B771E5C}">
      <dgm:prSet/>
      <dgm:spPr/>
      <dgm:t>
        <a:bodyPr/>
        <a:lstStyle/>
        <a:p>
          <a:endParaRPr lang="ru-RU"/>
        </a:p>
      </dgm:t>
    </dgm:pt>
    <dgm:pt modelId="{B62F099D-042A-41C4-889D-D7FD2410AC4F}" type="sibTrans" cxnId="{C1A14BAD-3AE6-41D9-8ABB-D8914B771E5C}">
      <dgm:prSet/>
      <dgm:spPr/>
      <dgm:t>
        <a:bodyPr/>
        <a:lstStyle/>
        <a:p>
          <a:endParaRPr lang="ru-RU"/>
        </a:p>
      </dgm:t>
    </dgm:pt>
    <dgm:pt modelId="{D2239974-BEDA-44CD-97AC-5C4BD2FFAD94}">
      <dgm:prSet/>
      <dgm:spPr/>
      <dgm:t>
        <a:bodyPr/>
        <a:lstStyle/>
        <a:p>
          <a:r>
            <a:rPr lang="ru-RU" dirty="0" smtClean="0"/>
            <a:t>Предводитель:</a:t>
          </a:r>
          <a:endParaRPr lang="ru-RU" dirty="0"/>
        </a:p>
      </dgm:t>
    </dgm:pt>
    <dgm:pt modelId="{6200AB20-BBD2-4782-A944-73DA432CAEF6}" type="parTrans" cxnId="{D285EECE-D1AD-461D-A004-CADFC755C9BB}">
      <dgm:prSet/>
      <dgm:spPr/>
      <dgm:t>
        <a:bodyPr/>
        <a:lstStyle/>
        <a:p>
          <a:endParaRPr lang="ru-RU"/>
        </a:p>
      </dgm:t>
    </dgm:pt>
    <dgm:pt modelId="{1DD4EB39-3922-408B-8CF7-CD4A3952A573}" type="sibTrans" cxnId="{D285EECE-D1AD-461D-A004-CADFC755C9BB}">
      <dgm:prSet/>
      <dgm:spPr/>
      <dgm:t>
        <a:bodyPr/>
        <a:lstStyle/>
        <a:p>
          <a:endParaRPr lang="ru-RU"/>
        </a:p>
      </dgm:t>
    </dgm:pt>
    <dgm:pt modelId="{E970CE9F-21DA-4DB2-A6DD-B2438EC63F24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1500 местного населения</a:t>
          </a:r>
          <a:endParaRPr lang="ru-RU" sz="3200" b="0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3C556-910B-4C9B-A3CF-73ACDBCA6DC3}" type="parTrans" cxnId="{654FD836-9638-4AE9-BCF7-4B76D739DEB7}">
      <dgm:prSet/>
      <dgm:spPr/>
      <dgm:t>
        <a:bodyPr/>
        <a:lstStyle/>
        <a:p>
          <a:endParaRPr lang="ru-RU"/>
        </a:p>
      </dgm:t>
    </dgm:pt>
    <dgm:pt modelId="{0D5C57FD-652E-43A8-A949-A67E41AB1938}" type="sibTrans" cxnId="{654FD836-9638-4AE9-BCF7-4B76D739DEB7}">
      <dgm:prSet/>
      <dgm:spPr/>
      <dgm:t>
        <a:bodyPr/>
        <a:lstStyle/>
        <a:p>
          <a:endParaRPr lang="ru-RU"/>
        </a:p>
      </dgm:t>
    </dgm:pt>
    <dgm:pt modelId="{8D255319-16E0-4149-96DC-41C2A9D1A8F0}">
      <dgm:prSet custT="1"/>
      <dgm:spPr/>
      <dgm:t>
        <a:bodyPr/>
        <a:lstStyle/>
        <a:p>
          <a:pPr marL="252000" indent="-252000">
            <a:lnSpc>
              <a:spcPct val="80000"/>
            </a:lnSpc>
            <a:spcAft>
              <a:spcPts val="0"/>
            </a:spcAft>
          </a:pP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брошена вооруженная рота солдат, им удалось разогнать бунтарей</a:t>
          </a:r>
          <a:endParaRPr lang="ru-RU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3A54A7-E746-49E1-92CF-8FAF1956F732}" type="parTrans" cxnId="{1EC1B430-83D4-49E5-8F16-7D0706F3D874}">
      <dgm:prSet/>
      <dgm:spPr/>
      <dgm:t>
        <a:bodyPr/>
        <a:lstStyle/>
        <a:p>
          <a:endParaRPr lang="ru-RU"/>
        </a:p>
      </dgm:t>
    </dgm:pt>
    <dgm:pt modelId="{EC383822-AE6F-47C1-91C9-36744D5EFD75}" type="sibTrans" cxnId="{1EC1B430-83D4-49E5-8F16-7D0706F3D874}">
      <dgm:prSet/>
      <dgm:spPr/>
      <dgm:t>
        <a:bodyPr/>
        <a:lstStyle/>
        <a:p>
          <a:endParaRPr lang="ru-RU"/>
        </a:p>
      </dgm:t>
    </dgm:pt>
    <dgm:pt modelId="{7DDB48D2-EB64-4DCA-A17E-CF8ABD9A6FC4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 июля 1916 г. восстание против тыловых работ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36EE2-1815-4603-8165-8940D5E8E143}" type="parTrans" cxnId="{26DF85C8-6D26-4DC4-9F61-1FE78E4D194B}">
      <dgm:prSet/>
      <dgm:spPr/>
      <dgm:t>
        <a:bodyPr/>
        <a:lstStyle/>
        <a:p>
          <a:endParaRPr lang="ru-RU"/>
        </a:p>
      </dgm:t>
    </dgm:pt>
    <dgm:pt modelId="{A526979C-070F-458E-8213-5345BFD74F72}" type="sibTrans" cxnId="{26DF85C8-6D26-4DC4-9F61-1FE78E4D194B}">
      <dgm:prSet/>
      <dgm:spPr/>
      <dgm:t>
        <a:bodyPr/>
        <a:lstStyle/>
        <a:p>
          <a:endParaRPr lang="ru-RU"/>
        </a:p>
      </dgm:t>
    </dgm:pt>
    <dgm:pt modelId="{F5CE1F4B-06B9-4820-A696-E9403FD483BF}">
      <dgm:prSet custT="1"/>
      <dgm:spPr/>
      <dgm:t>
        <a:bodyPr/>
        <a:lstStyle/>
        <a:p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4A8BF8-8DF9-454E-BA24-07C51EE29A4A}" type="sibTrans" cxnId="{4C556307-A397-4B22-8509-60A72A5999A3}">
      <dgm:prSet/>
      <dgm:spPr/>
      <dgm:t>
        <a:bodyPr/>
        <a:lstStyle/>
        <a:p>
          <a:endParaRPr lang="ru-RU"/>
        </a:p>
      </dgm:t>
    </dgm:pt>
    <dgm:pt modelId="{85BEC863-5E37-4359-9F5D-8EFC1D4476E4}" type="parTrans" cxnId="{4C556307-A397-4B22-8509-60A72A5999A3}">
      <dgm:prSet/>
      <dgm:spPr/>
      <dgm:t>
        <a:bodyPr/>
        <a:lstStyle/>
        <a:p>
          <a:endParaRPr lang="ru-RU"/>
        </a:p>
      </dgm:t>
    </dgm:pt>
    <dgm:pt modelId="{E151A7DD-3B30-4840-BA8A-10A4310BC656}">
      <dgm:prSet/>
      <dgm:spPr/>
      <dgm:t>
        <a:bodyPr/>
        <a:lstStyle/>
        <a:p>
          <a:r>
            <a:rPr lang="ru-RU" dirty="0" smtClean="0"/>
            <a:t>Итоги восстания:</a:t>
          </a:r>
          <a:endParaRPr lang="ru-RU" dirty="0"/>
        </a:p>
      </dgm:t>
    </dgm:pt>
    <dgm:pt modelId="{F331D4D5-FD6A-408C-B09B-D169DDD25E33}" type="sibTrans" cxnId="{E98A072E-E4B2-47CD-B5A9-719D543C53A9}">
      <dgm:prSet/>
      <dgm:spPr/>
      <dgm:t>
        <a:bodyPr/>
        <a:lstStyle/>
        <a:p>
          <a:endParaRPr lang="ru-RU"/>
        </a:p>
      </dgm:t>
    </dgm:pt>
    <dgm:pt modelId="{FCB4C854-2778-44E2-86AE-EE0AFAB61354}" type="parTrans" cxnId="{E98A072E-E4B2-47CD-B5A9-719D543C53A9}">
      <dgm:prSet/>
      <dgm:spPr/>
      <dgm:t>
        <a:bodyPr/>
        <a:lstStyle/>
        <a:p>
          <a:endParaRPr lang="ru-RU"/>
        </a:p>
      </dgm:t>
    </dgm:pt>
    <dgm:pt modelId="{19545ED1-DD60-4EF7-AE55-A8F0D4B33AA8}" type="pres">
      <dgm:prSet presAssocID="{8FBD66BB-CDC2-4195-BFCB-7C294C3D80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B119EA-0AE5-422E-967D-C2291E2D7A4E}" type="pres">
      <dgm:prSet presAssocID="{32D0E6D9-D708-4B48-931A-2CF2374DA445}" presName="linNode" presStyleCnt="0"/>
      <dgm:spPr/>
    </dgm:pt>
    <dgm:pt modelId="{78281191-9700-4D27-8DEB-C0ACB4382B24}" type="pres">
      <dgm:prSet presAssocID="{32D0E6D9-D708-4B48-931A-2CF2374DA44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74D2-6CE3-4868-B062-5311E8621797}" type="pres">
      <dgm:prSet presAssocID="{32D0E6D9-D708-4B48-931A-2CF2374DA445}" presName="childShp" presStyleLbl="bgAccFollowNode1" presStyleIdx="0" presStyleCnt="4" custScaleY="9073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6F6A-38B6-433B-803E-9BA68F2E73C9}" type="pres">
      <dgm:prSet presAssocID="{4384B6FC-B3BB-43F7-8134-4C854F11800F}" presName="spacing" presStyleCnt="0"/>
      <dgm:spPr/>
    </dgm:pt>
    <dgm:pt modelId="{6E03E490-829A-4670-9F06-57BFFAEF6E76}" type="pres">
      <dgm:prSet presAssocID="{C9B74809-64DA-4067-BBE7-15940968B1E2}" presName="linNode" presStyleCnt="0"/>
      <dgm:spPr/>
    </dgm:pt>
    <dgm:pt modelId="{7F65C75E-5D80-473A-AC62-00353BE58B58}" type="pres">
      <dgm:prSet presAssocID="{C9B74809-64DA-4067-BBE7-15940968B1E2}" presName="parentShp" presStyleLbl="node1" presStyleIdx="1" presStyleCnt="4" custLinFactNeighborX="-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58AE5-0A75-4AF4-882B-CB211BD9A3B3}" type="pres">
      <dgm:prSet presAssocID="{C9B74809-64DA-4067-BBE7-15940968B1E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F253-1D8D-4424-B377-C44CC2336C2C}" type="pres">
      <dgm:prSet presAssocID="{B62F099D-042A-41C4-889D-D7FD2410AC4F}" presName="spacing" presStyleCnt="0"/>
      <dgm:spPr/>
    </dgm:pt>
    <dgm:pt modelId="{1B198698-012E-432F-82D9-0DC32EE09A23}" type="pres">
      <dgm:prSet presAssocID="{D2239974-BEDA-44CD-97AC-5C4BD2FFAD94}" presName="linNode" presStyleCnt="0"/>
      <dgm:spPr/>
    </dgm:pt>
    <dgm:pt modelId="{F9BF2C95-771B-44CD-86F0-55D86C087D91}" type="pres">
      <dgm:prSet presAssocID="{D2239974-BEDA-44CD-97AC-5C4BD2FFAD9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699B-F124-456C-814B-6EE07FA7E007}" type="pres">
      <dgm:prSet presAssocID="{D2239974-BEDA-44CD-97AC-5C4BD2FFAD94}" presName="childShp" presStyleLbl="bgAccFollowNode1" presStyleIdx="2" presStyleCnt="4" custScaleY="106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33ED-03BB-4EFF-B67B-FBB5D7F7260A}" type="pres">
      <dgm:prSet presAssocID="{1DD4EB39-3922-408B-8CF7-CD4A3952A573}" presName="spacing" presStyleCnt="0"/>
      <dgm:spPr/>
    </dgm:pt>
    <dgm:pt modelId="{03C93F90-055C-4A98-8DA9-6BF0594C7B6D}" type="pres">
      <dgm:prSet presAssocID="{E151A7DD-3B30-4840-BA8A-10A4310BC656}" presName="linNode" presStyleCnt="0"/>
      <dgm:spPr/>
    </dgm:pt>
    <dgm:pt modelId="{959D46C0-3A01-45A9-9189-B167B8DF413C}" type="pres">
      <dgm:prSet presAssocID="{E151A7DD-3B30-4840-BA8A-10A4310BC65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1597-2207-4CF0-B805-99E076256C3B}" type="pres">
      <dgm:prSet presAssocID="{E151A7DD-3B30-4840-BA8A-10A4310BC656}" presName="childShp" presStyleLbl="bgAccFollowNode1" presStyleIdx="3" presStyleCnt="4" custScaleY="132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5EECE-D1AD-461D-A004-CADFC755C9BB}" srcId="{8FBD66BB-CDC2-4195-BFCB-7C294C3D80FC}" destId="{D2239974-BEDA-44CD-97AC-5C4BD2FFAD94}" srcOrd="2" destOrd="0" parTransId="{6200AB20-BBD2-4782-A944-73DA432CAEF6}" sibTransId="{1DD4EB39-3922-408B-8CF7-CD4A3952A573}"/>
    <dgm:cxn modelId="{1EC1B430-83D4-49E5-8F16-7D0706F3D874}" srcId="{E151A7DD-3B30-4840-BA8A-10A4310BC656}" destId="{8D255319-16E0-4149-96DC-41C2A9D1A8F0}" srcOrd="0" destOrd="0" parTransId="{B33A54A7-E746-49E1-92CF-8FAF1956F732}" sibTransId="{EC383822-AE6F-47C1-91C9-36744D5EFD75}"/>
    <dgm:cxn modelId="{B11327B0-43A9-44C3-B98A-BE6CEB03895E}" type="presOf" srcId="{E970CE9F-21DA-4DB2-A6DD-B2438EC63F24}" destId="{8157699B-F124-456C-814B-6EE07FA7E007}" srcOrd="0" destOrd="0" presId="urn:microsoft.com/office/officeart/2005/8/layout/vList6"/>
    <dgm:cxn modelId="{26DF85C8-6D26-4DC4-9F61-1FE78E4D194B}" srcId="{32D0E6D9-D708-4B48-931A-2CF2374DA445}" destId="{7DDB48D2-EB64-4DCA-A17E-CF8ABD9A6FC4}" srcOrd="0" destOrd="0" parTransId="{52936EE2-1815-4603-8165-8940D5E8E143}" sibTransId="{A526979C-070F-458E-8213-5345BFD74F72}"/>
    <dgm:cxn modelId="{E98A072E-E4B2-47CD-B5A9-719D543C53A9}" srcId="{8FBD66BB-CDC2-4195-BFCB-7C294C3D80FC}" destId="{E151A7DD-3B30-4840-BA8A-10A4310BC656}" srcOrd="3" destOrd="0" parTransId="{FCB4C854-2778-44E2-86AE-EE0AFAB61354}" sibTransId="{F331D4D5-FD6A-408C-B09B-D169DDD25E33}"/>
    <dgm:cxn modelId="{4C556307-A397-4B22-8509-60A72A5999A3}" srcId="{C9B74809-64DA-4067-BBE7-15940968B1E2}" destId="{F5CE1F4B-06B9-4820-A696-E9403FD483BF}" srcOrd="0" destOrd="0" parTransId="{85BEC863-5E37-4359-9F5D-8EFC1D4476E4}" sibTransId="{714A8BF8-8DF9-454E-BA24-07C51EE29A4A}"/>
    <dgm:cxn modelId="{1FAC6DB7-76FF-4B7B-BCDE-319159AE4689}" type="presOf" srcId="{8D255319-16E0-4149-96DC-41C2A9D1A8F0}" destId="{15661597-2207-4CF0-B805-99E076256C3B}" srcOrd="0" destOrd="0" presId="urn:microsoft.com/office/officeart/2005/8/layout/vList6"/>
    <dgm:cxn modelId="{E75E91C1-40C9-4C81-B5C6-CC4E11D919F0}" type="presOf" srcId="{8FBD66BB-CDC2-4195-BFCB-7C294C3D80FC}" destId="{19545ED1-DD60-4EF7-AE55-A8F0D4B33AA8}" srcOrd="0" destOrd="0" presId="urn:microsoft.com/office/officeart/2005/8/layout/vList6"/>
    <dgm:cxn modelId="{C1A14BAD-3AE6-41D9-8ABB-D8914B771E5C}" srcId="{8FBD66BB-CDC2-4195-BFCB-7C294C3D80FC}" destId="{C9B74809-64DA-4067-BBE7-15940968B1E2}" srcOrd="1" destOrd="0" parTransId="{D4B442ED-BAD8-44EE-93A0-FF4FD3A923A2}" sibTransId="{B62F099D-042A-41C4-889D-D7FD2410AC4F}"/>
    <dgm:cxn modelId="{D8E80C25-0866-41B4-9184-11F01D2A7BAE}" srcId="{8FBD66BB-CDC2-4195-BFCB-7C294C3D80FC}" destId="{32D0E6D9-D708-4B48-931A-2CF2374DA445}" srcOrd="0" destOrd="0" parTransId="{C430CB45-904C-4F1B-AAD3-49A49E362067}" sibTransId="{4384B6FC-B3BB-43F7-8134-4C854F11800F}"/>
    <dgm:cxn modelId="{654FD836-9638-4AE9-BCF7-4B76D739DEB7}" srcId="{D2239974-BEDA-44CD-97AC-5C4BD2FFAD94}" destId="{E970CE9F-21DA-4DB2-A6DD-B2438EC63F24}" srcOrd="0" destOrd="0" parTransId="{B6A3C556-910B-4C9B-A3CF-73ACDBCA6DC3}" sibTransId="{0D5C57FD-652E-43A8-A949-A67E41AB1938}"/>
    <dgm:cxn modelId="{98871D26-36ED-452D-A3E4-6904EBEB4456}" type="presOf" srcId="{F5CE1F4B-06B9-4820-A696-E9403FD483BF}" destId="{5F058AE5-0A75-4AF4-882B-CB211BD9A3B3}" srcOrd="0" destOrd="0" presId="urn:microsoft.com/office/officeart/2005/8/layout/vList6"/>
    <dgm:cxn modelId="{E2C76153-E61C-4292-B372-EF7820EF157C}" type="presOf" srcId="{E151A7DD-3B30-4840-BA8A-10A4310BC656}" destId="{959D46C0-3A01-45A9-9189-B167B8DF413C}" srcOrd="0" destOrd="0" presId="urn:microsoft.com/office/officeart/2005/8/layout/vList6"/>
    <dgm:cxn modelId="{C8C87FBF-4551-4C4C-830D-CB34CF1F6884}" type="presOf" srcId="{7DDB48D2-EB64-4DCA-A17E-CF8ABD9A6FC4}" destId="{6AA774D2-6CE3-4868-B062-5311E8621797}" srcOrd="0" destOrd="0" presId="urn:microsoft.com/office/officeart/2005/8/layout/vList6"/>
    <dgm:cxn modelId="{1707976F-EC22-4002-9937-97424DA35805}" type="presOf" srcId="{D2239974-BEDA-44CD-97AC-5C4BD2FFAD94}" destId="{F9BF2C95-771B-44CD-86F0-55D86C087D91}" srcOrd="0" destOrd="0" presId="urn:microsoft.com/office/officeart/2005/8/layout/vList6"/>
    <dgm:cxn modelId="{628B5864-DE39-4720-97D9-F9855F6A886E}" type="presOf" srcId="{C9B74809-64DA-4067-BBE7-15940968B1E2}" destId="{7F65C75E-5D80-473A-AC62-00353BE58B58}" srcOrd="0" destOrd="0" presId="urn:microsoft.com/office/officeart/2005/8/layout/vList6"/>
    <dgm:cxn modelId="{1AD9DD7C-EF8E-4555-9676-58E84CBA64EF}" type="presOf" srcId="{32D0E6D9-D708-4B48-931A-2CF2374DA445}" destId="{78281191-9700-4D27-8DEB-C0ACB4382B24}" srcOrd="0" destOrd="0" presId="urn:microsoft.com/office/officeart/2005/8/layout/vList6"/>
    <dgm:cxn modelId="{116BE8DB-858E-4B93-ADE6-A26E2E71016E}" type="presParOf" srcId="{19545ED1-DD60-4EF7-AE55-A8F0D4B33AA8}" destId="{46B119EA-0AE5-422E-967D-C2291E2D7A4E}" srcOrd="0" destOrd="0" presId="urn:microsoft.com/office/officeart/2005/8/layout/vList6"/>
    <dgm:cxn modelId="{E4A56EC4-1403-4796-909A-170756989AB3}" type="presParOf" srcId="{46B119EA-0AE5-422E-967D-C2291E2D7A4E}" destId="{78281191-9700-4D27-8DEB-C0ACB4382B24}" srcOrd="0" destOrd="0" presId="urn:microsoft.com/office/officeart/2005/8/layout/vList6"/>
    <dgm:cxn modelId="{978AB75C-D422-490D-8840-4EDF653DEDC7}" type="presParOf" srcId="{46B119EA-0AE5-422E-967D-C2291E2D7A4E}" destId="{6AA774D2-6CE3-4868-B062-5311E8621797}" srcOrd="1" destOrd="0" presId="urn:microsoft.com/office/officeart/2005/8/layout/vList6"/>
    <dgm:cxn modelId="{11947C4D-D565-43F4-AC22-B6E14AF66843}" type="presParOf" srcId="{19545ED1-DD60-4EF7-AE55-A8F0D4B33AA8}" destId="{4F476F6A-38B6-433B-803E-9BA68F2E73C9}" srcOrd="1" destOrd="0" presId="urn:microsoft.com/office/officeart/2005/8/layout/vList6"/>
    <dgm:cxn modelId="{9D4D56F5-491A-4BA2-9336-F035639FE7E9}" type="presParOf" srcId="{19545ED1-DD60-4EF7-AE55-A8F0D4B33AA8}" destId="{6E03E490-829A-4670-9F06-57BFFAEF6E76}" srcOrd="2" destOrd="0" presId="urn:microsoft.com/office/officeart/2005/8/layout/vList6"/>
    <dgm:cxn modelId="{D94E4D36-7D85-4F77-8285-F1EF43DB32CF}" type="presParOf" srcId="{6E03E490-829A-4670-9F06-57BFFAEF6E76}" destId="{7F65C75E-5D80-473A-AC62-00353BE58B58}" srcOrd="0" destOrd="0" presId="urn:microsoft.com/office/officeart/2005/8/layout/vList6"/>
    <dgm:cxn modelId="{F36D35A2-06CA-4720-BCB2-6977387BCBCE}" type="presParOf" srcId="{6E03E490-829A-4670-9F06-57BFFAEF6E76}" destId="{5F058AE5-0A75-4AF4-882B-CB211BD9A3B3}" srcOrd="1" destOrd="0" presId="urn:microsoft.com/office/officeart/2005/8/layout/vList6"/>
    <dgm:cxn modelId="{D28A53AE-D7B8-4731-B64C-09BEEE4DD073}" type="presParOf" srcId="{19545ED1-DD60-4EF7-AE55-A8F0D4B33AA8}" destId="{0B2AF253-1D8D-4424-B377-C44CC2336C2C}" srcOrd="3" destOrd="0" presId="urn:microsoft.com/office/officeart/2005/8/layout/vList6"/>
    <dgm:cxn modelId="{02E22476-73B0-41DE-83DB-D3692B3B5B5D}" type="presParOf" srcId="{19545ED1-DD60-4EF7-AE55-A8F0D4B33AA8}" destId="{1B198698-012E-432F-82D9-0DC32EE09A23}" srcOrd="4" destOrd="0" presId="urn:microsoft.com/office/officeart/2005/8/layout/vList6"/>
    <dgm:cxn modelId="{A870898B-47F9-4D41-BBDD-A1FFA7C6D236}" type="presParOf" srcId="{1B198698-012E-432F-82D9-0DC32EE09A23}" destId="{F9BF2C95-771B-44CD-86F0-55D86C087D91}" srcOrd="0" destOrd="0" presId="urn:microsoft.com/office/officeart/2005/8/layout/vList6"/>
    <dgm:cxn modelId="{A0BCDEA9-1EDB-42A8-B329-F4624A216AE0}" type="presParOf" srcId="{1B198698-012E-432F-82D9-0DC32EE09A23}" destId="{8157699B-F124-456C-814B-6EE07FA7E007}" srcOrd="1" destOrd="0" presId="urn:microsoft.com/office/officeart/2005/8/layout/vList6"/>
    <dgm:cxn modelId="{7D20E1DC-1B11-46C7-991E-0D8AC52A717D}" type="presParOf" srcId="{19545ED1-DD60-4EF7-AE55-A8F0D4B33AA8}" destId="{2C1733ED-03BB-4EFF-B67B-FBB5D7F7260A}" srcOrd="5" destOrd="0" presId="urn:microsoft.com/office/officeart/2005/8/layout/vList6"/>
    <dgm:cxn modelId="{D18C4A9F-7C9D-4243-A763-BC9DE9835C0B}" type="presParOf" srcId="{19545ED1-DD60-4EF7-AE55-A8F0D4B33AA8}" destId="{03C93F90-055C-4A98-8DA9-6BF0594C7B6D}" srcOrd="6" destOrd="0" presId="urn:microsoft.com/office/officeart/2005/8/layout/vList6"/>
    <dgm:cxn modelId="{E88006FF-82BC-4A14-865E-2D0D68AF6A95}" type="presParOf" srcId="{03C93F90-055C-4A98-8DA9-6BF0594C7B6D}" destId="{959D46C0-3A01-45A9-9189-B167B8DF413C}" srcOrd="0" destOrd="0" presId="urn:microsoft.com/office/officeart/2005/8/layout/vList6"/>
    <dgm:cxn modelId="{A131902D-5AB3-4C87-8078-C8D4D956F32E}" type="presParOf" srcId="{03C93F90-055C-4A98-8DA9-6BF0594C7B6D}" destId="{15661597-2207-4CF0-B805-99E076256C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46B987-0DA8-47AB-A8EF-5A8A233502ED}" type="doc">
      <dgm:prSet loTypeId="urn:microsoft.com/office/officeart/2005/8/layout/hierarchy1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1AFA74F-FB23-4FEA-AA97-5E124D9E8341}">
      <dgm:prSet phldrT="[Текст]" custT="1"/>
      <dgm:spPr/>
      <dgm:t>
        <a:bodyPr/>
        <a:lstStyle/>
        <a:p>
          <a:endParaRPr lang="ru-RU" sz="1050" b="1" dirty="0"/>
        </a:p>
      </dgm:t>
    </dgm:pt>
    <dgm:pt modelId="{ABFB36BC-2109-41B1-AD0F-05437B3B5E42}" type="parTrans" cxnId="{E5DFA2BE-B710-4AE7-92A7-F26FBE0E616D}">
      <dgm:prSet/>
      <dgm:spPr/>
      <dgm:t>
        <a:bodyPr/>
        <a:lstStyle/>
        <a:p>
          <a:endParaRPr lang="ru-RU"/>
        </a:p>
      </dgm:t>
    </dgm:pt>
    <dgm:pt modelId="{5E395880-071E-45BB-9D56-74CC731BD04B}" type="sibTrans" cxnId="{E5DFA2BE-B710-4AE7-92A7-F26FBE0E616D}">
      <dgm:prSet/>
      <dgm:spPr/>
      <dgm:t>
        <a:bodyPr/>
        <a:lstStyle/>
        <a:p>
          <a:endParaRPr lang="ru-RU"/>
        </a:p>
      </dgm:t>
    </dgm:pt>
    <dgm:pt modelId="{C86FDFD7-18DB-441F-9AF6-8574DA26E2B0}">
      <dgm:prSet phldrT="[Текст]" custT="1"/>
      <dgm:spPr/>
      <dgm:t>
        <a:bodyPr/>
        <a:lstStyle/>
        <a:p>
          <a:endParaRPr lang="ru-RU" sz="900" dirty="0"/>
        </a:p>
      </dgm:t>
    </dgm:pt>
    <dgm:pt modelId="{C7AB2E1C-242D-4E15-87E3-DFB773A33A7C}" type="parTrans" cxnId="{AD59719C-0D4A-4BE4-89ED-2C0CB30D8FDB}">
      <dgm:prSet/>
      <dgm:spPr/>
      <dgm:t>
        <a:bodyPr/>
        <a:lstStyle/>
        <a:p>
          <a:endParaRPr lang="ru-RU"/>
        </a:p>
      </dgm:t>
    </dgm:pt>
    <dgm:pt modelId="{5BF18237-D47D-435F-A263-D4322FC49F8F}" type="sibTrans" cxnId="{AD59719C-0D4A-4BE4-89ED-2C0CB30D8FDB}">
      <dgm:prSet/>
      <dgm:spPr/>
      <dgm:t>
        <a:bodyPr/>
        <a:lstStyle/>
        <a:p>
          <a:endParaRPr lang="ru-RU"/>
        </a:p>
      </dgm:t>
    </dgm:pt>
    <dgm:pt modelId="{D38657D6-DE9A-4BC7-AB89-0F93A091B8B6}">
      <dgm:prSet phldrT="[Текст]" custT="1"/>
      <dgm:spPr/>
      <dgm:t>
        <a:bodyPr/>
        <a:lstStyle/>
        <a:p>
          <a:endParaRPr lang="ru-RU" sz="800" dirty="0"/>
        </a:p>
      </dgm:t>
    </dgm:pt>
    <dgm:pt modelId="{E0063797-00CF-4AC7-AF14-54CA00ACE8FB}" type="parTrans" cxnId="{F98B0D37-AB77-40E3-8913-CA3B7932A152}">
      <dgm:prSet/>
      <dgm:spPr/>
      <dgm:t>
        <a:bodyPr/>
        <a:lstStyle/>
        <a:p>
          <a:endParaRPr lang="ru-RU"/>
        </a:p>
      </dgm:t>
    </dgm:pt>
    <dgm:pt modelId="{7A968808-A3C9-4C02-9E65-B8DE706F6059}" type="sibTrans" cxnId="{F98B0D37-AB77-40E3-8913-CA3B7932A152}">
      <dgm:prSet/>
      <dgm:spPr/>
      <dgm:t>
        <a:bodyPr/>
        <a:lstStyle/>
        <a:p>
          <a:endParaRPr lang="ru-RU"/>
        </a:p>
      </dgm:t>
    </dgm:pt>
    <dgm:pt modelId="{6D0E281A-26EE-4F87-87BC-5CB87FA8ECB8}">
      <dgm:prSet custT="1"/>
      <dgm:spPr/>
      <dgm:t>
        <a:bodyPr/>
        <a:lstStyle/>
        <a:p>
          <a:endParaRPr lang="ru-RU" sz="800" dirty="0"/>
        </a:p>
      </dgm:t>
    </dgm:pt>
    <dgm:pt modelId="{7BEB9DFB-00E2-4895-B02D-CA0E1831E110}" type="parTrans" cxnId="{94F800AD-0CC2-4955-8259-A4462B199BF9}">
      <dgm:prSet/>
      <dgm:spPr/>
      <dgm:t>
        <a:bodyPr/>
        <a:lstStyle/>
        <a:p>
          <a:endParaRPr lang="ru-RU"/>
        </a:p>
      </dgm:t>
    </dgm:pt>
    <dgm:pt modelId="{E5EAA4CF-A11E-4748-B677-F564C26EA777}" type="sibTrans" cxnId="{94F800AD-0CC2-4955-8259-A4462B199BF9}">
      <dgm:prSet/>
      <dgm:spPr/>
      <dgm:t>
        <a:bodyPr/>
        <a:lstStyle/>
        <a:p>
          <a:endParaRPr lang="ru-RU"/>
        </a:p>
      </dgm:t>
    </dgm:pt>
    <dgm:pt modelId="{D969E829-0EDC-4B31-B399-65B58D80705B}">
      <dgm:prSet custT="1"/>
      <dgm:spPr/>
      <dgm:t>
        <a:bodyPr/>
        <a:lstStyle/>
        <a:p>
          <a:endParaRPr lang="ru-RU" sz="900" dirty="0"/>
        </a:p>
      </dgm:t>
    </dgm:pt>
    <dgm:pt modelId="{C38FB9CA-B267-4D24-967B-E46C26C5DB61}" type="parTrans" cxnId="{EC2A750E-53A9-404B-BB06-063C9994CDCF}">
      <dgm:prSet/>
      <dgm:spPr/>
      <dgm:t>
        <a:bodyPr/>
        <a:lstStyle/>
        <a:p>
          <a:endParaRPr lang="ru-RU"/>
        </a:p>
      </dgm:t>
    </dgm:pt>
    <dgm:pt modelId="{9653ADEC-15B9-40C5-A0F2-F26240A3EC5E}" type="sibTrans" cxnId="{EC2A750E-53A9-404B-BB06-063C9994CDCF}">
      <dgm:prSet/>
      <dgm:spPr/>
      <dgm:t>
        <a:bodyPr/>
        <a:lstStyle/>
        <a:p>
          <a:endParaRPr lang="ru-RU"/>
        </a:p>
      </dgm:t>
    </dgm:pt>
    <dgm:pt modelId="{C874D08A-1AE1-4A25-842C-531711E23722}">
      <dgm:prSet custT="1"/>
      <dgm:spPr/>
      <dgm:t>
        <a:bodyPr/>
        <a:lstStyle/>
        <a:p>
          <a:endParaRPr lang="ru-RU" sz="800" dirty="0"/>
        </a:p>
      </dgm:t>
    </dgm:pt>
    <dgm:pt modelId="{812614D2-E903-4255-A9C1-78556A283659}" type="parTrans" cxnId="{2AF5FCF1-6DB9-48BC-9561-739C2FF855A6}">
      <dgm:prSet/>
      <dgm:spPr/>
      <dgm:t>
        <a:bodyPr/>
        <a:lstStyle/>
        <a:p>
          <a:endParaRPr lang="ru-RU"/>
        </a:p>
      </dgm:t>
    </dgm:pt>
    <dgm:pt modelId="{EB0CD0B4-B077-4F2C-AF2F-829072F709E8}" type="sibTrans" cxnId="{2AF5FCF1-6DB9-48BC-9561-739C2FF855A6}">
      <dgm:prSet/>
      <dgm:spPr/>
      <dgm:t>
        <a:bodyPr/>
        <a:lstStyle/>
        <a:p>
          <a:endParaRPr lang="ru-RU"/>
        </a:p>
      </dgm:t>
    </dgm:pt>
    <dgm:pt modelId="{B5FAF6C9-B162-44FF-A3D8-FE70D563F895}">
      <dgm:prSet custT="1"/>
      <dgm:spPr/>
      <dgm:t>
        <a:bodyPr/>
        <a:lstStyle/>
        <a:p>
          <a:endParaRPr lang="ru-RU" sz="900" dirty="0"/>
        </a:p>
      </dgm:t>
    </dgm:pt>
    <dgm:pt modelId="{BF55F9F4-F107-4E3A-B703-F003E8F31DFE}" type="parTrans" cxnId="{F6F231C7-0E7A-44E1-AB1A-1EFC2C1576EE}">
      <dgm:prSet/>
      <dgm:spPr/>
      <dgm:t>
        <a:bodyPr/>
        <a:lstStyle/>
        <a:p>
          <a:endParaRPr lang="ru-RU"/>
        </a:p>
      </dgm:t>
    </dgm:pt>
    <dgm:pt modelId="{33CC82CF-1854-4A76-A189-B8DB399F996A}" type="sibTrans" cxnId="{F6F231C7-0E7A-44E1-AB1A-1EFC2C1576EE}">
      <dgm:prSet/>
      <dgm:spPr/>
      <dgm:t>
        <a:bodyPr/>
        <a:lstStyle/>
        <a:p>
          <a:endParaRPr lang="ru-RU"/>
        </a:p>
      </dgm:t>
    </dgm:pt>
    <dgm:pt modelId="{4C1A4E34-3680-4042-9148-C2A5691F9988}">
      <dgm:prSet custT="1"/>
      <dgm:spPr/>
      <dgm:t>
        <a:bodyPr/>
        <a:lstStyle/>
        <a:p>
          <a:endParaRPr lang="ru-RU" sz="900" dirty="0"/>
        </a:p>
      </dgm:t>
    </dgm:pt>
    <dgm:pt modelId="{7B4E7358-C6F2-4D02-8679-EB737FD5DBBF}" type="parTrans" cxnId="{FB4A5260-F07A-4C94-8FED-D59E4D567A0F}">
      <dgm:prSet/>
      <dgm:spPr/>
      <dgm:t>
        <a:bodyPr/>
        <a:lstStyle/>
        <a:p>
          <a:endParaRPr lang="ru-RU"/>
        </a:p>
      </dgm:t>
    </dgm:pt>
    <dgm:pt modelId="{B5628F31-1F4B-4C5C-ADDD-EFAC64C26859}" type="sibTrans" cxnId="{FB4A5260-F07A-4C94-8FED-D59E4D567A0F}">
      <dgm:prSet/>
      <dgm:spPr/>
      <dgm:t>
        <a:bodyPr/>
        <a:lstStyle/>
        <a:p>
          <a:endParaRPr lang="ru-RU"/>
        </a:p>
      </dgm:t>
    </dgm:pt>
    <dgm:pt modelId="{0AC4C625-01BE-4D0C-ABD8-878599B04844}">
      <dgm:prSet custT="1"/>
      <dgm:spPr/>
      <dgm:t>
        <a:bodyPr/>
        <a:lstStyle/>
        <a:p>
          <a:endParaRPr lang="ru-RU" sz="900" dirty="0"/>
        </a:p>
      </dgm:t>
    </dgm:pt>
    <dgm:pt modelId="{89B9B282-92F2-4180-A8B3-B6A29D9DE84A}" type="sibTrans" cxnId="{BD051EF3-F1A4-466A-8EA0-E16497BADEC9}">
      <dgm:prSet/>
      <dgm:spPr/>
      <dgm:t>
        <a:bodyPr/>
        <a:lstStyle/>
        <a:p>
          <a:endParaRPr lang="ru-RU"/>
        </a:p>
      </dgm:t>
    </dgm:pt>
    <dgm:pt modelId="{E1393211-8B4B-4251-B332-5252D7830DDA}" type="parTrans" cxnId="{BD051EF3-F1A4-466A-8EA0-E16497BADEC9}">
      <dgm:prSet/>
      <dgm:spPr/>
      <dgm:t>
        <a:bodyPr/>
        <a:lstStyle/>
        <a:p>
          <a:endParaRPr lang="ru-RU"/>
        </a:p>
      </dgm:t>
    </dgm:pt>
    <dgm:pt modelId="{0108B35B-3684-4FF9-8551-8DFC196BA9B0}" type="pres">
      <dgm:prSet presAssocID="{4846B987-0DA8-47AB-A8EF-5A8A233502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A577EF-CE1C-45B1-BCB8-192E6B39853D}" type="pres">
      <dgm:prSet presAssocID="{11AFA74F-FB23-4FEA-AA97-5E124D9E8341}" presName="hierRoot1" presStyleCnt="0"/>
      <dgm:spPr/>
    </dgm:pt>
    <dgm:pt modelId="{C8C3EF66-21C4-465B-A4BF-4737B9957DD9}" type="pres">
      <dgm:prSet presAssocID="{11AFA74F-FB23-4FEA-AA97-5E124D9E8341}" presName="composite" presStyleCnt="0"/>
      <dgm:spPr/>
    </dgm:pt>
    <dgm:pt modelId="{75ED72F2-E3E5-48AD-BEB3-22D69DBA8E7F}" type="pres">
      <dgm:prSet presAssocID="{11AFA74F-FB23-4FEA-AA97-5E124D9E8341}" presName="background" presStyleLbl="node0" presStyleIdx="0" presStyleCnt="1"/>
      <dgm:spPr/>
    </dgm:pt>
    <dgm:pt modelId="{18FFB6DF-BE86-45A4-BE6E-90422214653A}" type="pres">
      <dgm:prSet presAssocID="{11AFA74F-FB23-4FEA-AA97-5E124D9E8341}" presName="text" presStyleLbl="fgAcc0" presStyleIdx="0" presStyleCnt="1" custScaleX="92352" custScaleY="59571" custLinFactX="56279" custLinFactY="-944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C79FB6-D94F-4C42-9417-D5E1E075ECB8}" type="pres">
      <dgm:prSet presAssocID="{11AFA74F-FB23-4FEA-AA97-5E124D9E8341}" presName="hierChild2" presStyleCnt="0"/>
      <dgm:spPr/>
    </dgm:pt>
    <dgm:pt modelId="{21AE661E-01A2-4572-8FBA-4D46206DB117}" type="pres">
      <dgm:prSet presAssocID="{C7AB2E1C-242D-4E15-87E3-DFB773A33A7C}" presName="Name10" presStyleLbl="parChTrans1D2" presStyleIdx="0" presStyleCnt="4"/>
      <dgm:spPr/>
      <dgm:t>
        <a:bodyPr/>
        <a:lstStyle/>
        <a:p>
          <a:endParaRPr lang="ru-RU"/>
        </a:p>
      </dgm:t>
    </dgm:pt>
    <dgm:pt modelId="{AAFEE43C-433C-43E3-9CE6-D8F9FE920CB8}" type="pres">
      <dgm:prSet presAssocID="{C86FDFD7-18DB-441F-9AF6-8574DA26E2B0}" presName="hierRoot2" presStyleCnt="0"/>
      <dgm:spPr/>
    </dgm:pt>
    <dgm:pt modelId="{725169CA-CE4E-4EBD-BA00-8FF0F0E517C7}" type="pres">
      <dgm:prSet presAssocID="{C86FDFD7-18DB-441F-9AF6-8574DA26E2B0}" presName="composite2" presStyleCnt="0"/>
      <dgm:spPr/>
    </dgm:pt>
    <dgm:pt modelId="{7DF36A5B-63E5-469C-939C-8F8F606FDDD7}" type="pres">
      <dgm:prSet presAssocID="{C86FDFD7-18DB-441F-9AF6-8574DA26E2B0}" presName="background2" presStyleLbl="node2" presStyleIdx="0" presStyleCnt="4"/>
      <dgm:spPr/>
    </dgm:pt>
    <dgm:pt modelId="{DC13623B-9B03-4495-8EA2-BD416471E393}" type="pres">
      <dgm:prSet presAssocID="{C86FDFD7-18DB-441F-9AF6-8574DA26E2B0}" presName="text2" presStyleLbl="fgAcc2" presStyleIdx="0" presStyleCnt="4" custScaleX="124019" custScaleY="111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B2A249-AB2B-4F02-8BD4-22A8E46C3065}" type="pres">
      <dgm:prSet presAssocID="{C86FDFD7-18DB-441F-9AF6-8574DA26E2B0}" presName="hierChild3" presStyleCnt="0"/>
      <dgm:spPr/>
    </dgm:pt>
    <dgm:pt modelId="{91EA08A9-2042-4045-9952-58F038CAB1EE}" type="pres">
      <dgm:prSet presAssocID="{E0063797-00CF-4AC7-AF14-54CA00ACE8FB}" presName="Name17" presStyleLbl="parChTrans1D3" presStyleIdx="0" presStyleCnt="4"/>
      <dgm:spPr/>
      <dgm:t>
        <a:bodyPr/>
        <a:lstStyle/>
        <a:p>
          <a:endParaRPr lang="ru-RU"/>
        </a:p>
      </dgm:t>
    </dgm:pt>
    <dgm:pt modelId="{2226CF40-9F95-4D56-9475-B51B9A7212E7}" type="pres">
      <dgm:prSet presAssocID="{D38657D6-DE9A-4BC7-AB89-0F93A091B8B6}" presName="hierRoot3" presStyleCnt="0"/>
      <dgm:spPr/>
    </dgm:pt>
    <dgm:pt modelId="{4F108693-4481-4A0B-BE37-2C5C807C9DE7}" type="pres">
      <dgm:prSet presAssocID="{D38657D6-DE9A-4BC7-AB89-0F93A091B8B6}" presName="composite3" presStyleCnt="0"/>
      <dgm:spPr/>
    </dgm:pt>
    <dgm:pt modelId="{BE12623E-558C-4BFA-92B2-0413BF28793F}" type="pres">
      <dgm:prSet presAssocID="{D38657D6-DE9A-4BC7-AB89-0F93A091B8B6}" presName="background3" presStyleLbl="node3" presStyleIdx="0" presStyleCnt="4"/>
      <dgm:spPr/>
    </dgm:pt>
    <dgm:pt modelId="{7D3092DE-7CAE-41FD-8499-A2A5A42ADAFC}" type="pres">
      <dgm:prSet presAssocID="{D38657D6-DE9A-4BC7-AB89-0F93A091B8B6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095038-F479-4126-A100-9D8B717964D4}" type="pres">
      <dgm:prSet presAssocID="{D38657D6-DE9A-4BC7-AB89-0F93A091B8B6}" presName="hierChild4" presStyleCnt="0"/>
      <dgm:spPr/>
    </dgm:pt>
    <dgm:pt modelId="{04F59EAA-C58E-4973-8EFC-8D5F63B476B3}" type="pres">
      <dgm:prSet presAssocID="{7BEB9DFB-00E2-4895-B02D-CA0E1831E110}" presName="Name17" presStyleLbl="parChTrans1D3" presStyleIdx="1" presStyleCnt="4"/>
      <dgm:spPr/>
      <dgm:t>
        <a:bodyPr/>
        <a:lstStyle/>
        <a:p>
          <a:endParaRPr lang="ru-RU"/>
        </a:p>
      </dgm:t>
    </dgm:pt>
    <dgm:pt modelId="{B8879BD1-F769-4E63-A12B-B9AE799E71CE}" type="pres">
      <dgm:prSet presAssocID="{6D0E281A-26EE-4F87-87BC-5CB87FA8ECB8}" presName="hierRoot3" presStyleCnt="0"/>
      <dgm:spPr/>
    </dgm:pt>
    <dgm:pt modelId="{8B70EC1B-0BDE-4AF3-9DDF-1FAE9B8FC937}" type="pres">
      <dgm:prSet presAssocID="{6D0E281A-26EE-4F87-87BC-5CB87FA8ECB8}" presName="composite3" presStyleCnt="0"/>
      <dgm:spPr/>
    </dgm:pt>
    <dgm:pt modelId="{E462C71E-481D-4990-9C16-676E31BCA8CA}" type="pres">
      <dgm:prSet presAssocID="{6D0E281A-26EE-4F87-87BC-5CB87FA8ECB8}" presName="background3" presStyleLbl="node3" presStyleIdx="1" presStyleCnt="4"/>
      <dgm:spPr/>
    </dgm:pt>
    <dgm:pt modelId="{9B490E44-A762-49BC-AB9B-AA0D573479FD}" type="pres">
      <dgm:prSet presAssocID="{6D0E281A-26EE-4F87-87BC-5CB87FA8ECB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4FE75B-CA87-4AD1-A391-8BB6AB9C0CE9}" type="pres">
      <dgm:prSet presAssocID="{6D0E281A-26EE-4F87-87BC-5CB87FA8ECB8}" presName="hierChild4" presStyleCnt="0"/>
      <dgm:spPr/>
    </dgm:pt>
    <dgm:pt modelId="{604E94B3-9557-495C-BBF0-6F417EBF4E61}" type="pres">
      <dgm:prSet presAssocID="{C38FB9CA-B267-4D24-967B-E46C26C5DB61}" presName="Name10" presStyleLbl="parChTrans1D2" presStyleIdx="1" presStyleCnt="4"/>
      <dgm:spPr/>
      <dgm:t>
        <a:bodyPr/>
        <a:lstStyle/>
        <a:p>
          <a:endParaRPr lang="ru-RU"/>
        </a:p>
      </dgm:t>
    </dgm:pt>
    <dgm:pt modelId="{4451F6A6-A735-4FEB-8130-9C493227F6DC}" type="pres">
      <dgm:prSet presAssocID="{D969E829-0EDC-4B31-B399-65B58D80705B}" presName="hierRoot2" presStyleCnt="0"/>
      <dgm:spPr/>
    </dgm:pt>
    <dgm:pt modelId="{79E3C14E-B0FD-4A70-A933-B2610CF9EF49}" type="pres">
      <dgm:prSet presAssocID="{D969E829-0EDC-4B31-B399-65B58D80705B}" presName="composite2" presStyleCnt="0"/>
      <dgm:spPr/>
    </dgm:pt>
    <dgm:pt modelId="{AA4D11D0-AE66-4F97-852A-769CC0B4AE2B}" type="pres">
      <dgm:prSet presAssocID="{D969E829-0EDC-4B31-B399-65B58D80705B}" presName="background2" presStyleLbl="node2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E59A98-1272-45EC-8B13-943D0D3F869A}" type="pres">
      <dgm:prSet presAssocID="{D969E829-0EDC-4B31-B399-65B58D80705B}" presName="text2" presStyleLbl="fgAcc2" presStyleIdx="1" presStyleCnt="4" custScaleX="146809" custScaleY="1115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7F8378-9251-4251-BE2F-F939D6048524}" type="pres">
      <dgm:prSet presAssocID="{D969E829-0EDC-4B31-B399-65B58D80705B}" presName="hierChild3" presStyleCnt="0"/>
      <dgm:spPr/>
    </dgm:pt>
    <dgm:pt modelId="{F773E057-AE35-4CA4-BA2E-CC0C1848F5F7}" type="pres">
      <dgm:prSet presAssocID="{812614D2-E903-4255-A9C1-78556A283659}" presName="Name17" presStyleLbl="parChTrans1D3" presStyleIdx="2" presStyleCnt="4"/>
      <dgm:spPr/>
      <dgm:t>
        <a:bodyPr/>
        <a:lstStyle/>
        <a:p>
          <a:endParaRPr lang="ru-RU"/>
        </a:p>
      </dgm:t>
    </dgm:pt>
    <dgm:pt modelId="{D6A5FB65-804C-481F-9A1F-7E5C6FADCE48}" type="pres">
      <dgm:prSet presAssocID="{C874D08A-1AE1-4A25-842C-531711E23722}" presName="hierRoot3" presStyleCnt="0"/>
      <dgm:spPr/>
    </dgm:pt>
    <dgm:pt modelId="{F1CF9A35-803C-4BDE-A474-AFD5FFF5DFA0}" type="pres">
      <dgm:prSet presAssocID="{C874D08A-1AE1-4A25-842C-531711E23722}" presName="composite3" presStyleCnt="0"/>
      <dgm:spPr/>
    </dgm:pt>
    <dgm:pt modelId="{54AEC87E-39FF-423A-AD2E-6D457B85D7DA}" type="pres">
      <dgm:prSet presAssocID="{C874D08A-1AE1-4A25-842C-531711E23722}" presName="background3" presStyleLbl="node3" presStyleIdx="2" presStyleCnt="4"/>
      <dgm:spPr/>
    </dgm:pt>
    <dgm:pt modelId="{41DE4C5A-5D8D-4319-8237-C9074AFF7A83}" type="pres">
      <dgm:prSet presAssocID="{C874D08A-1AE1-4A25-842C-531711E23722}" presName="text3" presStyleLbl="fgAcc3" presStyleIdx="2" presStyleCnt="4" custScaleX="149797" custScaleY="884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4C7E59-3646-46C0-B27F-3FD9E63BDA57}" type="pres">
      <dgm:prSet presAssocID="{C874D08A-1AE1-4A25-842C-531711E23722}" presName="hierChild4" presStyleCnt="0"/>
      <dgm:spPr/>
    </dgm:pt>
    <dgm:pt modelId="{6A26DB75-0EAC-40E8-B382-27C89BAAAEE0}" type="pres">
      <dgm:prSet presAssocID="{BF55F9F4-F107-4E3A-B703-F003E8F31DFE}" presName="Name10" presStyleLbl="parChTrans1D2" presStyleIdx="2" presStyleCnt="4"/>
      <dgm:spPr/>
      <dgm:t>
        <a:bodyPr/>
        <a:lstStyle/>
        <a:p>
          <a:endParaRPr lang="ru-RU"/>
        </a:p>
      </dgm:t>
    </dgm:pt>
    <dgm:pt modelId="{0873268A-F60F-45CD-A367-DCA2285DF978}" type="pres">
      <dgm:prSet presAssocID="{B5FAF6C9-B162-44FF-A3D8-FE70D563F895}" presName="hierRoot2" presStyleCnt="0"/>
      <dgm:spPr/>
    </dgm:pt>
    <dgm:pt modelId="{AE6FA704-31D9-4D1B-90A2-FD219F38B51D}" type="pres">
      <dgm:prSet presAssocID="{B5FAF6C9-B162-44FF-A3D8-FE70D563F895}" presName="composite2" presStyleCnt="0"/>
      <dgm:spPr/>
    </dgm:pt>
    <dgm:pt modelId="{D0026CA3-76EE-4F73-B55B-15C45526E0D0}" type="pres">
      <dgm:prSet presAssocID="{B5FAF6C9-B162-44FF-A3D8-FE70D563F895}" presName="background2" presStyleLbl="node2" presStyleIdx="2" presStyleCnt="4"/>
      <dgm:spPr/>
    </dgm:pt>
    <dgm:pt modelId="{40131E87-19BF-4298-8017-0B983B895C61}" type="pres">
      <dgm:prSet presAssocID="{B5FAF6C9-B162-44FF-A3D8-FE70D563F895}" presName="text2" presStyleLbl="fgAcc2" presStyleIdx="2" presStyleCnt="4" custScaleX="117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1463EC-67F0-47F0-915E-3FD8948E3782}" type="pres">
      <dgm:prSet presAssocID="{B5FAF6C9-B162-44FF-A3D8-FE70D563F895}" presName="hierChild3" presStyleCnt="0"/>
      <dgm:spPr/>
    </dgm:pt>
    <dgm:pt modelId="{6821B701-4227-4C14-BF80-F0F68B888EB7}" type="pres">
      <dgm:prSet presAssocID="{7B4E7358-C6F2-4D02-8679-EB737FD5DBBF}" presName="Name17" presStyleLbl="parChTrans1D3" presStyleIdx="3" presStyleCnt="4"/>
      <dgm:spPr/>
      <dgm:t>
        <a:bodyPr/>
        <a:lstStyle/>
        <a:p>
          <a:endParaRPr lang="ru-RU"/>
        </a:p>
      </dgm:t>
    </dgm:pt>
    <dgm:pt modelId="{B6CE9A93-0142-4AAA-8B9A-39C7D35C7F53}" type="pres">
      <dgm:prSet presAssocID="{4C1A4E34-3680-4042-9148-C2A5691F9988}" presName="hierRoot3" presStyleCnt="0"/>
      <dgm:spPr/>
    </dgm:pt>
    <dgm:pt modelId="{734FEE56-C6D7-42E4-B8D0-D9AB3AF460A9}" type="pres">
      <dgm:prSet presAssocID="{4C1A4E34-3680-4042-9148-C2A5691F9988}" presName="composite3" presStyleCnt="0"/>
      <dgm:spPr/>
    </dgm:pt>
    <dgm:pt modelId="{FBE17326-608F-410D-A4DF-0DE3F2BB830C}" type="pres">
      <dgm:prSet presAssocID="{4C1A4E34-3680-4042-9148-C2A5691F9988}" presName="background3" presStyleLbl="node3" presStyleIdx="3" presStyleCnt="4"/>
      <dgm:spPr/>
    </dgm:pt>
    <dgm:pt modelId="{2B196185-E655-44D3-B7FA-9E5D137D7694}" type="pres">
      <dgm:prSet presAssocID="{4C1A4E34-3680-4042-9148-C2A5691F9988}" presName="text3" presStyleLbl="fgAcc3" presStyleIdx="3" presStyleCnt="4" custScaleX="115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F32063-9440-49B5-A882-669954A90A1F}" type="pres">
      <dgm:prSet presAssocID="{4C1A4E34-3680-4042-9148-C2A5691F9988}" presName="hierChild4" presStyleCnt="0"/>
      <dgm:spPr/>
    </dgm:pt>
    <dgm:pt modelId="{3F84AFC8-658D-4A9D-88B0-D78A25D64627}" type="pres">
      <dgm:prSet presAssocID="{E1393211-8B4B-4251-B332-5252D7830DDA}" presName="Name10" presStyleLbl="parChTrans1D2" presStyleIdx="3" presStyleCnt="4"/>
      <dgm:spPr/>
      <dgm:t>
        <a:bodyPr/>
        <a:lstStyle/>
        <a:p>
          <a:endParaRPr lang="ru-RU"/>
        </a:p>
      </dgm:t>
    </dgm:pt>
    <dgm:pt modelId="{7D151FE0-F320-470D-95E8-4E8627DA8A6A}" type="pres">
      <dgm:prSet presAssocID="{0AC4C625-01BE-4D0C-ABD8-878599B04844}" presName="hierRoot2" presStyleCnt="0"/>
      <dgm:spPr/>
    </dgm:pt>
    <dgm:pt modelId="{D79D536F-F949-4FDF-B5CF-E5536BFD30CA}" type="pres">
      <dgm:prSet presAssocID="{0AC4C625-01BE-4D0C-ABD8-878599B04844}" presName="composite2" presStyleCnt="0"/>
      <dgm:spPr/>
    </dgm:pt>
    <dgm:pt modelId="{BF5ECDBB-A79F-44DF-8814-142E3998F46A}" type="pres">
      <dgm:prSet presAssocID="{0AC4C625-01BE-4D0C-ABD8-878599B04844}" presName="background2" presStyleLbl="node2" presStyleIdx="3" presStyleCnt="4"/>
      <dgm:spPr/>
    </dgm:pt>
    <dgm:pt modelId="{15E90E8B-74A5-4055-A529-89A2C082F2BD}" type="pres">
      <dgm:prSet presAssocID="{0AC4C625-01BE-4D0C-ABD8-878599B04844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737617-4655-4383-A50C-4DBD0CB886CF}" type="pres">
      <dgm:prSet presAssocID="{0AC4C625-01BE-4D0C-ABD8-878599B04844}" presName="hierChild3" presStyleCnt="0"/>
      <dgm:spPr/>
    </dgm:pt>
  </dgm:ptLst>
  <dgm:cxnLst>
    <dgm:cxn modelId="{94F800AD-0CC2-4955-8259-A4462B199BF9}" srcId="{C86FDFD7-18DB-441F-9AF6-8574DA26E2B0}" destId="{6D0E281A-26EE-4F87-87BC-5CB87FA8ECB8}" srcOrd="1" destOrd="0" parTransId="{7BEB9DFB-00E2-4895-B02D-CA0E1831E110}" sibTransId="{E5EAA4CF-A11E-4748-B677-F564C26EA777}"/>
    <dgm:cxn modelId="{67F09829-CEA4-4B42-9CED-13E3EDCD04EC}" type="presOf" srcId="{7BEB9DFB-00E2-4895-B02D-CA0E1831E110}" destId="{04F59EAA-C58E-4973-8EFC-8D5F63B476B3}" srcOrd="0" destOrd="0" presId="urn:microsoft.com/office/officeart/2005/8/layout/hierarchy1"/>
    <dgm:cxn modelId="{9F609C5A-E7F4-488B-874D-579CA1FD0789}" type="presOf" srcId="{E0063797-00CF-4AC7-AF14-54CA00ACE8FB}" destId="{91EA08A9-2042-4045-9952-58F038CAB1EE}" srcOrd="0" destOrd="0" presId="urn:microsoft.com/office/officeart/2005/8/layout/hierarchy1"/>
    <dgm:cxn modelId="{5500A6DD-74DD-4771-90AF-0BFEE4BE08C8}" type="presOf" srcId="{4C1A4E34-3680-4042-9148-C2A5691F9988}" destId="{2B196185-E655-44D3-B7FA-9E5D137D7694}" srcOrd="0" destOrd="0" presId="urn:microsoft.com/office/officeart/2005/8/layout/hierarchy1"/>
    <dgm:cxn modelId="{BD051EF3-F1A4-466A-8EA0-E16497BADEC9}" srcId="{11AFA74F-FB23-4FEA-AA97-5E124D9E8341}" destId="{0AC4C625-01BE-4D0C-ABD8-878599B04844}" srcOrd="3" destOrd="0" parTransId="{E1393211-8B4B-4251-B332-5252D7830DDA}" sibTransId="{89B9B282-92F2-4180-A8B3-B6A29D9DE84A}"/>
    <dgm:cxn modelId="{AD59719C-0D4A-4BE4-89ED-2C0CB30D8FDB}" srcId="{11AFA74F-FB23-4FEA-AA97-5E124D9E8341}" destId="{C86FDFD7-18DB-441F-9AF6-8574DA26E2B0}" srcOrd="0" destOrd="0" parTransId="{C7AB2E1C-242D-4E15-87E3-DFB773A33A7C}" sibTransId="{5BF18237-D47D-435F-A263-D4322FC49F8F}"/>
    <dgm:cxn modelId="{54323B84-D948-4C0A-8695-AC31FB96E6E3}" type="presOf" srcId="{BF55F9F4-F107-4E3A-B703-F003E8F31DFE}" destId="{6A26DB75-0EAC-40E8-B382-27C89BAAAEE0}" srcOrd="0" destOrd="0" presId="urn:microsoft.com/office/officeart/2005/8/layout/hierarchy1"/>
    <dgm:cxn modelId="{0880B97A-9050-4FFC-93A7-8E962E51E51D}" type="presOf" srcId="{D38657D6-DE9A-4BC7-AB89-0F93A091B8B6}" destId="{7D3092DE-7CAE-41FD-8499-A2A5A42ADAFC}" srcOrd="0" destOrd="0" presId="urn:microsoft.com/office/officeart/2005/8/layout/hierarchy1"/>
    <dgm:cxn modelId="{FB4A5260-F07A-4C94-8FED-D59E4D567A0F}" srcId="{B5FAF6C9-B162-44FF-A3D8-FE70D563F895}" destId="{4C1A4E34-3680-4042-9148-C2A5691F9988}" srcOrd="0" destOrd="0" parTransId="{7B4E7358-C6F2-4D02-8679-EB737FD5DBBF}" sibTransId="{B5628F31-1F4B-4C5C-ADDD-EFAC64C26859}"/>
    <dgm:cxn modelId="{A6CD8BC5-D728-4031-B8C2-F56074B4FA4E}" type="presOf" srcId="{11AFA74F-FB23-4FEA-AA97-5E124D9E8341}" destId="{18FFB6DF-BE86-45A4-BE6E-90422214653A}" srcOrd="0" destOrd="0" presId="urn:microsoft.com/office/officeart/2005/8/layout/hierarchy1"/>
    <dgm:cxn modelId="{9F789074-52B5-4658-87C5-7D1E275A06EF}" type="presOf" srcId="{0AC4C625-01BE-4D0C-ABD8-878599B04844}" destId="{15E90E8B-74A5-4055-A529-89A2C082F2BD}" srcOrd="0" destOrd="0" presId="urn:microsoft.com/office/officeart/2005/8/layout/hierarchy1"/>
    <dgm:cxn modelId="{20709D0E-30B3-47AB-A6CE-04AE0D2C07D5}" type="presOf" srcId="{C38FB9CA-B267-4D24-967B-E46C26C5DB61}" destId="{604E94B3-9557-495C-BBF0-6F417EBF4E61}" srcOrd="0" destOrd="0" presId="urn:microsoft.com/office/officeart/2005/8/layout/hierarchy1"/>
    <dgm:cxn modelId="{70632547-1E79-4C1B-86AB-4EA28B4AE8F0}" type="presOf" srcId="{7B4E7358-C6F2-4D02-8679-EB737FD5DBBF}" destId="{6821B701-4227-4C14-BF80-F0F68B888EB7}" srcOrd="0" destOrd="0" presId="urn:microsoft.com/office/officeart/2005/8/layout/hierarchy1"/>
    <dgm:cxn modelId="{EDB5546E-10A0-4EF9-BB9E-3DCB80BA56AE}" type="presOf" srcId="{C874D08A-1AE1-4A25-842C-531711E23722}" destId="{41DE4C5A-5D8D-4319-8237-C9074AFF7A83}" srcOrd="0" destOrd="0" presId="urn:microsoft.com/office/officeart/2005/8/layout/hierarchy1"/>
    <dgm:cxn modelId="{F3D034D7-5313-4D18-A417-C6020BD6E367}" type="presOf" srcId="{E1393211-8B4B-4251-B332-5252D7830DDA}" destId="{3F84AFC8-658D-4A9D-88B0-D78A25D64627}" srcOrd="0" destOrd="0" presId="urn:microsoft.com/office/officeart/2005/8/layout/hierarchy1"/>
    <dgm:cxn modelId="{4B055C74-AB43-476A-A313-B86C528B6195}" type="presOf" srcId="{D969E829-0EDC-4B31-B399-65B58D80705B}" destId="{36E59A98-1272-45EC-8B13-943D0D3F869A}" srcOrd="0" destOrd="0" presId="urn:microsoft.com/office/officeart/2005/8/layout/hierarchy1"/>
    <dgm:cxn modelId="{6AD3CADE-B819-48AE-ABC7-B3A2F91805AC}" type="presOf" srcId="{B5FAF6C9-B162-44FF-A3D8-FE70D563F895}" destId="{40131E87-19BF-4298-8017-0B983B895C61}" srcOrd="0" destOrd="0" presId="urn:microsoft.com/office/officeart/2005/8/layout/hierarchy1"/>
    <dgm:cxn modelId="{2AF5FCF1-6DB9-48BC-9561-739C2FF855A6}" srcId="{D969E829-0EDC-4B31-B399-65B58D80705B}" destId="{C874D08A-1AE1-4A25-842C-531711E23722}" srcOrd="0" destOrd="0" parTransId="{812614D2-E903-4255-A9C1-78556A283659}" sibTransId="{EB0CD0B4-B077-4F2C-AF2F-829072F709E8}"/>
    <dgm:cxn modelId="{EC2A750E-53A9-404B-BB06-063C9994CDCF}" srcId="{11AFA74F-FB23-4FEA-AA97-5E124D9E8341}" destId="{D969E829-0EDC-4B31-B399-65B58D80705B}" srcOrd="1" destOrd="0" parTransId="{C38FB9CA-B267-4D24-967B-E46C26C5DB61}" sibTransId="{9653ADEC-15B9-40C5-A0F2-F26240A3EC5E}"/>
    <dgm:cxn modelId="{06C37EC4-D8C6-4F60-AD1E-B25757AEA637}" type="presOf" srcId="{C86FDFD7-18DB-441F-9AF6-8574DA26E2B0}" destId="{DC13623B-9B03-4495-8EA2-BD416471E393}" srcOrd="0" destOrd="0" presId="urn:microsoft.com/office/officeart/2005/8/layout/hierarchy1"/>
    <dgm:cxn modelId="{069B5166-B0C5-474F-B14E-A49E44191D44}" type="presOf" srcId="{812614D2-E903-4255-A9C1-78556A283659}" destId="{F773E057-AE35-4CA4-BA2E-CC0C1848F5F7}" srcOrd="0" destOrd="0" presId="urn:microsoft.com/office/officeart/2005/8/layout/hierarchy1"/>
    <dgm:cxn modelId="{F98B0D37-AB77-40E3-8913-CA3B7932A152}" srcId="{C86FDFD7-18DB-441F-9AF6-8574DA26E2B0}" destId="{D38657D6-DE9A-4BC7-AB89-0F93A091B8B6}" srcOrd="0" destOrd="0" parTransId="{E0063797-00CF-4AC7-AF14-54CA00ACE8FB}" sibTransId="{7A968808-A3C9-4C02-9E65-B8DE706F6059}"/>
    <dgm:cxn modelId="{260E2914-02D8-4115-9503-B4B8FC077F6F}" type="presOf" srcId="{4846B987-0DA8-47AB-A8EF-5A8A233502ED}" destId="{0108B35B-3684-4FF9-8551-8DFC196BA9B0}" srcOrd="0" destOrd="0" presId="urn:microsoft.com/office/officeart/2005/8/layout/hierarchy1"/>
    <dgm:cxn modelId="{B9B61138-DB80-4FC5-8E6F-0AE11F355EBE}" type="presOf" srcId="{6D0E281A-26EE-4F87-87BC-5CB87FA8ECB8}" destId="{9B490E44-A762-49BC-AB9B-AA0D573479FD}" srcOrd="0" destOrd="0" presId="urn:microsoft.com/office/officeart/2005/8/layout/hierarchy1"/>
    <dgm:cxn modelId="{C11D6399-AFD3-4303-A4B6-964509547557}" type="presOf" srcId="{C7AB2E1C-242D-4E15-87E3-DFB773A33A7C}" destId="{21AE661E-01A2-4572-8FBA-4D46206DB117}" srcOrd="0" destOrd="0" presId="urn:microsoft.com/office/officeart/2005/8/layout/hierarchy1"/>
    <dgm:cxn modelId="{F6F231C7-0E7A-44E1-AB1A-1EFC2C1576EE}" srcId="{11AFA74F-FB23-4FEA-AA97-5E124D9E8341}" destId="{B5FAF6C9-B162-44FF-A3D8-FE70D563F895}" srcOrd="2" destOrd="0" parTransId="{BF55F9F4-F107-4E3A-B703-F003E8F31DFE}" sibTransId="{33CC82CF-1854-4A76-A189-B8DB399F996A}"/>
    <dgm:cxn modelId="{E5DFA2BE-B710-4AE7-92A7-F26FBE0E616D}" srcId="{4846B987-0DA8-47AB-A8EF-5A8A233502ED}" destId="{11AFA74F-FB23-4FEA-AA97-5E124D9E8341}" srcOrd="0" destOrd="0" parTransId="{ABFB36BC-2109-41B1-AD0F-05437B3B5E42}" sibTransId="{5E395880-071E-45BB-9D56-74CC731BD04B}"/>
    <dgm:cxn modelId="{B39DEB68-AFC8-4D55-84E5-9D58D81D7929}" type="presParOf" srcId="{0108B35B-3684-4FF9-8551-8DFC196BA9B0}" destId="{30A577EF-CE1C-45B1-BCB8-192E6B39853D}" srcOrd="0" destOrd="0" presId="urn:microsoft.com/office/officeart/2005/8/layout/hierarchy1"/>
    <dgm:cxn modelId="{666B9864-D66A-4DB5-A420-A62D4F2D69CD}" type="presParOf" srcId="{30A577EF-CE1C-45B1-BCB8-192E6B39853D}" destId="{C8C3EF66-21C4-465B-A4BF-4737B9957DD9}" srcOrd="0" destOrd="0" presId="urn:microsoft.com/office/officeart/2005/8/layout/hierarchy1"/>
    <dgm:cxn modelId="{B04FF479-B3B8-48E8-ACF2-2C1F2C6468EA}" type="presParOf" srcId="{C8C3EF66-21C4-465B-A4BF-4737B9957DD9}" destId="{75ED72F2-E3E5-48AD-BEB3-22D69DBA8E7F}" srcOrd="0" destOrd="0" presId="urn:microsoft.com/office/officeart/2005/8/layout/hierarchy1"/>
    <dgm:cxn modelId="{751513E3-B216-4628-A50E-B22220144A61}" type="presParOf" srcId="{C8C3EF66-21C4-465B-A4BF-4737B9957DD9}" destId="{18FFB6DF-BE86-45A4-BE6E-90422214653A}" srcOrd="1" destOrd="0" presId="urn:microsoft.com/office/officeart/2005/8/layout/hierarchy1"/>
    <dgm:cxn modelId="{610980AF-1DD9-4741-8FBD-087067D46EBB}" type="presParOf" srcId="{30A577EF-CE1C-45B1-BCB8-192E6B39853D}" destId="{F7C79FB6-D94F-4C42-9417-D5E1E075ECB8}" srcOrd="1" destOrd="0" presId="urn:microsoft.com/office/officeart/2005/8/layout/hierarchy1"/>
    <dgm:cxn modelId="{4E5F3467-2460-4668-BB11-F38CA885C138}" type="presParOf" srcId="{F7C79FB6-D94F-4C42-9417-D5E1E075ECB8}" destId="{21AE661E-01A2-4572-8FBA-4D46206DB117}" srcOrd="0" destOrd="0" presId="urn:microsoft.com/office/officeart/2005/8/layout/hierarchy1"/>
    <dgm:cxn modelId="{633CDB70-589F-4BD8-90A1-67BD7FF8C1DF}" type="presParOf" srcId="{F7C79FB6-D94F-4C42-9417-D5E1E075ECB8}" destId="{AAFEE43C-433C-43E3-9CE6-D8F9FE920CB8}" srcOrd="1" destOrd="0" presId="urn:microsoft.com/office/officeart/2005/8/layout/hierarchy1"/>
    <dgm:cxn modelId="{0ECF983D-1BE3-47AB-A9CD-ECEE39A922F2}" type="presParOf" srcId="{AAFEE43C-433C-43E3-9CE6-D8F9FE920CB8}" destId="{725169CA-CE4E-4EBD-BA00-8FF0F0E517C7}" srcOrd="0" destOrd="0" presId="urn:microsoft.com/office/officeart/2005/8/layout/hierarchy1"/>
    <dgm:cxn modelId="{D686F4E4-8884-45F6-895B-AE68E3DEB5C6}" type="presParOf" srcId="{725169CA-CE4E-4EBD-BA00-8FF0F0E517C7}" destId="{7DF36A5B-63E5-469C-939C-8F8F606FDDD7}" srcOrd="0" destOrd="0" presId="urn:microsoft.com/office/officeart/2005/8/layout/hierarchy1"/>
    <dgm:cxn modelId="{BB518633-D264-4FDC-A211-B9A349298C0B}" type="presParOf" srcId="{725169CA-CE4E-4EBD-BA00-8FF0F0E517C7}" destId="{DC13623B-9B03-4495-8EA2-BD416471E393}" srcOrd="1" destOrd="0" presId="urn:microsoft.com/office/officeart/2005/8/layout/hierarchy1"/>
    <dgm:cxn modelId="{B7474034-FAB5-4041-8DCE-275C9F6A4272}" type="presParOf" srcId="{AAFEE43C-433C-43E3-9CE6-D8F9FE920CB8}" destId="{7DB2A249-AB2B-4F02-8BD4-22A8E46C3065}" srcOrd="1" destOrd="0" presId="urn:microsoft.com/office/officeart/2005/8/layout/hierarchy1"/>
    <dgm:cxn modelId="{2CF2B65D-DFCA-4ED5-8113-480D4B841F46}" type="presParOf" srcId="{7DB2A249-AB2B-4F02-8BD4-22A8E46C3065}" destId="{91EA08A9-2042-4045-9952-58F038CAB1EE}" srcOrd="0" destOrd="0" presId="urn:microsoft.com/office/officeart/2005/8/layout/hierarchy1"/>
    <dgm:cxn modelId="{305FD918-8DC3-441F-8467-28EE3A502B87}" type="presParOf" srcId="{7DB2A249-AB2B-4F02-8BD4-22A8E46C3065}" destId="{2226CF40-9F95-4D56-9475-B51B9A7212E7}" srcOrd="1" destOrd="0" presId="urn:microsoft.com/office/officeart/2005/8/layout/hierarchy1"/>
    <dgm:cxn modelId="{798418C4-763B-4366-8B1E-CB1A0A452284}" type="presParOf" srcId="{2226CF40-9F95-4D56-9475-B51B9A7212E7}" destId="{4F108693-4481-4A0B-BE37-2C5C807C9DE7}" srcOrd="0" destOrd="0" presId="urn:microsoft.com/office/officeart/2005/8/layout/hierarchy1"/>
    <dgm:cxn modelId="{5CB67464-8C34-4D63-83D3-720AF0E0E956}" type="presParOf" srcId="{4F108693-4481-4A0B-BE37-2C5C807C9DE7}" destId="{BE12623E-558C-4BFA-92B2-0413BF28793F}" srcOrd="0" destOrd="0" presId="urn:microsoft.com/office/officeart/2005/8/layout/hierarchy1"/>
    <dgm:cxn modelId="{7A36A08F-EFC9-4ACA-9164-77013F30166F}" type="presParOf" srcId="{4F108693-4481-4A0B-BE37-2C5C807C9DE7}" destId="{7D3092DE-7CAE-41FD-8499-A2A5A42ADAFC}" srcOrd="1" destOrd="0" presId="urn:microsoft.com/office/officeart/2005/8/layout/hierarchy1"/>
    <dgm:cxn modelId="{C5088608-3B96-403A-B581-A31DAE666961}" type="presParOf" srcId="{2226CF40-9F95-4D56-9475-B51B9A7212E7}" destId="{92095038-F479-4126-A100-9D8B717964D4}" srcOrd="1" destOrd="0" presId="urn:microsoft.com/office/officeart/2005/8/layout/hierarchy1"/>
    <dgm:cxn modelId="{9FBB3654-44FB-4514-A3DD-DF7D61262BE5}" type="presParOf" srcId="{7DB2A249-AB2B-4F02-8BD4-22A8E46C3065}" destId="{04F59EAA-C58E-4973-8EFC-8D5F63B476B3}" srcOrd="2" destOrd="0" presId="urn:microsoft.com/office/officeart/2005/8/layout/hierarchy1"/>
    <dgm:cxn modelId="{603BD6CC-F503-4CC8-9399-C88274C5CCD6}" type="presParOf" srcId="{7DB2A249-AB2B-4F02-8BD4-22A8E46C3065}" destId="{B8879BD1-F769-4E63-A12B-B9AE799E71CE}" srcOrd="3" destOrd="0" presId="urn:microsoft.com/office/officeart/2005/8/layout/hierarchy1"/>
    <dgm:cxn modelId="{CE60B87E-5D4B-4EBF-A6F8-77C0343B3DEF}" type="presParOf" srcId="{B8879BD1-F769-4E63-A12B-B9AE799E71CE}" destId="{8B70EC1B-0BDE-4AF3-9DDF-1FAE9B8FC937}" srcOrd="0" destOrd="0" presId="urn:microsoft.com/office/officeart/2005/8/layout/hierarchy1"/>
    <dgm:cxn modelId="{4E2C1750-FC5A-49F2-8509-62BD25950FF0}" type="presParOf" srcId="{8B70EC1B-0BDE-4AF3-9DDF-1FAE9B8FC937}" destId="{E462C71E-481D-4990-9C16-676E31BCA8CA}" srcOrd="0" destOrd="0" presId="urn:microsoft.com/office/officeart/2005/8/layout/hierarchy1"/>
    <dgm:cxn modelId="{A636D840-8203-4A3F-B26E-052E02BFC58D}" type="presParOf" srcId="{8B70EC1B-0BDE-4AF3-9DDF-1FAE9B8FC937}" destId="{9B490E44-A762-49BC-AB9B-AA0D573479FD}" srcOrd="1" destOrd="0" presId="urn:microsoft.com/office/officeart/2005/8/layout/hierarchy1"/>
    <dgm:cxn modelId="{89C885DA-5D97-468B-A166-D69476E54A1C}" type="presParOf" srcId="{B8879BD1-F769-4E63-A12B-B9AE799E71CE}" destId="{504FE75B-CA87-4AD1-A391-8BB6AB9C0CE9}" srcOrd="1" destOrd="0" presId="urn:microsoft.com/office/officeart/2005/8/layout/hierarchy1"/>
    <dgm:cxn modelId="{DC365507-12A7-4185-8E56-EF20F38432A8}" type="presParOf" srcId="{F7C79FB6-D94F-4C42-9417-D5E1E075ECB8}" destId="{604E94B3-9557-495C-BBF0-6F417EBF4E61}" srcOrd="2" destOrd="0" presId="urn:microsoft.com/office/officeart/2005/8/layout/hierarchy1"/>
    <dgm:cxn modelId="{408994BC-5751-4E08-9813-962E16133479}" type="presParOf" srcId="{F7C79FB6-D94F-4C42-9417-D5E1E075ECB8}" destId="{4451F6A6-A735-4FEB-8130-9C493227F6DC}" srcOrd="3" destOrd="0" presId="urn:microsoft.com/office/officeart/2005/8/layout/hierarchy1"/>
    <dgm:cxn modelId="{0E768065-8167-4DF4-BC3D-994F6FBA22A9}" type="presParOf" srcId="{4451F6A6-A735-4FEB-8130-9C493227F6DC}" destId="{79E3C14E-B0FD-4A70-A933-B2610CF9EF49}" srcOrd="0" destOrd="0" presId="urn:microsoft.com/office/officeart/2005/8/layout/hierarchy1"/>
    <dgm:cxn modelId="{29EDC42B-C368-40C9-8A5D-12DFDE9EF3FA}" type="presParOf" srcId="{79E3C14E-B0FD-4A70-A933-B2610CF9EF49}" destId="{AA4D11D0-AE66-4F97-852A-769CC0B4AE2B}" srcOrd="0" destOrd="0" presId="urn:microsoft.com/office/officeart/2005/8/layout/hierarchy1"/>
    <dgm:cxn modelId="{41B36670-FE6E-4C7E-891A-041C5699F367}" type="presParOf" srcId="{79E3C14E-B0FD-4A70-A933-B2610CF9EF49}" destId="{36E59A98-1272-45EC-8B13-943D0D3F869A}" srcOrd="1" destOrd="0" presId="urn:microsoft.com/office/officeart/2005/8/layout/hierarchy1"/>
    <dgm:cxn modelId="{1C55E411-47D4-41AF-91DA-5B780B962793}" type="presParOf" srcId="{4451F6A6-A735-4FEB-8130-9C493227F6DC}" destId="{FF7F8378-9251-4251-BE2F-F939D6048524}" srcOrd="1" destOrd="0" presId="urn:microsoft.com/office/officeart/2005/8/layout/hierarchy1"/>
    <dgm:cxn modelId="{E1D45850-3652-424E-8C8B-E40B2DAFA8D3}" type="presParOf" srcId="{FF7F8378-9251-4251-BE2F-F939D6048524}" destId="{F773E057-AE35-4CA4-BA2E-CC0C1848F5F7}" srcOrd="0" destOrd="0" presId="urn:microsoft.com/office/officeart/2005/8/layout/hierarchy1"/>
    <dgm:cxn modelId="{E331A072-A97E-4599-84AE-6EA61F417EB7}" type="presParOf" srcId="{FF7F8378-9251-4251-BE2F-F939D6048524}" destId="{D6A5FB65-804C-481F-9A1F-7E5C6FADCE48}" srcOrd="1" destOrd="0" presId="urn:microsoft.com/office/officeart/2005/8/layout/hierarchy1"/>
    <dgm:cxn modelId="{96A16219-B584-40F8-8433-0303B89EA293}" type="presParOf" srcId="{D6A5FB65-804C-481F-9A1F-7E5C6FADCE48}" destId="{F1CF9A35-803C-4BDE-A474-AFD5FFF5DFA0}" srcOrd="0" destOrd="0" presId="urn:microsoft.com/office/officeart/2005/8/layout/hierarchy1"/>
    <dgm:cxn modelId="{1C1F4207-0A97-45CA-A270-F39CB061DC6C}" type="presParOf" srcId="{F1CF9A35-803C-4BDE-A474-AFD5FFF5DFA0}" destId="{54AEC87E-39FF-423A-AD2E-6D457B85D7DA}" srcOrd="0" destOrd="0" presId="urn:microsoft.com/office/officeart/2005/8/layout/hierarchy1"/>
    <dgm:cxn modelId="{9BB47DF8-2A9B-4E75-BD65-0DF4CFBE8117}" type="presParOf" srcId="{F1CF9A35-803C-4BDE-A474-AFD5FFF5DFA0}" destId="{41DE4C5A-5D8D-4319-8237-C9074AFF7A83}" srcOrd="1" destOrd="0" presId="urn:microsoft.com/office/officeart/2005/8/layout/hierarchy1"/>
    <dgm:cxn modelId="{C5201B83-A04B-4C39-8BEF-48284CD87CF9}" type="presParOf" srcId="{D6A5FB65-804C-481F-9A1F-7E5C6FADCE48}" destId="{704C7E59-3646-46C0-B27F-3FD9E63BDA57}" srcOrd="1" destOrd="0" presId="urn:microsoft.com/office/officeart/2005/8/layout/hierarchy1"/>
    <dgm:cxn modelId="{EDC44494-F0A5-4A02-974E-CAC487D0F8C9}" type="presParOf" srcId="{F7C79FB6-D94F-4C42-9417-D5E1E075ECB8}" destId="{6A26DB75-0EAC-40E8-B382-27C89BAAAEE0}" srcOrd="4" destOrd="0" presId="urn:microsoft.com/office/officeart/2005/8/layout/hierarchy1"/>
    <dgm:cxn modelId="{1CEA7B31-BEB5-4854-9E66-2130D318A2A0}" type="presParOf" srcId="{F7C79FB6-D94F-4C42-9417-D5E1E075ECB8}" destId="{0873268A-F60F-45CD-A367-DCA2285DF978}" srcOrd="5" destOrd="0" presId="urn:microsoft.com/office/officeart/2005/8/layout/hierarchy1"/>
    <dgm:cxn modelId="{03BB2C0A-937A-4453-BC38-336FBA5789E7}" type="presParOf" srcId="{0873268A-F60F-45CD-A367-DCA2285DF978}" destId="{AE6FA704-31D9-4D1B-90A2-FD219F38B51D}" srcOrd="0" destOrd="0" presId="urn:microsoft.com/office/officeart/2005/8/layout/hierarchy1"/>
    <dgm:cxn modelId="{485C41D3-23A1-46DA-9F16-A6A893A0E611}" type="presParOf" srcId="{AE6FA704-31D9-4D1B-90A2-FD219F38B51D}" destId="{D0026CA3-76EE-4F73-B55B-15C45526E0D0}" srcOrd="0" destOrd="0" presId="urn:microsoft.com/office/officeart/2005/8/layout/hierarchy1"/>
    <dgm:cxn modelId="{531A6D61-33F9-41EE-B63D-79D74DDBC149}" type="presParOf" srcId="{AE6FA704-31D9-4D1B-90A2-FD219F38B51D}" destId="{40131E87-19BF-4298-8017-0B983B895C61}" srcOrd="1" destOrd="0" presId="urn:microsoft.com/office/officeart/2005/8/layout/hierarchy1"/>
    <dgm:cxn modelId="{98D48E8C-CC5E-4C56-8AFD-039BE2CEC444}" type="presParOf" srcId="{0873268A-F60F-45CD-A367-DCA2285DF978}" destId="{A51463EC-67F0-47F0-915E-3FD8948E3782}" srcOrd="1" destOrd="0" presId="urn:microsoft.com/office/officeart/2005/8/layout/hierarchy1"/>
    <dgm:cxn modelId="{7CB1C15C-30CE-4EA8-B10F-D576955E7ACA}" type="presParOf" srcId="{A51463EC-67F0-47F0-915E-3FD8948E3782}" destId="{6821B701-4227-4C14-BF80-F0F68B888EB7}" srcOrd="0" destOrd="0" presId="urn:microsoft.com/office/officeart/2005/8/layout/hierarchy1"/>
    <dgm:cxn modelId="{3975269A-6767-4CEB-A73C-F1ECC036FF13}" type="presParOf" srcId="{A51463EC-67F0-47F0-915E-3FD8948E3782}" destId="{B6CE9A93-0142-4AAA-8B9A-39C7D35C7F53}" srcOrd="1" destOrd="0" presId="urn:microsoft.com/office/officeart/2005/8/layout/hierarchy1"/>
    <dgm:cxn modelId="{F146C8E9-F15D-406E-8642-160BC4AB7BDF}" type="presParOf" srcId="{B6CE9A93-0142-4AAA-8B9A-39C7D35C7F53}" destId="{734FEE56-C6D7-42E4-B8D0-D9AB3AF460A9}" srcOrd="0" destOrd="0" presId="urn:microsoft.com/office/officeart/2005/8/layout/hierarchy1"/>
    <dgm:cxn modelId="{0508E68C-39B5-475B-9765-4EE7171D8841}" type="presParOf" srcId="{734FEE56-C6D7-42E4-B8D0-D9AB3AF460A9}" destId="{FBE17326-608F-410D-A4DF-0DE3F2BB830C}" srcOrd="0" destOrd="0" presId="urn:microsoft.com/office/officeart/2005/8/layout/hierarchy1"/>
    <dgm:cxn modelId="{E6492745-102F-4BD6-8EEC-1BDC07574D9B}" type="presParOf" srcId="{734FEE56-C6D7-42E4-B8D0-D9AB3AF460A9}" destId="{2B196185-E655-44D3-B7FA-9E5D137D7694}" srcOrd="1" destOrd="0" presId="urn:microsoft.com/office/officeart/2005/8/layout/hierarchy1"/>
    <dgm:cxn modelId="{4D38F771-5D87-4A1F-A047-BF1FF6C6CF07}" type="presParOf" srcId="{B6CE9A93-0142-4AAA-8B9A-39C7D35C7F53}" destId="{B4F32063-9440-49B5-A882-669954A90A1F}" srcOrd="1" destOrd="0" presId="urn:microsoft.com/office/officeart/2005/8/layout/hierarchy1"/>
    <dgm:cxn modelId="{8DE9349A-6E7F-42B0-A532-3DD43868085A}" type="presParOf" srcId="{F7C79FB6-D94F-4C42-9417-D5E1E075ECB8}" destId="{3F84AFC8-658D-4A9D-88B0-D78A25D64627}" srcOrd="6" destOrd="0" presId="urn:microsoft.com/office/officeart/2005/8/layout/hierarchy1"/>
    <dgm:cxn modelId="{AE50A4A9-E106-45A3-BD98-82DF583CFF10}" type="presParOf" srcId="{F7C79FB6-D94F-4C42-9417-D5E1E075ECB8}" destId="{7D151FE0-F320-470D-95E8-4E8627DA8A6A}" srcOrd="7" destOrd="0" presId="urn:microsoft.com/office/officeart/2005/8/layout/hierarchy1"/>
    <dgm:cxn modelId="{2DEC2BBC-F5FE-4B3E-AD24-AECFAA7A6FBC}" type="presParOf" srcId="{7D151FE0-F320-470D-95E8-4E8627DA8A6A}" destId="{D79D536F-F949-4FDF-B5CF-E5536BFD30CA}" srcOrd="0" destOrd="0" presId="urn:microsoft.com/office/officeart/2005/8/layout/hierarchy1"/>
    <dgm:cxn modelId="{486A0417-8794-45EB-BB64-20186B1024E8}" type="presParOf" srcId="{D79D536F-F949-4FDF-B5CF-E5536BFD30CA}" destId="{BF5ECDBB-A79F-44DF-8814-142E3998F46A}" srcOrd="0" destOrd="0" presId="urn:microsoft.com/office/officeart/2005/8/layout/hierarchy1"/>
    <dgm:cxn modelId="{C50ED804-99E5-408F-8A1F-3423C7AB9F0C}" type="presParOf" srcId="{D79D536F-F949-4FDF-B5CF-E5536BFD30CA}" destId="{15E90E8B-74A5-4055-A529-89A2C082F2BD}" srcOrd="1" destOrd="0" presId="urn:microsoft.com/office/officeart/2005/8/layout/hierarchy1"/>
    <dgm:cxn modelId="{FA5650A1-14C6-4368-8A77-F19008BE5AB9}" type="presParOf" srcId="{7D151FE0-F320-470D-95E8-4E8627DA8A6A}" destId="{01737617-4655-4383-A50C-4DBD0CB886CF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BD66BB-CDC2-4195-BFCB-7C294C3D80FC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D0E6D9-D708-4B48-931A-2CF2374DA445}">
      <dgm:prSet phldrT="[Текст]"/>
      <dgm:spPr/>
      <dgm:t>
        <a:bodyPr/>
        <a:lstStyle/>
        <a:p>
          <a:r>
            <a:rPr lang="ru-RU" dirty="0" smtClean="0"/>
            <a:t>Год:</a:t>
          </a:r>
          <a:endParaRPr lang="ru-RU" dirty="0"/>
        </a:p>
      </dgm:t>
    </dgm:pt>
    <dgm:pt modelId="{C430CB45-904C-4F1B-AAD3-49A49E362067}" type="parTrans" cxnId="{D8E80C25-0866-41B4-9184-11F01D2A7BAE}">
      <dgm:prSet/>
      <dgm:spPr/>
      <dgm:t>
        <a:bodyPr/>
        <a:lstStyle/>
        <a:p>
          <a:endParaRPr lang="ru-RU"/>
        </a:p>
      </dgm:t>
    </dgm:pt>
    <dgm:pt modelId="{4384B6FC-B3BB-43F7-8134-4C854F11800F}" type="sibTrans" cxnId="{D8E80C25-0866-41B4-9184-11F01D2A7BAE}">
      <dgm:prSet/>
      <dgm:spPr/>
      <dgm:t>
        <a:bodyPr/>
        <a:lstStyle/>
        <a:p>
          <a:endParaRPr lang="ru-RU"/>
        </a:p>
      </dgm:t>
    </dgm:pt>
    <dgm:pt modelId="{C9B74809-64DA-4067-BBE7-15940968B1E2}">
      <dgm:prSet/>
      <dgm:spPr/>
      <dgm:t>
        <a:bodyPr/>
        <a:lstStyle/>
        <a:p>
          <a:r>
            <a:rPr lang="ru-RU" dirty="0" smtClean="0"/>
            <a:t>Место:</a:t>
          </a:r>
          <a:endParaRPr lang="ru-RU" dirty="0"/>
        </a:p>
      </dgm:t>
    </dgm:pt>
    <dgm:pt modelId="{D4B442ED-BAD8-44EE-93A0-FF4FD3A923A2}" type="parTrans" cxnId="{C1A14BAD-3AE6-41D9-8ABB-D8914B771E5C}">
      <dgm:prSet/>
      <dgm:spPr/>
      <dgm:t>
        <a:bodyPr/>
        <a:lstStyle/>
        <a:p>
          <a:endParaRPr lang="ru-RU"/>
        </a:p>
      </dgm:t>
    </dgm:pt>
    <dgm:pt modelId="{B62F099D-042A-41C4-889D-D7FD2410AC4F}" type="sibTrans" cxnId="{C1A14BAD-3AE6-41D9-8ABB-D8914B771E5C}">
      <dgm:prSet/>
      <dgm:spPr/>
      <dgm:t>
        <a:bodyPr/>
        <a:lstStyle/>
        <a:p>
          <a:endParaRPr lang="ru-RU"/>
        </a:p>
      </dgm:t>
    </dgm:pt>
    <dgm:pt modelId="{D2239974-BEDA-44CD-97AC-5C4BD2FFAD94}">
      <dgm:prSet/>
      <dgm:spPr/>
      <dgm:t>
        <a:bodyPr/>
        <a:lstStyle/>
        <a:p>
          <a:r>
            <a:rPr lang="ru-RU" dirty="0" smtClean="0"/>
            <a:t>Предводитель:</a:t>
          </a:r>
          <a:endParaRPr lang="ru-RU" dirty="0"/>
        </a:p>
      </dgm:t>
    </dgm:pt>
    <dgm:pt modelId="{6200AB20-BBD2-4782-A944-73DA432CAEF6}" type="parTrans" cxnId="{D285EECE-D1AD-461D-A004-CADFC755C9BB}">
      <dgm:prSet/>
      <dgm:spPr/>
      <dgm:t>
        <a:bodyPr/>
        <a:lstStyle/>
        <a:p>
          <a:endParaRPr lang="ru-RU"/>
        </a:p>
      </dgm:t>
    </dgm:pt>
    <dgm:pt modelId="{1DD4EB39-3922-408B-8CF7-CD4A3952A573}" type="sibTrans" cxnId="{D285EECE-D1AD-461D-A004-CADFC755C9BB}">
      <dgm:prSet/>
      <dgm:spPr/>
      <dgm:t>
        <a:bodyPr/>
        <a:lstStyle/>
        <a:p>
          <a:endParaRPr lang="ru-RU"/>
        </a:p>
      </dgm:t>
    </dgm:pt>
    <dgm:pt modelId="{E970CE9F-21DA-4DB2-A6DD-B2438EC63F24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32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Известный в народе по имени храбрый </a:t>
          </a:r>
          <a:r>
            <a:rPr lang="ru-RU" sz="3200" b="0" i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Восе</a:t>
          </a:r>
          <a:endParaRPr lang="ru-RU" sz="3200" b="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3C556-910B-4C9B-A3CF-73ACDBCA6DC3}" type="parTrans" cxnId="{654FD836-9638-4AE9-BCF7-4B76D739DEB7}">
      <dgm:prSet/>
      <dgm:spPr/>
      <dgm:t>
        <a:bodyPr/>
        <a:lstStyle/>
        <a:p>
          <a:endParaRPr lang="ru-RU"/>
        </a:p>
      </dgm:t>
    </dgm:pt>
    <dgm:pt modelId="{0D5C57FD-652E-43A8-A949-A67E41AB1938}" type="sibTrans" cxnId="{654FD836-9638-4AE9-BCF7-4B76D739DEB7}">
      <dgm:prSet/>
      <dgm:spPr/>
      <dgm:t>
        <a:bodyPr/>
        <a:lstStyle/>
        <a:p>
          <a:endParaRPr lang="ru-RU"/>
        </a:p>
      </dgm:t>
    </dgm:pt>
    <dgm:pt modelId="{8D255319-16E0-4149-96DC-41C2A9D1A8F0}">
      <dgm:prSet custT="1"/>
      <dgm:spPr/>
      <dgm:t>
        <a:bodyPr/>
        <a:lstStyle/>
        <a:p>
          <a:pPr marL="252000" indent="-252000">
            <a:lnSpc>
              <a:spcPct val="80000"/>
            </a:lnSpc>
            <a:spcAft>
              <a:spcPts val="0"/>
            </a:spcAft>
          </a:pP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Из-за не умения к военным действиям, крестьяне терпят поражение. </a:t>
          </a:r>
          <a:r>
            <a:rPr lang="ru-RU" sz="3200" dirty="0" smtClean="0"/>
            <a:t>храброго </a:t>
          </a:r>
          <a:r>
            <a:rPr lang="ru-RU" sz="3200" dirty="0" err="1" smtClean="0"/>
            <a:t>Восе</a:t>
          </a:r>
          <a:endParaRPr lang="ru-RU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3A54A7-E746-49E1-92CF-8FAF1956F732}" type="parTrans" cxnId="{1EC1B430-83D4-49E5-8F16-7D0706F3D874}">
      <dgm:prSet/>
      <dgm:spPr/>
      <dgm:t>
        <a:bodyPr/>
        <a:lstStyle/>
        <a:p>
          <a:endParaRPr lang="ru-RU"/>
        </a:p>
      </dgm:t>
    </dgm:pt>
    <dgm:pt modelId="{EC383822-AE6F-47C1-91C9-36744D5EFD75}" type="sibTrans" cxnId="{1EC1B430-83D4-49E5-8F16-7D0706F3D874}">
      <dgm:prSet/>
      <dgm:spPr/>
      <dgm:t>
        <a:bodyPr/>
        <a:lstStyle/>
        <a:p>
          <a:endParaRPr lang="ru-RU"/>
        </a:p>
      </dgm:t>
    </dgm:pt>
    <dgm:pt modelId="{7DDB48D2-EB64-4DCA-A17E-CF8ABD9A6FC4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1885 </a:t>
          </a: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 восстание против </a:t>
          </a: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гнёта чиновников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36EE2-1815-4603-8165-8940D5E8E143}" type="parTrans" cxnId="{26DF85C8-6D26-4DC4-9F61-1FE78E4D194B}">
      <dgm:prSet/>
      <dgm:spPr/>
      <dgm:t>
        <a:bodyPr/>
        <a:lstStyle/>
        <a:p>
          <a:endParaRPr lang="ru-RU"/>
        </a:p>
      </dgm:t>
    </dgm:pt>
    <dgm:pt modelId="{A526979C-070F-458E-8213-5345BFD74F72}" type="sibTrans" cxnId="{26DF85C8-6D26-4DC4-9F61-1FE78E4D194B}">
      <dgm:prSet/>
      <dgm:spPr/>
      <dgm:t>
        <a:bodyPr/>
        <a:lstStyle/>
        <a:p>
          <a:endParaRPr lang="ru-RU"/>
        </a:p>
      </dgm:t>
    </dgm:pt>
    <dgm:pt modelId="{F5CE1F4B-06B9-4820-A696-E9403FD483BF}">
      <dgm:prSet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</a:t>
          </a:r>
          <a:r>
            <a:rPr lang="ru-RU" sz="3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селении </a:t>
          </a:r>
          <a:r>
            <a:rPr lang="ru-RU" sz="320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Балджуван</a:t>
          </a:r>
          <a:r>
            <a:rPr lang="ru-RU" sz="3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в Бухарском эмирате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4A8BF8-8DF9-454E-BA24-07C51EE29A4A}" type="sibTrans" cxnId="{4C556307-A397-4B22-8509-60A72A5999A3}">
      <dgm:prSet/>
      <dgm:spPr/>
      <dgm:t>
        <a:bodyPr/>
        <a:lstStyle/>
        <a:p>
          <a:endParaRPr lang="ru-RU"/>
        </a:p>
      </dgm:t>
    </dgm:pt>
    <dgm:pt modelId="{85BEC863-5E37-4359-9F5D-8EFC1D4476E4}" type="parTrans" cxnId="{4C556307-A397-4B22-8509-60A72A5999A3}">
      <dgm:prSet/>
      <dgm:spPr/>
      <dgm:t>
        <a:bodyPr/>
        <a:lstStyle/>
        <a:p>
          <a:endParaRPr lang="ru-RU"/>
        </a:p>
      </dgm:t>
    </dgm:pt>
    <dgm:pt modelId="{E151A7DD-3B30-4840-BA8A-10A4310BC656}">
      <dgm:prSet/>
      <dgm:spPr/>
      <dgm:t>
        <a:bodyPr/>
        <a:lstStyle/>
        <a:p>
          <a:r>
            <a:rPr lang="ru-RU" dirty="0" smtClean="0"/>
            <a:t>Итоги восстания:</a:t>
          </a:r>
          <a:endParaRPr lang="ru-RU" dirty="0"/>
        </a:p>
      </dgm:t>
    </dgm:pt>
    <dgm:pt modelId="{F331D4D5-FD6A-408C-B09B-D169DDD25E33}" type="sibTrans" cxnId="{E98A072E-E4B2-47CD-B5A9-719D543C53A9}">
      <dgm:prSet/>
      <dgm:spPr/>
      <dgm:t>
        <a:bodyPr/>
        <a:lstStyle/>
        <a:p>
          <a:endParaRPr lang="ru-RU"/>
        </a:p>
      </dgm:t>
    </dgm:pt>
    <dgm:pt modelId="{FCB4C854-2778-44E2-86AE-EE0AFAB61354}" type="parTrans" cxnId="{E98A072E-E4B2-47CD-B5A9-719D543C53A9}">
      <dgm:prSet/>
      <dgm:spPr/>
      <dgm:t>
        <a:bodyPr/>
        <a:lstStyle/>
        <a:p>
          <a:endParaRPr lang="ru-RU"/>
        </a:p>
      </dgm:t>
    </dgm:pt>
    <dgm:pt modelId="{19545ED1-DD60-4EF7-AE55-A8F0D4B33AA8}" type="pres">
      <dgm:prSet presAssocID="{8FBD66BB-CDC2-4195-BFCB-7C294C3D80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B119EA-0AE5-422E-967D-C2291E2D7A4E}" type="pres">
      <dgm:prSet presAssocID="{32D0E6D9-D708-4B48-931A-2CF2374DA445}" presName="linNode" presStyleCnt="0"/>
      <dgm:spPr/>
    </dgm:pt>
    <dgm:pt modelId="{78281191-9700-4D27-8DEB-C0ACB4382B24}" type="pres">
      <dgm:prSet presAssocID="{32D0E6D9-D708-4B48-931A-2CF2374DA44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74D2-6CE3-4868-B062-5311E8621797}" type="pres">
      <dgm:prSet presAssocID="{32D0E6D9-D708-4B48-931A-2CF2374DA445}" presName="childShp" presStyleLbl="bgAccFollowNode1" presStyleIdx="0" presStyleCnt="4" custScaleY="9073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6F6A-38B6-433B-803E-9BA68F2E73C9}" type="pres">
      <dgm:prSet presAssocID="{4384B6FC-B3BB-43F7-8134-4C854F11800F}" presName="spacing" presStyleCnt="0"/>
      <dgm:spPr/>
    </dgm:pt>
    <dgm:pt modelId="{6E03E490-829A-4670-9F06-57BFFAEF6E76}" type="pres">
      <dgm:prSet presAssocID="{C9B74809-64DA-4067-BBE7-15940968B1E2}" presName="linNode" presStyleCnt="0"/>
      <dgm:spPr/>
    </dgm:pt>
    <dgm:pt modelId="{7F65C75E-5D80-473A-AC62-00353BE58B58}" type="pres">
      <dgm:prSet presAssocID="{C9B74809-64DA-4067-BBE7-15940968B1E2}" presName="parentShp" presStyleLbl="node1" presStyleIdx="1" presStyleCnt="4" custLinFactNeighborX="-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58AE5-0A75-4AF4-882B-CB211BD9A3B3}" type="pres">
      <dgm:prSet presAssocID="{C9B74809-64DA-4067-BBE7-15940968B1E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F253-1D8D-4424-B377-C44CC2336C2C}" type="pres">
      <dgm:prSet presAssocID="{B62F099D-042A-41C4-889D-D7FD2410AC4F}" presName="spacing" presStyleCnt="0"/>
      <dgm:spPr/>
    </dgm:pt>
    <dgm:pt modelId="{1B198698-012E-432F-82D9-0DC32EE09A23}" type="pres">
      <dgm:prSet presAssocID="{D2239974-BEDA-44CD-97AC-5C4BD2FFAD94}" presName="linNode" presStyleCnt="0"/>
      <dgm:spPr/>
    </dgm:pt>
    <dgm:pt modelId="{F9BF2C95-771B-44CD-86F0-55D86C087D91}" type="pres">
      <dgm:prSet presAssocID="{D2239974-BEDA-44CD-97AC-5C4BD2FFAD9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699B-F124-456C-814B-6EE07FA7E007}" type="pres">
      <dgm:prSet presAssocID="{D2239974-BEDA-44CD-97AC-5C4BD2FFAD94}" presName="childShp" presStyleLbl="bgAccFollowNode1" presStyleIdx="2" presStyleCnt="4" custScaleY="106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33ED-03BB-4EFF-B67B-FBB5D7F7260A}" type="pres">
      <dgm:prSet presAssocID="{1DD4EB39-3922-408B-8CF7-CD4A3952A573}" presName="spacing" presStyleCnt="0"/>
      <dgm:spPr/>
    </dgm:pt>
    <dgm:pt modelId="{03C93F90-055C-4A98-8DA9-6BF0594C7B6D}" type="pres">
      <dgm:prSet presAssocID="{E151A7DD-3B30-4840-BA8A-10A4310BC656}" presName="linNode" presStyleCnt="0"/>
      <dgm:spPr/>
    </dgm:pt>
    <dgm:pt modelId="{959D46C0-3A01-45A9-9189-B167B8DF413C}" type="pres">
      <dgm:prSet presAssocID="{E151A7DD-3B30-4840-BA8A-10A4310BC65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1597-2207-4CF0-B805-99E076256C3B}" type="pres">
      <dgm:prSet presAssocID="{E151A7DD-3B30-4840-BA8A-10A4310BC656}" presName="childShp" presStyleLbl="bgAccFollowNode1" presStyleIdx="3" presStyleCnt="4" custScaleY="132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5EECE-D1AD-461D-A004-CADFC755C9BB}" srcId="{8FBD66BB-CDC2-4195-BFCB-7C294C3D80FC}" destId="{D2239974-BEDA-44CD-97AC-5C4BD2FFAD94}" srcOrd="2" destOrd="0" parTransId="{6200AB20-BBD2-4782-A944-73DA432CAEF6}" sibTransId="{1DD4EB39-3922-408B-8CF7-CD4A3952A573}"/>
    <dgm:cxn modelId="{D0208701-D9C8-4414-8B24-D06C40CA833F}" type="presOf" srcId="{F5CE1F4B-06B9-4820-A696-E9403FD483BF}" destId="{5F058AE5-0A75-4AF4-882B-CB211BD9A3B3}" srcOrd="0" destOrd="0" presId="urn:microsoft.com/office/officeart/2005/8/layout/vList6"/>
    <dgm:cxn modelId="{12376C63-C2B1-4558-9B1A-7C9A33C9F603}" type="presOf" srcId="{32D0E6D9-D708-4B48-931A-2CF2374DA445}" destId="{78281191-9700-4D27-8DEB-C0ACB4382B24}" srcOrd="0" destOrd="0" presId="urn:microsoft.com/office/officeart/2005/8/layout/vList6"/>
    <dgm:cxn modelId="{1EC1B430-83D4-49E5-8F16-7D0706F3D874}" srcId="{E151A7DD-3B30-4840-BA8A-10A4310BC656}" destId="{8D255319-16E0-4149-96DC-41C2A9D1A8F0}" srcOrd="0" destOrd="0" parTransId="{B33A54A7-E746-49E1-92CF-8FAF1956F732}" sibTransId="{EC383822-AE6F-47C1-91C9-36744D5EFD75}"/>
    <dgm:cxn modelId="{26DF85C8-6D26-4DC4-9F61-1FE78E4D194B}" srcId="{32D0E6D9-D708-4B48-931A-2CF2374DA445}" destId="{7DDB48D2-EB64-4DCA-A17E-CF8ABD9A6FC4}" srcOrd="0" destOrd="0" parTransId="{52936EE2-1815-4603-8165-8940D5E8E143}" sibTransId="{A526979C-070F-458E-8213-5345BFD74F72}"/>
    <dgm:cxn modelId="{A228ADF1-F235-40CC-AD79-FE6D489615F9}" type="presOf" srcId="{E151A7DD-3B30-4840-BA8A-10A4310BC656}" destId="{959D46C0-3A01-45A9-9189-B167B8DF413C}" srcOrd="0" destOrd="0" presId="urn:microsoft.com/office/officeart/2005/8/layout/vList6"/>
    <dgm:cxn modelId="{B77F6608-26AD-4974-9B6C-A42CFF97AA39}" type="presOf" srcId="{C9B74809-64DA-4067-BBE7-15940968B1E2}" destId="{7F65C75E-5D80-473A-AC62-00353BE58B58}" srcOrd="0" destOrd="0" presId="urn:microsoft.com/office/officeart/2005/8/layout/vList6"/>
    <dgm:cxn modelId="{E98A072E-E4B2-47CD-B5A9-719D543C53A9}" srcId="{8FBD66BB-CDC2-4195-BFCB-7C294C3D80FC}" destId="{E151A7DD-3B30-4840-BA8A-10A4310BC656}" srcOrd="3" destOrd="0" parTransId="{FCB4C854-2778-44E2-86AE-EE0AFAB61354}" sibTransId="{F331D4D5-FD6A-408C-B09B-D169DDD25E33}"/>
    <dgm:cxn modelId="{4C556307-A397-4B22-8509-60A72A5999A3}" srcId="{C9B74809-64DA-4067-BBE7-15940968B1E2}" destId="{F5CE1F4B-06B9-4820-A696-E9403FD483BF}" srcOrd="0" destOrd="0" parTransId="{85BEC863-5E37-4359-9F5D-8EFC1D4476E4}" sibTransId="{714A8BF8-8DF9-454E-BA24-07C51EE29A4A}"/>
    <dgm:cxn modelId="{B0949DF2-9632-4E25-9153-927C3F0EFE1C}" type="presOf" srcId="{8FBD66BB-CDC2-4195-BFCB-7C294C3D80FC}" destId="{19545ED1-DD60-4EF7-AE55-A8F0D4B33AA8}" srcOrd="0" destOrd="0" presId="urn:microsoft.com/office/officeart/2005/8/layout/vList6"/>
    <dgm:cxn modelId="{306151AF-AA1B-4889-958A-7262B65859B3}" type="presOf" srcId="{7DDB48D2-EB64-4DCA-A17E-CF8ABD9A6FC4}" destId="{6AA774D2-6CE3-4868-B062-5311E8621797}" srcOrd="0" destOrd="0" presId="urn:microsoft.com/office/officeart/2005/8/layout/vList6"/>
    <dgm:cxn modelId="{F6706846-B14B-4AA5-B47F-C81D95BB5AA5}" type="presOf" srcId="{D2239974-BEDA-44CD-97AC-5C4BD2FFAD94}" destId="{F9BF2C95-771B-44CD-86F0-55D86C087D91}" srcOrd="0" destOrd="0" presId="urn:microsoft.com/office/officeart/2005/8/layout/vList6"/>
    <dgm:cxn modelId="{C1A14BAD-3AE6-41D9-8ABB-D8914B771E5C}" srcId="{8FBD66BB-CDC2-4195-BFCB-7C294C3D80FC}" destId="{C9B74809-64DA-4067-BBE7-15940968B1E2}" srcOrd="1" destOrd="0" parTransId="{D4B442ED-BAD8-44EE-93A0-FF4FD3A923A2}" sibTransId="{B62F099D-042A-41C4-889D-D7FD2410AC4F}"/>
    <dgm:cxn modelId="{4314125A-3C09-412A-9623-3DDC40B24A39}" type="presOf" srcId="{E970CE9F-21DA-4DB2-A6DD-B2438EC63F24}" destId="{8157699B-F124-456C-814B-6EE07FA7E007}" srcOrd="0" destOrd="0" presId="urn:microsoft.com/office/officeart/2005/8/layout/vList6"/>
    <dgm:cxn modelId="{D8E80C25-0866-41B4-9184-11F01D2A7BAE}" srcId="{8FBD66BB-CDC2-4195-BFCB-7C294C3D80FC}" destId="{32D0E6D9-D708-4B48-931A-2CF2374DA445}" srcOrd="0" destOrd="0" parTransId="{C430CB45-904C-4F1B-AAD3-49A49E362067}" sibTransId="{4384B6FC-B3BB-43F7-8134-4C854F11800F}"/>
    <dgm:cxn modelId="{654FD836-9638-4AE9-BCF7-4B76D739DEB7}" srcId="{D2239974-BEDA-44CD-97AC-5C4BD2FFAD94}" destId="{E970CE9F-21DA-4DB2-A6DD-B2438EC63F24}" srcOrd="0" destOrd="0" parTransId="{B6A3C556-910B-4C9B-A3CF-73ACDBCA6DC3}" sibTransId="{0D5C57FD-652E-43A8-A949-A67E41AB1938}"/>
    <dgm:cxn modelId="{69B2B308-107C-447B-BA78-FA82DB9FEBCF}" type="presOf" srcId="{8D255319-16E0-4149-96DC-41C2A9D1A8F0}" destId="{15661597-2207-4CF0-B805-99E076256C3B}" srcOrd="0" destOrd="0" presId="urn:microsoft.com/office/officeart/2005/8/layout/vList6"/>
    <dgm:cxn modelId="{D7621020-86F2-4125-8469-67009FE817B6}" type="presParOf" srcId="{19545ED1-DD60-4EF7-AE55-A8F0D4B33AA8}" destId="{46B119EA-0AE5-422E-967D-C2291E2D7A4E}" srcOrd="0" destOrd="0" presId="urn:microsoft.com/office/officeart/2005/8/layout/vList6"/>
    <dgm:cxn modelId="{1F224443-5661-49B8-8E3D-BC8DAD0C0034}" type="presParOf" srcId="{46B119EA-0AE5-422E-967D-C2291E2D7A4E}" destId="{78281191-9700-4D27-8DEB-C0ACB4382B24}" srcOrd="0" destOrd="0" presId="urn:microsoft.com/office/officeart/2005/8/layout/vList6"/>
    <dgm:cxn modelId="{9767F815-43B9-4DD0-990F-6EA57810B184}" type="presParOf" srcId="{46B119EA-0AE5-422E-967D-C2291E2D7A4E}" destId="{6AA774D2-6CE3-4868-B062-5311E8621797}" srcOrd="1" destOrd="0" presId="urn:microsoft.com/office/officeart/2005/8/layout/vList6"/>
    <dgm:cxn modelId="{78186660-065E-4039-A48C-CB7F7202B22E}" type="presParOf" srcId="{19545ED1-DD60-4EF7-AE55-A8F0D4B33AA8}" destId="{4F476F6A-38B6-433B-803E-9BA68F2E73C9}" srcOrd="1" destOrd="0" presId="urn:microsoft.com/office/officeart/2005/8/layout/vList6"/>
    <dgm:cxn modelId="{07BDC9E7-A524-4111-BE5B-53D7C0A87717}" type="presParOf" srcId="{19545ED1-DD60-4EF7-AE55-A8F0D4B33AA8}" destId="{6E03E490-829A-4670-9F06-57BFFAEF6E76}" srcOrd="2" destOrd="0" presId="urn:microsoft.com/office/officeart/2005/8/layout/vList6"/>
    <dgm:cxn modelId="{E5955E3E-7C6B-49E9-B3CC-0722DE22988A}" type="presParOf" srcId="{6E03E490-829A-4670-9F06-57BFFAEF6E76}" destId="{7F65C75E-5D80-473A-AC62-00353BE58B58}" srcOrd="0" destOrd="0" presId="urn:microsoft.com/office/officeart/2005/8/layout/vList6"/>
    <dgm:cxn modelId="{208D3F16-0C19-42DA-99DA-37C5B10D2162}" type="presParOf" srcId="{6E03E490-829A-4670-9F06-57BFFAEF6E76}" destId="{5F058AE5-0A75-4AF4-882B-CB211BD9A3B3}" srcOrd="1" destOrd="0" presId="urn:microsoft.com/office/officeart/2005/8/layout/vList6"/>
    <dgm:cxn modelId="{C9002B71-CE27-444E-8185-7F64F1F14A0C}" type="presParOf" srcId="{19545ED1-DD60-4EF7-AE55-A8F0D4B33AA8}" destId="{0B2AF253-1D8D-4424-B377-C44CC2336C2C}" srcOrd="3" destOrd="0" presId="urn:microsoft.com/office/officeart/2005/8/layout/vList6"/>
    <dgm:cxn modelId="{FECF25AE-07ED-476E-832C-957DFE412EFB}" type="presParOf" srcId="{19545ED1-DD60-4EF7-AE55-A8F0D4B33AA8}" destId="{1B198698-012E-432F-82D9-0DC32EE09A23}" srcOrd="4" destOrd="0" presId="urn:microsoft.com/office/officeart/2005/8/layout/vList6"/>
    <dgm:cxn modelId="{6F8A63DE-7A3C-4BAB-A80D-A9D4B700FC42}" type="presParOf" srcId="{1B198698-012E-432F-82D9-0DC32EE09A23}" destId="{F9BF2C95-771B-44CD-86F0-55D86C087D91}" srcOrd="0" destOrd="0" presId="urn:microsoft.com/office/officeart/2005/8/layout/vList6"/>
    <dgm:cxn modelId="{DC502A18-D48A-4180-A321-7C804CC05026}" type="presParOf" srcId="{1B198698-012E-432F-82D9-0DC32EE09A23}" destId="{8157699B-F124-456C-814B-6EE07FA7E007}" srcOrd="1" destOrd="0" presId="urn:microsoft.com/office/officeart/2005/8/layout/vList6"/>
    <dgm:cxn modelId="{6A30C3FF-AB00-4DFB-BD21-05FE2C21AC87}" type="presParOf" srcId="{19545ED1-DD60-4EF7-AE55-A8F0D4B33AA8}" destId="{2C1733ED-03BB-4EFF-B67B-FBB5D7F7260A}" srcOrd="5" destOrd="0" presId="urn:microsoft.com/office/officeart/2005/8/layout/vList6"/>
    <dgm:cxn modelId="{195F651E-10C3-416A-B552-5EE90763637E}" type="presParOf" srcId="{19545ED1-DD60-4EF7-AE55-A8F0D4B33AA8}" destId="{03C93F90-055C-4A98-8DA9-6BF0594C7B6D}" srcOrd="6" destOrd="0" presId="urn:microsoft.com/office/officeart/2005/8/layout/vList6"/>
    <dgm:cxn modelId="{25876906-F782-471E-8E2F-D3AC0251EBF0}" type="presParOf" srcId="{03C93F90-055C-4A98-8DA9-6BF0594C7B6D}" destId="{959D46C0-3A01-45A9-9189-B167B8DF413C}" srcOrd="0" destOrd="0" presId="urn:microsoft.com/office/officeart/2005/8/layout/vList6"/>
    <dgm:cxn modelId="{1E18A698-1402-4038-9A17-1CE9B88E101B}" type="presParOf" srcId="{03C93F90-055C-4A98-8DA9-6BF0594C7B6D}" destId="{15661597-2207-4CF0-B805-99E076256C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AFAAE7-4F27-4F9E-ABA2-9E1BCF6B95A5}" type="doc">
      <dgm:prSet loTypeId="urn:microsoft.com/office/officeart/2005/8/layout/pList2" loCatId="list" qsTypeId="urn:microsoft.com/office/officeart/2005/8/quickstyle/3d1" qsCatId="3D" csTypeId="urn:microsoft.com/office/officeart/2005/8/colors/colorful5" csCatId="colorful" phldr="1"/>
      <dgm:spPr/>
    </dgm:pt>
    <dgm:pt modelId="{C70D7736-5C3C-4D06-B3FE-3039B67F4203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B981FE1C-B9FB-48A5-A7F0-C41D251567E6}" type="parTrans" cxnId="{8D430FF9-92E0-4C5A-A832-BDEF52515185}">
      <dgm:prSet/>
      <dgm:spPr/>
      <dgm:t>
        <a:bodyPr/>
        <a:lstStyle/>
        <a:p>
          <a:endParaRPr lang="ru-RU"/>
        </a:p>
      </dgm:t>
    </dgm:pt>
    <dgm:pt modelId="{C4C74F6F-63DB-42E1-8883-C9F770E13970}" type="sibTrans" cxnId="{8D430FF9-92E0-4C5A-A832-BDEF52515185}">
      <dgm:prSet/>
      <dgm:spPr/>
      <dgm:t>
        <a:bodyPr/>
        <a:lstStyle/>
        <a:p>
          <a:endParaRPr lang="ru-RU"/>
        </a:p>
      </dgm:t>
    </dgm:pt>
    <dgm:pt modelId="{F460E173-48C7-4626-B102-4760FAEFC8E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B551ECD9-8872-4AF4-9A7F-D091AF53649B}" type="parTrans" cxnId="{5C33368A-B527-456A-9CD1-D7DCBB7C1E55}">
      <dgm:prSet/>
      <dgm:spPr/>
      <dgm:t>
        <a:bodyPr/>
        <a:lstStyle/>
        <a:p>
          <a:endParaRPr lang="ru-RU"/>
        </a:p>
      </dgm:t>
    </dgm:pt>
    <dgm:pt modelId="{09788959-7659-4B1D-BF2D-515696159CD9}" type="sibTrans" cxnId="{5C33368A-B527-456A-9CD1-D7DCBB7C1E55}">
      <dgm:prSet/>
      <dgm:spPr/>
      <dgm:t>
        <a:bodyPr/>
        <a:lstStyle/>
        <a:p>
          <a:endParaRPr lang="ru-RU"/>
        </a:p>
      </dgm:t>
    </dgm:pt>
    <dgm:pt modelId="{9087CC7D-8BB5-47FB-BC31-5937B3AC66A1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5CCDD41-0A1B-4E16-A13A-A7749C0D5869}" type="parTrans" cxnId="{B936EA2A-8C61-4E51-B73E-23D9C9BACAB5}">
      <dgm:prSet/>
      <dgm:spPr/>
      <dgm:t>
        <a:bodyPr/>
        <a:lstStyle/>
        <a:p>
          <a:endParaRPr lang="ru-RU"/>
        </a:p>
      </dgm:t>
    </dgm:pt>
    <dgm:pt modelId="{AC451A10-C76D-499F-86EC-2D8364FE9ACB}" type="sibTrans" cxnId="{B936EA2A-8C61-4E51-B73E-23D9C9BACAB5}">
      <dgm:prSet/>
      <dgm:spPr/>
      <dgm:t>
        <a:bodyPr/>
        <a:lstStyle/>
        <a:p>
          <a:endParaRPr lang="ru-RU"/>
        </a:p>
      </dgm:t>
    </dgm:pt>
    <dgm:pt modelId="{DC03CB59-4C03-4A17-9392-9E5A1CEFEAC7}" type="pres">
      <dgm:prSet presAssocID="{69AFAAE7-4F27-4F9E-ABA2-9E1BCF6B95A5}" presName="Name0" presStyleCnt="0">
        <dgm:presLayoutVars>
          <dgm:dir/>
          <dgm:resizeHandles val="exact"/>
        </dgm:presLayoutVars>
      </dgm:prSet>
      <dgm:spPr/>
    </dgm:pt>
    <dgm:pt modelId="{5BC36F38-41CA-435A-B7C9-CFA4FC1A3100}" type="pres">
      <dgm:prSet presAssocID="{69AFAAE7-4F27-4F9E-ABA2-9E1BCF6B95A5}" presName="bkgdShp" presStyleLbl="alignAccFollowNode1" presStyleIdx="0" presStyleCnt="1"/>
      <dgm:spPr/>
    </dgm:pt>
    <dgm:pt modelId="{339A71BF-84A1-421A-A9A4-E9C76A77B460}" type="pres">
      <dgm:prSet presAssocID="{69AFAAE7-4F27-4F9E-ABA2-9E1BCF6B95A5}" presName="linComp" presStyleCnt="0"/>
      <dgm:spPr/>
    </dgm:pt>
    <dgm:pt modelId="{3105E697-4302-488F-8E35-D2B1EF3C1B0D}" type="pres">
      <dgm:prSet presAssocID="{C70D7736-5C3C-4D06-B3FE-3039B67F4203}" presName="compNode" presStyleCnt="0"/>
      <dgm:spPr/>
    </dgm:pt>
    <dgm:pt modelId="{5C6C8A5A-D6B1-486A-BF93-3E95F42FC9FA}" type="pres">
      <dgm:prSet presAssocID="{C70D7736-5C3C-4D06-B3FE-3039B67F4203}" presName="node" presStyleLbl="node1" presStyleIdx="0" presStyleCnt="3" custScaleX="108000">
        <dgm:presLayoutVars>
          <dgm:bulletEnabled val="1"/>
        </dgm:presLayoutVars>
      </dgm:prSet>
      <dgm:spPr/>
    </dgm:pt>
    <dgm:pt modelId="{4B865217-1631-45A8-A233-D815F89FCFEC}" type="pres">
      <dgm:prSet presAssocID="{C70D7736-5C3C-4D06-B3FE-3039B67F4203}" presName="invisiNode" presStyleLbl="node1" presStyleIdx="0" presStyleCnt="3"/>
      <dgm:spPr/>
    </dgm:pt>
    <dgm:pt modelId="{357DBD35-4D48-49E8-A3B6-62895D8B7A51}" type="pres">
      <dgm:prSet presAssocID="{C70D7736-5C3C-4D06-B3FE-3039B67F4203}" presName="imagNode" presStyleLbl="fgImgPlace1" presStyleIdx="0" presStyleCnt="3" custScaleX="110000" custScaleY="110000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1B4E2823-34AF-4CFD-9CBC-B60F04E9A813}" type="pres">
      <dgm:prSet presAssocID="{C4C74F6F-63DB-42E1-8883-C9F770E13970}" presName="sibTrans" presStyleLbl="sibTrans2D1" presStyleIdx="0" presStyleCnt="0"/>
      <dgm:spPr/>
    </dgm:pt>
    <dgm:pt modelId="{B11CE20E-DEE8-4475-A126-A4ABA761751F}" type="pres">
      <dgm:prSet presAssocID="{F460E173-48C7-4626-B102-4760FAEFC8E2}" presName="compNode" presStyleCnt="0"/>
      <dgm:spPr/>
    </dgm:pt>
    <dgm:pt modelId="{75E41EA8-9621-4FEB-A968-8B9762E25AF0}" type="pres">
      <dgm:prSet presAssocID="{F460E173-48C7-4626-B102-4760FAEFC8E2}" presName="node" presStyleLbl="node1" presStyleIdx="1" presStyleCnt="3" custScaleX="108000">
        <dgm:presLayoutVars>
          <dgm:bulletEnabled val="1"/>
        </dgm:presLayoutVars>
      </dgm:prSet>
      <dgm:spPr/>
    </dgm:pt>
    <dgm:pt modelId="{3EC8F588-D0A2-45DE-8C4E-8A509A7CA662}" type="pres">
      <dgm:prSet presAssocID="{F460E173-48C7-4626-B102-4760FAEFC8E2}" presName="invisiNode" presStyleLbl="node1" presStyleIdx="1" presStyleCnt="3"/>
      <dgm:spPr/>
    </dgm:pt>
    <dgm:pt modelId="{59AEDECA-9B20-4133-9C5D-830C25A0BB0E}" type="pres">
      <dgm:prSet presAssocID="{F460E173-48C7-4626-B102-4760FAEFC8E2}" presName="imagNode" presStyleLbl="fgImgPlace1" presStyleIdx="1" presStyleCnt="3" custScaleX="110000" custScaleY="110000"/>
      <dgm:spPr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647" r="-6306" b="-22000"/>
          </a:stretch>
        </a:blipFill>
      </dgm:spPr>
    </dgm:pt>
    <dgm:pt modelId="{97125C2E-4DC7-4B7D-BA09-55BD1B3A4E1D}" type="pres">
      <dgm:prSet presAssocID="{09788959-7659-4B1D-BF2D-515696159CD9}" presName="sibTrans" presStyleLbl="sibTrans2D1" presStyleIdx="0" presStyleCnt="0"/>
      <dgm:spPr/>
    </dgm:pt>
    <dgm:pt modelId="{BD36EB0D-B7DA-4C90-A79B-460C6972D403}" type="pres">
      <dgm:prSet presAssocID="{9087CC7D-8BB5-47FB-BC31-5937B3AC66A1}" presName="compNode" presStyleCnt="0"/>
      <dgm:spPr/>
    </dgm:pt>
    <dgm:pt modelId="{3B76B006-C5CB-4919-A5FB-C81340382A5D}" type="pres">
      <dgm:prSet presAssocID="{9087CC7D-8BB5-47FB-BC31-5937B3AC66A1}" presName="node" presStyleLbl="node1" presStyleIdx="2" presStyleCnt="3" custScaleX="108000">
        <dgm:presLayoutVars>
          <dgm:bulletEnabled val="1"/>
        </dgm:presLayoutVars>
      </dgm:prSet>
      <dgm:spPr/>
    </dgm:pt>
    <dgm:pt modelId="{0B839661-32EA-49F9-9E38-1EDEDDC90447}" type="pres">
      <dgm:prSet presAssocID="{9087CC7D-8BB5-47FB-BC31-5937B3AC66A1}" presName="invisiNode" presStyleLbl="node1" presStyleIdx="2" presStyleCnt="3"/>
      <dgm:spPr/>
    </dgm:pt>
    <dgm:pt modelId="{3B65A672-10E3-4D80-A52C-DD402941F528}" type="pres">
      <dgm:prSet presAssocID="{9087CC7D-8BB5-47FB-BC31-5937B3AC66A1}" presName="imagNode" presStyleLbl="fgImgPlace1" presStyleIdx="2" presStyleCnt="3" custScaleX="110000" custScaleY="110000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CCD6F871-D7CF-4F83-9F7B-1582FA878A47}" type="presOf" srcId="{09788959-7659-4B1D-BF2D-515696159CD9}" destId="{97125C2E-4DC7-4B7D-BA09-55BD1B3A4E1D}" srcOrd="0" destOrd="0" presId="urn:microsoft.com/office/officeart/2005/8/layout/pList2"/>
    <dgm:cxn modelId="{8D430FF9-92E0-4C5A-A832-BDEF52515185}" srcId="{69AFAAE7-4F27-4F9E-ABA2-9E1BCF6B95A5}" destId="{C70D7736-5C3C-4D06-B3FE-3039B67F4203}" srcOrd="0" destOrd="0" parTransId="{B981FE1C-B9FB-48A5-A7F0-C41D251567E6}" sibTransId="{C4C74F6F-63DB-42E1-8883-C9F770E13970}"/>
    <dgm:cxn modelId="{D69BE256-833B-4E0F-8BC5-67EB5BB45C07}" type="presOf" srcId="{C4C74F6F-63DB-42E1-8883-C9F770E13970}" destId="{1B4E2823-34AF-4CFD-9CBC-B60F04E9A813}" srcOrd="0" destOrd="0" presId="urn:microsoft.com/office/officeart/2005/8/layout/pList2"/>
    <dgm:cxn modelId="{CE6C3D36-6043-47A6-B8E0-C4AB763D4088}" type="presOf" srcId="{9087CC7D-8BB5-47FB-BC31-5937B3AC66A1}" destId="{3B76B006-C5CB-4919-A5FB-C81340382A5D}" srcOrd="0" destOrd="0" presId="urn:microsoft.com/office/officeart/2005/8/layout/pList2"/>
    <dgm:cxn modelId="{5C33368A-B527-456A-9CD1-D7DCBB7C1E55}" srcId="{69AFAAE7-4F27-4F9E-ABA2-9E1BCF6B95A5}" destId="{F460E173-48C7-4626-B102-4760FAEFC8E2}" srcOrd="1" destOrd="0" parTransId="{B551ECD9-8872-4AF4-9A7F-D091AF53649B}" sibTransId="{09788959-7659-4B1D-BF2D-515696159CD9}"/>
    <dgm:cxn modelId="{0923CAB5-1D1D-4600-B552-0D2FBB0666FB}" type="presOf" srcId="{C70D7736-5C3C-4D06-B3FE-3039B67F4203}" destId="{5C6C8A5A-D6B1-486A-BF93-3E95F42FC9FA}" srcOrd="0" destOrd="0" presId="urn:microsoft.com/office/officeart/2005/8/layout/pList2"/>
    <dgm:cxn modelId="{B51AD2BE-452C-4B9B-AF4F-CA570FA4E742}" type="presOf" srcId="{F460E173-48C7-4626-B102-4760FAEFC8E2}" destId="{75E41EA8-9621-4FEB-A968-8B9762E25AF0}" srcOrd="0" destOrd="0" presId="urn:microsoft.com/office/officeart/2005/8/layout/pList2"/>
    <dgm:cxn modelId="{B936EA2A-8C61-4E51-B73E-23D9C9BACAB5}" srcId="{69AFAAE7-4F27-4F9E-ABA2-9E1BCF6B95A5}" destId="{9087CC7D-8BB5-47FB-BC31-5937B3AC66A1}" srcOrd="2" destOrd="0" parTransId="{A5CCDD41-0A1B-4E16-A13A-A7749C0D5869}" sibTransId="{AC451A10-C76D-499F-86EC-2D8364FE9ACB}"/>
    <dgm:cxn modelId="{88FA3493-B3C3-4287-89B7-EA675D816964}" type="presOf" srcId="{69AFAAE7-4F27-4F9E-ABA2-9E1BCF6B95A5}" destId="{DC03CB59-4C03-4A17-9392-9E5A1CEFEAC7}" srcOrd="0" destOrd="0" presId="urn:microsoft.com/office/officeart/2005/8/layout/pList2"/>
    <dgm:cxn modelId="{725FF760-21E5-40F5-932F-DB83ED91E69A}" type="presParOf" srcId="{DC03CB59-4C03-4A17-9392-9E5A1CEFEAC7}" destId="{5BC36F38-41CA-435A-B7C9-CFA4FC1A3100}" srcOrd="0" destOrd="0" presId="urn:microsoft.com/office/officeart/2005/8/layout/pList2"/>
    <dgm:cxn modelId="{05CEFA39-F33C-4820-9FF7-34A143B729C7}" type="presParOf" srcId="{DC03CB59-4C03-4A17-9392-9E5A1CEFEAC7}" destId="{339A71BF-84A1-421A-A9A4-E9C76A77B460}" srcOrd="1" destOrd="0" presId="urn:microsoft.com/office/officeart/2005/8/layout/pList2"/>
    <dgm:cxn modelId="{7C7C86D3-F9EA-4BC4-8476-4BDEC2AA6D59}" type="presParOf" srcId="{339A71BF-84A1-421A-A9A4-E9C76A77B460}" destId="{3105E697-4302-488F-8E35-D2B1EF3C1B0D}" srcOrd="0" destOrd="0" presId="urn:microsoft.com/office/officeart/2005/8/layout/pList2"/>
    <dgm:cxn modelId="{59004541-031A-43C4-9A7F-075EB80689BC}" type="presParOf" srcId="{3105E697-4302-488F-8E35-D2B1EF3C1B0D}" destId="{5C6C8A5A-D6B1-486A-BF93-3E95F42FC9FA}" srcOrd="0" destOrd="0" presId="urn:microsoft.com/office/officeart/2005/8/layout/pList2"/>
    <dgm:cxn modelId="{2D648249-FCF0-48D4-A140-9868C2B941D9}" type="presParOf" srcId="{3105E697-4302-488F-8E35-D2B1EF3C1B0D}" destId="{4B865217-1631-45A8-A233-D815F89FCFEC}" srcOrd="1" destOrd="0" presId="urn:microsoft.com/office/officeart/2005/8/layout/pList2"/>
    <dgm:cxn modelId="{DB9F1EE1-BD0B-4EE0-9306-7F783410FEDB}" type="presParOf" srcId="{3105E697-4302-488F-8E35-D2B1EF3C1B0D}" destId="{357DBD35-4D48-49E8-A3B6-62895D8B7A51}" srcOrd="2" destOrd="0" presId="urn:microsoft.com/office/officeart/2005/8/layout/pList2"/>
    <dgm:cxn modelId="{8E85E699-7A8B-4DF1-86CE-E8265CDF843A}" type="presParOf" srcId="{339A71BF-84A1-421A-A9A4-E9C76A77B460}" destId="{1B4E2823-34AF-4CFD-9CBC-B60F04E9A813}" srcOrd="1" destOrd="0" presId="urn:microsoft.com/office/officeart/2005/8/layout/pList2"/>
    <dgm:cxn modelId="{80225145-10BC-4169-949E-EE1149A96EC8}" type="presParOf" srcId="{339A71BF-84A1-421A-A9A4-E9C76A77B460}" destId="{B11CE20E-DEE8-4475-A126-A4ABA761751F}" srcOrd="2" destOrd="0" presId="urn:microsoft.com/office/officeart/2005/8/layout/pList2"/>
    <dgm:cxn modelId="{36FD0514-904A-42B8-9DD7-939EF8754E34}" type="presParOf" srcId="{B11CE20E-DEE8-4475-A126-A4ABA761751F}" destId="{75E41EA8-9621-4FEB-A968-8B9762E25AF0}" srcOrd="0" destOrd="0" presId="urn:microsoft.com/office/officeart/2005/8/layout/pList2"/>
    <dgm:cxn modelId="{7D8033F4-1D75-4D1A-8E2C-5057D070B857}" type="presParOf" srcId="{B11CE20E-DEE8-4475-A126-A4ABA761751F}" destId="{3EC8F588-D0A2-45DE-8C4E-8A509A7CA662}" srcOrd="1" destOrd="0" presId="urn:microsoft.com/office/officeart/2005/8/layout/pList2"/>
    <dgm:cxn modelId="{FF76276F-F8B4-4F68-9284-C05D08C12FD2}" type="presParOf" srcId="{B11CE20E-DEE8-4475-A126-A4ABA761751F}" destId="{59AEDECA-9B20-4133-9C5D-830C25A0BB0E}" srcOrd="2" destOrd="0" presId="urn:microsoft.com/office/officeart/2005/8/layout/pList2"/>
    <dgm:cxn modelId="{D9F4B14D-CD34-40F6-AB10-BBDD79C9AACE}" type="presParOf" srcId="{339A71BF-84A1-421A-A9A4-E9C76A77B460}" destId="{97125C2E-4DC7-4B7D-BA09-55BD1B3A4E1D}" srcOrd="3" destOrd="0" presId="urn:microsoft.com/office/officeart/2005/8/layout/pList2"/>
    <dgm:cxn modelId="{37B4205C-4F26-4B9C-A2C3-E3A5C992702A}" type="presParOf" srcId="{339A71BF-84A1-421A-A9A4-E9C76A77B460}" destId="{BD36EB0D-B7DA-4C90-A79B-460C6972D403}" srcOrd="4" destOrd="0" presId="urn:microsoft.com/office/officeart/2005/8/layout/pList2"/>
    <dgm:cxn modelId="{5F87B9E8-2DD6-40EF-A172-1BC14C2C2B9A}" type="presParOf" srcId="{BD36EB0D-B7DA-4C90-A79B-460C6972D403}" destId="{3B76B006-C5CB-4919-A5FB-C81340382A5D}" srcOrd="0" destOrd="0" presId="urn:microsoft.com/office/officeart/2005/8/layout/pList2"/>
    <dgm:cxn modelId="{E81C8B2A-EEFF-4483-A74F-1CE5A9FC4C78}" type="presParOf" srcId="{BD36EB0D-B7DA-4C90-A79B-460C6972D403}" destId="{0B839661-32EA-49F9-9E38-1EDEDDC90447}" srcOrd="1" destOrd="0" presId="urn:microsoft.com/office/officeart/2005/8/layout/pList2"/>
    <dgm:cxn modelId="{41AE3081-17F5-4A6E-92A1-5CB867AB4348}" type="presParOf" srcId="{BD36EB0D-B7DA-4C90-A79B-460C6972D403}" destId="{3B65A672-10E3-4D80-A52C-DD402941F52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8EEEFA-A5D5-4599-9643-CAB7CD961C93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9931CA4-BE8E-44AC-B7BA-3690A194AEDA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30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Младобухарцы</a:t>
          </a:r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0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Абдулвахид</a:t>
          </a:r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Бурханов, </a:t>
          </a:r>
          <a:r>
            <a:rPr lang="ru-RU" sz="30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Абдурауф</a:t>
          </a:r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0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Фитрат</a:t>
          </a:r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30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Садриддин</a:t>
          </a:r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Айни издают газеты «</a:t>
          </a:r>
          <a:r>
            <a:rPr lang="ru-RU" sz="30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Бухоро</a:t>
          </a:r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-и-</a:t>
          </a:r>
          <a:r>
            <a:rPr lang="ru-RU" sz="30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шариф</a:t>
          </a:r>
          <a:r>
            <a:rPr lang="ru-RU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и «Туран»</a:t>
          </a:r>
          <a:endParaRPr lang="ru-RU" sz="3000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AB6491-8013-4D30-A155-8FF9650E3B35}" type="parTrans" cxnId="{C93BB27E-C93B-464C-B1EA-E32FD3E10DC2}">
      <dgm:prSet/>
      <dgm:spPr/>
      <dgm:t>
        <a:bodyPr/>
        <a:lstStyle/>
        <a:p>
          <a:endParaRPr lang="ru-RU"/>
        </a:p>
      </dgm:t>
    </dgm:pt>
    <dgm:pt modelId="{1AF022D5-C9DE-46E8-95AF-BD6534777B66}" type="sibTrans" cxnId="{C93BB27E-C93B-464C-B1EA-E32FD3E10DC2}">
      <dgm:prSet/>
      <dgm:spPr/>
      <dgm:t>
        <a:bodyPr/>
        <a:lstStyle/>
        <a:p>
          <a:endParaRPr lang="ru-RU"/>
        </a:p>
      </dgm:t>
    </dgm:pt>
    <dgm:pt modelId="{5B55FF6F-71B7-4EF7-8466-5D41F06F936E}">
      <dgm:prSet phldrT="[Текст]" phldr="1"/>
      <dgm:spPr/>
      <dgm:t>
        <a:bodyPr/>
        <a:lstStyle/>
        <a:p>
          <a:endParaRPr lang="ru-RU" dirty="0"/>
        </a:p>
      </dgm:t>
    </dgm:pt>
    <dgm:pt modelId="{CC982444-E819-421C-816B-E5DDC1FB6C60}" type="parTrans" cxnId="{5B1E95CD-9C70-4AC5-A726-D1121FF649E8}">
      <dgm:prSet/>
      <dgm:spPr/>
      <dgm:t>
        <a:bodyPr/>
        <a:lstStyle/>
        <a:p>
          <a:endParaRPr lang="ru-RU"/>
        </a:p>
      </dgm:t>
    </dgm:pt>
    <dgm:pt modelId="{03DDE0AC-3454-40AE-8991-F93F250E723B}" type="sibTrans" cxnId="{5B1E95CD-9C70-4AC5-A726-D1121FF649E8}">
      <dgm:prSet/>
      <dgm:spPr/>
      <dgm:t>
        <a:bodyPr/>
        <a:lstStyle/>
        <a:p>
          <a:endParaRPr lang="ru-RU"/>
        </a:p>
      </dgm:t>
    </dgm:pt>
    <dgm:pt modelId="{500ED399-D5E0-435C-B89B-57BAC6E83CB7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3000" b="1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Религиозные фанатики-консерваторы, противники всего нового и преобразований государства</a:t>
          </a:r>
          <a:endParaRPr lang="ru-RU" sz="3000" b="1" i="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52DE8-8AD5-4AA1-8420-C2A9F22A6858}" type="parTrans" cxnId="{52AA6D2B-6194-4B4D-9B23-5ADF9E8856D4}">
      <dgm:prSet/>
      <dgm:spPr/>
      <dgm:t>
        <a:bodyPr/>
        <a:lstStyle/>
        <a:p>
          <a:endParaRPr lang="ru-RU"/>
        </a:p>
      </dgm:t>
    </dgm:pt>
    <dgm:pt modelId="{C65D7CCF-AABE-414A-B9D8-E26E020B06E6}" type="sibTrans" cxnId="{52AA6D2B-6194-4B4D-9B23-5ADF9E8856D4}">
      <dgm:prSet/>
      <dgm:spPr/>
      <dgm:t>
        <a:bodyPr/>
        <a:lstStyle/>
        <a:p>
          <a:endParaRPr lang="ru-RU"/>
        </a:p>
      </dgm:t>
    </dgm:pt>
    <dgm:pt modelId="{D06245E5-FD07-40E4-9EB9-34DB63DE489F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3000" b="1" i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Свою деятельность в качестве политического движения </a:t>
          </a:r>
          <a:r>
            <a:rPr lang="ru-RU" sz="3000" b="1" i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младобухарцы</a:t>
          </a:r>
          <a:r>
            <a:rPr lang="ru-RU" sz="3000" b="1" i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начали в 1910 г., прогрессивные реформаторы Бухары</a:t>
          </a:r>
          <a:endParaRPr lang="ru-RU" sz="3000" b="1" i="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C694AF-2D4D-4172-AE87-BCD02BA5A091}" type="sibTrans" cxnId="{B67FB1B4-89A5-48B5-903D-49679EB47A9D}">
      <dgm:prSet/>
      <dgm:spPr/>
      <dgm:t>
        <a:bodyPr/>
        <a:lstStyle/>
        <a:p>
          <a:endParaRPr lang="ru-RU"/>
        </a:p>
      </dgm:t>
    </dgm:pt>
    <dgm:pt modelId="{3EFF232F-1F60-4A97-9079-93F1089035B2}" type="parTrans" cxnId="{B67FB1B4-89A5-48B5-903D-49679EB47A9D}">
      <dgm:prSet/>
      <dgm:spPr/>
      <dgm:t>
        <a:bodyPr/>
        <a:lstStyle/>
        <a:p>
          <a:endParaRPr lang="ru-RU"/>
        </a:p>
      </dgm:t>
    </dgm:pt>
    <dgm:pt modelId="{9B8C8D3D-F9F8-409D-8660-78ADA56384A8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ru-RU" sz="3000" b="1" i="0" spc="-100" baseline="0" dirty="0" err="1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Младобухарцы</a:t>
          </a:r>
          <a:r>
            <a:rPr lang="ru-RU" sz="3000" b="1" i="0" spc="-100" baseline="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это общество с целью демократической перестройки политической жизни Бухары, развитие экономики в эмирате</a:t>
          </a:r>
          <a:endParaRPr lang="ru-RU" sz="3000" b="1" i="0" dirty="0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790C7-40F1-4D79-B313-FAF0271EF5A2}" type="sibTrans" cxnId="{1B4FBD25-B5DC-4E1E-95CE-DD5BF3A34D07}">
      <dgm:prSet/>
      <dgm:spPr/>
      <dgm:t>
        <a:bodyPr/>
        <a:lstStyle/>
        <a:p>
          <a:endParaRPr lang="ru-RU"/>
        </a:p>
      </dgm:t>
    </dgm:pt>
    <dgm:pt modelId="{22CFD7E0-55B8-4EA3-BFF1-CEFC5EC8EE09}" type="parTrans" cxnId="{1B4FBD25-B5DC-4E1E-95CE-DD5BF3A34D07}">
      <dgm:prSet/>
      <dgm:spPr/>
      <dgm:t>
        <a:bodyPr/>
        <a:lstStyle/>
        <a:p>
          <a:endParaRPr lang="ru-RU"/>
        </a:p>
      </dgm:t>
    </dgm:pt>
    <dgm:pt modelId="{83704892-B9C9-4464-B95E-490A7F33402C}">
      <dgm:prSet phldrT="[Текст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3000" b="1" i="0" spc="-10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начале XX в. в общественной жизни Бухары сформировались две противостоящие силы</a:t>
          </a:r>
          <a:endParaRPr lang="ru-RU" sz="3000" b="1" i="0" spc="-100" baseline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8E7232-0843-4271-9ADF-641973C6EA8A}" type="sibTrans" cxnId="{33DC3169-0ABE-44AE-A840-7B390588370E}">
      <dgm:prSet/>
      <dgm:spPr/>
      <dgm:t>
        <a:bodyPr/>
        <a:lstStyle/>
        <a:p>
          <a:endParaRPr lang="ru-RU"/>
        </a:p>
      </dgm:t>
    </dgm:pt>
    <dgm:pt modelId="{6F03AB7E-1608-417C-8B2B-1EC69C0C89A0}" type="parTrans" cxnId="{33DC3169-0ABE-44AE-A840-7B390588370E}">
      <dgm:prSet/>
      <dgm:spPr/>
      <dgm:t>
        <a:bodyPr/>
        <a:lstStyle/>
        <a:p>
          <a:endParaRPr lang="ru-RU"/>
        </a:p>
      </dgm:t>
    </dgm:pt>
    <dgm:pt modelId="{A910EBE7-E64A-4FFC-81A5-6B2FB1A52501}" type="pres">
      <dgm:prSet presAssocID="{AC8EEEFA-A5D5-4599-9643-CAB7CD961C9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CE6025-C7EE-44EA-B3E4-EAA32B2E239D}" type="pres">
      <dgm:prSet presAssocID="{AC8EEEFA-A5D5-4599-9643-CAB7CD961C93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FB58425D-E6FE-4236-9884-8DEFB4106A74}" type="pres">
      <dgm:prSet presAssocID="{AC8EEEFA-A5D5-4599-9643-CAB7CD961C93}" presName="FiveNodes_1" presStyleLbl="node1" presStyleIdx="0" presStyleCnt="5" custScaleX="102404" custLinFactNeighborX="-32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9D9ED-5310-4ACE-9DD0-911BA16A8B05}" type="pres">
      <dgm:prSet presAssocID="{AC8EEEFA-A5D5-4599-9643-CAB7CD961C93}" presName="FiveNodes_2" presStyleLbl="node1" presStyleIdx="1" presStyleCnt="5" custScaleX="105300" custScaleY="100094" custLinFactNeighborY="-7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1C832-CC79-4ED6-822B-F55613C3D1D2}" type="pres">
      <dgm:prSet presAssocID="{AC8EEEFA-A5D5-4599-9643-CAB7CD961C93}" presName="FiveNodes_3" presStyleLbl="node1" presStyleIdx="2" presStyleCnt="5" custScaleY="100094" custLinFactNeighborY="-15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C45EC-C8C0-4738-BF31-B3474903A688}" type="pres">
      <dgm:prSet presAssocID="{AC8EEEFA-A5D5-4599-9643-CAB7CD961C93}" presName="FiveNodes_4" presStyleLbl="node1" presStyleIdx="3" presStyleCnt="5" custScaleX="104349" custScaleY="100094" custLinFactNeighborY="-16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2C235-2592-4EB4-A4BE-EEFD51769BC1}" type="pres">
      <dgm:prSet presAssocID="{AC8EEEFA-A5D5-4599-9643-CAB7CD961C93}" presName="FiveNodes_5" presStyleLbl="node1" presStyleIdx="4" presStyleCnt="5" custScaleX="101988" custScaleY="115684" custLinFactNeighborX="-265" custLinFactNeighborY="-9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1A30D-1650-41EC-9D2B-61A48C0F852A}" type="pres">
      <dgm:prSet presAssocID="{AC8EEEFA-A5D5-4599-9643-CAB7CD961C9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CCFF6-8FDD-442C-B17A-78F5183149F4}" type="pres">
      <dgm:prSet presAssocID="{AC8EEEFA-A5D5-4599-9643-CAB7CD961C9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91A41-3AED-4193-BDB0-3651A44D7820}" type="pres">
      <dgm:prSet presAssocID="{AC8EEEFA-A5D5-4599-9643-CAB7CD961C9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576C0-6E3C-4AAA-953C-9AD052F06BEC}" type="pres">
      <dgm:prSet presAssocID="{AC8EEEFA-A5D5-4599-9643-CAB7CD961C9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469D2-3AA8-4B79-866F-AD598C0448B5}" type="pres">
      <dgm:prSet presAssocID="{AC8EEEFA-A5D5-4599-9643-CAB7CD961C9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B957B-A7E4-4646-BE4D-F6C900FCD1DB}" type="pres">
      <dgm:prSet presAssocID="{AC8EEEFA-A5D5-4599-9643-CAB7CD961C9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965DF-DE71-468F-A11D-043DA6146BED}" type="pres">
      <dgm:prSet presAssocID="{AC8EEEFA-A5D5-4599-9643-CAB7CD961C9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1969F-44A0-417E-BA96-768BC3DADC71}" type="pres">
      <dgm:prSet presAssocID="{AC8EEEFA-A5D5-4599-9643-CAB7CD961C9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EECAA-7CA0-4729-8BCF-2B4BDD3B17FF}" type="pres">
      <dgm:prSet presAssocID="{AC8EEEFA-A5D5-4599-9643-CAB7CD961C9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36154C-6501-4017-A149-57BB7D03A825}" type="presOf" srcId="{D06245E5-FD07-40E4-9EB9-34DB63DE489F}" destId="{AFF1969F-44A0-417E-BA96-768BC3DADC71}" srcOrd="1" destOrd="0" presId="urn:microsoft.com/office/officeart/2005/8/layout/vProcess5"/>
    <dgm:cxn modelId="{33DC3169-0ABE-44AE-A840-7B390588370E}" srcId="{AC8EEEFA-A5D5-4599-9643-CAB7CD961C93}" destId="{83704892-B9C9-4464-B95E-490A7F33402C}" srcOrd="0" destOrd="0" parTransId="{6F03AB7E-1608-417C-8B2B-1EC69C0C89A0}" sibTransId="{B28E7232-0843-4271-9ADF-641973C6EA8A}"/>
    <dgm:cxn modelId="{7DAD4542-17FA-4571-B5C2-4183B6807EA2}" type="presOf" srcId="{39931CA4-BE8E-44AC-B7BA-3690A194AEDA}" destId="{EF52C235-2592-4EB4-A4BE-EEFD51769BC1}" srcOrd="0" destOrd="0" presId="urn:microsoft.com/office/officeart/2005/8/layout/vProcess5"/>
    <dgm:cxn modelId="{E4816820-EE65-4EC7-AB09-850198A25396}" type="presOf" srcId="{39931CA4-BE8E-44AC-B7BA-3690A194AEDA}" destId="{5CAEECAA-7CA0-4729-8BCF-2B4BDD3B17FF}" srcOrd="1" destOrd="0" presId="urn:microsoft.com/office/officeart/2005/8/layout/vProcess5"/>
    <dgm:cxn modelId="{6425F37B-94C8-4BF5-BF27-B2A2E73D901B}" type="presOf" srcId="{D06245E5-FD07-40E4-9EB9-34DB63DE489F}" destId="{55AC45EC-C8C0-4738-BF31-B3474903A688}" srcOrd="0" destOrd="0" presId="urn:microsoft.com/office/officeart/2005/8/layout/vProcess5"/>
    <dgm:cxn modelId="{C93BB27E-C93B-464C-B1EA-E32FD3E10DC2}" srcId="{AC8EEEFA-A5D5-4599-9643-CAB7CD961C93}" destId="{39931CA4-BE8E-44AC-B7BA-3690A194AEDA}" srcOrd="4" destOrd="0" parTransId="{11AB6491-8013-4D30-A155-8FF9650E3B35}" sibTransId="{1AF022D5-C9DE-46E8-95AF-BD6534777B66}"/>
    <dgm:cxn modelId="{D7271BBE-18EB-4B28-863B-E652FAC19F7A}" type="presOf" srcId="{9B8C8D3D-F9F8-409D-8660-78ADA56384A8}" destId="{629B957B-A7E4-4646-BE4D-F6C900FCD1DB}" srcOrd="1" destOrd="0" presId="urn:microsoft.com/office/officeart/2005/8/layout/vProcess5"/>
    <dgm:cxn modelId="{84A04BA4-1CD7-439F-86EC-FCC0B34A7772}" type="presOf" srcId="{6AC694AF-2D4D-4172-AE87-BCD02BA5A091}" destId="{AFB576C0-6E3C-4AAA-953C-9AD052F06BEC}" srcOrd="0" destOrd="0" presId="urn:microsoft.com/office/officeart/2005/8/layout/vProcess5"/>
    <dgm:cxn modelId="{1B4FBD25-B5DC-4E1E-95CE-DD5BF3A34D07}" srcId="{AC8EEEFA-A5D5-4599-9643-CAB7CD961C93}" destId="{9B8C8D3D-F9F8-409D-8660-78ADA56384A8}" srcOrd="1" destOrd="0" parTransId="{22CFD7E0-55B8-4EA3-BFF1-CEFC5EC8EE09}" sibTransId="{F6B790C7-40F1-4D79-B313-FAF0271EF5A2}"/>
    <dgm:cxn modelId="{053607C5-73DB-4474-AAA5-F0600A2A3D8B}" type="presOf" srcId="{83704892-B9C9-4464-B95E-490A7F33402C}" destId="{EC7469D2-3AA8-4B79-866F-AD598C0448B5}" srcOrd="1" destOrd="0" presId="urn:microsoft.com/office/officeart/2005/8/layout/vProcess5"/>
    <dgm:cxn modelId="{A9D21966-D154-4DEC-BF07-0672D6294D8E}" type="presOf" srcId="{500ED399-D5E0-435C-B89B-57BAC6E83CB7}" destId="{0371C832-CC79-4ED6-822B-F55613C3D1D2}" srcOrd="0" destOrd="0" presId="urn:microsoft.com/office/officeart/2005/8/layout/vProcess5"/>
    <dgm:cxn modelId="{3AA7A320-DD4C-4506-B96B-CCBC66DCD93C}" type="presOf" srcId="{B28E7232-0843-4271-9ADF-641973C6EA8A}" destId="{2AB1A30D-1650-41EC-9D2B-61A48C0F852A}" srcOrd="0" destOrd="0" presId="urn:microsoft.com/office/officeart/2005/8/layout/vProcess5"/>
    <dgm:cxn modelId="{F3CCED47-2250-4972-874E-482062D67746}" type="presOf" srcId="{C65D7CCF-AABE-414A-B9D8-E26E020B06E6}" destId="{42591A41-3AED-4193-BDB0-3651A44D7820}" srcOrd="0" destOrd="0" presId="urn:microsoft.com/office/officeart/2005/8/layout/vProcess5"/>
    <dgm:cxn modelId="{CE1551F9-6972-4BAA-9C93-8FF8B4C4B5A5}" type="presOf" srcId="{500ED399-D5E0-435C-B89B-57BAC6E83CB7}" destId="{66D965DF-DE71-468F-A11D-043DA6146BED}" srcOrd="1" destOrd="0" presId="urn:microsoft.com/office/officeart/2005/8/layout/vProcess5"/>
    <dgm:cxn modelId="{5B1E95CD-9C70-4AC5-A726-D1121FF649E8}" srcId="{AC8EEEFA-A5D5-4599-9643-CAB7CD961C93}" destId="{5B55FF6F-71B7-4EF7-8466-5D41F06F936E}" srcOrd="5" destOrd="0" parTransId="{CC982444-E819-421C-816B-E5DDC1FB6C60}" sibTransId="{03DDE0AC-3454-40AE-8991-F93F250E723B}"/>
    <dgm:cxn modelId="{B67FB1B4-89A5-48B5-903D-49679EB47A9D}" srcId="{AC8EEEFA-A5D5-4599-9643-CAB7CD961C93}" destId="{D06245E5-FD07-40E4-9EB9-34DB63DE489F}" srcOrd="3" destOrd="0" parTransId="{3EFF232F-1F60-4A97-9079-93F1089035B2}" sibTransId="{6AC694AF-2D4D-4172-AE87-BCD02BA5A091}"/>
    <dgm:cxn modelId="{52AA6D2B-6194-4B4D-9B23-5ADF9E8856D4}" srcId="{AC8EEEFA-A5D5-4599-9643-CAB7CD961C93}" destId="{500ED399-D5E0-435C-B89B-57BAC6E83CB7}" srcOrd="2" destOrd="0" parTransId="{7E952DE8-8AD5-4AA1-8420-C2A9F22A6858}" sibTransId="{C65D7CCF-AABE-414A-B9D8-E26E020B06E6}"/>
    <dgm:cxn modelId="{14F9A0D7-A369-4BDE-8B76-FE7B74E3CFF9}" type="presOf" srcId="{83704892-B9C9-4464-B95E-490A7F33402C}" destId="{FB58425D-E6FE-4236-9884-8DEFB4106A74}" srcOrd="0" destOrd="0" presId="urn:microsoft.com/office/officeart/2005/8/layout/vProcess5"/>
    <dgm:cxn modelId="{591B0EB3-41DB-45DA-99FE-F79F02069214}" type="presOf" srcId="{AC8EEEFA-A5D5-4599-9643-CAB7CD961C93}" destId="{A910EBE7-E64A-4FFC-81A5-6B2FB1A52501}" srcOrd="0" destOrd="0" presId="urn:microsoft.com/office/officeart/2005/8/layout/vProcess5"/>
    <dgm:cxn modelId="{412F56BF-BAB2-4A8E-A35C-6528E7817BC3}" type="presOf" srcId="{9B8C8D3D-F9F8-409D-8660-78ADA56384A8}" destId="{6B59D9ED-5310-4ACE-9DD0-911BA16A8B05}" srcOrd="0" destOrd="0" presId="urn:microsoft.com/office/officeart/2005/8/layout/vProcess5"/>
    <dgm:cxn modelId="{153E6E26-3631-4F77-8FF1-8FF1B42A11EE}" type="presOf" srcId="{F6B790C7-40F1-4D79-B313-FAF0271EF5A2}" destId="{CB5CCFF6-8FDD-442C-B17A-78F5183149F4}" srcOrd="0" destOrd="0" presId="urn:microsoft.com/office/officeart/2005/8/layout/vProcess5"/>
    <dgm:cxn modelId="{BE7CF488-08E1-401E-9320-A38C39A3B9F1}" type="presParOf" srcId="{A910EBE7-E64A-4FFC-81A5-6B2FB1A52501}" destId="{F2CE6025-C7EE-44EA-B3E4-EAA32B2E239D}" srcOrd="0" destOrd="0" presId="urn:microsoft.com/office/officeart/2005/8/layout/vProcess5"/>
    <dgm:cxn modelId="{F2C54C52-F4E2-4508-BC4B-AD653B700FB9}" type="presParOf" srcId="{A910EBE7-E64A-4FFC-81A5-6B2FB1A52501}" destId="{FB58425D-E6FE-4236-9884-8DEFB4106A74}" srcOrd="1" destOrd="0" presId="urn:microsoft.com/office/officeart/2005/8/layout/vProcess5"/>
    <dgm:cxn modelId="{26AF8AEB-92EE-4408-B912-1AE8F5C1BC98}" type="presParOf" srcId="{A910EBE7-E64A-4FFC-81A5-6B2FB1A52501}" destId="{6B59D9ED-5310-4ACE-9DD0-911BA16A8B05}" srcOrd="2" destOrd="0" presId="urn:microsoft.com/office/officeart/2005/8/layout/vProcess5"/>
    <dgm:cxn modelId="{4C48B5CC-2D2E-404D-907D-CE04E4152255}" type="presParOf" srcId="{A910EBE7-E64A-4FFC-81A5-6B2FB1A52501}" destId="{0371C832-CC79-4ED6-822B-F55613C3D1D2}" srcOrd="3" destOrd="0" presId="urn:microsoft.com/office/officeart/2005/8/layout/vProcess5"/>
    <dgm:cxn modelId="{524A4CFD-665F-4E97-A6B1-3A82113B3E9C}" type="presParOf" srcId="{A910EBE7-E64A-4FFC-81A5-6B2FB1A52501}" destId="{55AC45EC-C8C0-4738-BF31-B3474903A688}" srcOrd="4" destOrd="0" presId="urn:microsoft.com/office/officeart/2005/8/layout/vProcess5"/>
    <dgm:cxn modelId="{C12A6323-39E2-4C18-BEA0-DA5787C1724E}" type="presParOf" srcId="{A910EBE7-E64A-4FFC-81A5-6B2FB1A52501}" destId="{EF52C235-2592-4EB4-A4BE-EEFD51769BC1}" srcOrd="5" destOrd="0" presId="urn:microsoft.com/office/officeart/2005/8/layout/vProcess5"/>
    <dgm:cxn modelId="{2FF6B2C1-DB7C-4106-8B2D-EDB01CF4A9A5}" type="presParOf" srcId="{A910EBE7-E64A-4FFC-81A5-6B2FB1A52501}" destId="{2AB1A30D-1650-41EC-9D2B-61A48C0F852A}" srcOrd="6" destOrd="0" presId="urn:microsoft.com/office/officeart/2005/8/layout/vProcess5"/>
    <dgm:cxn modelId="{B7D9FC89-F4B8-4287-8C8D-A43622CE2818}" type="presParOf" srcId="{A910EBE7-E64A-4FFC-81A5-6B2FB1A52501}" destId="{CB5CCFF6-8FDD-442C-B17A-78F5183149F4}" srcOrd="7" destOrd="0" presId="urn:microsoft.com/office/officeart/2005/8/layout/vProcess5"/>
    <dgm:cxn modelId="{12E12966-895E-4F43-AD32-A4CE4E2A73EB}" type="presParOf" srcId="{A910EBE7-E64A-4FFC-81A5-6B2FB1A52501}" destId="{42591A41-3AED-4193-BDB0-3651A44D7820}" srcOrd="8" destOrd="0" presId="urn:microsoft.com/office/officeart/2005/8/layout/vProcess5"/>
    <dgm:cxn modelId="{A057D312-1ACC-4F86-88F1-65CD1E3C4C3E}" type="presParOf" srcId="{A910EBE7-E64A-4FFC-81A5-6B2FB1A52501}" destId="{AFB576C0-6E3C-4AAA-953C-9AD052F06BEC}" srcOrd="9" destOrd="0" presId="urn:microsoft.com/office/officeart/2005/8/layout/vProcess5"/>
    <dgm:cxn modelId="{14E6D91A-FCBF-410B-AC5E-421124C6C2CC}" type="presParOf" srcId="{A910EBE7-E64A-4FFC-81A5-6B2FB1A52501}" destId="{EC7469D2-3AA8-4B79-866F-AD598C0448B5}" srcOrd="10" destOrd="0" presId="urn:microsoft.com/office/officeart/2005/8/layout/vProcess5"/>
    <dgm:cxn modelId="{6B4ADAC7-4D8F-4518-B730-7FEBB29BBAEA}" type="presParOf" srcId="{A910EBE7-E64A-4FFC-81A5-6B2FB1A52501}" destId="{629B957B-A7E4-4646-BE4D-F6C900FCD1DB}" srcOrd="11" destOrd="0" presId="urn:microsoft.com/office/officeart/2005/8/layout/vProcess5"/>
    <dgm:cxn modelId="{F54EE24C-EC5E-43CC-A462-30D0171A929A}" type="presParOf" srcId="{A910EBE7-E64A-4FFC-81A5-6B2FB1A52501}" destId="{66D965DF-DE71-468F-A11D-043DA6146BED}" srcOrd="12" destOrd="0" presId="urn:microsoft.com/office/officeart/2005/8/layout/vProcess5"/>
    <dgm:cxn modelId="{1BF255DE-28A0-4B0A-A19E-BE6FAF255A09}" type="presParOf" srcId="{A910EBE7-E64A-4FFC-81A5-6B2FB1A52501}" destId="{AFF1969F-44A0-417E-BA96-768BC3DADC71}" srcOrd="13" destOrd="0" presId="urn:microsoft.com/office/officeart/2005/8/layout/vProcess5"/>
    <dgm:cxn modelId="{C6A9FC57-C3F9-423F-8ABB-D15FF86454BD}" type="presParOf" srcId="{A910EBE7-E64A-4FFC-81A5-6B2FB1A52501}" destId="{5CAEECAA-7CA0-4729-8BCF-2B4BDD3B17F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BD66BB-CDC2-4195-BFCB-7C294C3D80FC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D0E6D9-D708-4B48-931A-2CF2374DA445}">
      <dgm:prSet phldrT="[Текст]"/>
      <dgm:spPr/>
      <dgm:t>
        <a:bodyPr/>
        <a:lstStyle/>
        <a:p>
          <a:r>
            <a:rPr lang="ru-RU" dirty="0" smtClean="0"/>
            <a:t>Год:</a:t>
          </a:r>
          <a:endParaRPr lang="ru-RU" dirty="0"/>
        </a:p>
      </dgm:t>
    </dgm:pt>
    <dgm:pt modelId="{C430CB45-904C-4F1B-AAD3-49A49E362067}" type="parTrans" cxnId="{D8E80C25-0866-41B4-9184-11F01D2A7BAE}">
      <dgm:prSet/>
      <dgm:spPr/>
      <dgm:t>
        <a:bodyPr/>
        <a:lstStyle/>
        <a:p>
          <a:endParaRPr lang="ru-RU"/>
        </a:p>
      </dgm:t>
    </dgm:pt>
    <dgm:pt modelId="{4384B6FC-B3BB-43F7-8134-4C854F11800F}" type="sibTrans" cxnId="{D8E80C25-0866-41B4-9184-11F01D2A7BAE}">
      <dgm:prSet/>
      <dgm:spPr/>
      <dgm:t>
        <a:bodyPr/>
        <a:lstStyle/>
        <a:p>
          <a:endParaRPr lang="ru-RU"/>
        </a:p>
      </dgm:t>
    </dgm:pt>
    <dgm:pt modelId="{C9B74809-64DA-4067-BBE7-15940968B1E2}">
      <dgm:prSet/>
      <dgm:spPr/>
      <dgm:t>
        <a:bodyPr/>
        <a:lstStyle/>
        <a:p>
          <a:r>
            <a:rPr lang="ru-RU" dirty="0" smtClean="0"/>
            <a:t>Место:</a:t>
          </a:r>
          <a:endParaRPr lang="ru-RU" dirty="0"/>
        </a:p>
      </dgm:t>
    </dgm:pt>
    <dgm:pt modelId="{D4B442ED-BAD8-44EE-93A0-FF4FD3A923A2}" type="parTrans" cxnId="{C1A14BAD-3AE6-41D9-8ABB-D8914B771E5C}">
      <dgm:prSet/>
      <dgm:spPr/>
      <dgm:t>
        <a:bodyPr/>
        <a:lstStyle/>
        <a:p>
          <a:endParaRPr lang="ru-RU"/>
        </a:p>
      </dgm:t>
    </dgm:pt>
    <dgm:pt modelId="{B62F099D-042A-41C4-889D-D7FD2410AC4F}" type="sibTrans" cxnId="{C1A14BAD-3AE6-41D9-8ABB-D8914B771E5C}">
      <dgm:prSet/>
      <dgm:spPr/>
      <dgm:t>
        <a:bodyPr/>
        <a:lstStyle/>
        <a:p>
          <a:endParaRPr lang="ru-RU"/>
        </a:p>
      </dgm:t>
    </dgm:pt>
    <dgm:pt modelId="{D2239974-BEDA-44CD-97AC-5C4BD2FFAD94}">
      <dgm:prSet/>
      <dgm:spPr/>
      <dgm:t>
        <a:bodyPr/>
        <a:lstStyle/>
        <a:p>
          <a:r>
            <a:rPr lang="ru-RU" dirty="0" smtClean="0"/>
            <a:t>Предводитель:</a:t>
          </a:r>
          <a:endParaRPr lang="ru-RU" dirty="0"/>
        </a:p>
      </dgm:t>
    </dgm:pt>
    <dgm:pt modelId="{6200AB20-BBD2-4782-A944-73DA432CAEF6}" type="parTrans" cxnId="{D285EECE-D1AD-461D-A004-CADFC755C9BB}">
      <dgm:prSet/>
      <dgm:spPr/>
      <dgm:t>
        <a:bodyPr/>
        <a:lstStyle/>
        <a:p>
          <a:endParaRPr lang="ru-RU"/>
        </a:p>
      </dgm:t>
    </dgm:pt>
    <dgm:pt modelId="{1DD4EB39-3922-408B-8CF7-CD4A3952A573}" type="sibTrans" cxnId="{D285EECE-D1AD-461D-A004-CADFC755C9BB}">
      <dgm:prSet/>
      <dgm:spPr/>
      <dgm:t>
        <a:bodyPr/>
        <a:lstStyle/>
        <a:p>
          <a:endParaRPr lang="ru-RU"/>
        </a:p>
      </dgm:t>
    </dgm:pt>
    <dgm:pt modelId="{E970CE9F-21DA-4DB2-A6DD-B2438EC63F24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32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Файзулла</a:t>
          </a: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Ходжаев и </a:t>
          </a:r>
          <a:r>
            <a:rPr lang="ru-RU" sz="32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Абдурауф</a:t>
          </a: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Фитрат</a:t>
          </a: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150 человек  </a:t>
          </a:r>
          <a:endParaRPr lang="ru-RU" sz="3200" b="0" i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3C556-910B-4C9B-A3CF-73ACDBCA6DC3}" type="parTrans" cxnId="{654FD836-9638-4AE9-BCF7-4B76D739DEB7}">
      <dgm:prSet/>
      <dgm:spPr/>
      <dgm:t>
        <a:bodyPr/>
        <a:lstStyle/>
        <a:p>
          <a:endParaRPr lang="ru-RU"/>
        </a:p>
      </dgm:t>
    </dgm:pt>
    <dgm:pt modelId="{0D5C57FD-652E-43A8-A949-A67E41AB1938}" type="sibTrans" cxnId="{654FD836-9638-4AE9-BCF7-4B76D739DEB7}">
      <dgm:prSet/>
      <dgm:spPr/>
      <dgm:t>
        <a:bodyPr/>
        <a:lstStyle/>
        <a:p>
          <a:endParaRPr lang="ru-RU"/>
        </a:p>
      </dgm:t>
    </dgm:pt>
    <dgm:pt modelId="{8D255319-16E0-4149-96DC-41C2A9D1A8F0}">
      <dgm:prSet custT="1"/>
      <dgm:spPr/>
      <dgm:t>
        <a:bodyPr/>
        <a:lstStyle/>
        <a:p>
          <a:pPr marL="252000" indent="-252000">
            <a:lnSpc>
              <a:spcPct val="80000"/>
            </a:lnSpc>
            <a:spcAft>
              <a:spcPts val="0"/>
            </a:spcAft>
          </a:pPr>
          <a:r>
            <a:rPr lang="ru-RU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 пеших и 300 конных воинов арестовали более 30 </a:t>
          </a:r>
          <a:r>
            <a:rPr lang="ru-RU" sz="32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демонстран-тов</a:t>
          </a:r>
          <a:endParaRPr lang="ru-RU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3A54A7-E746-49E1-92CF-8FAF1956F732}" type="parTrans" cxnId="{1EC1B430-83D4-49E5-8F16-7D0706F3D874}">
      <dgm:prSet/>
      <dgm:spPr/>
      <dgm:t>
        <a:bodyPr/>
        <a:lstStyle/>
        <a:p>
          <a:endParaRPr lang="ru-RU"/>
        </a:p>
      </dgm:t>
    </dgm:pt>
    <dgm:pt modelId="{EC383822-AE6F-47C1-91C9-36744D5EFD75}" type="sibTrans" cxnId="{1EC1B430-83D4-49E5-8F16-7D0706F3D874}">
      <dgm:prSet/>
      <dgm:spPr/>
      <dgm:t>
        <a:bodyPr/>
        <a:lstStyle/>
        <a:p>
          <a:endParaRPr lang="ru-RU"/>
        </a:p>
      </dgm:t>
    </dgm:pt>
    <dgm:pt modelId="{7DDB48D2-EB64-4DCA-A17E-CF8ABD9A6FC4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 апреля 1917 года </a:t>
          </a:r>
          <a:r>
            <a:rPr lang="ru-RU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джадиды</a:t>
          </a: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организовали демонстрацию 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36EE2-1815-4603-8165-8940D5E8E143}" type="parTrans" cxnId="{26DF85C8-6D26-4DC4-9F61-1FE78E4D194B}">
      <dgm:prSet/>
      <dgm:spPr/>
      <dgm:t>
        <a:bodyPr/>
        <a:lstStyle/>
        <a:p>
          <a:endParaRPr lang="ru-RU"/>
        </a:p>
      </dgm:t>
    </dgm:pt>
    <dgm:pt modelId="{A526979C-070F-458E-8213-5345BFD74F72}" type="sibTrans" cxnId="{26DF85C8-6D26-4DC4-9F61-1FE78E4D194B}">
      <dgm:prSet/>
      <dgm:spPr/>
      <dgm:t>
        <a:bodyPr/>
        <a:lstStyle/>
        <a:p>
          <a:endParaRPr lang="ru-RU"/>
        </a:p>
      </dgm:t>
    </dgm:pt>
    <dgm:pt modelId="{F5CE1F4B-06B9-4820-A696-E9403FD483BF}">
      <dgm:prSet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 </a:t>
          </a:r>
          <a:r>
            <a:rPr lang="ru-RU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Керк</a:t>
          </a: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Бухара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4A8BF8-8DF9-454E-BA24-07C51EE29A4A}" type="sibTrans" cxnId="{4C556307-A397-4B22-8509-60A72A5999A3}">
      <dgm:prSet/>
      <dgm:spPr/>
      <dgm:t>
        <a:bodyPr/>
        <a:lstStyle/>
        <a:p>
          <a:endParaRPr lang="ru-RU"/>
        </a:p>
      </dgm:t>
    </dgm:pt>
    <dgm:pt modelId="{85BEC863-5E37-4359-9F5D-8EFC1D4476E4}" type="parTrans" cxnId="{4C556307-A397-4B22-8509-60A72A5999A3}">
      <dgm:prSet/>
      <dgm:spPr/>
      <dgm:t>
        <a:bodyPr/>
        <a:lstStyle/>
        <a:p>
          <a:endParaRPr lang="ru-RU"/>
        </a:p>
      </dgm:t>
    </dgm:pt>
    <dgm:pt modelId="{E151A7DD-3B30-4840-BA8A-10A4310BC656}">
      <dgm:prSet/>
      <dgm:spPr/>
      <dgm:t>
        <a:bodyPr/>
        <a:lstStyle/>
        <a:p>
          <a:r>
            <a:rPr lang="ru-RU" dirty="0" smtClean="0"/>
            <a:t>Итоги восстания:</a:t>
          </a:r>
          <a:endParaRPr lang="ru-RU" dirty="0"/>
        </a:p>
      </dgm:t>
    </dgm:pt>
    <dgm:pt modelId="{F331D4D5-FD6A-408C-B09B-D169DDD25E33}" type="sibTrans" cxnId="{E98A072E-E4B2-47CD-B5A9-719D543C53A9}">
      <dgm:prSet/>
      <dgm:spPr/>
      <dgm:t>
        <a:bodyPr/>
        <a:lstStyle/>
        <a:p>
          <a:endParaRPr lang="ru-RU"/>
        </a:p>
      </dgm:t>
    </dgm:pt>
    <dgm:pt modelId="{FCB4C854-2778-44E2-86AE-EE0AFAB61354}" type="parTrans" cxnId="{E98A072E-E4B2-47CD-B5A9-719D543C53A9}">
      <dgm:prSet/>
      <dgm:spPr/>
      <dgm:t>
        <a:bodyPr/>
        <a:lstStyle/>
        <a:p>
          <a:endParaRPr lang="ru-RU"/>
        </a:p>
      </dgm:t>
    </dgm:pt>
    <dgm:pt modelId="{19545ED1-DD60-4EF7-AE55-A8F0D4B33AA8}" type="pres">
      <dgm:prSet presAssocID="{8FBD66BB-CDC2-4195-BFCB-7C294C3D80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B119EA-0AE5-422E-967D-C2291E2D7A4E}" type="pres">
      <dgm:prSet presAssocID="{32D0E6D9-D708-4B48-931A-2CF2374DA445}" presName="linNode" presStyleCnt="0"/>
      <dgm:spPr/>
    </dgm:pt>
    <dgm:pt modelId="{78281191-9700-4D27-8DEB-C0ACB4382B24}" type="pres">
      <dgm:prSet presAssocID="{32D0E6D9-D708-4B48-931A-2CF2374DA44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774D2-6CE3-4868-B062-5311E8621797}" type="pres">
      <dgm:prSet presAssocID="{32D0E6D9-D708-4B48-931A-2CF2374DA445}" presName="childShp" presStyleLbl="bgAccFollowNode1" presStyleIdx="0" presStyleCnt="4" custScaleY="9073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6F6A-38B6-433B-803E-9BA68F2E73C9}" type="pres">
      <dgm:prSet presAssocID="{4384B6FC-B3BB-43F7-8134-4C854F11800F}" presName="spacing" presStyleCnt="0"/>
      <dgm:spPr/>
    </dgm:pt>
    <dgm:pt modelId="{6E03E490-829A-4670-9F06-57BFFAEF6E76}" type="pres">
      <dgm:prSet presAssocID="{C9B74809-64DA-4067-BBE7-15940968B1E2}" presName="linNode" presStyleCnt="0"/>
      <dgm:spPr/>
    </dgm:pt>
    <dgm:pt modelId="{7F65C75E-5D80-473A-AC62-00353BE58B58}" type="pres">
      <dgm:prSet presAssocID="{C9B74809-64DA-4067-BBE7-15940968B1E2}" presName="parentShp" presStyleLbl="node1" presStyleIdx="1" presStyleCnt="4" custLinFactNeighborX="-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58AE5-0A75-4AF4-882B-CB211BD9A3B3}" type="pres">
      <dgm:prSet presAssocID="{C9B74809-64DA-4067-BBE7-15940968B1E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F253-1D8D-4424-B377-C44CC2336C2C}" type="pres">
      <dgm:prSet presAssocID="{B62F099D-042A-41C4-889D-D7FD2410AC4F}" presName="spacing" presStyleCnt="0"/>
      <dgm:spPr/>
    </dgm:pt>
    <dgm:pt modelId="{1B198698-012E-432F-82D9-0DC32EE09A23}" type="pres">
      <dgm:prSet presAssocID="{D2239974-BEDA-44CD-97AC-5C4BD2FFAD94}" presName="linNode" presStyleCnt="0"/>
      <dgm:spPr/>
    </dgm:pt>
    <dgm:pt modelId="{F9BF2C95-771B-44CD-86F0-55D86C087D91}" type="pres">
      <dgm:prSet presAssocID="{D2239974-BEDA-44CD-97AC-5C4BD2FFAD9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7699B-F124-456C-814B-6EE07FA7E007}" type="pres">
      <dgm:prSet presAssocID="{D2239974-BEDA-44CD-97AC-5C4BD2FFAD94}" presName="childShp" presStyleLbl="bgAccFollowNode1" presStyleIdx="2" presStyleCnt="4" custScaleY="106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33ED-03BB-4EFF-B67B-FBB5D7F7260A}" type="pres">
      <dgm:prSet presAssocID="{1DD4EB39-3922-408B-8CF7-CD4A3952A573}" presName="spacing" presStyleCnt="0"/>
      <dgm:spPr/>
    </dgm:pt>
    <dgm:pt modelId="{03C93F90-055C-4A98-8DA9-6BF0594C7B6D}" type="pres">
      <dgm:prSet presAssocID="{E151A7DD-3B30-4840-BA8A-10A4310BC656}" presName="linNode" presStyleCnt="0"/>
      <dgm:spPr/>
    </dgm:pt>
    <dgm:pt modelId="{959D46C0-3A01-45A9-9189-B167B8DF413C}" type="pres">
      <dgm:prSet presAssocID="{E151A7DD-3B30-4840-BA8A-10A4310BC65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1597-2207-4CF0-B805-99E076256C3B}" type="pres">
      <dgm:prSet presAssocID="{E151A7DD-3B30-4840-BA8A-10A4310BC656}" presName="childShp" presStyleLbl="bgAccFollowNode1" presStyleIdx="3" presStyleCnt="4" custScaleY="132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22DB3-274D-4D4C-A721-D375B0973B3E}" type="presOf" srcId="{8FBD66BB-CDC2-4195-BFCB-7C294C3D80FC}" destId="{19545ED1-DD60-4EF7-AE55-A8F0D4B33AA8}" srcOrd="0" destOrd="0" presId="urn:microsoft.com/office/officeart/2005/8/layout/vList6"/>
    <dgm:cxn modelId="{E68FE673-7BFC-4CAC-89B2-4F615B3439E9}" type="presOf" srcId="{E151A7DD-3B30-4840-BA8A-10A4310BC656}" destId="{959D46C0-3A01-45A9-9189-B167B8DF413C}" srcOrd="0" destOrd="0" presId="urn:microsoft.com/office/officeart/2005/8/layout/vList6"/>
    <dgm:cxn modelId="{6A76C25B-0BB2-419A-94DD-04DD9CF10097}" type="presOf" srcId="{F5CE1F4B-06B9-4820-A696-E9403FD483BF}" destId="{5F058AE5-0A75-4AF4-882B-CB211BD9A3B3}" srcOrd="0" destOrd="0" presId="urn:microsoft.com/office/officeart/2005/8/layout/vList6"/>
    <dgm:cxn modelId="{D8E80C25-0866-41B4-9184-11F01D2A7BAE}" srcId="{8FBD66BB-CDC2-4195-BFCB-7C294C3D80FC}" destId="{32D0E6D9-D708-4B48-931A-2CF2374DA445}" srcOrd="0" destOrd="0" parTransId="{C430CB45-904C-4F1B-AAD3-49A49E362067}" sibTransId="{4384B6FC-B3BB-43F7-8134-4C854F11800F}"/>
    <dgm:cxn modelId="{F6E9A91B-EABD-4B9C-A33E-3079D69F72D7}" type="presOf" srcId="{C9B74809-64DA-4067-BBE7-15940968B1E2}" destId="{7F65C75E-5D80-473A-AC62-00353BE58B58}" srcOrd="0" destOrd="0" presId="urn:microsoft.com/office/officeart/2005/8/layout/vList6"/>
    <dgm:cxn modelId="{3AAAC9E6-836B-4A51-8752-DC263177B394}" type="presOf" srcId="{D2239974-BEDA-44CD-97AC-5C4BD2FFAD94}" destId="{F9BF2C95-771B-44CD-86F0-55D86C087D91}" srcOrd="0" destOrd="0" presId="urn:microsoft.com/office/officeart/2005/8/layout/vList6"/>
    <dgm:cxn modelId="{D285EECE-D1AD-461D-A004-CADFC755C9BB}" srcId="{8FBD66BB-CDC2-4195-BFCB-7C294C3D80FC}" destId="{D2239974-BEDA-44CD-97AC-5C4BD2FFAD94}" srcOrd="2" destOrd="0" parTransId="{6200AB20-BBD2-4782-A944-73DA432CAEF6}" sibTransId="{1DD4EB39-3922-408B-8CF7-CD4A3952A573}"/>
    <dgm:cxn modelId="{26DF85C8-6D26-4DC4-9F61-1FE78E4D194B}" srcId="{32D0E6D9-D708-4B48-931A-2CF2374DA445}" destId="{7DDB48D2-EB64-4DCA-A17E-CF8ABD9A6FC4}" srcOrd="0" destOrd="0" parTransId="{52936EE2-1815-4603-8165-8940D5E8E143}" sibTransId="{A526979C-070F-458E-8213-5345BFD74F72}"/>
    <dgm:cxn modelId="{1B508329-DA1D-4B41-9C96-565731AC4A10}" type="presOf" srcId="{7DDB48D2-EB64-4DCA-A17E-CF8ABD9A6FC4}" destId="{6AA774D2-6CE3-4868-B062-5311E8621797}" srcOrd="0" destOrd="0" presId="urn:microsoft.com/office/officeart/2005/8/layout/vList6"/>
    <dgm:cxn modelId="{148BA28E-49DC-4D36-A470-D6B7C00C9CF9}" type="presOf" srcId="{8D255319-16E0-4149-96DC-41C2A9D1A8F0}" destId="{15661597-2207-4CF0-B805-99E076256C3B}" srcOrd="0" destOrd="0" presId="urn:microsoft.com/office/officeart/2005/8/layout/vList6"/>
    <dgm:cxn modelId="{1EC1B430-83D4-49E5-8F16-7D0706F3D874}" srcId="{E151A7DD-3B30-4840-BA8A-10A4310BC656}" destId="{8D255319-16E0-4149-96DC-41C2A9D1A8F0}" srcOrd="0" destOrd="0" parTransId="{B33A54A7-E746-49E1-92CF-8FAF1956F732}" sibTransId="{EC383822-AE6F-47C1-91C9-36744D5EFD75}"/>
    <dgm:cxn modelId="{E98A072E-E4B2-47CD-B5A9-719D543C53A9}" srcId="{8FBD66BB-CDC2-4195-BFCB-7C294C3D80FC}" destId="{E151A7DD-3B30-4840-BA8A-10A4310BC656}" srcOrd="3" destOrd="0" parTransId="{FCB4C854-2778-44E2-86AE-EE0AFAB61354}" sibTransId="{F331D4D5-FD6A-408C-B09B-D169DDD25E33}"/>
    <dgm:cxn modelId="{654FD836-9638-4AE9-BCF7-4B76D739DEB7}" srcId="{D2239974-BEDA-44CD-97AC-5C4BD2FFAD94}" destId="{E970CE9F-21DA-4DB2-A6DD-B2438EC63F24}" srcOrd="0" destOrd="0" parTransId="{B6A3C556-910B-4C9B-A3CF-73ACDBCA6DC3}" sibTransId="{0D5C57FD-652E-43A8-A949-A67E41AB1938}"/>
    <dgm:cxn modelId="{4C556307-A397-4B22-8509-60A72A5999A3}" srcId="{C9B74809-64DA-4067-BBE7-15940968B1E2}" destId="{F5CE1F4B-06B9-4820-A696-E9403FD483BF}" srcOrd="0" destOrd="0" parTransId="{85BEC863-5E37-4359-9F5D-8EFC1D4476E4}" sibTransId="{714A8BF8-8DF9-454E-BA24-07C51EE29A4A}"/>
    <dgm:cxn modelId="{56472A16-AEEE-48C9-9B09-D59B94662F81}" type="presOf" srcId="{32D0E6D9-D708-4B48-931A-2CF2374DA445}" destId="{78281191-9700-4D27-8DEB-C0ACB4382B24}" srcOrd="0" destOrd="0" presId="urn:microsoft.com/office/officeart/2005/8/layout/vList6"/>
    <dgm:cxn modelId="{C1A14BAD-3AE6-41D9-8ABB-D8914B771E5C}" srcId="{8FBD66BB-CDC2-4195-BFCB-7C294C3D80FC}" destId="{C9B74809-64DA-4067-BBE7-15940968B1E2}" srcOrd="1" destOrd="0" parTransId="{D4B442ED-BAD8-44EE-93A0-FF4FD3A923A2}" sibTransId="{B62F099D-042A-41C4-889D-D7FD2410AC4F}"/>
    <dgm:cxn modelId="{0321E5F7-BAD4-4E21-BFF2-66D4D012366A}" type="presOf" srcId="{E970CE9F-21DA-4DB2-A6DD-B2438EC63F24}" destId="{8157699B-F124-456C-814B-6EE07FA7E007}" srcOrd="0" destOrd="0" presId="urn:microsoft.com/office/officeart/2005/8/layout/vList6"/>
    <dgm:cxn modelId="{C4D4978A-8641-4A73-91E7-D8654A617CCA}" type="presParOf" srcId="{19545ED1-DD60-4EF7-AE55-A8F0D4B33AA8}" destId="{46B119EA-0AE5-422E-967D-C2291E2D7A4E}" srcOrd="0" destOrd="0" presId="urn:microsoft.com/office/officeart/2005/8/layout/vList6"/>
    <dgm:cxn modelId="{0C7E14C0-2A01-4C33-B0E8-6CD6DBEDC793}" type="presParOf" srcId="{46B119EA-0AE5-422E-967D-C2291E2D7A4E}" destId="{78281191-9700-4D27-8DEB-C0ACB4382B24}" srcOrd="0" destOrd="0" presId="urn:microsoft.com/office/officeart/2005/8/layout/vList6"/>
    <dgm:cxn modelId="{BFB07AE1-1918-4F78-AFB6-9E4C0EE5C65F}" type="presParOf" srcId="{46B119EA-0AE5-422E-967D-C2291E2D7A4E}" destId="{6AA774D2-6CE3-4868-B062-5311E8621797}" srcOrd="1" destOrd="0" presId="urn:microsoft.com/office/officeart/2005/8/layout/vList6"/>
    <dgm:cxn modelId="{A818E0CB-A1AF-4792-A942-15427DFA597F}" type="presParOf" srcId="{19545ED1-DD60-4EF7-AE55-A8F0D4B33AA8}" destId="{4F476F6A-38B6-433B-803E-9BA68F2E73C9}" srcOrd="1" destOrd="0" presId="urn:microsoft.com/office/officeart/2005/8/layout/vList6"/>
    <dgm:cxn modelId="{876361B8-7F93-45C5-AFD0-65434833B3DA}" type="presParOf" srcId="{19545ED1-DD60-4EF7-AE55-A8F0D4B33AA8}" destId="{6E03E490-829A-4670-9F06-57BFFAEF6E76}" srcOrd="2" destOrd="0" presId="urn:microsoft.com/office/officeart/2005/8/layout/vList6"/>
    <dgm:cxn modelId="{522AD51F-E896-441C-AA7D-4267BB07C945}" type="presParOf" srcId="{6E03E490-829A-4670-9F06-57BFFAEF6E76}" destId="{7F65C75E-5D80-473A-AC62-00353BE58B58}" srcOrd="0" destOrd="0" presId="urn:microsoft.com/office/officeart/2005/8/layout/vList6"/>
    <dgm:cxn modelId="{60AEA82F-8686-4EFF-87B7-147680CE6564}" type="presParOf" srcId="{6E03E490-829A-4670-9F06-57BFFAEF6E76}" destId="{5F058AE5-0A75-4AF4-882B-CB211BD9A3B3}" srcOrd="1" destOrd="0" presId="urn:microsoft.com/office/officeart/2005/8/layout/vList6"/>
    <dgm:cxn modelId="{8723EE84-8A2F-42DC-9192-7573BFE2C63E}" type="presParOf" srcId="{19545ED1-DD60-4EF7-AE55-A8F0D4B33AA8}" destId="{0B2AF253-1D8D-4424-B377-C44CC2336C2C}" srcOrd="3" destOrd="0" presId="urn:microsoft.com/office/officeart/2005/8/layout/vList6"/>
    <dgm:cxn modelId="{4ED7D98B-16EC-47EB-8791-C9B58A01ECD2}" type="presParOf" srcId="{19545ED1-DD60-4EF7-AE55-A8F0D4B33AA8}" destId="{1B198698-012E-432F-82D9-0DC32EE09A23}" srcOrd="4" destOrd="0" presId="urn:microsoft.com/office/officeart/2005/8/layout/vList6"/>
    <dgm:cxn modelId="{B8FF4408-3B24-4BED-AEFE-0A9E9495D515}" type="presParOf" srcId="{1B198698-012E-432F-82D9-0DC32EE09A23}" destId="{F9BF2C95-771B-44CD-86F0-55D86C087D91}" srcOrd="0" destOrd="0" presId="urn:microsoft.com/office/officeart/2005/8/layout/vList6"/>
    <dgm:cxn modelId="{53112102-A29A-4F83-86F3-299CF37D7039}" type="presParOf" srcId="{1B198698-012E-432F-82D9-0DC32EE09A23}" destId="{8157699B-F124-456C-814B-6EE07FA7E007}" srcOrd="1" destOrd="0" presId="urn:microsoft.com/office/officeart/2005/8/layout/vList6"/>
    <dgm:cxn modelId="{ED1AEB0E-B52D-482D-B970-0102C78E5A03}" type="presParOf" srcId="{19545ED1-DD60-4EF7-AE55-A8F0D4B33AA8}" destId="{2C1733ED-03BB-4EFF-B67B-FBB5D7F7260A}" srcOrd="5" destOrd="0" presId="urn:microsoft.com/office/officeart/2005/8/layout/vList6"/>
    <dgm:cxn modelId="{C164BCCD-D4CA-496E-AC48-7720BC71793D}" type="presParOf" srcId="{19545ED1-DD60-4EF7-AE55-A8F0D4B33AA8}" destId="{03C93F90-055C-4A98-8DA9-6BF0594C7B6D}" srcOrd="6" destOrd="0" presId="urn:microsoft.com/office/officeart/2005/8/layout/vList6"/>
    <dgm:cxn modelId="{AF621C77-74F9-4C42-8CAA-1CC25F9781C0}" type="presParOf" srcId="{03C93F90-055C-4A98-8DA9-6BF0594C7B6D}" destId="{959D46C0-3A01-45A9-9189-B167B8DF413C}" srcOrd="0" destOrd="0" presId="urn:microsoft.com/office/officeart/2005/8/layout/vList6"/>
    <dgm:cxn modelId="{0BAD46EA-F17A-4D9C-A010-67787AD2363F}" type="presParOf" srcId="{03C93F90-055C-4A98-8DA9-6BF0594C7B6D}" destId="{15661597-2207-4CF0-B805-99E076256C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E3C83-85CE-4971-B808-CAB85B48D9B6}">
      <dsp:nvSpPr>
        <dsp:cNvPr id="0" name=""/>
        <dsp:cNvSpPr/>
      </dsp:nvSpPr>
      <dsp:spPr>
        <a:xfrm>
          <a:off x="0" y="829895"/>
          <a:ext cx="120828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057E5-94ED-492E-868A-20DF44751BA1}">
      <dsp:nvSpPr>
        <dsp:cNvPr id="0" name=""/>
        <dsp:cNvSpPr/>
      </dsp:nvSpPr>
      <dsp:spPr>
        <a:xfrm>
          <a:off x="604140" y="74980"/>
          <a:ext cx="10244803" cy="10501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5402" y="126242"/>
        <a:ext cx="10142279" cy="947590"/>
      </dsp:txXfrm>
    </dsp:sp>
    <dsp:sp modelId="{14F0545D-A0B2-4548-B64C-6B605C7D449E}">
      <dsp:nvSpPr>
        <dsp:cNvPr id="0" name=""/>
        <dsp:cNvSpPr/>
      </dsp:nvSpPr>
      <dsp:spPr>
        <a:xfrm>
          <a:off x="0" y="2259221"/>
          <a:ext cx="120828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CE50E-FF31-4F77-9413-17BC160552D9}">
      <dsp:nvSpPr>
        <dsp:cNvPr id="0" name=""/>
        <dsp:cNvSpPr/>
      </dsp:nvSpPr>
      <dsp:spPr>
        <a:xfrm>
          <a:off x="604140" y="1441895"/>
          <a:ext cx="10232201" cy="1096851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7684" y="1495439"/>
        <a:ext cx="10125113" cy="989763"/>
      </dsp:txXfrm>
    </dsp:sp>
    <dsp:sp modelId="{88755AD0-CBFE-4F61-B5FC-401477CAB302}">
      <dsp:nvSpPr>
        <dsp:cNvPr id="0" name=""/>
        <dsp:cNvSpPr/>
      </dsp:nvSpPr>
      <dsp:spPr>
        <a:xfrm>
          <a:off x="0" y="3599715"/>
          <a:ext cx="120828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30AA3-5C80-4753-8153-39A34B1C306E}">
      <dsp:nvSpPr>
        <dsp:cNvPr id="0" name=""/>
        <dsp:cNvSpPr/>
      </dsp:nvSpPr>
      <dsp:spPr>
        <a:xfrm>
          <a:off x="664935" y="2906739"/>
          <a:ext cx="10232201" cy="1039369"/>
        </a:xfrm>
        <a:prstGeom prst="roundRect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5673" y="2957477"/>
        <a:ext cx="10130725" cy="937893"/>
      </dsp:txXfrm>
    </dsp:sp>
    <dsp:sp modelId="{F7DAA6CC-D960-4E36-8A6E-0E594F099088}">
      <dsp:nvSpPr>
        <dsp:cNvPr id="0" name=""/>
        <dsp:cNvSpPr/>
      </dsp:nvSpPr>
      <dsp:spPr>
        <a:xfrm>
          <a:off x="0" y="4923885"/>
          <a:ext cx="1208281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A7E90-EEBC-4C1A-B41E-55C5749CF983}">
      <dsp:nvSpPr>
        <dsp:cNvPr id="0" name=""/>
        <dsp:cNvSpPr/>
      </dsp:nvSpPr>
      <dsp:spPr>
        <a:xfrm>
          <a:off x="683392" y="4234239"/>
          <a:ext cx="10223997" cy="100737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9691" tIns="0" rIns="3196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32568" y="4283415"/>
        <a:ext cx="10125645" cy="9090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2302685" y="2345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Прочитать параграф № </a:t>
          </a:r>
          <a:r>
            <a:rPr lang="ru-RU" sz="3200" b="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33-34</a:t>
          </a:r>
          <a:endParaRPr lang="ru-RU" sz="3200" b="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2345"/>
        <a:ext cx="7264141" cy="1511313"/>
      </dsp:txXfrm>
    </dsp:sp>
    <dsp:sp modelId="{0695C490-E4F3-44F9-95D3-DCB4ADA8C6F8}">
      <dsp:nvSpPr>
        <dsp:cNvPr id="0" name=""/>
        <dsp:cNvSpPr/>
      </dsp:nvSpPr>
      <dsp:spPr>
        <a:xfrm>
          <a:off x="1547028" y="2345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2302685" y="1964796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Написать опорный конспект </a:t>
          </a:r>
          <a:endParaRPr lang="ru-RU" sz="32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1964796"/>
        <a:ext cx="7264141" cy="1511313"/>
      </dsp:txXfrm>
    </dsp:sp>
    <dsp:sp modelId="{0A426044-E8F7-487B-91EF-34DFC983F853}">
      <dsp:nvSpPr>
        <dsp:cNvPr id="0" name=""/>
        <dsp:cNvSpPr/>
      </dsp:nvSpPr>
      <dsp:spPr>
        <a:xfrm>
          <a:off x="1547028" y="1964796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2302685" y="3927248"/>
          <a:ext cx="7641969" cy="15113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44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Переписать новые термины в конце параграфа </a:t>
          </a:r>
          <a:endParaRPr lang="ru-RU" sz="320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680513" y="3927248"/>
        <a:ext cx="7264141" cy="1511313"/>
      </dsp:txXfrm>
    </dsp:sp>
    <dsp:sp modelId="{0CB44D7F-0C66-4497-B9EB-5134FE96849A}">
      <dsp:nvSpPr>
        <dsp:cNvPr id="0" name=""/>
        <dsp:cNvSpPr/>
      </dsp:nvSpPr>
      <dsp:spPr>
        <a:xfrm>
          <a:off x="1547028" y="3927248"/>
          <a:ext cx="1511313" cy="15113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74D2-6CE3-4868-B062-5311E8621797}">
      <dsp:nvSpPr>
        <dsp:cNvPr id="0" name=""/>
        <dsp:cNvSpPr/>
      </dsp:nvSpPr>
      <dsp:spPr>
        <a:xfrm>
          <a:off x="4686952" y="55500"/>
          <a:ext cx="7030428" cy="10799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 июля 1916 г. восстание против тыловых работ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90500"/>
        <a:ext cx="6625429" cy="809997"/>
      </dsp:txXfrm>
    </dsp:sp>
    <dsp:sp modelId="{78281191-9700-4D27-8DEB-C0ACB4382B24}">
      <dsp:nvSpPr>
        <dsp:cNvPr id="0" name=""/>
        <dsp:cNvSpPr/>
      </dsp:nvSpPr>
      <dsp:spPr>
        <a:xfrm>
          <a:off x="0" y="373"/>
          <a:ext cx="4686952" cy="11902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Год:</a:t>
          </a:r>
          <a:endParaRPr lang="ru-RU" sz="4600" kern="1200" dirty="0"/>
        </a:p>
      </dsp:txBody>
      <dsp:txXfrm>
        <a:off x="58103" y="58476"/>
        <a:ext cx="4570746" cy="1074044"/>
      </dsp:txXfrm>
    </dsp:sp>
    <dsp:sp modelId="{5F058AE5-0A75-4AF4-882B-CB211BD9A3B3}">
      <dsp:nvSpPr>
        <dsp:cNvPr id="0" name=""/>
        <dsp:cNvSpPr/>
      </dsp:nvSpPr>
      <dsp:spPr>
        <a:xfrm>
          <a:off x="4686952" y="1309649"/>
          <a:ext cx="7030428" cy="11902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 Ташкент, перед полицейским управлением на </a:t>
          </a:r>
          <a:r>
            <a:rPr lang="ru-RU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Бешагаче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458430"/>
        <a:ext cx="6584084" cy="892688"/>
      </dsp:txXfrm>
    </dsp:sp>
    <dsp:sp modelId="{7F65C75E-5D80-473A-AC62-00353BE58B58}">
      <dsp:nvSpPr>
        <dsp:cNvPr id="0" name=""/>
        <dsp:cNvSpPr/>
      </dsp:nvSpPr>
      <dsp:spPr>
        <a:xfrm>
          <a:off x="0" y="1309649"/>
          <a:ext cx="4686952" cy="1190250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Место:</a:t>
          </a:r>
          <a:endParaRPr lang="ru-RU" sz="4600" kern="1200" dirty="0"/>
        </a:p>
      </dsp:txBody>
      <dsp:txXfrm>
        <a:off x="58103" y="1367752"/>
        <a:ext cx="4570746" cy="1074044"/>
      </dsp:txXfrm>
    </dsp:sp>
    <dsp:sp modelId="{8157699B-F124-456C-814B-6EE07FA7E007}">
      <dsp:nvSpPr>
        <dsp:cNvPr id="0" name=""/>
        <dsp:cNvSpPr/>
      </dsp:nvSpPr>
      <dsp:spPr>
        <a:xfrm>
          <a:off x="4688096" y="2618924"/>
          <a:ext cx="7023562" cy="1270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6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3200" b="0" i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096" y="2777723"/>
        <a:ext cx="6547166" cy="952792"/>
      </dsp:txXfrm>
    </dsp:sp>
    <dsp:sp modelId="{F9BF2C95-771B-44CD-86F0-55D86C087D91}">
      <dsp:nvSpPr>
        <dsp:cNvPr id="0" name=""/>
        <dsp:cNvSpPr/>
      </dsp:nvSpPr>
      <dsp:spPr>
        <a:xfrm>
          <a:off x="5721" y="2658994"/>
          <a:ext cx="4682375" cy="1190250"/>
        </a:xfrm>
        <a:prstGeom prst="roundRect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Предводитель:</a:t>
          </a:r>
          <a:endParaRPr lang="ru-RU" sz="4600" kern="1200" dirty="0"/>
        </a:p>
      </dsp:txBody>
      <dsp:txXfrm>
        <a:off x="63824" y="2717097"/>
        <a:ext cx="4566169" cy="1074044"/>
      </dsp:txXfrm>
    </dsp:sp>
    <dsp:sp modelId="{15661597-2207-4CF0-B805-99E076256C3B}">
      <dsp:nvSpPr>
        <dsp:cNvPr id="0" name=""/>
        <dsp:cNvSpPr/>
      </dsp:nvSpPr>
      <dsp:spPr>
        <a:xfrm>
          <a:off x="4688096" y="4008340"/>
          <a:ext cx="7023562" cy="15821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52000" lvl="1" indent="-252000" algn="l" defTabSz="1422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Открыли стрельбу, было убито 11 человек, ранено 15. В городе было введено осадное положение</a:t>
          </a:r>
          <a:endParaRPr lang="ru-RU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096" y="4206114"/>
        <a:ext cx="6430242" cy="1186641"/>
      </dsp:txXfrm>
    </dsp:sp>
    <dsp:sp modelId="{959D46C0-3A01-45A9-9189-B167B8DF413C}">
      <dsp:nvSpPr>
        <dsp:cNvPr id="0" name=""/>
        <dsp:cNvSpPr/>
      </dsp:nvSpPr>
      <dsp:spPr>
        <a:xfrm>
          <a:off x="5721" y="4204309"/>
          <a:ext cx="4682375" cy="119025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Итоги восстания:</a:t>
          </a:r>
          <a:endParaRPr lang="ru-RU" sz="4600" kern="1200" dirty="0"/>
        </a:p>
      </dsp:txBody>
      <dsp:txXfrm>
        <a:off x="63824" y="4262412"/>
        <a:ext cx="4566169" cy="1074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74D2-6CE3-4868-B062-5311E8621797}">
      <dsp:nvSpPr>
        <dsp:cNvPr id="0" name=""/>
        <dsp:cNvSpPr/>
      </dsp:nvSpPr>
      <dsp:spPr>
        <a:xfrm>
          <a:off x="4686952" y="55500"/>
          <a:ext cx="7030428" cy="10799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июля 1916 г. восстание против тыловых работ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90500"/>
        <a:ext cx="6625429" cy="809997"/>
      </dsp:txXfrm>
    </dsp:sp>
    <dsp:sp modelId="{78281191-9700-4D27-8DEB-C0ACB4382B24}">
      <dsp:nvSpPr>
        <dsp:cNvPr id="0" name=""/>
        <dsp:cNvSpPr/>
      </dsp:nvSpPr>
      <dsp:spPr>
        <a:xfrm>
          <a:off x="0" y="373"/>
          <a:ext cx="4686952" cy="11902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Год:</a:t>
          </a:r>
          <a:endParaRPr lang="ru-RU" sz="4600" kern="1200" dirty="0"/>
        </a:p>
      </dsp:txBody>
      <dsp:txXfrm>
        <a:off x="58103" y="58476"/>
        <a:ext cx="4570746" cy="1074044"/>
      </dsp:txXfrm>
    </dsp:sp>
    <dsp:sp modelId="{5F058AE5-0A75-4AF4-882B-CB211BD9A3B3}">
      <dsp:nvSpPr>
        <dsp:cNvPr id="0" name=""/>
        <dsp:cNvSpPr/>
      </dsp:nvSpPr>
      <dsp:spPr>
        <a:xfrm>
          <a:off x="4686952" y="1309649"/>
          <a:ext cx="7030428" cy="11902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Старом Маргилане, возле домов администрации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458430"/>
        <a:ext cx="6584084" cy="892688"/>
      </dsp:txXfrm>
    </dsp:sp>
    <dsp:sp modelId="{7F65C75E-5D80-473A-AC62-00353BE58B58}">
      <dsp:nvSpPr>
        <dsp:cNvPr id="0" name=""/>
        <dsp:cNvSpPr/>
      </dsp:nvSpPr>
      <dsp:spPr>
        <a:xfrm>
          <a:off x="0" y="1309649"/>
          <a:ext cx="4686952" cy="1190250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Место:</a:t>
          </a:r>
          <a:endParaRPr lang="ru-RU" sz="4600" kern="1200" dirty="0"/>
        </a:p>
      </dsp:txBody>
      <dsp:txXfrm>
        <a:off x="58103" y="1367752"/>
        <a:ext cx="4570746" cy="1074044"/>
      </dsp:txXfrm>
    </dsp:sp>
    <dsp:sp modelId="{8157699B-F124-456C-814B-6EE07FA7E007}">
      <dsp:nvSpPr>
        <dsp:cNvPr id="0" name=""/>
        <dsp:cNvSpPr/>
      </dsp:nvSpPr>
      <dsp:spPr>
        <a:xfrm>
          <a:off x="4688096" y="2618924"/>
          <a:ext cx="7023562" cy="1270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6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тыс. местного населения начали поджигать дома чиновников</a:t>
          </a:r>
          <a:endParaRPr lang="ru-RU" sz="3200" b="0" i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096" y="2777723"/>
        <a:ext cx="6547166" cy="952792"/>
      </dsp:txXfrm>
    </dsp:sp>
    <dsp:sp modelId="{F9BF2C95-771B-44CD-86F0-55D86C087D91}">
      <dsp:nvSpPr>
        <dsp:cNvPr id="0" name=""/>
        <dsp:cNvSpPr/>
      </dsp:nvSpPr>
      <dsp:spPr>
        <a:xfrm>
          <a:off x="5721" y="2658994"/>
          <a:ext cx="4682375" cy="1190250"/>
        </a:xfrm>
        <a:prstGeom prst="roundRect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Предводитель:</a:t>
          </a:r>
          <a:endParaRPr lang="ru-RU" sz="4600" kern="1200" dirty="0"/>
        </a:p>
      </dsp:txBody>
      <dsp:txXfrm>
        <a:off x="63824" y="2717097"/>
        <a:ext cx="4566169" cy="1074044"/>
      </dsp:txXfrm>
    </dsp:sp>
    <dsp:sp modelId="{15661597-2207-4CF0-B805-99E076256C3B}">
      <dsp:nvSpPr>
        <dsp:cNvPr id="0" name=""/>
        <dsp:cNvSpPr/>
      </dsp:nvSpPr>
      <dsp:spPr>
        <a:xfrm>
          <a:off x="4688096" y="4008340"/>
          <a:ext cx="7023562" cy="15821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52000" lvl="1" indent="-252000" algn="l" defTabSz="1422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096" y="4206114"/>
        <a:ext cx="6430242" cy="1186641"/>
      </dsp:txXfrm>
    </dsp:sp>
    <dsp:sp modelId="{959D46C0-3A01-45A9-9189-B167B8DF413C}">
      <dsp:nvSpPr>
        <dsp:cNvPr id="0" name=""/>
        <dsp:cNvSpPr/>
      </dsp:nvSpPr>
      <dsp:spPr>
        <a:xfrm>
          <a:off x="5721" y="4204309"/>
          <a:ext cx="4682375" cy="119025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Итоги восстания:</a:t>
          </a:r>
          <a:endParaRPr lang="ru-RU" sz="4600" kern="1200" dirty="0"/>
        </a:p>
      </dsp:txBody>
      <dsp:txXfrm>
        <a:off x="63824" y="4262412"/>
        <a:ext cx="4566169" cy="1074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74D2-6CE3-4868-B062-5311E8621797}">
      <dsp:nvSpPr>
        <dsp:cNvPr id="0" name=""/>
        <dsp:cNvSpPr/>
      </dsp:nvSpPr>
      <dsp:spPr>
        <a:xfrm>
          <a:off x="4686952" y="55500"/>
          <a:ext cx="7030428" cy="10799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 июля 1916 г. восстание против тыловых работ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90500"/>
        <a:ext cx="6625429" cy="809997"/>
      </dsp:txXfrm>
    </dsp:sp>
    <dsp:sp modelId="{78281191-9700-4D27-8DEB-C0ACB4382B24}">
      <dsp:nvSpPr>
        <dsp:cNvPr id="0" name=""/>
        <dsp:cNvSpPr/>
      </dsp:nvSpPr>
      <dsp:spPr>
        <a:xfrm>
          <a:off x="0" y="373"/>
          <a:ext cx="4686952" cy="11902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Год:</a:t>
          </a:r>
          <a:endParaRPr lang="ru-RU" sz="4600" kern="1200" dirty="0"/>
        </a:p>
      </dsp:txBody>
      <dsp:txXfrm>
        <a:off x="58103" y="58476"/>
        <a:ext cx="4570746" cy="1074044"/>
      </dsp:txXfrm>
    </dsp:sp>
    <dsp:sp modelId="{5F058AE5-0A75-4AF4-882B-CB211BD9A3B3}">
      <dsp:nvSpPr>
        <dsp:cNvPr id="0" name=""/>
        <dsp:cNvSpPr/>
      </dsp:nvSpPr>
      <dsp:spPr>
        <a:xfrm>
          <a:off x="4686952" y="1309649"/>
          <a:ext cx="7030428" cy="11902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458430"/>
        <a:ext cx="6584084" cy="892688"/>
      </dsp:txXfrm>
    </dsp:sp>
    <dsp:sp modelId="{7F65C75E-5D80-473A-AC62-00353BE58B58}">
      <dsp:nvSpPr>
        <dsp:cNvPr id="0" name=""/>
        <dsp:cNvSpPr/>
      </dsp:nvSpPr>
      <dsp:spPr>
        <a:xfrm>
          <a:off x="0" y="1309649"/>
          <a:ext cx="4686952" cy="1190250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Место:</a:t>
          </a:r>
          <a:endParaRPr lang="ru-RU" sz="4600" kern="1200" dirty="0"/>
        </a:p>
      </dsp:txBody>
      <dsp:txXfrm>
        <a:off x="58103" y="1367752"/>
        <a:ext cx="4570746" cy="1074044"/>
      </dsp:txXfrm>
    </dsp:sp>
    <dsp:sp modelId="{8157699B-F124-456C-814B-6EE07FA7E007}">
      <dsp:nvSpPr>
        <dsp:cNvPr id="0" name=""/>
        <dsp:cNvSpPr/>
      </dsp:nvSpPr>
      <dsp:spPr>
        <a:xfrm>
          <a:off x="4688096" y="2618924"/>
          <a:ext cx="7023562" cy="1270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6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1500 местного населения</a:t>
          </a:r>
          <a:endParaRPr lang="ru-RU" sz="3200" b="0" i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096" y="2777723"/>
        <a:ext cx="6547166" cy="952792"/>
      </dsp:txXfrm>
    </dsp:sp>
    <dsp:sp modelId="{F9BF2C95-771B-44CD-86F0-55D86C087D91}">
      <dsp:nvSpPr>
        <dsp:cNvPr id="0" name=""/>
        <dsp:cNvSpPr/>
      </dsp:nvSpPr>
      <dsp:spPr>
        <a:xfrm>
          <a:off x="5721" y="2658994"/>
          <a:ext cx="4682375" cy="1190250"/>
        </a:xfrm>
        <a:prstGeom prst="roundRect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Предводитель:</a:t>
          </a:r>
          <a:endParaRPr lang="ru-RU" sz="4600" kern="1200" dirty="0"/>
        </a:p>
      </dsp:txBody>
      <dsp:txXfrm>
        <a:off x="63824" y="2717097"/>
        <a:ext cx="4566169" cy="1074044"/>
      </dsp:txXfrm>
    </dsp:sp>
    <dsp:sp modelId="{15661597-2207-4CF0-B805-99E076256C3B}">
      <dsp:nvSpPr>
        <dsp:cNvPr id="0" name=""/>
        <dsp:cNvSpPr/>
      </dsp:nvSpPr>
      <dsp:spPr>
        <a:xfrm>
          <a:off x="4688096" y="4008340"/>
          <a:ext cx="7023562" cy="15821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52000" lvl="1" indent="-252000" algn="l" defTabSz="1422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брошена вооруженная рота солдат, им удалось разогнать бунтарей</a:t>
          </a:r>
          <a:endParaRPr lang="ru-RU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096" y="4206114"/>
        <a:ext cx="6430242" cy="1186641"/>
      </dsp:txXfrm>
    </dsp:sp>
    <dsp:sp modelId="{959D46C0-3A01-45A9-9189-B167B8DF413C}">
      <dsp:nvSpPr>
        <dsp:cNvPr id="0" name=""/>
        <dsp:cNvSpPr/>
      </dsp:nvSpPr>
      <dsp:spPr>
        <a:xfrm>
          <a:off x="5721" y="4204309"/>
          <a:ext cx="4682375" cy="119025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Итоги восстания:</a:t>
          </a:r>
          <a:endParaRPr lang="ru-RU" sz="4600" kern="1200" dirty="0"/>
        </a:p>
      </dsp:txBody>
      <dsp:txXfrm>
        <a:off x="63824" y="4262412"/>
        <a:ext cx="4566169" cy="10740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4AFC8-658D-4A9D-88B0-D78A25D64627}">
      <dsp:nvSpPr>
        <dsp:cNvPr id="0" name=""/>
        <dsp:cNvSpPr/>
      </dsp:nvSpPr>
      <dsp:spPr>
        <a:xfrm>
          <a:off x="8951450" y="487753"/>
          <a:ext cx="1702952" cy="1733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954"/>
              </a:lnTo>
              <a:lnTo>
                <a:pt x="1702952" y="1570954"/>
              </a:lnTo>
              <a:lnTo>
                <a:pt x="1702952" y="17338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1B701-4227-4C14-BF80-F0F68B888EB7}">
      <dsp:nvSpPr>
        <dsp:cNvPr id="0" name=""/>
        <dsp:cNvSpPr/>
      </dsp:nvSpPr>
      <dsp:spPr>
        <a:xfrm>
          <a:off x="8306967" y="3338525"/>
          <a:ext cx="91440" cy="511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53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6DB75-0EAC-40E8-B382-27C89BAAAEE0}">
      <dsp:nvSpPr>
        <dsp:cNvPr id="0" name=""/>
        <dsp:cNvSpPr/>
      </dsp:nvSpPr>
      <dsp:spPr>
        <a:xfrm>
          <a:off x="8352687" y="487753"/>
          <a:ext cx="598762" cy="1733893"/>
        </a:xfrm>
        <a:custGeom>
          <a:avLst/>
          <a:gdLst/>
          <a:ahLst/>
          <a:cxnLst/>
          <a:rect l="0" t="0" r="0" b="0"/>
          <a:pathLst>
            <a:path>
              <a:moveTo>
                <a:pt x="598762" y="0"/>
              </a:moveTo>
              <a:lnTo>
                <a:pt x="598762" y="1570954"/>
              </a:lnTo>
              <a:lnTo>
                <a:pt x="0" y="1570954"/>
              </a:lnTo>
              <a:lnTo>
                <a:pt x="0" y="17338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3E057-AE35-4CA4-BA2E-CC0C1848F5F7}">
      <dsp:nvSpPr>
        <dsp:cNvPr id="0" name=""/>
        <dsp:cNvSpPr/>
      </dsp:nvSpPr>
      <dsp:spPr>
        <a:xfrm>
          <a:off x="5579052" y="3467011"/>
          <a:ext cx="91440" cy="511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53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E94B3-9557-495C-BBF0-6F417EBF4E61}">
      <dsp:nvSpPr>
        <dsp:cNvPr id="0" name=""/>
        <dsp:cNvSpPr/>
      </dsp:nvSpPr>
      <dsp:spPr>
        <a:xfrm>
          <a:off x="5624772" y="487753"/>
          <a:ext cx="3326678" cy="1733893"/>
        </a:xfrm>
        <a:custGeom>
          <a:avLst/>
          <a:gdLst/>
          <a:ahLst/>
          <a:cxnLst/>
          <a:rect l="0" t="0" r="0" b="0"/>
          <a:pathLst>
            <a:path>
              <a:moveTo>
                <a:pt x="3326678" y="0"/>
              </a:moveTo>
              <a:lnTo>
                <a:pt x="3326678" y="1570954"/>
              </a:lnTo>
              <a:lnTo>
                <a:pt x="0" y="1570954"/>
              </a:lnTo>
              <a:lnTo>
                <a:pt x="0" y="17338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59EAA-C58E-4973-8EFC-8D5F63B476B3}">
      <dsp:nvSpPr>
        <dsp:cNvPr id="0" name=""/>
        <dsp:cNvSpPr/>
      </dsp:nvSpPr>
      <dsp:spPr>
        <a:xfrm>
          <a:off x="1962256" y="3465995"/>
          <a:ext cx="1074861" cy="511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597"/>
              </a:lnTo>
              <a:lnTo>
                <a:pt x="1074861" y="348597"/>
              </a:lnTo>
              <a:lnTo>
                <a:pt x="1074861" y="51153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A08A9-2042-4045-9952-58F038CAB1EE}">
      <dsp:nvSpPr>
        <dsp:cNvPr id="0" name=""/>
        <dsp:cNvSpPr/>
      </dsp:nvSpPr>
      <dsp:spPr>
        <a:xfrm>
          <a:off x="887394" y="3465995"/>
          <a:ext cx="1074861" cy="511536"/>
        </a:xfrm>
        <a:custGeom>
          <a:avLst/>
          <a:gdLst/>
          <a:ahLst/>
          <a:cxnLst/>
          <a:rect l="0" t="0" r="0" b="0"/>
          <a:pathLst>
            <a:path>
              <a:moveTo>
                <a:pt x="1074861" y="0"/>
              </a:moveTo>
              <a:lnTo>
                <a:pt x="1074861" y="348597"/>
              </a:lnTo>
              <a:lnTo>
                <a:pt x="0" y="348597"/>
              </a:lnTo>
              <a:lnTo>
                <a:pt x="0" y="51153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E661E-01A2-4572-8FBA-4D46206DB117}">
      <dsp:nvSpPr>
        <dsp:cNvPr id="0" name=""/>
        <dsp:cNvSpPr/>
      </dsp:nvSpPr>
      <dsp:spPr>
        <a:xfrm>
          <a:off x="1962256" y="487753"/>
          <a:ext cx="6989194" cy="1733893"/>
        </a:xfrm>
        <a:custGeom>
          <a:avLst/>
          <a:gdLst/>
          <a:ahLst/>
          <a:cxnLst/>
          <a:rect l="0" t="0" r="0" b="0"/>
          <a:pathLst>
            <a:path>
              <a:moveTo>
                <a:pt x="6989194" y="0"/>
              </a:moveTo>
              <a:lnTo>
                <a:pt x="6989194" y="1570954"/>
              </a:lnTo>
              <a:lnTo>
                <a:pt x="0" y="1570954"/>
              </a:lnTo>
              <a:lnTo>
                <a:pt x="0" y="17338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D72F2-E3E5-48AD-BEB3-22D69DBA8E7F}">
      <dsp:nvSpPr>
        <dsp:cNvPr id="0" name=""/>
        <dsp:cNvSpPr/>
      </dsp:nvSpPr>
      <dsp:spPr>
        <a:xfrm>
          <a:off x="8139277" y="-177582"/>
          <a:ext cx="1624346" cy="6653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FB6DF-BE86-45A4-BE6E-90422214653A}">
      <dsp:nvSpPr>
        <dsp:cNvPr id="0" name=""/>
        <dsp:cNvSpPr/>
      </dsp:nvSpPr>
      <dsp:spPr>
        <a:xfrm>
          <a:off x="8334706" y="8074"/>
          <a:ext cx="1624346" cy="665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kern="1200" dirty="0"/>
        </a:p>
      </dsp:txBody>
      <dsp:txXfrm>
        <a:off x="8354193" y="27561"/>
        <a:ext cx="1585372" cy="626362"/>
      </dsp:txXfrm>
    </dsp:sp>
    <dsp:sp modelId="{7DF36A5B-63E5-469C-939C-8F8F606FDDD7}">
      <dsp:nvSpPr>
        <dsp:cNvPr id="0" name=""/>
        <dsp:cNvSpPr/>
      </dsp:nvSpPr>
      <dsp:spPr>
        <a:xfrm>
          <a:off x="871592" y="2221646"/>
          <a:ext cx="2181326" cy="12443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3623B-9B03-4495-8EA2-BD416471E393}">
      <dsp:nvSpPr>
        <dsp:cNvPr id="0" name=""/>
        <dsp:cNvSpPr/>
      </dsp:nvSpPr>
      <dsp:spPr>
        <a:xfrm>
          <a:off x="1067022" y="2407304"/>
          <a:ext cx="2181326" cy="1244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103468" y="2443750"/>
        <a:ext cx="2108434" cy="1171456"/>
      </dsp:txXfrm>
    </dsp:sp>
    <dsp:sp modelId="{BE12623E-558C-4BFA-92B2-0413BF28793F}">
      <dsp:nvSpPr>
        <dsp:cNvPr id="0" name=""/>
        <dsp:cNvSpPr/>
      </dsp:nvSpPr>
      <dsp:spPr>
        <a:xfrm>
          <a:off x="7961" y="3977531"/>
          <a:ext cx="1758864" cy="1116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092DE-7CAE-41FD-8499-A2A5A42ADAFC}">
      <dsp:nvSpPr>
        <dsp:cNvPr id="0" name=""/>
        <dsp:cNvSpPr/>
      </dsp:nvSpPr>
      <dsp:spPr>
        <a:xfrm>
          <a:off x="203391" y="4163189"/>
          <a:ext cx="1758864" cy="1116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36103" y="4195901"/>
        <a:ext cx="1693440" cy="1051455"/>
      </dsp:txXfrm>
    </dsp:sp>
    <dsp:sp modelId="{E462C71E-481D-4990-9C16-676E31BCA8CA}">
      <dsp:nvSpPr>
        <dsp:cNvPr id="0" name=""/>
        <dsp:cNvSpPr/>
      </dsp:nvSpPr>
      <dsp:spPr>
        <a:xfrm>
          <a:off x="2157685" y="3977531"/>
          <a:ext cx="1758864" cy="1116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90E44-A762-49BC-AB9B-AA0D573479FD}">
      <dsp:nvSpPr>
        <dsp:cNvPr id="0" name=""/>
        <dsp:cNvSpPr/>
      </dsp:nvSpPr>
      <dsp:spPr>
        <a:xfrm>
          <a:off x="2353114" y="4163189"/>
          <a:ext cx="1758864" cy="1116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385826" y="4195901"/>
        <a:ext cx="1693440" cy="1051455"/>
      </dsp:txXfrm>
    </dsp:sp>
    <dsp:sp modelId="{AA4D11D0-AE66-4F97-852A-769CC0B4AE2B}">
      <dsp:nvSpPr>
        <dsp:cNvPr id="0" name=""/>
        <dsp:cNvSpPr/>
      </dsp:nvSpPr>
      <dsp:spPr>
        <a:xfrm>
          <a:off x="4333686" y="2221646"/>
          <a:ext cx="2582171" cy="1245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59A98-1272-45EC-8B13-943D0D3F869A}">
      <dsp:nvSpPr>
        <dsp:cNvPr id="0" name=""/>
        <dsp:cNvSpPr/>
      </dsp:nvSpPr>
      <dsp:spPr>
        <a:xfrm>
          <a:off x="4529115" y="2407304"/>
          <a:ext cx="2582171" cy="1245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4565590" y="2443779"/>
        <a:ext cx="2509221" cy="1172414"/>
      </dsp:txXfrm>
    </dsp:sp>
    <dsp:sp modelId="{54AEC87E-39FF-423A-AD2E-6D457B85D7DA}">
      <dsp:nvSpPr>
        <dsp:cNvPr id="0" name=""/>
        <dsp:cNvSpPr/>
      </dsp:nvSpPr>
      <dsp:spPr>
        <a:xfrm>
          <a:off x="4307409" y="3978548"/>
          <a:ext cx="2634726" cy="988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E4C5A-5D8D-4319-8237-C9074AFF7A83}">
      <dsp:nvSpPr>
        <dsp:cNvPr id="0" name=""/>
        <dsp:cNvSpPr/>
      </dsp:nvSpPr>
      <dsp:spPr>
        <a:xfrm>
          <a:off x="4502838" y="4164206"/>
          <a:ext cx="2634726" cy="988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4531787" y="4193155"/>
        <a:ext cx="2576828" cy="930506"/>
      </dsp:txXfrm>
    </dsp:sp>
    <dsp:sp modelId="{D0026CA3-76EE-4F73-B55B-15C45526E0D0}">
      <dsp:nvSpPr>
        <dsp:cNvPr id="0" name=""/>
        <dsp:cNvSpPr/>
      </dsp:nvSpPr>
      <dsp:spPr>
        <a:xfrm>
          <a:off x="7321262" y="2221646"/>
          <a:ext cx="2062849" cy="11168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31E87-19BF-4298-8017-0B983B895C61}">
      <dsp:nvSpPr>
        <dsp:cNvPr id="0" name=""/>
        <dsp:cNvSpPr/>
      </dsp:nvSpPr>
      <dsp:spPr>
        <a:xfrm>
          <a:off x="7516692" y="2407304"/>
          <a:ext cx="2062849" cy="1116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7549404" y="2440016"/>
        <a:ext cx="1997425" cy="1051455"/>
      </dsp:txXfrm>
    </dsp:sp>
    <dsp:sp modelId="{FBE17326-608F-410D-A4DF-0DE3F2BB830C}">
      <dsp:nvSpPr>
        <dsp:cNvPr id="0" name=""/>
        <dsp:cNvSpPr/>
      </dsp:nvSpPr>
      <dsp:spPr>
        <a:xfrm>
          <a:off x="7332994" y="3850062"/>
          <a:ext cx="2039386" cy="1116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96185-E655-44D3-B7FA-9E5D137D7694}">
      <dsp:nvSpPr>
        <dsp:cNvPr id="0" name=""/>
        <dsp:cNvSpPr/>
      </dsp:nvSpPr>
      <dsp:spPr>
        <a:xfrm>
          <a:off x="7528423" y="4035720"/>
          <a:ext cx="2039386" cy="1116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7561135" y="4068432"/>
        <a:ext cx="1973962" cy="1051455"/>
      </dsp:txXfrm>
    </dsp:sp>
    <dsp:sp modelId="{BF5ECDBB-A79F-44DF-8814-142E3998F46A}">
      <dsp:nvSpPr>
        <dsp:cNvPr id="0" name=""/>
        <dsp:cNvSpPr/>
      </dsp:nvSpPr>
      <dsp:spPr>
        <a:xfrm>
          <a:off x="9774970" y="2221646"/>
          <a:ext cx="1758864" cy="11168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90E8B-74A5-4055-A529-89A2C082F2BD}">
      <dsp:nvSpPr>
        <dsp:cNvPr id="0" name=""/>
        <dsp:cNvSpPr/>
      </dsp:nvSpPr>
      <dsp:spPr>
        <a:xfrm>
          <a:off x="9970400" y="2407304"/>
          <a:ext cx="1758864" cy="1116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0003112" y="2440016"/>
        <a:ext cx="1693440" cy="1051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74D2-6CE3-4868-B062-5311E8621797}">
      <dsp:nvSpPr>
        <dsp:cNvPr id="0" name=""/>
        <dsp:cNvSpPr/>
      </dsp:nvSpPr>
      <dsp:spPr>
        <a:xfrm>
          <a:off x="4686952" y="55500"/>
          <a:ext cx="7030428" cy="10799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1885 </a:t>
          </a: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 восстание против </a:t>
          </a: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гнёта чиновников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90500"/>
        <a:ext cx="6625429" cy="809997"/>
      </dsp:txXfrm>
    </dsp:sp>
    <dsp:sp modelId="{78281191-9700-4D27-8DEB-C0ACB4382B24}">
      <dsp:nvSpPr>
        <dsp:cNvPr id="0" name=""/>
        <dsp:cNvSpPr/>
      </dsp:nvSpPr>
      <dsp:spPr>
        <a:xfrm>
          <a:off x="0" y="373"/>
          <a:ext cx="4686952" cy="11902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Год:</a:t>
          </a:r>
          <a:endParaRPr lang="ru-RU" sz="4600" kern="1200" dirty="0"/>
        </a:p>
      </dsp:txBody>
      <dsp:txXfrm>
        <a:off x="58103" y="58476"/>
        <a:ext cx="4570746" cy="1074044"/>
      </dsp:txXfrm>
    </dsp:sp>
    <dsp:sp modelId="{5F058AE5-0A75-4AF4-882B-CB211BD9A3B3}">
      <dsp:nvSpPr>
        <dsp:cNvPr id="0" name=""/>
        <dsp:cNvSpPr/>
      </dsp:nvSpPr>
      <dsp:spPr>
        <a:xfrm>
          <a:off x="4686952" y="1309649"/>
          <a:ext cx="7030428" cy="11902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</a:t>
          </a:r>
          <a:r>
            <a:rPr lang="ru-RU" sz="320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селении </a:t>
          </a:r>
          <a:r>
            <a:rPr lang="ru-RU" sz="3200" kern="120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Балджуван</a:t>
          </a:r>
          <a:r>
            <a:rPr lang="ru-RU" sz="320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в Бухарском эмирате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458430"/>
        <a:ext cx="6584084" cy="892688"/>
      </dsp:txXfrm>
    </dsp:sp>
    <dsp:sp modelId="{7F65C75E-5D80-473A-AC62-00353BE58B58}">
      <dsp:nvSpPr>
        <dsp:cNvPr id="0" name=""/>
        <dsp:cNvSpPr/>
      </dsp:nvSpPr>
      <dsp:spPr>
        <a:xfrm>
          <a:off x="0" y="1309649"/>
          <a:ext cx="4686952" cy="1190250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Место:</a:t>
          </a:r>
          <a:endParaRPr lang="ru-RU" sz="4600" kern="1200" dirty="0"/>
        </a:p>
      </dsp:txBody>
      <dsp:txXfrm>
        <a:off x="58103" y="1367752"/>
        <a:ext cx="4570746" cy="1074044"/>
      </dsp:txXfrm>
    </dsp:sp>
    <dsp:sp modelId="{8157699B-F124-456C-814B-6EE07FA7E007}">
      <dsp:nvSpPr>
        <dsp:cNvPr id="0" name=""/>
        <dsp:cNvSpPr/>
      </dsp:nvSpPr>
      <dsp:spPr>
        <a:xfrm>
          <a:off x="4688096" y="2618924"/>
          <a:ext cx="7023562" cy="1270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6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Известный в народе по имени храбрый </a:t>
          </a:r>
          <a:r>
            <a:rPr lang="ru-RU" sz="3200" b="0" i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Восе</a:t>
          </a:r>
          <a:endParaRPr lang="ru-RU" sz="3200" b="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096" y="2777723"/>
        <a:ext cx="6547166" cy="952792"/>
      </dsp:txXfrm>
    </dsp:sp>
    <dsp:sp modelId="{F9BF2C95-771B-44CD-86F0-55D86C087D91}">
      <dsp:nvSpPr>
        <dsp:cNvPr id="0" name=""/>
        <dsp:cNvSpPr/>
      </dsp:nvSpPr>
      <dsp:spPr>
        <a:xfrm>
          <a:off x="5721" y="2658994"/>
          <a:ext cx="4682375" cy="1190250"/>
        </a:xfrm>
        <a:prstGeom prst="roundRect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Предводитель:</a:t>
          </a:r>
          <a:endParaRPr lang="ru-RU" sz="4600" kern="1200" dirty="0"/>
        </a:p>
      </dsp:txBody>
      <dsp:txXfrm>
        <a:off x="63824" y="2717097"/>
        <a:ext cx="4566169" cy="1074044"/>
      </dsp:txXfrm>
    </dsp:sp>
    <dsp:sp modelId="{15661597-2207-4CF0-B805-99E076256C3B}">
      <dsp:nvSpPr>
        <dsp:cNvPr id="0" name=""/>
        <dsp:cNvSpPr/>
      </dsp:nvSpPr>
      <dsp:spPr>
        <a:xfrm>
          <a:off x="4688096" y="4008340"/>
          <a:ext cx="7023562" cy="15821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52000" lvl="1" indent="-252000" algn="l" defTabSz="1422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Из-за не умения к военным действиям, крестьяне терпят поражение. </a:t>
          </a:r>
          <a:r>
            <a:rPr lang="ru-RU" sz="3200" kern="1200" dirty="0" smtClean="0"/>
            <a:t>храброго </a:t>
          </a:r>
          <a:r>
            <a:rPr lang="ru-RU" sz="3200" kern="1200" dirty="0" err="1" smtClean="0"/>
            <a:t>Восе</a:t>
          </a:r>
          <a:endParaRPr lang="ru-RU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096" y="4206114"/>
        <a:ext cx="6430242" cy="1186641"/>
      </dsp:txXfrm>
    </dsp:sp>
    <dsp:sp modelId="{959D46C0-3A01-45A9-9189-B167B8DF413C}">
      <dsp:nvSpPr>
        <dsp:cNvPr id="0" name=""/>
        <dsp:cNvSpPr/>
      </dsp:nvSpPr>
      <dsp:spPr>
        <a:xfrm>
          <a:off x="5721" y="4204309"/>
          <a:ext cx="4682375" cy="119025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Итоги восстания:</a:t>
          </a:r>
          <a:endParaRPr lang="ru-RU" sz="4600" kern="1200" dirty="0"/>
        </a:p>
      </dsp:txBody>
      <dsp:txXfrm>
        <a:off x="63824" y="4262412"/>
        <a:ext cx="4566169" cy="10740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36F38-41CA-435A-B7C9-CFA4FC1A3100}">
      <dsp:nvSpPr>
        <dsp:cNvPr id="0" name=""/>
        <dsp:cNvSpPr/>
      </dsp:nvSpPr>
      <dsp:spPr>
        <a:xfrm>
          <a:off x="0" y="0"/>
          <a:ext cx="10924672" cy="249595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7DBD35-4D48-49E8-A3B6-62895D8B7A51}">
      <dsp:nvSpPr>
        <dsp:cNvPr id="0" name=""/>
        <dsp:cNvSpPr/>
      </dsp:nvSpPr>
      <dsp:spPr>
        <a:xfrm>
          <a:off x="328993" y="241275"/>
          <a:ext cx="3226672" cy="20134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6C8A5A-D6B1-486A-BF93-3E95F42FC9FA}">
      <dsp:nvSpPr>
        <dsp:cNvPr id="0" name=""/>
        <dsp:cNvSpPr/>
      </dsp:nvSpPr>
      <dsp:spPr>
        <a:xfrm rot="10800000">
          <a:off x="358327" y="2495951"/>
          <a:ext cx="3168005" cy="305060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 rot="10800000">
        <a:off x="452144" y="2495951"/>
        <a:ext cx="2980371" cy="2956789"/>
      </dsp:txXfrm>
    </dsp:sp>
    <dsp:sp modelId="{59AEDECA-9B20-4133-9C5D-830C25A0BB0E}">
      <dsp:nvSpPr>
        <dsp:cNvPr id="0" name=""/>
        <dsp:cNvSpPr/>
      </dsp:nvSpPr>
      <dsp:spPr>
        <a:xfrm>
          <a:off x="3849000" y="241275"/>
          <a:ext cx="3226672" cy="201340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647" r="-6306" b="-2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E41EA8-9621-4FEB-A968-8B9762E25AF0}">
      <dsp:nvSpPr>
        <dsp:cNvPr id="0" name=""/>
        <dsp:cNvSpPr/>
      </dsp:nvSpPr>
      <dsp:spPr>
        <a:xfrm rot="10800000">
          <a:off x="3878333" y="2495951"/>
          <a:ext cx="3168005" cy="305060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 rot="10800000">
        <a:off x="3972150" y="2495951"/>
        <a:ext cx="2980371" cy="2956789"/>
      </dsp:txXfrm>
    </dsp:sp>
    <dsp:sp modelId="{3B65A672-10E3-4D80-A52C-DD402941F528}">
      <dsp:nvSpPr>
        <dsp:cNvPr id="0" name=""/>
        <dsp:cNvSpPr/>
      </dsp:nvSpPr>
      <dsp:spPr>
        <a:xfrm>
          <a:off x="7369006" y="241275"/>
          <a:ext cx="3226672" cy="20134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B76B006-C5CB-4919-A5FB-C81340382A5D}">
      <dsp:nvSpPr>
        <dsp:cNvPr id="0" name=""/>
        <dsp:cNvSpPr/>
      </dsp:nvSpPr>
      <dsp:spPr>
        <a:xfrm rot="10800000">
          <a:off x="7398340" y="2495951"/>
          <a:ext cx="3168005" cy="305060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 rot="10800000">
        <a:off x="7492157" y="2495951"/>
        <a:ext cx="2980371" cy="29567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8425D-E6FE-4236-9884-8DEFB4106A74}">
      <dsp:nvSpPr>
        <dsp:cNvPr id="0" name=""/>
        <dsp:cNvSpPr/>
      </dsp:nvSpPr>
      <dsp:spPr>
        <a:xfrm>
          <a:off x="-99286" y="-40473"/>
          <a:ext cx="9259884" cy="10322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3000" b="1" i="0" kern="1200" spc="-10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начале XX в. в общественной жизни Бухары сформировались две противостоящие силы</a:t>
          </a:r>
          <a:endParaRPr lang="ru-RU" sz="3000" b="1" i="0" kern="1200" spc="-100" baseline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69053" y="-10240"/>
        <a:ext cx="7997033" cy="971760"/>
      </dsp:txXfrm>
    </dsp:sp>
    <dsp:sp modelId="{6B59D9ED-5310-4ACE-9DD0-911BA16A8B05}">
      <dsp:nvSpPr>
        <dsp:cNvPr id="0" name=""/>
        <dsp:cNvSpPr/>
      </dsp:nvSpPr>
      <dsp:spPr>
        <a:xfrm>
          <a:off x="445029" y="1055801"/>
          <a:ext cx="9521755" cy="1033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spc="-100" baseline="0" dirty="0" err="1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Младобухарцы</a:t>
          </a:r>
          <a:r>
            <a:rPr lang="ru-RU" sz="3000" b="1" i="0" kern="1200" spc="-100" baseline="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это общество с целью демократической перестройки политической жизни Бухары, развитие экономики в эмирате</a:t>
          </a:r>
          <a:endParaRPr lang="ru-RU" sz="3000" b="1" i="0" kern="1200" dirty="0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5290" y="1086062"/>
        <a:ext cx="8043685" cy="972675"/>
      </dsp:txXfrm>
    </dsp:sp>
    <dsp:sp modelId="{0371C832-CC79-4ED6-822B-F55613C3D1D2}">
      <dsp:nvSpPr>
        <dsp:cNvPr id="0" name=""/>
        <dsp:cNvSpPr/>
      </dsp:nvSpPr>
      <dsp:spPr>
        <a:xfrm>
          <a:off x="1359907" y="2149032"/>
          <a:ext cx="9042502" cy="1033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Религиозные фанатики-консерваторы, противники всего нового и преобразований государства</a:t>
          </a:r>
          <a:endParaRPr lang="ru-RU" sz="3000" b="1" i="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90168" y="2179293"/>
        <a:ext cx="7635781" cy="972675"/>
      </dsp:txXfrm>
    </dsp:sp>
    <dsp:sp modelId="{55AC45EC-C8C0-4738-BF31-B3474903A688}">
      <dsp:nvSpPr>
        <dsp:cNvPr id="0" name=""/>
        <dsp:cNvSpPr/>
      </dsp:nvSpPr>
      <dsp:spPr>
        <a:xfrm>
          <a:off x="1838530" y="3311700"/>
          <a:ext cx="9435761" cy="10331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3000" b="1" i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Свою деятельность в качестве политического движения </a:t>
          </a:r>
          <a:r>
            <a:rPr lang="ru-RU" sz="3000" b="1" i="0" kern="120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младобухарцы</a:t>
          </a:r>
          <a:r>
            <a:rPr lang="ru-RU" sz="3000" b="1" i="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начали в 1910 г., прогрессивные реформаторы Бухары</a:t>
          </a:r>
          <a:endParaRPr lang="ru-RU" sz="3000" b="1" i="0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8791" y="3341961"/>
        <a:ext cx="7970493" cy="972675"/>
      </dsp:txXfrm>
    </dsp:sp>
    <dsp:sp modelId="{EF52C235-2592-4EB4-A4BE-EEFD51769BC1}">
      <dsp:nvSpPr>
        <dsp:cNvPr id="0" name=""/>
        <dsp:cNvSpPr/>
      </dsp:nvSpPr>
      <dsp:spPr>
        <a:xfrm>
          <a:off x="2596566" y="4486507"/>
          <a:ext cx="9222267" cy="1194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Младобухарцы</a:t>
          </a: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0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Абдулвахид</a:t>
          </a: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Бурханов, </a:t>
          </a:r>
          <a:r>
            <a:rPr lang="ru-RU" sz="30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Абдурауф</a:t>
          </a: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0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Фитрат</a:t>
          </a: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30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Садриддин</a:t>
          </a: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Айни издают газеты «</a:t>
          </a:r>
          <a:r>
            <a:rPr lang="ru-RU" sz="30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Бухоро</a:t>
          </a: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-и-</a:t>
          </a:r>
          <a:r>
            <a:rPr lang="ru-RU" sz="30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шариф</a:t>
          </a:r>
          <a:r>
            <a:rPr lang="ru-RU" sz="3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и «Туран»</a:t>
          </a:r>
          <a:endParaRPr lang="ru-RU" sz="3000" b="1" i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31541" y="4521482"/>
        <a:ext cx="7779355" cy="1124171"/>
      </dsp:txXfrm>
    </dsp:sp>
    <dsp:sp modelId="{2AB1A30D-1650-41EC-9D2B-61A48C0F852A}">
      <dsp:nvSpPr>
        <dsp:cNvPr id="0" name=""/>
        <dsp:cNvSpPr/>
      </dsp:nvSpPr>
      <dsp:spPr>
        <a:xfrm>
          <a:off x="8380959" y="713625"/>
          <a:ext cx="670947" cy="67094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8531922" y="713625"/>
        <a:ext cx="369021" cy="504888"/>
      </dsp:txXfrm>
    </dsp:sp>
    <dsp:sp modelId="{CB5CCFF6-8FDD-442C-B17A-78F5183149F4}">
      <dsp:nvSpPr>
        <dsp:cNvPr id="0" name=""/>
        <dsp:cNvSpPr/>
      </dsp:nvSpPr>
      <dsp:spPr>
        <a:xfrm>
          <a:off x="9056211" y="1889217"/>
          <a:ext cx="670947" cy="67094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9207174" y="1889217"/>
        <a:ext cx="369021" cy="504888"/>
      </dsp:txXfrm>
    </dsp:sp>
    <dsp:sp modelId="{42591A41-3AED-4193-BDB0-3651A44D7820}">
      <dsp:nvSpPr>
        <dsp:cNvPr id="0" name=""/>
        <dsp:cNvSpPr/>
      </dsp:nvSpPr>
      <dsp:spPr>
        <a:xfrm>
          <a:off x="9731463" y="3047605"/>
          <a:ext cx="670947" cy="67094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9882426" y="3047605"/>
        <a:ext cx="369021" cy="504888"/>
      </dsp:txXfrm>
    </dsp:sp>
    <dsp:sp modelId="{AFB576C0-6E3C-4AAA-953C-9AD052F06BEC}">
      <dsp:nvSpPr>
        <dsp:cNvPr id="0" name=""/>
        <dsp:cNvSpPr/>
      </dsp:nvSpPr>
      <dsp:spPr>
        <a:xfrm>
          <a:off x="10406714" y="4234666"/>
          <a:ext cx="670947" cy="67094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10557677" y="4234666"/>
        <a:ext cx="369021" cy="5048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74D2-6CE3-4868-B062-5311E8621797}">
      <dsp:nvSpPr>
        <dsp:cNvPr id="0" name=""/>
        <dsp:cNvSpPr/>
      </dsp:nvSpPr>
      <dsp:spPr>
        <a:xfrm>
          <a:off x="4686952" y="55500"/>
          <a:ext cx="7030428" cy="10799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 апреля 1917 года </a:t>
          </a:r>
          <a:r>
            <a:rPr lang="ru-RU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джадиды</a:t>
          </a: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организовали демонстрацию 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90500"/>
        <a:ext cx="6625429" cy="809997"/>
      </dsp:txXfrm>
    </dsp:sp>
    <dsp:sp modelId="{78281191-9700-4D27-8DEB-C0ACB4382B24}">
      <dsp:nvSpPr>
        <dsp:cNvPr id="0" name=""/>
        <dsp:cNvSpPr/>
      </dsp:nvSpPr>
      <dsp:spPr>
        <a:xfrm>
          <a:off x="0" y="373"/>
          <a:ext cx="4686952" cy="11902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Год:</a:t>
          </a:r>
          <a:endParaRPr lang="ru-RU" sz="4600" kern="1200" dirty="0"/>
        </a:p>
      </dsp:txBody>
      <dsp:txXfrm>
        <a:off x="58103" y="58476"/>
        <a:ext cx="4570746" cy="1074044"/>
      </dsp:txXfrm>
    </dsp:sp>
    <dsp:sp modelId="{5F058AE5-0A75-4AF4-882B-CB211BD9A3B3}">
      <dsp:nvSpPr>
        <dsp:cNvPr id="0" name=""/>
        <dsp:cNvSpPr/>
      </dsp:nvSpPr>
      <dsp:spPr>
        <a:xfrm>
          <a:off x="4686952" y="1309649"/>
          <a:ext cx="7030428" cy="11902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Город </a:t>
          </a:r>
          <a:r>
            <a:rPr lang="ru-RU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Керк</a:t>
          </a: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Бухара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6952" y="1458430"/>
        <a:ext cx="6584084" cy="892688"/>
      </dsp:txXfrm>
    </dsp:sp>
    <dsp:sp modelId="{7F65C75E-5D80-473A-AC62-00353BE58B58}">
      <dsp:nvSpPr>
        <dsp:cNvPr id="0" name=""/>
        <dsp:cNvSpPr/>
      </dsp:nvSpPr>
      <dsp:spPr>
        <a:xfrm>
          <a:off x="0" y="1309649"/>
          <a:ext cx="4686952" cy="1190250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Место:</a:t>
          </a:r>
          <a:endParaRPr lang="ru-RU" sz="4600" kern="1200" dirty="0"/>
        </a:p>
      </dsp:txBody>
      <dsp:txXfrm>
        <a:off x="58103" y="1367752"/>
        <a:ext cx="4570746" cy="1074044"/>
      </dsp:txXfrm>
    </dsp:sp>
    <dsp:sp modelId="{8157699B-F124-456C-814B-6EE07FA7E007}">
      <dsp:nvSpPr>
        <dsp:cNvPr id="0" name=""/>
        <dsp:cNvSpPr/>
      </dsp:nvSpPr>
      <dsp:spPr>
        <a:xfrm>
          <a:off x="4688096" y="2618924"/>
          <a:ext cx="7023562" cy="12703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6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7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Файзулла</a:t>
          </a: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Ходжаев и </a:t>
          </a:r>
          <a:r>
            <a:rPr lang="ru-RU" sz="32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Абдурауф</a:t>
          </a: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Фитрат</a:t>
          </a: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150 человек  </a:t>
          </a:r>
          <a:endParaRPr lang="ru-RU" sz="3200" b="0" i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096" y="2777723"/>
        <a:ext cx="6547166" cy="952792"/>
      </dsp:txXfrm>
    </dsp:sp>
    <dsp:sp modelId="{F9BF2C95-771B-44CD-86F0-55D86C087D91}">
      <dsp:nvSpPr>
        <dsp:cNvPr id="0" name=""/>
        <dsp:cNvSpPr/>
      </dsp:nvSpPr>
      <dsp:spPr>
        <a:xfrm>
          <a:off x="5721" y="2658994"/>
          <a:ext cx="4682375" cy="1190250"/>
        </a:xfrm>
        <a:prstGeom prst="roundRect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Предводитель:</a:t>
          </a:r>
          <a:endParaRPr lang="ru-RU" sz="4600" kern="1200" dirty="0"/>
        </a:p>
      </dsp:txBody>
      <dsp:txXfrm>
        <a:off x="63824" y="2717097"/>
        <a:ext cx="4566169" cy="1074044"/>
      </dsp:txXfrm>
    </dsp:sp>
    <dsp:sp modelId="{15661597-2207-4CF0-B805-99E076256C3B}">
      <dsp:nvSpPr>
        <dsp:cNvPr id="0" name=""/>
        <dsp:cNvSpPr/>
      </dsp:nvSpPr>
      <dsp:spPr>
        <a:xfrm>
          <a:off x="4688096" y="4008340"/>
          <a:ext cx="7023562" cy="15821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52000" lvl="1" indent="-252000" algn="l" defTabSz="1422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 пеших и 300 конных воинов арестовали более 30 </a:t>
          </a:r>
          <a:r>
            <a:rPr lang="ru-RU" sz="32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демонстран-тов</a:t>
          </a:r>
          <a:endParaRPr lang="ru-RU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8096" y="4206114"/>
        <a:ext cx="6430242" cy="1186641"/>
      </dsp:txXfrm>
    </dsp:sp>
    <dsp:sp modelId="{959D46C0-3A01-45A9-9189-B167B8DF413C}">
      <dsp:nvSpPr>
        <dsp:cNvPr id="0" name=""/>
        <dsp:cNvSpPr/>
      </dsp:nvSpPr>
      <dsp:spPr>
        <a:xfrm>
          <a:off x="5721" y="4204309"/>
          <a:ext cx="4682375" cy="119025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Итоги восстания:</a:t>
          </a:r>
          <a:endParaRPr lang="ru-RU" sz="4600" kern="1200" dirty="0"/>
        </a:p>
      </dsp:txBody>
      <dsp:txXfrm>
        <a:off x="63824" y="4262412"/>
        <a:ext cx="4566169" cy="1074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405"/>
            <a:ext cx="9144001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56530" indent="0" algn="ctr">
              <a:buNone/>
              <a:defRPr sz="1900"/>
            </a:lvl2pPr>
            <a:lvl3pPr marL="913032" indent="0" algn="ctr">
              <a:buNone/>
              <a:defRPr sz="1900"/>
            </a:lvl3pPr>
            <a:lvl4pPr marL="1369556" indent="0" algn="ctr">
              <a:buNone/>
              <a:defRPr sz="1700"/>
            </a:lvl4pPr>
            <a:lvl5pPr marL="1826088" indent="0" algn="ctr">
              <a:buNone/>
              <a:defRPr sz="1700"/>
            </a:lvl5pPr>
            <a:lvl6pPr marL="2282577" indent="0" algn="ctr">
              <a:buNone/>
              <a:defRPr sz="1700"/>
            </a:lvl6pPr>
            <a:lvl7pPr marL="2739111" indent="0" algn="ctr">
              <a:buNone/>
              <a:defRPr sz="1700"/>
            </a:lvl7pPr>
            <a:lvl8pPr marL="3195643" indent="0" algn="ctr">
              <a:buNone/>
              <a:defRPr sz="1700"/>
            </a:lvl8pPr>
            <a:lvl9pPr marL="3652158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4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9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45" y="365129"/>
            <a:ext cx="262889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9" y="365129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1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8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1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5" indent="-152155">
              <a:buFont typeface="Arial" panose="020B0604020202020204" pitchFamily="34" charset="0"/>
              <a:buChar char="•"/>
              <a:defRPr sz="1500"/>
            </a:lvl2pPr>
            <a:lvl3pPr marL="304312" indent="-152155">
              <a:defRPr sz="1500"/>
            </a:lvl3pPr>
            <a:lvl4pPr marL="532524" indent="-228214">
              <a:defRPr sz="1500"/>
            </a:lvl4pPr>
            <a:lvl5pPr marL="760744" indent="-22821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1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5" indent="-152155">
              <a:buFont typeface="Arial" panose="020B0604020202020204" pitchFamily="34" charset="0"/>
              <a:buChar char="•"/>
              <a:defRPr sz="1500"/>
            </a:lvl2pPr>
            <a:lvl3pPr marL="304312" indent="-152155">
              <a:defRPr sz="1500"/>
            </a:lvl3pPr>
            <a:lvl4pPr marL="532524" indent="-228214">
              <a:defRPr sz="1500"/>
            </a:lvl4pPr>
            <a:lvl5pPr marL="760744" indent="-22821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13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155" indent="-152155">
              <a:buFont typeface="Arial" panose="020B0604020202020204" pitchFamily="34" charset="0"/>
              <a:buChar char="•"/>
              <a:defRPr sz="1500"/>
            </a:lvl2pPr>
            <a:lvl3pPr marL="304312" indent="-152155">
              <a:defRPr sz="1500"/>
            </a:lvl3pPr>
            <a:lvl4pPr marL="532524" indent="-228214">
              <a:defRPr sz="1500"/>
            </a:lvl4pPr>
            <a:lvl5pPr marL="760744" indent="-22821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48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239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30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75"/>
            <a:ext cx="9144001" cy="2387601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56974" indent="0" algn="ctr">
              <a:buNone/>
              <a:defRPr sz="1900"/>
            </a:lvl2pPr>
            <a:lvl3pPr marL="913944" indent="0" algn="ctr">
              <a:buNone/>
              <a:defRPr sz="1900"/>
            </a:lvl3pPr>
            <a:lvl4pPr marL="1370919" indent="0" algn="ctr">
              <a:buNone/>
              <a:defRPr sz="1700"/>
            </a:lvl4pPr>
            <a:lvl5pPr marL="1827895" indent="0" algn="ctr">
              <a:buNone/>
              <a:defRPr sz="1700"/>
            </a:lvl5pPr>
            <a:lvl6pPr marL="2284859" indent="0" algn="ctr">
              <a:buNone/>
              <a:defRPr sz="1700"/>
            </a:lvl6pPr>
            <a:lvl7pPr marL="2741838" indent="0" algn="ctr">
              <a:buNone/>
              <a:defRPr sz="1700"/>
            </a:lvl7pPr>
            <a:lvl8pPr marL="3198814" indent="0" algn="ctr">
              <a:buNone/>
              <a:defRPr sz="1700"/>
            </a:lvl8pPr>
            <a:lvl9pPr marL="3655786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9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09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6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6"/>
            <a:ext cx="10515601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69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78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48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1988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57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54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60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65129"/>
            <a:ext cx="10515601" cy="1325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803" y="1681164"/>
            <a:ext cx="51577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74" indent="0">
              <a:buNone/>
              <a:defRPr sz="1900" b="1"/>
            </a:lvl2pPr>
            <a:lvl3pPr marL="913944" indent="0">
              <a:buNone/>
              <a:defRPr sz="1900" b="1"/>
            </a:lvl3pPr>
            <a:lvl4pPr marL="1370919" indent="0">
              <a:buNone/>
              <a:defRPr sz="1700" b="1"/>
            </a:lvl4pPr>
            <a:lvl5pPr marL="1827895" indent="0">
              <a:buNone/>
              <a:defRPr sz="1700" b="1"/>
            </a:lvl5pPr>
            <a:lvl6pPr marL="2284859" indent="0">
              <a:buNone/>
              <a:defRPr sz="1700" b="1"/>
            </a:lvl6pPr>
            <a:lvl7pPr marL="2741838" indent="0">
              <a:buNone/>
              <a:defRPr sz="1700" b="1"/>
            </a:lvl7pPr>
            <a:lvl8pPr marL="3198814" indent="0">
              <a:buNone/>
              <a:defRPr sz="1700" b="1"/>
            </a:lvl8pPr>
            <a:lvl9pPr marL="365578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803" y="2505075"/>
            <a:ext cx="51577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74" indent="0">
              <a:buNone/>
              <a:defRPr sz="1900" b="1"/>
            </a:lvl2pPr>
            <a:lvl3pPr marL="913944" indent="0">
              <a:buNone/>
              <a:defRPr sz="1900" b="1"/>
            </a:lvl3pPr>
            <a:lvl4pPr marL="1370919" indent="0">
              <a:buNone/>
              <a:defRPr sz="1700" b="1"/>
            </a:lvl4pPr>
            <a:lvl5pPr marL="1827895" indent="0">
              <a:buNone/>
              <a:defRPr sz="1700" b="1"/>
            </a:lvl5pPr>
            <a:lvl6pPr marL="2284859" indent="0">
              <a:buNone/>
              <a:defRPr sz="1700" b="1"/>
            </a:lvl6pPr>
            <a:lvl7pPr marL="2741838" indent="0">
              <a:buNone/>
              <a:defRPr sz="1700" b="1"/>
            </a:lvl7pPr>
            <a:lvl8pPr marL="3198814" indent="0">
              <a:buNone/>
              <a:defRPr sz="1700" b="1"/>
            </a:lvl8pPr>
            <a:lvl9pPr marL="365578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9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7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51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67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14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974" indent="0">
              <a:buNone/>
              <a:defRPr sz="1500"/>
            </a:lvl2pPr>
            <a:lvl3pPr marL="913944" indent="0">
              <a:buNone/>
              <a:defRPr sz="1300"/>
            </a:lvl3pPr>
            <a:lvl4pPr marL="1370919" indent="0">
              <a:buNone/>
              <a:defRPr sz="1100"/>
            </a:lvl4pPr>
            <a:lvl5pPr marL="1827895" indent="0">
              <a:buNone/>
              <a:defRPr sz="1100"/>
            </a:lvl5pPr>
            <a:lvl6pPr marL="2284859" indent="0">
              <a:buNone/>
              <a:defRPr sz="1100"/>
            </a:lvl6pPr>
            <a:lvl7pPr marL="2741838" indent="0">
              <a:buNone/>
              <a:defRPr sz="1100"/>
            </a:lvl7pPr>
            <a:lvl8pPr marL="3198814" indent="0">
              <a:buNone/>
              <a:defRPr sz="1100"/>
            </a:lvl8pPr>
            <a:lvl9pPr marL="36557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3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14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6974" indent="0">
              <a:buNone/>
              <a:defRPr sz="2800"/>
            </a:lvl2pPr>
            <a:lvl3pPr marL="913944" indent="0">
              <a:buNone/>
              <a:defRPr sz="2300"/>
            </a:lvl3pPr>
            <a:lvl4pPr marL="1370919" indent="0">
              <a:buNone/>
              <a:defRPr sz="1900"/>
            </a:lvl4pPr>
            <a:lvl5pPr marL="1827895" indent="0">
              <a:buNone/>
              <a:defRPr sz="1900"/>
            </a:lvl5pPr>
            <a:lvl6pPr marL="2284859" indent="0">
              <a:buNone/>
              <a:defRPr sz="1900"/>
            </a:lvl6pPr>
            <a:lvl7pPr marL="2741838" indent="0">
              <a:buNone/>
              <a:defRPr sz="1900"/>
            </a:lvl7pPr>
            <a:lvl8pPr marL="3198814" indent="0">
              <a:buNone/>
              <a:defRPr sz="1900"/>
            </a:lvl8pPr>
            <a:lvl9pPr marL="3655786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974" indent="0">
              <a:buNone/>
              <a:defRPr sz="1500"/>
            </a:lvl2pPr>
            <a:lvl3pPr marL="913944" indent="0">
              <a:buNone/>
              <a:defRPr sz="1300"/>
            </a:lvl3pPr>
            <a:lvl4pPr marL="1370919" indent="0">
              <a:buNone/>
              <a:defRPr sz="1100"/>
            </a:lvl4pPr>
            <a:lvl5pPr marL="1827895" indent="0">
              <a:buNone/>
              <a:defRPr sz="1100"/>
            </a:lvl5pPr>
            <a:lvl6pPr marL="2284859" indent="0">
              <a:buNone/>
              <a:defRPr sz="1100"/>
            </a:lvl6pPr>
            <a:lvl7pPr marL="2741838" indent="0">
              <a:buNone/>
              <a:defRPr sz="1100"/>
            </a:lvl7pPr>
            <a:lvl8pPr marL="3198814" indent="0">
              <a:buNone/>
              <a:defRPr sz="1100"/>
            </a:lvl8pPr>
            <a:lvl9pPr marL="36557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26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8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15" y="365129"/>
            <a:ext cx="262889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9" y="365129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48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9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8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03" indent="-152303">
              <a:buFont typeface="Arial" panose="020B0604020202020204" pitchFamily="34" charset="0"/>
              <a:buChar char="•"/>
              <a:defRPr sz="1500"/>
            </a:lvl2pPr>
            <a:lvl3pPr marL="304608" indent="-152303">
              <a:defRPr sz="1500"/>
            </a:lvl3pPr>
            <a:lvl4pPr marL="533057" indent="-228449">
              <a:defRPr sz="1500"/>
            </a:lvl4pPr>
            <a:lvl5pPr marL="761506" indent="-22844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8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03" indent="-152303">
              <a:buFont typeface="Arial" panose="020B0604020202020204" pitchFamily="34" charset="0"/>
              <a:buChar char="•"/>
              <a:defRPr sz="1500"/>
            </a:lvl2pPr>
            <a:lvl3pPr marL="304608" indent="-152303">
              <a:defRPr sz="1500"/>
            </a:lvl3pPr>
            <a:lvl4pPr marL="533057" indent="-228449">
              <a:defRPr sz="1500"/>
            </a:lvl4pPr>
            <a:lvl5pPr marL="761506" indent="-22844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8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03" indent="-152303">
              <a:buFont typeface="Arial" panose="020B0604020202020204" pitchFamily="34" charset="0"/>
              <a:buChar char="•"/>
              <a:defRPr sz="1500"/>
            </a:lvl2pPr>
            <a:lvl3pPr marL="304608" indent="-152303">
              <a:defRPr sz="1500"/>
            </a:lvl3pPr>
            <a:lvl4pPr marL="533057" indent="-228449">
              <a:defRPr sz="1500"/>
            </a:lvl4pPr>
            <a:lvl5pPr marL="761506" indent="-22844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19" y="933455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9949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559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944"/>
            <a:endParaRPr sz="23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403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944"/>
            <a:endParaRPr sz="23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4"/>
            <a:ext cx="3857667" cy="415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4" y="1577351"/>
            <a:ext cx="5303521" cy="387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7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0"/>
            <a:ext cx="1036320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81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576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6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506"/>
            <a:ext cx="10515601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6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0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5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260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2825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391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195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6521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29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4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520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065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78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05" indent="-247626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35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13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8124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4" y="1452419"/>
            <a:ext cx="10363201" cy="4627564"/>
          </a:xfrm>
        </p:spPr>
        <p:txBody>
          <a:bodyPr numCol="2" spcCol="58065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78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56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35" indent="-228578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13" indent="-22857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2580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2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2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4823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7351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6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560286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957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42" indent="0">
              <a:buNone/>
              <a:defRPr sz="2700" b="1"/>
            </a:lvl2pPr>
            <a:lvl3pPr marL="1219084" indent="0">
              <a:buNone/>
              <a:defRPr sz="2400" b="1"/>
            </a:lvl3pPr>
            <a:lvl4pPr marL="1828623" indent="0">
              <a:buNone/>
              <a:defRPr sz="2100" b="1"/>
            </a:lvl4pPr>
            <a:lvl5pPr marL="2438165" indent="0">
              <a:buNone/>
              <a:defRPr sz="2100" b="1"/>
            </a:lvl5pPr>
            <a:lvl6pPr marL="3047707" indent="0">
              <a:buNone/>
              <a:defRPr sz="2100" b="1"/>
            </a:lvl6pPr>
            <a:lvl7pPr marL="3657249" indent="0">
              <a:buNone/>
              <a:defRPr sz="2100" b="1"/>
            </a:lvl7pPr>
            <a:lvl8pPr marL="4266791" indent="0">
              <a:buNone/>
              <a:defRPr sz="2100" b="1"/>
            </a:lvl8pPr>
            <a:lvl9pPr marL="4876333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803373"/>
            <a:ext cx="5084232" cy="43688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78915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88788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2970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518159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20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3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0"/>
            <a:ext cx="2441448" cy="2295143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48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8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5" y="0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8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5" y="1709928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8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5" y="3419856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8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5" y="5129784"/>
            <a:ext cx="2048257" cy="1728216"/>
          </a:xfrm>
        </p:spPr>
        <p:txBody>
          <a:bodyPr lIns="387102" tIns="193551" rIns="387102" bIns="19355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48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2964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84154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549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6678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80185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56744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799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65129"/>
            <a:ext cx="10515601" cy="1325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833" y="1681164"/>
            <a:ext cx="51577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30" indent="0">
              <a:buNone/>
              <a:defRPr sz="1900" b="1"/>
            </a:lvl2pPr>
            <a:lvl3pPr marL="913032" indent="0">
              <a:buNone/>
              <a:defRPr sz="1900" b="1"/>
            </a:lvl3pPr>
            <a:lvl4pPr marL="1369556" indent="0">
              <a:buNone/>
              <a:defRPr sz="1700" b="1"/>
            </a:lvl4pPr>
            <a:lvl5pPr marL="1826088" indent="0">
              <a:buNone/>
              <a:defRPr sz="1700" b="1"/>
            </a:lvl5pPr>
            <a:lvl6pPr marL="2282577" indent="0">
              <a:buNone/>
              <a:defRPr sz="1700" b="1"/>
            </a:lvl6pPr>
            <a:lvl7pPr marL="2739111" indent="0">
              <a:buNone/>
              <a:defRPr sz="1700" b="1"/>
            </a:lvl7pPr>
            <a:lvl8pPr marL="3195643" indent="0">
              <a:buNone/>
              <a:defRPr sz="1700" b="1"/>
            </a:lvl8pPr>
            <a:lvl9pPr marL="365215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833" y="2505075"/>
            <a:ext cx="51577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7" cy="82391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530" indent="0">
              <a:buNone/>
              <a:defRPr sz="1900" b="1"/>
            </a:lvl2pPr>
            <a:lvl3pPr marL="913032" indent="0">
              <a:buNone/>
              <a:defRPr sz="1900" b="1"/>
            </a:lvl3pPr>
            <a:lvl4pPr marL="1369556" indent="0">
              <a:buNone/>
              <a:defRPr sz="1700" b="1"/>
            </a:lvl4pPr>
            <a:lvl5pPr marL="1826088" indent="0">
              <a:buNone/>
              <a:defRPr sz="1700" b="1"/>
            </a:lvl5pPr>
            <a:lvl6pPr marL="2282577" indent="0">
              <a:buNone/>
              <a:defRPr sz="1700" b="1"/>
            </a:lvl6pPr>
            <a:lvl7pPr marL="2739111" indent="0">
              <a:buNone/>
              <a:defRPr sz="1700" b="1"/>
            </a:lvl7pPr>
            <a:lvl8pPr marL="3195643" indent="0">
              <a:buNone/>
              <a:defRPr sz="1700" b="1"/>
            </a:lvl8pPr>
            <a:lvl9pPr marL="365215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37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147616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17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854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287156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84714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5937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0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6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4"/>
            <a:ext cx="2438400" cy="147616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9770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29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6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8597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8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76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704406"/>
            <a:ext cx="5084065" cy="133920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6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0142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48433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090557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090557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090557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090557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8231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0360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398363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398363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398363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256325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470617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470617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896751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1"/>
            <a:ext cx="5085589" cy="426610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4706170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4706170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81088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59027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468514"/>
            <a:ext cx="2441448" cy="1572556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468514"/>
            <a:ext cx="2441448" cy="1572556"/>
          </a:xfrm>
          <a:solidFill>
            <a:schemeClr val="accent3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468514"/>
            <a:ext cx="2441448" cy="1572556"/>
          </a:xfrm>
          <a:solidFill>
            <a:schemeClr val="accent5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468514"/>
            <a:ext cx="2441448" cy="1572556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84312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563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766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776320"/>
            <a:ext cx="3328416" cy="1264750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776320"/>
            <a:ext cx="3328416" cy="1264750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776320"/>
            <a:ext cx="3328416" cy="1264750"/>
          </a:xfrm>
          <a:solidFill>
            <a:schemeClr val="bg2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0008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0997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4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4" y="3084129"/>
            <a:ext cx="5084065" cy="956942"/>
          </a:xfrm>
          <a:solidFill>
            <a:schemeClr val="accent1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8" y="3084129"/>
            <a:ext cx="5084065" cy="956942"/>
          </a:xfrm>
          <a:solidFill>
            <a:schemeClr val="accent4">
              <a:alpha val="80000"/>
            </a:schemeClr>
          </a:solidFill>
        </p:spPr>
        <p:txBody>
          <a:bodyPr lIns="387102" tIns="193551" rIns="387102" bIns="193551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76" indent="-171438">
              <a:defRPr sz="1400">
                <a:solidFill>
                  <a:srgbClr val="FFFFFF"/>
                </a:solidFill>
              </a:defRPr>
            </a:lvl3pPr>
            <a:lvl4pPr marL="514314" indent="-171438">
              <a:defRPr sz="1400">
                <a:solidFill>
                  <a:srgbClr val="FFFFFF"/>
                </a:solidFill>
              </a:defRPr>
            </a:lvl4pPr>
            <a:lvl5pPr marL="742898" indent="-228585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4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8" y="4212304"/>
            <a:ext cx="5084065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38" indent="-171438">
              <a:buFont typeface="Arial" panose="020B0604020202020204" pitchFamily="34" charset="0"/>
              <a:buChar char="•"/>
              <a:defRPr sz="1400"/>
            </a:lvl2pPr>
            <a:lvl3pPr marL="342876" indent="-171438">
              <a:defRPr sz="1400"/>
            </a:lvl3pPr>
            <a:lvl4pPr marL="514314" indent="-17143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23953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3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6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8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3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6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8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3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8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5690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4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3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8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6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8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3" y="163979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4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3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8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6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8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3" y="3153550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4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3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8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8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3" y="4667306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0001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15354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0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6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5" y="4667303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625345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15354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50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9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20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6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5" y="4667303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6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071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88657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5002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9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20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6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5" y="163978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1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9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20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6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5" y="388657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8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65504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7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1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7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1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583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44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530" indent="0">
              <a:buNone/>
              <a:defRPr sz="1500"/>
            </a:lvl2pPr>
            <a:lvl3pPr marL="913032" indent="0">
              <a:buNone/>
              <a:defRPr sz="1300"/>
            </a:lvl3pPr>
            <a:lvl4pPr marL="1369556" indent="0">
              <a:buNone/>
              <a:defRPr sz="1100"/>
            </a:lvl4pPr>
            <a:lvl5pPr marL="1826088" indent="0">
              <a:buNone/>
              <a:defRPr sz="1100"/>
            </a:lvl5pPr>
            <a:lvl6pPr marL="2282577" indent="0">
              <a:buNone/>
              <a:defRPr sz="1100"/>
            </a:lvl6pPr>
            <a:lvl7pPr marL="2739111" indent="0">
              <a:buNone/>
              <a:defRPr sz="1100"/>
            </a:lvl7pPr>
            <a:lvl8pPr marL="3195643" indent="0">
              <a:buNone/>
              <a:defRPr sz="1100"/>
            </a:lvl8pPr>
            <a:lvl9pPr marL="365215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1953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6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7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1" y="1639791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6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7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8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1" y="3886578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3827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7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1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5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97271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7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1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5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30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04064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6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1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66765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6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0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1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14" indent="-17143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958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44"/>
            <a:ext cx="3932236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7" y="987433"/>
            <a:ext cx="6172201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6530" indent="0">
              <a:buNone/>
              <a:defRPr sz="2800"/>
            </a:lvl2pPr>
            <a:lvl3pPr marL="913032" indent="0">
              <a:buNone/>
              <a:defRPr sz="2300"/>
            </a:lvl3pPr>
            <a:lvl4pPr marL="1369556" indent="0">
              <a:buNone/>
              <a:defRPr sz="1900"/>
            </a:lvl4pPr>
            <a:lvl5pPr marL="1826088" indent="0">
              <a:buNone/>
              <a:defRPr sz="1900"/>
            </a:lvl5pPr>
            <a:lvl6pPr marL="2282577" indent="0">
              <a:buNone/>
              <a:defRPr sz="1900"/>
            </a:lvl6pPr>
            <a:lvl7pPr marL="2739111" indent="0">
              <a:buNone/>
              <a:defRPr sz="1900"/>
            </a:lvl7pPr>
            <a:lvl8pPr marL="3195643" indent="0">
              <a:buNone/>
              <a:defRPr sz="1900"/>
            </a:lvl8pPr>
            <a:lvl9pPr marL="3652158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56530" indent="0">
              <a:buNone/>
              <a:defRPr sz="1500"/>
            </a:lvl2pPr>
            <a:lvl3pPr marL="913032" indent="0">
              <a:buNone/>
              <a:defRPr sz="1300"/>
            </a:lvl3pPr>
            <a:lvl4pPr marL="1369556" indent="0">
              <a:buNone/>
              <a:defRPr sz="1100"/>
            </a:lvl4pPr>
            <a:lvl5pPr marL="1826088" indent="0">
              <a:buNone/>
              <a:defRPr sz="1100"/>
            </a:lvl5pPr>
            <a:lvl6pPr marL="2282577" indent="0">
              <a:buNone/>
              <a:defRPr sz="1100"/>
            </a:lvl6pPr>
            <a:lvl7pPr marL="2739111" indent="0">
              <a:buNone/>
              <a:defRPr sz="1100"/>
            </a:lvl7pPr>
            <a:lvl8pPr marL="3195643" indent="0">
              <a:buNone/>
              <a:defRPr sz="1100"/>
            </a:lvl8pPr>
            <a:lvl9pPr marL="365215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EA2B-3CF6-4309-9753-79ECD7C4F716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6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42" Type="http://schemas.openxmlformats.org/officeDocument/2006/relationships/slideLayout" Target="../slideLayouts/slideLayout69.xml"/><Relationship Id="rId47" Type="http://schemas.openxmlformats.org/officeDocument/2006/relationships/slideLayout" Target="../slideLayouts/slideLayout74.xml"/><Relationship Id="rId50" Type="http://schemas.openxmlformats.org/officeDocument/2006/relationships/slideLayout" Target="../slideLayouts/slideLayout77.xml"/><Relationship Id="rId55" Type="http://schemas.openxmlformats.org/officeDocument/2006/relationships/slideLayout" Target="../slideLayouts/slideLayout82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68.xml"/><Relationship Id="rId54" Type="http://schemas.openxmlformats.org/officeDocument/2006/relationships/slideLayout" Target="../slideLayouts/slideLayout81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67.xml"/><Relationship Id="rId45" Type="http://schemas.openxmlformats.org/officeDocument/2006/relationships/slideLayout" Target="../slideLayouts/slideLayout72.xml"/><Relationship Id="rId53" Type="http://schemas.openxmlformats.org/officeDocument/2006/relationships/slideLayout" Target="../slideLayouts/slideLayout80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49" Type="http://schemas.openxmlformats.org/officeDocument/2006/relationships/slideLayout" Target="../slideLayouts/slideLayout76.xml"/><Relationship Id="rId57" Type="http://schemas.openxmlformats.org/officeDocument/2006/relationships/slideLayout" Target="../slideLayouts/slideLayout8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4" Type="http://schemas.openxmlformats.org/officeDocument/2006/relationships/slideLayout" Target="../slideLayouts/slideLayout71.xml"/><Relationship Id="rId52" Type="http://schemas.openxmlformats.org/officeDocument/2006/relationships/slideLayout" Target="../slideLayouts/slideLayout7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70.xml"/><Relationship Id="rId48" Type="http://schemas.openxmlformats.org/officeDocument/2006/relationships/slideLayout" Target="../slideLayouts/slideLayout75.xml"/><Relationship Id="rId56" Type="http://schemas.openxmlformats.org/officeDocument/2006/relationships/slideLayout" Target="../slideLayouts/slideLayout83.xml"/><Relationship Id="rId8" Type="http://schemas.openxmlformats.org/officeDocument/2006/relationships/slideLayout" Target="../slideLayouts/slideLayout35.xml"/><Relationship Id="rId51" Type="http://schemas.openxmlformats.org/officeDocument/2006/relationships/slideLayout" Target="../slideLayouts/slideLayout78.xml"/><Relationship Id="rId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Relationship Id="rId46" Type="http://schemas.openxmlformats.org/officeDocument/2006/relationships/slideLayout" Target="../slideLayouts/slideLayout73.xml"/><Relationship Id="rId59" Type="http://schemas.openxmlformats.org/officeDocument/2006/relationships/hyperlink" Target="https://www.facebook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1" cy="1325562"/>
          </a:xfrm>
          <a:prstGeom prst="rect">
            <a:avLst/>
          </a:prstGeom>
        </p:spPr>
        <p:txBody>
          <a:bodyPr vert="horz" lIns="91306" tIns="45653" rIns="91306" bIns="456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1" cy="4351338"/>
          </a:xfrm>
          <a:prstGeom prst="rect">
            <a:avLst/>
          </a:prstGeom>
        </p:spPr>
        <p:txBody>
          <a:bodyPr vert="horz" lIns="91306" tIns="45653" rIns="91306" bIns="456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199" cy="365126"/>
          </a:xfrm>
          <a:prstGeom prst="rect">
            <a:avLst/>
          </a:prstGeom>
        </p:spPr>
        <p:txBody>
          <a:bodyPr vert="horz" lIns="91306" tIns="45653" rIns="91306" bIns="4565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EA2B-3CF6-4309-9753-79ECD7C4F716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799" cy="365126"/>
          </a:xfrm>
          <a:prstGeom prst="rect">
            <a:avLst/>
          </a:prstGeom>
        </p:spPr>
        <p:txBody>
          <a:bodyPr vert="horz" lIns="91306" tIns="45653" rIns="91306" bIns="4565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199" cy="365126"/>
          </a:xfrm>
          <a:prstGeom prst="rect">
            <a:avLst/>
          </a:prstGeom>
        </p:spPr>
        <p:txBody>
          <a:bodyPr vert="horz" lIns="91306" tIns="45653" rIns="91306" bIns="4565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7803-AADD-4235-8E3B-8BDE13097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3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30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50" indent="-228250" algn="l" defTabSz="913032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78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0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19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34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66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78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89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21" indent="-228250" algn="l" defTabSz="9130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0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2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56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8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77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11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43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58" algn="l" defTabSz="9130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1" cy="1325562"/>
          </a:xfrm>
          <a:prstGeom prst="rect">
            <a:avLst/>
          </a:prstGeom>
        </p:spPr>
        <p:txBody>
          <a:bodyPr vert="horz" lIns="91395" tIns="45697" rIns="91395" bIns="456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1" cy="4351338"/>
          </a:xfrm>
          <a:prstGeom prst="rect">
            <a:avLst/>
          </a:prstGeom>
        </p:spPr>
        <p:txBody>
          <a:bodyPr vert="horz" lIns="91395" tIns="45697" rIns="91395" bIns="456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199" cy="365126"/>
          </a:xfrm>
          <a:prstGeom prst="rect">
            <a:avLst/>
          </a:prstGeom>
        </p:spPr>
        <p:txBody>
          <a:bodyPr vert="horz" lIns="91395" tIns="45697" rIns="91395" bIns="456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44"/>
            <a:fld id="{87B2EA2B-3CF6-4309-9753-79ECD7C4F7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944"/>
              <a:t>21.02.2021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799" cy="365126"/>
          </a:xfrm>
          <a:prstGeom prst="rect">
            <a:avLst/>
          </a:prstGeom>
        </p:spPr>
        <p:txBody>
          <a:bodyPr vert="horz" lIns="91395" tIns="45697" rIns="91395" bIns="456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4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6"/>
            <a:ext cx="2743199" cy="365126"/>
          </a:xfrm>
          <a:prstGeom prst="rect">
            <a:avLst/>
          </a:prstGeom>
        </p:spPr>
        <p:txBody>
          <a:bodyPr vert="horz" lIns="91395" tIns="45697" rIns="91395" bIns="456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44"/>
            <a:fld id="{61BB7803-AADD-4235-8E3B-8BDE130978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94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8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  <p:sldLayoutId id="2147484500" r:id="rId12"/>
    <p:sldLayoutId id="2147484501" r:id="rId13"/>
    <p:sldLayoutId id="2147484502" r:id="rId14"/>
  </p:sldLayoutIdLst>
  <p:timing>
    <p:tnLst>
      <p:par>
        <p:cTn id="1" dur="indefinite" restart="never" nodeType="tmRoot"/>
      </p:par>
    </p:tnLst>
  </p:timing>
  <p:txStyles>
    <p:titleStyle>
      <a:lvl1pPr algn="l" defTabSz="9139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5" indent="-228485" algn="l" defTabSz="91394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9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6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2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8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55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3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7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4" indent="-228485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4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9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5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9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4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6" algn="l" defTabSz="9139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1"/>
            <a:ext cx="10363201" cy="46275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3938" y="6303332"/>
            <a:ext cx="2161276" cy="307806"/>
          </a:xfrm>
          <a:prstGeom prst="rect">
            <a:avLst/>
          </a:prstGeom>
        </p:spPr>
        <p:txBody>
          <a:bodyPr vert="horz" wrap="square" lIns="121911" tIns="60955" rIns="121911" bIns="609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66" y="6293087"/>
            <a:ext cx="139423" cy="328295"/>
          </a:xfrm>
          <a:prstGeom prst="rect">
            <a:avLst/>
          </a:prstGeom>
        </p:spPr>
        <p:txBody>
          <a:bodyPr vert="horz" wrap="none" lIns="121911" tIns="60955" rIns="121911" bIns="609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6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861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9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4289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9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8" y="6390365"/>
            <a:ext cx="64135" cy="137804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5" rIns="121911" bIns="60955" numCol="1" anchor="t" anchorCtr="0" compatLnSpc="1">
            <a:prstTxWarp prst="textNoShape">
              <a:avLst/>
            </a:prstTxWarp>
          </a:bodyPr>
          <a:lstStyle/>
          <a:p>
            <a:pPr defTabSz="1218997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6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5" rIns="121911" bIns="60955" numCol="1" anchor="t" anchorCtr="0" compatLnSpc="1">
            <a:prstTxWarp prst="textNoShape">
              <a:avLst/>
            </a:prstTxWarp>
          </a:bodyPr>
          <a:lstStyle/>
          <a:p>
            <a:pPr defTabSz="1218997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4" y="6399835"/>
            <a:ext cx="153964" cy="12576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5" rIns="121911" bIns="60955" numCol="1" anchor="t" anchorCtr="0" compatLnSpc="1">
            <a:prstTxWarp prst="textNoShape">
              <a:avLst/>
            </a:prstTxWarp>
          </a:bodyPr>
          <a:lstStyle/>
          <a:p>
            <a:pPr defTabSz="1218997"/>
            <a:endParaRPr lang="en-US" sz="32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232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019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446" y="6290643"/>
            <a:ext cx="333199" cy="3332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8932" y="6254520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2939" y="6254520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6878" y="6254520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7078" y="6259100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960" y="6251326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51" tIns="96776" rIns="193551" bIns="96776" rtlCol="0" anchor="ctr"/>
          <a:lstStyle/>
          <a:p>
            <a:pPr algn="ctr" defTabSz="1218997"/>
            <a:endParaRPr lang="en-US" sz="1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7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  <p:sldLayoutId id="2147484519" r:id="rId16"/>
    <p:sldLayoutId id="2147484520" r:id="rId17"/>
    <p:sldLayoutId id="2147484521" r:id="rId18"/>
    <p:sldLayoutId id="2147484522" r:id="rId19"/>
    <p:sldLayoutId id="2147484523" r:id="rId20"/>
    <p:sldLayoutId id="2147484524" r:id="rId21"/>
    <p:sldLayoutId id="2147484525" r:id="rId22"/>
    <p:sldLayoutId id="2147484526" r:id="rId23"/>
    <p:sldLayoutId id="2147484527" r:id="rId24"/>
    <p:sldLayoutId id="2147484528" r:id="rId25"/>
    <p:sldLayoutId id="2147484529" r:id="rId26"/>
    <p:sldLayoutId id="2147484530" r:id="rId27"/>
    <p:sldLayoutId id="2147484531" r:id="rId28"/>
    <p:sldLayoutId id="2147484532" r:id="rId29"/>
    <p:sldLayoutId id="2147484533" r:id="rId30"/>
    <p:sldLayoutId id="2147484534" r:id="rId31"/>
    <p:sldLayoutId id="2147484535" r:id="rId32"/>
    <p:sldLayoutId id="2147484536" r:id="rId33"/>
    <p:sldLayoutId id="2147484537" r:id="rId34"/>
    <p:sldLayoutId id="2147484538" r:id="rId35"/>
    <p:sldLayoutId id="2147484539" r:id="rId36"/>
    <p:sldLayoutId id="2147484540" r:id="rId37"/>
    <p:sldLayoutId id="2147484541" r:id="rId38"/>
    <p:sldLayoutId id="2147484542" r:id="rId39"/>
    <p:sldLayoutId id="2147484543" r:id="rId40"/>
    <p:sldLayoutId id="2147484544" r:id="rId41"/>
    <p:sldLayoutId id="2147484545" r:id="rId42"/>
    <p:sldLayoutId id="2147484546" r:id="rId43"/>
    <p:sldLayoutId id="2147484547" r:id="rId44"/>
    <p:sldLayoutId id="2147484548" r:id="rId45"/>
    <p:sldLayoutId id="2147484549" r:id="rId46"/>
    <p:sldLayoutId id="2147484550" r:id="rId47"/>
    <p:sldLayoutId id="2147484551" r:id="rId48"/>
    <p:sldLayoutId id="2147484552" r:id="rId49"/>
    <p:sldLayoutId id="2147484553" r:id="rId50"/>
    <p:sldLayoutId id="2147484554" r:id="rId51"/>
    <p:sldLayoutId id="2147484555" r:id="rId52"/>
    <p:sldLayoutId id="2147484556" r:id="rId53"/>
    <p:sldLayoutId id="2147484557" r:id="rId54"/>
    <p:sldLayoutId id="2147484558" r:id="rId55"/>
    <p:sldLayoutId id="2147484559" r:id="rId56"/>
    <p:sldLayoutId id="2147484560" r:id="rId57"/>
  </p:sldLayoutIdLst>
  <p:txStyles>
    <p:titleStyle>
      <a:lvl1pPr algn="ctr" defTabSz="1219084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73" indent="-230695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851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29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08" indent="-228578" algn="l" defTabSz="12190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478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0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2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02" indent="-304771" algn="l" defTabSz="12190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2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4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3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65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07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49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1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33" algn="l" defTabSz="12190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5" Type="http://schemas.microsoft.com/office/2007/relationships/hdphoto" Target="../media/hdphoto9.wdp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microsoft.com/office/2007/relationships/hdphoto" Target="../media/hdphoto12.wdp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981075" y="4535294"/>
            <a:ext cx="7195874" cy="2322706"/>
            <a:chOff x="5499421" y="4728411"/>
            <a:chExt cx="6677527" cy="212958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6" t="20527" r="4262" b="4946"/>
            <a:stretch/>
          </p:blipFill>
          <p:spPr>
            <a:xfrm>
              <a:off x="5499421" y="4728411"/>
              <a:ext cx="6677527" cy="212958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5499421" y="4812632"/>
              <a:ext cx="1334516" cy="880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90" y="3290"/>
            <a:ext cx="12173958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6321" y="785791"/>
            <a:ext cx="8326113" cy="780309"/>
          </a:xfrm>
          <a:prstGeom prst="rect">
            <a:avLst/>
          </a:prstGeom>
        </p:spPr>
        <p:txBody>
          <a:bodyPr vert="horz" wrap="square" lIns="0" tIns="30823" rIns="0" bIns="0" rtlCol="0" anchor="ctr">
            <a:spAutoFit/>
          </a:bodyPr>
          <a:lstStyle/>
          <a:p>
            <a:pPr marL="26797">
              <a:lnSpc>
                <a:spcPct val="100000"/>
              </a:lnSpc>
              <a:spcBef>
                <a:spcPts val="241"/>
              </a:spcBef>
            </a:pPr>
            <a:r>
              <a:rPr lang="ru-RU" sz="4900" b="1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УЗБЕКИСТАНА</a:t>
            </a:r>
            <a:endParaRPr lang="ru-RU" sz="4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93517" y="2338127"/>
            <a:ext cx="10829774" cy="3354782"/>
          </a:xfrm>
          <a:prstGeom prst="rect">
            <a:avLst/>
          </a:prstGeom>
        </p:spPr>
        <p:txBody>
          <a:bodyPr vert="horz" wrap="square" lIns="0" tIns="29481" rIns="0" bIns="0" rtlCol="0">
            <a:spAutoFit/>
          </a:bodyPr>
          <a:lstStyle/>
          <a:p>
            <a:pPr marL="38869">
              <a:lnSpc>
                <a:spcPct val="80000"/>
              </a:lnSpc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/>
                <a:cs typeface="Arial"/>
              </a:rPr>
              <a:t>Тема: </a:t>
            </a: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Государственное устройство и общественно-экономическая </a:t>
            </a: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жизнь Бухарского </a:t>
            </a: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эмирата. Деятельность </a:t>
            </a:r>
            <a:r>
              <a:rPr lang="ru-RU" sz="4400" b="1" dirty="0" err="1" smtClean="0">
                <a:solidFill>
                  <a:srgbClr val="2365C7"/>
                </a:solidFill>
                <a:latin typeface="Arial"/>
                <a:cs typeface="Arial"/>
              </a:rPr>
              <a:t>младобухарцев</a:t>
            </a:r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 и ликвидация Бухарского эмирата</a:t>
            </a:r>
          </a:p>
          <a:p>
            <a:pPr marL="38869">
              <a:lnSpc>
                <a:spcPct val="80000"/>
              </a:lnSpc>
              <a:spcBef>
                <a:spcPts val="233"/>
              </a:spcBef>
            </a:pPr>
            <a:endParaRPr lang="ru-RU" sz="44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91084" y="2334728"/>
            <a:ext cx="635357" cy="151086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709" y="482146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709" y="482146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8"/>
            <a:ext cx="366388" cy="765747"/>
          </a:xfrm>
          <a:prstGeom prst="rect">
            <a:avLst/>
          </a:prstGeom>
        </p:spPr>
        <p:txBody>
          <a:bodyPr vert="horz" wrap="square" lIns="0" tIns="33507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00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7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78615" y="1145407"/>
            <a:ext cx="1038407" cy="456633"/>
          </a:xfrm>
          <a:prstGeom prst="rect">
            <a:avLst/>
          </a:prstGeom>
        </p:spPr>
        <p:txBody>
          <a:bodyPr vert="horz" wrap="square" lIns="0" tIns="25455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8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698848" y="657526"/>
            <a:ext cx="861532" cy="775515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253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79052" y="3961236"/>
            <a:ext cx="635357" cy="19109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2300"/>
          </a:p>
        </p:txBody>
      </p:sp>
    </p:spTree>
    <p:extLst>
      <p:ext uri="{BB962C8B-B14F-4D97-AF65-F5344CB8AC3E}">
        <p14:creationId xmlns:p14="http://schemas.microsoft.com/office/powerpoint/2010/main" val="33450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8"/>
            <a:ext cx="12190508" cy="862158"/>
          </a:xfrm>
          <a:prstGeom prst="rect">
            <a:avLst/>
          </a:prstGeom>
          <a:solidFill>
            <a:srgbClr val="0070C0"/>
          </a:solidFill>
        </p:spPr>
        <p:txBody>
          <a:bodyPr vert="horz" lIns="91319" tIns="45661" rIns="91319" bIns="4566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Краткая характеристика восстания в </a:t>
            </a:r>
            <a:r>
              <a:rPr lang="ru-RU" sz="38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Балджуване</a:t>
            </a:r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1206305"/>
              </p:ext>
            </p:extLst>
          </p:nvPr>
        </p:nvGraphicFramePr>
        <p:xfrm>
          <a:off x="222070" y="1005846"/>
          <a:ext cx="11717381" cy="559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7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8"/>
            <a:ext cx="12190508" cy="1071162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ремесленного </a:t>
            </a:r>
            <a:r>
              <a:rPr lang="ru-RU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производства</a:t>
            </a:r>
            <a:endParaRPr lang="ru-RU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9231452"/>
              </p:ext>
            </p:extLst>
          </p:nvPr>
        </p:nvGraphicFramePr>
        <p:xfrm>
          <a:off x="673757" y="1167063"/>
          <a:ext cx="10924673" cy="5546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74531" y="3691253"/>
            <a:ext cx="3296653" cy="2858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внутреннем и внешних рынках пользовались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-сом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хлопчатобу-мажные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ткани, кожаные 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золо-тошвейные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-лия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краски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мыло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9811" y="3679221"/>
            <a:ext cx="3272589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Особым спросом пользовались </a:t>
            </a:r>
            <a:r>
              <a:rPr lang="ru-RU" dirty="0" smtClean="0"/>
              <a:t>ювелирные </a:t>
            </a:r>
            <a:r>
              <a:rPr lang="ru-RU" dirty="0" err="1" smtClean="0"/>
              <a:t>изде</a:t>
            </a:r>
            <a:r>
              <a:rPr lang="ru-RU" dirty="0" smtClean="0"/>
              <a:t>-лия </a:t>
            </a:r>
            <a:r>
              <a:rPr lang="ru-RU" dirty="0"/>
              <a:t>из серебра и золота, </a:t>
            </a:r>
            <a:r>
              <a:rPr lang="ru-RU" dirty="0" smtClean="0"/>
              <a:t>изготовлен-</a:t>
            </a:r>
            <a:r>
              <a:rPr lang="ru-RU" dirty="0" err="1" smtClean="0"/>
              <a:t>ные</a:t>
            </a:r>
            <a:r>
              <a:rPr lang="ru-RU" dirty="0" smtClean="0"/>
              <a:t> </a:t>
            </a:r>
            <a:r>
              <a:rPr lang="ru-RU" dirty="0"/>
              <a:t>бухарскими </a:t>
            </a:r>
            <a:r>
              <a:rPr lang="ru-RU" dirty="0" smtClean="0"/>
              <a:t>мастерами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025063" y="3751413"/>
            <a:ext cx="332071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lnSpc>
                <a:spcPct val="75000"/>
              </a:lnSpc>
            </a:pPr>
            <a:r>
              <a:rPr lang="ru-RU" dirty="0" smtClean="0"/>
              <a:t>Основной отраслью </a:t>
            </a:r>
            <a:r>
              <a:rPr lang="ru-RU" dirty="0"/>
              <a:t>ремесленного </a:t>
            </a:r>
            <a:r>
              <a:rPr lang="ru-RU" dirty="0" smtClean="0"/>
              <a:t>про-</a:t>
            </a:r>
            <a:r>
              <a:rPr lang="ru-RU" dirty="0" err="1" smtClean="0"/>
              <a:t>изводства</a:t>
            </a:r>
            <a:r>
              <a:rPr lang="ru-RU" dirty="0" smtClean="0"/>
              <a:t> Бухары, </a:t>
            </a:r>
            <a:r>
              <a:rPr lang="ru-RU" dirty="0"/>
              <a:t>было </a:t>
            </a:r>
            <a:r>
              <a:rPr lang="ru-RU" dirty="0" err="1" smtClean="0"/>
              <a:t>ковроткачес-тво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изготовление кошмы которое экспортировалась во многие страны мира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4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3" t="20486" r="3496" b="-653"/>
          <a:stretch/>
        </p:blipFill>
        <p:spPr>
          <a:xfrm flipH="1">
            <a:off x="216913" y="5137704"/>
            <a:ext cx="4089152" cy="15479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93" t="10233" r="5790" b="12534"/>
          <a:stretch/>
        </p:blipFill>
        <p:spPr>
          <a:xfrm>
            <a:off x="4217733" y="4471513"/>
            <a:ext cx="1734773" cy="22141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6914" y="1229430"/>
            <a:ext cx="5819817" cy="3824049"/>
          </a:xfrm>
          <a:prstGeom prst="rect">
            <a:avLst/>
          </a:prstGeom>
          <a:noFill/>
        </p:spPr>
        <p:txBody>
          <a:bodyPr wrap="square" lIns="193466" tIns="96737" rIns="193466" bIns="96737" rtlCol="0">
            <a:spAutoFit/>
          </a:bodyPr>
          <a:lstStyle/>
          <a:p>
            <a:pPr algn="ctr" defTabSz="1218563">
              <a:lnSpc>
                <a:spcPct val="90000"/>
              </a:lnSpc>
              <a:defRPr/>
            </a:pPr>
            <a:r>
              <a:rPr lang="ru-RU" sz="3800" b="1" kern="0" cap="all" spc="-99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Торговые отношения </a:t>
            </a:r>
            <a:endParaRPr lang="ru-RU" sz="3800" b="1" kern="0" cap="all" spc="-99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1218563">
              <a:lnSpc>
                <a:spcPct val="90000"/>
              </a:lnSpc>
              <a:defRPr/>
            </a:pPr>
            <a:r>
              <a:rPr lang="ru-RU" sz="28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XIX в. Бухарский эмират вел торговые дела с Россией, Афганистаном, Индией, Ираном и Кавказом. В Бухаре, Чарджоу, </a:t>
            </a:r>
            <a:r>
              <a:rPr lang="ru-RU" sz="2800" kern="0" dirty="0" err="1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Керке</a:t>
            </a:r>
            <a:r>
              <a:rPr lang="ru-RU" sz="28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Термезе и Кагане (Новой Бухаре) размещались торговые представительства и склады российских фирм.  </a:t>
            </a:r>
            <a:endParaRPr lang="ru-RU" sz="2800" kern="0" dirty="0">
              <a:solidFill>
                <a:srgbClr val="575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8886" y="1222349"/>
            <a:ext cx="4880873" cy="1729309"/>
          </a:xfrm>
          <a:prstGeom prst="rect">
            <a:avLst/>
          </a:prstGeom>
          <a:noFill/>
        </p:spPr>
        <p:txBody>
          <a:bodyPr wrap="square" lIns="193466" tIns="96737" rIns="193466" bIns="96737" rtlCol="0">
            <a:spAutoFit/>
          </a:bodyPr>
          <a:lstStyle/>
          <a:p>
            <a:pPr defTabSz="1218563">
              <a:lnSpc>
                <a:spcPct val="80000"/>
              </a:lnSpc>
              <a:spcAft>
                <a:spcPts val="199"/>
              </a:spcAft>
              <a:defRPr/>
            </a:pPr>
            <a:r>
              <a:rPr lang="ru-RU" sz="2800" b="1" kern="0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Через Бухару  Россия отправляла </a:t>
            </a:r>
            <a:r>
              <a:rPr lang="ru-RU" sz="2800" b="1" kern="0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Афганистан большие партии сукна, фарфоровых изделий, бархата, ситца, </a:t>
            </a:r>
            <a:r>
              <a:rPr lang="ru-RU" sz="24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спичек </a:t>
            </a:r>
            <a:r>
              <a:rPr lang="ru-RU" sz="24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керосина.</a:t>
            </a:r>
            <a:endParaRPr lang="en-US" kern="0" dirty="0">
              <a:solidFill>
                <a:srgbClr val="575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1741" y="2868904"/>
            <a:ext cx="4871861" cy="1164027"/>
          </a:xfrm>
          <a:prstGeom prst="rect">
            <a:avLst/>
          </a:prstGeom>
          <a:noFill/>
        </p:spPr>
        <p:txBody>
          <a:bodyPr wrap="square" lIns="193466" tIns="96737" rIns="193466" bIns="96737" rtlCol="0">
            <a:spAutoFit/>
          </a:bodyPr>
          <a:lstStyle/>
          <a:p>
            <a:pPr defTabSz="1218563">
              <a:lnSpc>
                <a:spcPct val="80000"/>
              </a:lnSpc>
              <a:spcAft>
                <a:spcPts val="199"/>
              </a:spcAft>
              <a:defRPr/>
            </a:pPr>
            <a:r>
              <a:rPr lang="ru-RU" sz="2800" b="1" kern="0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1887 году через </a:t>
            </a:r>
            <a:r>
              <a:rPr lang="ru-RU" sz="2800" b="1" kern="0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Бухару</a:t>
            </a:r>
          </a:p>
          <a:p>
            <a:pPr defTabSz="1218563">
              <a:lnSpc>
                <a:spcPct val="80000"/>
              </a:lnSpc>
              <a:spcAft>
                <a:spcPts val="199"/>
              </a:spcAft>
              <a:defRPr/>
            </a:pPr>
            <a:r>
              <a:rPr lang="ru-RU" sz="24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</a:t>
            </a:r>
            <a:r>
              <a:rPr lang="ru-RU" sz="24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проложена первая железная дорога.</a:t>
            </a:r>
            <a:endParaRPr lang="en-US" sz="2400" kern="0" dirty="0">
              <a:solidFill>
                <a:srgbClr val="575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0150" y="5314235"/>
            <a:ext cx="4645441" cy="1433844"/>
          </a:xfrm>
          <a:prstGeom prst="rect">
            <a:avLst/>
          </a:prstGeom>
          <a:noFill/>
        </p:spPr>
        <p:txBody>
          <a:bodyPr wrap="square" lIns="193466" tIns="96737" rIns="193466" bIns="96737" rtlCol="0">
            <a:spAutoFit/>
          </a:bodyPr>
          <a:lstStyle/>
          <a:p>
            <a:pPr defTabSz="1218563">
              <a:lnSpc>
                <a:spcPct val="80000"/>
              </a:lnSpc>
              <a:spcAft>
                <a:spcPts val="199"/>
              </a:spcAft>
              <a:defRPr/>
            </a:pPr>
            <a:r>
              <a:rPr lang="ru-RU" sz="2800" b="1" kern="0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Дом </a:t>
            </a:r>
            <a:r>
              <a:rPr lang="ru-RU" sz="2800" b="1" kern="0" dirty="0" err="1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кушбеги</a:t>
            </a:r>
            <a:r>
              <a:rPr lang="ru-RU" sz="2800" b="1" kern="0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связывался </a:t>
            </a:r>
            <a:r>
              <a:rPr lang="ru-RU" sz="24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резиденцией Российского политического агентства первой телефонной связью.</a:t>
            </a:r>
            <a:endParaRPr lang="en-US" sz="2400" kern="0" dirty="0">
              <a:solidFill>
                <a:srgbClr val="575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2580" y="3974554"/>
            <a:ext cx="4821021" cy="1452118"/>
          </a:xfrm>
          <a:prstGeom prst="rect">
            <a:avLst/>
          </a:prstGeom>
          <a:noFill/>
        </p:spPr>
        <p:txBody>
          <a:bodyPr wrap="square" lIns="193466" tIns="96737" rIns="193466" bIns="96737" rtlCol="0">
            <a:spAutoFit/>
          </a:bodyPr>
          <a:lstStyle/>
          <a:p>
            <a:pPr defTabSz="1218563">
              <a:lnSpc>
                <a:spcPct val="80000"/>
              </a:lnSpc>
              <a:spcAft>
                <a:spcPts val="199"/>
              </a:spcAft>
              <a:defRPr/>
            </a:pPr>
            <a:r>
              <a:rPr lang="ru-RU" sz="2800" b="1" kern="0" dirty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1888 году в </a:t>
            </a:r>
            <a:r>
              <a:rPr lang="ru-RU" sz="2800" b="1" kern="0" dirty="0" smtClean="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Бухаре </a:t>
            </a:r>
            <a:endParaRPr lang="ru-RU" sz="2400" kern="0" dirty="0">
              <a:solidFill>
                <a:srgbClr val="575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1218563">
              <a:lnSpc>
                <a:spcPct val="80000"/>
              </a:lnSpc>
              <a:spcAft>
                <a:spcPts val="199"/>
              </a:spcAft>
              <a:defRPr/>
            </a:pPr>
            <a:r>
              <a:rPr lang="ru-RU" sz="24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 </a:t>
            </a:r>
            <a:r>
              <a:rPr lang="ru-RU" sz="24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появляться первые </a:t>
            </a:r>
            <a:r>
              <a:rPr lang="ru-RU" sz="24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</a:t>
            </a:r>
            <a:r>
              <a:rPr lang="ru-RU" sz="2400" kern="0" dirty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деревни. </a:t>
            </a:r>
            <a:r>
              <a:rPr lang="ru-RU" sz="2400" kern="0" dirty="0" smtClean="0">
                <a:solidFill>
                  <a:srgbClr val="575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Бухаре открывается здание государственного банка.</a:t>
            </a:r>
            <a:endParaRPr lang="en-US" sz="2400" kern="0" dirty="0">
              <a:solidFill>
                <a:srgbClr val="5756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6049795" y="1583235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6420051" y="1415725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466" tIns="96737" rIns="193466" bIns="96737" rtlCol="0" anchor="ctr"/>
          <a:lstStyle/>
          <a:p>
            <a:pPr algn="ctr" defTabSz="1218563">
              <a:defRPr/>
            </a:pPr>
            <a:r>
              <a:rPr lang="en-US" sz="3800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6420051" y="2920383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466" tIns="96737" rIns="193466" bIns="96737" rtlCol="0" anchor="ctr"/>
          <a:lstStyle/>
          <a:p>
            <a:pPr algn="ctr" defTabSz="1218563">
              <a:defRPr/>
            </a:pPr>
            <a:r>
              <a:rPr lang="en-US" sz="3800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6420051" y="4033552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466" tIns="96737" rIns="193466" bIns="96737" rtlCol="0" anchor="ctr"/>
          <a:lstStyle/>
          <a:p>
            <a:pPr algn="ctr" defTabSz="1218563">
              <a:defRPr/>
            </a:pPr>
            <a:r>
              <a:rPr lang="en-US" sz="3800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24" name="Oval 15"/>
          <p:cNvSpPr/>
          <p:nvPr/>
        </p:nvSpPr>
        <p:spPr>
          <a:xfrm>
            <a:off x="6423071" y="5333732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466" tIns="96737" rIns="193466" bIns="96737" rtlCol="0" anchor="ctr"/>
          <a:lstStyle/>
          <a:p>
            <a:pPr algn="ctr" defTabSz="1218563">
              <a:defRPr/>
            </a:pPr>
            <a:r>
              <a:rPr lang="en-US" sz="3800" kern="0" dirty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5979" y="205634"/>
            <a:ext cx="10741505" cy="841481"/>
          </a:xfrm>
          <a:prstGeom prst="rect">
            <a:avLst/>
          </a:prstGeom>
        </p:spPr>
        <p:txBody>
          <a:bodyPr wrap="none" lIns="91401" tIns="45700" rIns="91401" bIns="45700">
            <a:spAutoFit/>
          </a:bodyPr>
          <a:lstStyle/>
          <a:p>
            <a:pPr algn="ctr" defTabSz="913944"/>
            <a:r>
              <a:rPr lang="ru-RU" sz="4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Изменения в сельском хозяйстве 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-6263" y="3"/>
            <a:ext cx="12190508" cy="104137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Торговые отношения Бухары</a:t>
            </a:r>
            <a:endParaRPr lang="ru-RU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7733" y="4471513"/>
            <a:ext cx="366299" cy="22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16966" y="5314235"/>
            <a:ext cx="828939" cy="352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2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4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2"/>
            <a:ext cx="12190508" cy="78377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Младобухарцы</a:t>
            </a:r>
            <a:endParaRPr lang="ru-RU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3525" y="1123407"/>
            <a:ext cx="1018904" cy="37882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1" rIns="91363" bIns="45681"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2645198"/>
              </p:ext>
            </p:extLst>
          </p:nvPr>
        </p:nvGraphicFramePr>
        <p:xfrm>
          <a:off x="248201" y="979029"/>
          <a:ext cx="11743510" cy="573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59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B58425D-E6FE-4236-9884-8DEFB4106A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2AB1A30D-1650-41EC-9D2B-61A48C0F8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6B59D9ED-5310-4ACE-9DD0-911BA16A8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CB5CCFF6-8FDD-442C-B17A-78F518314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0371C832-CC79-4ED6-822B-F55613C3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42591A41-3AED-4193-BDB0-3651A44D7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55AC45EC-C8C0-4738-BF31-B3474903A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AFB576C0-6E3C-4AAA-953C-9AD052F06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EF52C235-2592-4EB4-A4BE-EEFD51769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0628" y="890338"/>
            <a:ext cx="7581614" cy="5889286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Саид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Алимхан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(1910–1920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получил лучшее образование своего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време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ни, вплоть до учёбы в Петербурге. Но он не был сторонником реформ. Давлением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младобухарцев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фев-ральской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революцией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1917 году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издал указ о реорганизации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государ-ства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котором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сказанно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70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Стабильная судебная система </a:t>
            </a:r>
          </a:p>
          <a:p>
            <a:pPr algn="just">
              <a:lnSpc>
                <a:spcPct val="70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Реформа налоговой системы </a:t>
            </a:r>
          </a:p>
          <a:p>
            <a:pPr algn="just">
              <a:lnSpc>
                <a:spcPct val="70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Фиксированная заработная плата</a:t>
            </a:r>
          </a:p>
          <a:p>
            <a:pPr algn="just">
              <a:lnSpc>
                <a:spcPct val="70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Создание отдельной казны</a:t>
            </a:r>
          </a:p>
          <a:p>
            <a:pPr algn="just">
              <a:lnSpc>
                <a:spcPct val="70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Открытие типографии</a:t>
            </a:r>
          </a:p>
          <a:p>
            <a:pPr algn="just">
              <a:lnSpc>
                <a:spcPct val="70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Освобождение заключенных</a:t>
            </a:r>
            <a:endParaRPr lang="ru-RU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48" y="2"/>
            <a:ext cx="12190508" cy="78377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Младобухарцы</a:t>
            </a:r>
            <a:endParaRPr lang="ru-RU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2" r="16488"/>
          <a:stretch/>
        </p:blipFill>
        <p:spPr>
          <a:xfrm>
            <a:off x="7844589" y="890201"/>
            <a:ext cx="4223095" cy="58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11"/>
            <a:ext cx="12190508" cy="890345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4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рушение </a:t>
            </a:r>
            <a:r>
              <a:rPr lang="ru-RU" sz="4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Бухарского эмирата</a:t>
            </a:r>
            <a:endParaRPr lang="ru-RU" sz="4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895" y="974558"/>
            <a:ext cx="11991703" cy="2550695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Махмудходжа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Бехбуди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Муллахан-оглы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Мирзо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-Гулям своими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выдержанными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действиями поддерживали указ, в то время как сторонники радикальных мер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Файзулла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Ходжаев,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Абдурауф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Фитрат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Усмон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Ходжа требовали проведения основательных преобразований, призывая сторонников к проведению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немедленной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демонстрации. 8 апреля 1917 года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джадиды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орга-низуют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демонстрации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Керке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Бухаре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" t="4526" r="3089" b="4106"/>
          <a:stretch/>
        </p:blipFill>
        <p:spPr>
          <a:xfrm>
            <a:off x="96253" y="3653401"/>
            <a:ext cx="4211051" cy="31564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58" y="3653399"/>
            <a:ext cx="5171639" cy="31564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4" y="3683272"/>
            <a:ext cx="2445446" cy="312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8"/>
            <a:ext cx="12190508" cy="862158"/>
          </a:xfrm>
          <a:prstGeom prst="rect">
            <a:avLst/>
          </a:prstGeom>
          <a:solidFill>
            <a:srgbClr val="0070C0"/>
          </a:solidFill>
        </p:spPr>
        <p:txBody>
          <a:bodyPr vert="horz" lIns="91319" tIns="45661" rIns="91319" bIns="4566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Краткая характеристика восстания в </a:t>
            </a:r>
            <a:r>
              <a:rPr lang="ru-RU" sz="3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Бухаре</a:t>
            </a:r>
            <a:r>
              <a:rPr lang="ru-RU" sz="3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9506884"/>
              </p:ext>
            </p:extLst>
          </p:nvPr>
        </p:nvGraphicFramePr>
        <p:xfrm>
          <a:off x="222070" y="1005846"/>
          <a:ext cx="11717381" cy="559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83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0627" y="745954"/>
            <a:ext cx="7858341" cy="600376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1917 году уцелевшие </a:t>
            </a:r>
            <a:r>
              <a:rPr lang="ru-RU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младобухарцы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сбежали в Туркестан</a:t>
            </a:r>
          </a:p>
          <a:p>
            <a:pPr algn="just">
              <a:lnSpc>
                <a:spcPct val="80000"/>
              </a:lnSpc>
            </a:pP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январе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1920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года под руководством </a:t>
            </a:r>
            <a:r>
              <a:rPr lang="ru-RU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Файзуллы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Ходжаева создают «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Цен-тральное бюро революционеров-</a:t>
            </a:r>
            <a:r>
              <a:rPr lang="ru-RU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младобухарцев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Туркестане» </a:t>
            </a:r>
            <a:endParaRPr lang="ru-RU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агитации населения учреждаются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печатаются журнал «Тонг» («Заря») и газета «</a:t>
            </a:r>
            <a:r>
              <a:rPr lang="ru-RU" sz="2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Учкун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(«Искра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»)</a:t>
            </a:r>
          </a:p>
          <a:p>
            <a:pPr algn="just">
              <a:lnSpc>
                <a:spcPct val="80000"/>
              </a:lnSpc>
            </a:pP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 августа 1920 года  в Чарджоу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организовали восстание</a:t>
            </a:r>
          </a:p>
          <a:p>
            <a:pPr algn="just">
              <a:lnSpc>
                <a:spcPct val="80000"/>
              </a:lnSpc>
            </a:pP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Армия советской власти поддержи-вала </a:t>
            </a:r>
            <a:r>
              <a:rPr lang="ru-RU" sz="2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младобухарцев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октября </a:t>
            </a:r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было объявлено о создании </a:t>
            </a: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БНСР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48" y="2"/>
            <a:ext cx="12190508" cy="6978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Краткая характеристика восстания в Бухаре </a:t>
            </a:r>
            <a:endParaRPr lang="ru-RU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74" r="31151"/>
          <a:stretch/>
        </p:blipFill>
        <p:spPr>
          <a:xfrm>
            <a:off x="8061159" y="760876"/>
            <a:ext cx="4042611" cy="59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" y="10"/>
            <a:ext cx="12190508" cy="73151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Управление туркестанским краем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3507" y="971117"/>
            <a:ext cx="7171503" cy="5769317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1887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 – строительство железной дороги через территорию Бухарского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эмирата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Эмир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Музаффар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увеличение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нало-гов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усиление гнета и восстание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Восе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Деятельность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младобухарцев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1910 году на престол взошел Саид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Алимхан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Попытки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провести реформы,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демонстрации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августа 1920 года в Чарджоу организовано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восстание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Бухарский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эмират ликвидируется, в 1920 году создается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БНСР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3" y="10"/>
            <a:ext cx="12190508" cy="836013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Выводы  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68" y="3121429"/>
            <a:ext cx="4766195" cy="3616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4" b="20409"/>
          <a:stretch/>
        </p:blipFill>
        <p:spPr>
          <a:xfrm>
            <a:off x="7333984" y="974556"/>
            <a:ext cx="4786079" cy="197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50205" y="1219244"/>
            <a:ext cx="11491683" cy="5440907"/>
            <a:chOff x="350161" y="1219200"/>
            <a:chExt cx="11491683" cy="5233927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1473264811"/>
                </p:ext>
              </p:extLst>
            </p:nvPr>
          </p:nvGraphicFramePr>
          <p:xfrm>
            <a:off x="350161" y="1219200"/>
            <a:ext cx="11491683" cy="52339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Freeform 42"/>
            <p:cNvSpPr>
              <a:spLocks noEditPoints="1"/>
            </p:cNvSpPr>
            <p:nvPr/>
          </p:nvSpPr>
          <p:spPr bwMode="auto">
            <a:xfrm>
              <a:off x="2285680" y="5257955"/>
              <a:ext cx="762064" cy="908167"/>
            </a:xfrm>
            <a:custGeom>
              <a:avLst/>
              <a:gdLst>
                <a:gd name="T0" fmla="*/ 122 w 419"/>
                <a:gd name="T1" fmla="*/ 141 h 491"/>
                <a:gd name="T2" fmla="*/ 156 w 419"/>
                <a:gd name="T3" fmla="*/ 239 h 491"/>
                <a:gd name="T4" fmla="*/ 169 w 419"/>
                <a:gd name="T5" fmla="*/ 276 h 491"/>
                <a:gd name="T6" fmla="*/ 194 w 419"/>
                <a:gd name="T7" fmla="*/ 293 h 491"/>
                <a:gd name="T8" fmla="*/ 220 w 419"/>
                <a:gd name="T9" fmla="*/ 276 h 491"/>
                <a:gd name="T10" fmla="*/ 233 w 419"/>
                <a:gd name="T11" fmla="*/ 239 h 491"/>
                <a:gd name="T12" fmla="*/ 266 w 419"/>
                <a:gd name="T13" fmla="*/ 141 h 491"/>
                <a:gd name="T14" fmla="*/ 194 w 419"/>
                <a:gd name="T15" fmla="*/ 283 h 491"/>
                <a:gd name="T16" fmla="*/ 207 w 419"/>
                <a:gd name="T17" fmla="*/ 276 h 491"/>
                <a:gd name="T18" fmla="*/ 223 w 419"/>
                <a:gd name="T19" fmla="*/ 263 h 491"/>
                <a:gd name="T20" fmla="*/ 169 w 419"/>
                <a:gd name="T21" fmla="*/ 266 h 491"/>
                <a:gd name="T22" fmla="*/ 165 w 419"/>
                <a:gd name="T23" fmla="*/ 244 h 491"/>
                <a:gd name="T24" fmla="*/ 223 w 419"/>
                <a:gd name="T25" fmla="*/ 263 h 491"/>
                <a:gd name="T26" fmla="*/ 223 w 419"/>
                <a:gd name="T27" fmla="*/ 235 h 491"/>
                <a:gd name="T28" fmla="*/ 199 w 419"/>
                <a:gd name="T29" fmla="*/ 168 h 491"/>
                <a:gd name="T30" fmla="*/ 221 w 419"/>
                <a:gd name="T31" fmla="*/ 134 h 491"/>
                <a:gd name="T32" fmla="*/ 194 w 419"/>
                <a:gd name="T33" fmla="*/ 159 h 491"/>
                <a:gd name="T34" fmla="*/ 168 w 419"/>
                <a:gd name="T35" fmla="*/ 134 h 491"/>
                <a:gd name="T36" fmla="*/ 190 w 419"/>
                <a:gd name="T37" fmla="*/ 168 h 491"/>
                <a:gd name="T38" fmla="*/ 165 w 419"/>
                <a:gd name="T39" fmla="*/ 235 h 491"/>
                <a:gd name="T40" fmla="*/ 132 w 419"/>
                <a:gd name="T41" fmla="*/ 141 h 491"/>
                <a:gd name="T42" fmla="*/ 257 w 419"/>
                <a:gd name="T43" fmla="*/ 141 h 491"/>
                <a:gd name="T44" fmla="*/ 407 w 419"/>
                <a:gd name="T45" fmla="*/ 250 h 491"/>
                <a:gd name="T46" fmla="*/ 374 w 419"/>
                <a:gd name="T47" fmla="*/ 183 h 491"/>
                <a:gd name="T48" fmla="*/ 374 w 419"/>
                <a:gd name="T49" fmla="*/ 118 h 491"/>
                <a:gd name="T50" fmla="*/ 193 w 419"/>
                <a:gd name="T51" fmla="*/ 0 h 491"/>
                <a:gd name="T52" fmla="*/ 61 w 419"/>
                <a:gd name="T53" fmla="*/ 288 h 491"/>
                <a:gd name="T54" fmla="*/ 72 w 419"/>
                <a:gd name="T55" fmla="*/ 454 h 491"/>
                <a:gd name="T56" fmla="*/ 197 w 419"/>
                <a:gd name="T57" fmla="*/ 491 h 491"/>
                <a:gd name="T58" fmla="*/ 259 w 419"/>
                <a:gd name="T59" fmla="*/ 480 h 491"/>
                <a:gd name="T60" fmla="*/ 345 w 419"/>
                <a:gd name="T61" fmla="*/ 413 h 491"/>
                <a:gd name="T62" fmla="*/ 378 w 419"/>
                <a:gd name="T63" fmla="*/ 391 h 491"/>
                <a:gd name="T64" fmla="*/ 378 w 419"/>
                <a:gd name="T65" fmla="*/ 360 h 491"/>
                <a:gd name="T66" fmla="*/ 388 w 419"/>
                <a:gd name="T67" fmla="*/ 339 h 491"/>
                <a:gd name="T68" fmla="*/ 394 w 419"/>
                <a:gd name="T69" fmla="*/ 319 h 491"/>
                <a:gd name="T70" fmla="*/ 390 w 419"/>
                <a:gd name="T71" fmla="*/ 304 h 491"/>
                <a:gd name="T72" fmla="*/ 409 w 419"/>
                <a:gd name="T73" fmla="*/ 289 h 491"/>
                <a:gd name="T74" fmla="*/ 407 w 419"/>
                <a:gd name="T75" fmla="*/ 250 h 491"/>
                <a:gd name="T76" fmla="*/ 385 w 419"/>
                <a:gd name="T77" fmla="*/ 286 h 491"/>
                <a:gd name="T78" fmla="*/ 380 w 419"/>
                <a:gd name="T79" fmla="*/ 307 h 491"/>
                <a:gd name="T80" fmla="*/ 385 w 419"/>
                <a:gd name="T81" fmla="*/ 317 h 491"/>
                <a:gd name="T82" fmla="*/ 376 w 419"/>
                <a:gd name="T83" fmla="*/ 331 h 491"/>
                <a:gd name="T84" fmla="*/ 375 w 419"/>
                <a:gd name="T85" fmla="*/ 344 h 491"/>
                <a:gd name="T86" fmla="*/ 369 w 419"/>
                <a:gd name="T87" fmla="*/ 365 h 491"/>
                <a:gd name="T88" fmla="*/ 347 w 419"/>
                <a:gd name="T89" fmla="*/ 404 h 491"/>
                <a:gd name="T90" fmla="*/ 261 w 419"/>
                <a:gd name="T91" fmla="*/ 386 h 491"/>
                <a:gd name="T92" fmla="*/ 250 w 419"/>
                <a:gd name="T93" fmla="*/ 476 h 491"/>
                <a:gd name="T94" fmla="*/ 89 w 419"/>
                <a:gd name="T95" fmla="*/ 307 h 491"/>
                <a:gd name="T96" fmla="*/ 9 w 419"/>
                <a:gd name="T97" fmla="*/ 167 h 491"/>
                <a:gd name="T98" fmla="*/ 193 w 419"/>
                <a:gd name="T99" fmla="*/ 9 h 491"/>
                <a:gd name="T100" fmla="*/ 365 w 419"/>
                <a:gd name="T101" fmla="*/ 120 h 491"/>
                <a:gd name="T102" fmla="*/ 365 w 419"/>
                <a:gd name="T103" fmla="*/ 180 h 491"/>
                <a:gd name="T104" fmla="*/ 399 w 419"/>
                <a:gd name="T105" fmla="*/ 255 h 491"/>
                <a:gd name="T106" fmla="*/ 405 w 419"/>
                <a:gd name="T107" fmla="*/ 28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9" h="491">
                  <a:moveTo>
                    <a:pt x="194" y="69"/>
                  </a:moveTo>
                  <a:cubicBezTo>
                    <a:pt x="155" y="69"/>
                    <a:pt x="122" y="101"/>
                    <a:pt x="122" y="141"/>
                  </a:cubicBezTo>
                  <a:cubicBezTo>
                    <a:pt x="122" y="161"/>
                    <a:pt x="130" y="180"/>
                    <a:pt x="144" y="195"/>
                  </a:cubicBezTo>
                  <a:cubicBezTo>
                    <a:pt x="148" y="199"/>
                    <a:pt x="156" y="210"/>
                    <a:pt x="156" y="239"/>
                  </a:cubicBezTo>
                  <a:cubicBezTo>
                    <a:pt x="156" y="263"/>
                    <a:pt x="156" y="263"/>
                    <a:pt x="156" y="263"/>
                  </a:cubicBezTo>
                  <a:cubicBezTo>
                    <a:pt x="156" y="270"/>
                    <a:pt x="162" y="276"/>
                    <a:pt x="169" y="276"/>
                  </a:cubicBezTo>
                  <a:cubicBezTo>
                    <a:pt x="172" y="276"/>
                    <a:pt x="172" y="276"/>
                    <a:pt x="172" y="276"/>
                  </a:cubicBezTo>
                  <a:cubicBezTo>
                    <a:pt x="174" y="285"/>
                    <a:pt x="183" y="293"/>
                    <a:pt x="194" y="293"/>
                  </a:cubicBezTo>
                  <a:cubicBezTo>
                    <a:pt x="205" y="293"/>
                    <a:pt x="214" y="285"/>
                    <a:pt x="217" y="276"/>
                  </a:cubicBezTo>
                  <a:cubicBezTo>
                    <a:pt x="220" y="276"/>
                    <a:pt x="220" y="276"/>
                    <a:pt x="220" y="276"/>
                  </a:cubicBezTo>
                  <a:cubicBezTo>
                    <a:pt x="227" y="276"/>
                    <a:pt x="233" y="270"/>
                    <a:pt x="233" y="263"/>
                  </a:cubicBezTo>
                  <a:cubicBezTo>
                    <a:pt x="233" y="239"/>
                    <a:pt x="233" y="239"/>
                    <a:pt x="233" y="239"/>
                  </a:cubicBezTo>
                  <a:cubicBezTo>
                    <a:pt x="233" y="210"/>
                    <a:pt x="241" y="199"/>
                    <a:pt x="244" y="195"/>
                  </a:cubicBezTo>
                  <a:cubicBezTo>
                    <a:pt x="258" y="180"/>
                    <a:pt x="266" y="161"/>
                    <a:pt x="266" y="141"/>
                  </a:cubicBezTo>
                  <a:cubicBezTo>
                    <a:pt x="266" y="101"/>
                    <a:pt x="234" y="69"/>
                    <a:pt x="194" y="69"/>
                  </a:cubicBezTo>
                  <a:close/>
                  <a:moveTo>
                    <a:pt x="194" y="283"/>
                  </a:moveTo>
                  <a:cubicBezTo>
                    <a:pt x="189" y="283"/>
                    <a:pt x="184" y="280"/>
                    <a:pt x="182" y="276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5" y="280"/>
                    <a:pt x="200" y="283"/>
                    <a:pt x="194" y="283"/>
                  </a:cubicBezTo>
                  <a:close/>
                  <a:moveTo>
                    <a:pt x="223" y="263"/>
                  </a:moveTo>
                  <a:cubicBezTo>
                    <a:pt x="223" y="265"/>
                    <a:pt x="222" y="266"/>
                    <a:pt x="220" y="266"/>
                  </a:cubicBezTo>
                  <a:cubicBezTo>
                    <a:pt x="169" y="266"/>
                    <a:pt x="169" y="266"/>
                    <a:pt x="169" y="266"/>
                  </a:cubicBezTo>
                  <a:cubicBezTo>
                    <a:pt x="167" y="266"/>
                    <a:pt x="165" y="265"/>
                    <a:pt x="165" y="263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223" y="244"/>
                    <a:pt x="223" y="244"/>
                    <a:pt x="223" y="244"/>
                  </a:cubicBezTo>
                  <a:lnTo>
                    <a:pt x="223" y="263"/>
                  </a:lnTo>
                  <a:close/>
                  <a:moveTo>
                    <a:pt x="237" y="188"/>
                  </a:moveTo>
                  <a:cubicBezTo>
                    <a:pt x="232" y="194"/>
                    <a:pt x="224" y="207"/>
                    <a:pt x="223" y="235"/>
                  </a:cubicBezTo>
                  <a:cubicBezTo>
                    <a:pt x="199" y="235"/>
                    <a:pt x="199" y="235"/>
                    <a:pt x="199" y="235"/>
                  </a:cubicBezTo>
                  <a:cubicBezTo>
                    <a:pt x="199" y="168"/>
                    <a:pt x="199" y="168"/>
                    <a:pt x="199" y="168"/>
                  </a:cubicBezTo>
                  <a:cubicBezTo>
                    <a:pt x="218" y="165"/>
                    <a:pt x="224" y="141"/>
                    <a:pt x="224" y="140"/>
                  </a:cubicBezTo>
                  <a:cubicBezTo>
                    <a:pt x="225" y="137"/>
                    <a:pt x="223" y="135"/>
                    <a:pt x="221" y="134"/>
                  </a:cubicBezTo>
                  <a:cubicBezTo>
                    <a:pt x="218" y="133"/>
                    <a:pt x="216" y="135"/>
                    <a:pt x="215" y="137"/>
                  </a:cubicBezTo>
                  <a:cubicBezTo>
                    <a:pt x="215" y="138"/>
                    <a:pt x="210" y="159"/>
                    <a:pt x="194" y="159"/>
                  </a:cubicBezTo>
                  <a:cubicBezTo>
                    <a:pt x="179" y="159"/>
                    <a:pt x="173" y="138"/>
                    <a:pt x="173" y="137"/>
                  </a:cubicBezTo>
                  <a:cubicBezTo>
                    <a:pt x="173" y="135"/>
                    <a:pt x="170" y="133"/>
                    <a:pt x="168" y="134"/>
                  </a:cubicBezTo>
                  <a:cubicBezTo>
                    <a:pt x="165" y="135"/>
                    <a:pt x="164" y="137"/>
                    <a:pt x="164" y="140"/>
                  </a:cubicBezTo>
                  <a:cubicBezTo>
                    <a:pt x="165" y="141"/>
                    <a:pt x="170" y="165"/>
                    <a:pt x="190" y="168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64" y="207"/>
                    <a:pt x="156" y="194"/>
                    <a:pt x="151" y="188"/>
                  </a:cubicBezTo>
                  <a:cubicBezTo>
                    <a:pt x="139" y="176"/>
                    <a:pt x="132" y="158"/>
                    <a:pt x="132" y="141"/>
                  </a:cubicBezTo>
                  <a:cubicBezTo>
                    <a:pt x="132" y="107"/>
                    <a:pt x="160" y="79"/>
                    <a:pt x="194" y="79"/>
                  </a:cubicBezTo>
                  <a:cubicBezTo>
                    <a:pt x="229" y="79"/>
                    <a:pt x="257" y="107"/>
                    <a:pt x="257" y="141"/>
                  </a:cubicBezTo>
                  <a:cubicBezTo>
                    <a:pt x="257" y="158"/>
                    <a:pt x="250" y="176"/>
                    <a:pt x="237" y="188"/>
                  </a:cubicBezTo>
                  <a:close/>
                  <a:moveTo>
                    <a:pt x="407" y="250"/>
                  </a:moveTo>
                  <a:cubicBezTo>
                    <a:pt x="395" y="232"/>
                    <a:pt x="374" y="197"/>
                    <a:pt x="372" y="188"/>
                  </a:cubicBezTo>
                  <a:cubicBezTo>
                    <a:pt x="373" y="187"/>
                    <a:pt x="373" y="185"/>
                    <a:pt x="374" y="183"/>
                  </a:cubicBezTo>
                  <a:cubicBezTo>
                    <a:pt x="376" y="176"/>
                    <a:pt x="379" y="166"/>
                    <a:pt x="379" y="158"/>
                  </a:cubicBezTo>
                  <a:cubicBezTo>
                    <a:pt x="379" y="146"/>
                    <a:pt x="377" y="129"/>
                    <a:pt x="374" y="118"/>
                  </a:cubicBezTo>
                  <a:cubicBezTo>
                    <a:pt x="373" y="112"/>
                    <a:pt x="364" y="83"/>
                    <a:pt x="338" y="55"/>
                  </a:cubicBezTo>
                  <a:cubicBezTo>
                    <a:pt x="303" y="18"/>
                    <a:pt x="255" y="0"/>
                    <a:pt x="193" y="0"/>
                  </a:cubicBezTo>
                  <a:cubicBezTo>
                    <a:pt x="65" y="0"/>
                    <a:pt x="0" y="56"/>
                    <a:pt x="0" y="167"/>
                  </a:cubicBezTo>
                  <a:cubicBezTo>
                    <a:pt x="0" y="231"/>
                    <a:pt x="37" y="266"/>
                    <a:pt x="61" y="288"/>
                  </a:cubicBezTo>
                  <a:cubicBezTo>
                    <a:pt x="70" y="297"/>
                    <a:pt x="78" y="304"/>
                    <a:pt x="80" y="310"/>
                  </a:cubicBezTo>
                  <a:cubicBezTo>
                    <a:pt x="97" y="376"/>
                    <a:pt x="82" y="429"/>
                    <a:pt x="72" y="454"/>
                  </a:cubicBezTo>
                  <a:cubicBezTo>
                    <a:pt x="71" y="456"/>
                    <a:pt x="72" y="459"/>
                    <a:pt x="74" y="460"/>
                  </a:cubicBezTo>
                  <a:cubicBezTo>
                    <a:pt x="112" y="480"/>
                    <a:pt x="154" y="491"/>
                    <a:pt x="197" y="491"/>
                  </a:cubicBezTo>
                  <a:cubicBezTo>
                    <a:pt x="217" y="491"/>
                    <a:pt x="236" y="489"/>
                    <a:pt x="256" y="484"/>
                  </a:cubicBezTo>
                  <a:cubicBezTo>
                    <a:pt x="258" y="484"/>
                    <a:pt x="259" y="482"/>
                    <a:pt x="259" y="480"/>
                  </a:cubicBezTo>
                  <a:cubicBezTo>
                    <a:pt x="259" y="438"/>
                    <a:pt x="260" y="406"/>
                    <a:pt x="262" y="396"/>
                  </a:cubicBezTo>
                  <a:cubicBezTo>
                    <a:pt x="280" y="401"/>
                    <a:pt x="335" y="413"/>
                    <a:pt x="345" y="413"/>
                  </a:cubicBezTo>
                  <a:cubicBezTo>
                    <a:pt x="346" y="413"/>
                    <a:pt x="347" y="413"/>
                    <a:pt x="347" y="413"/>
                  </a:cubicBezTo>
                  <a:cubicBezTo>
                    <a:pt x="355" y="413"/>
                    <a:pt x="374" y="413"/>
                    <a:pt x="378" y="391"/>
                  </a:cubicBezTo>
                  <a:cubicBezTo>
                    <a:pt x="381" y="380"/>
                    <a:pt x="380" y="370"/>
                    <a:pt x="379" y="364"/>
                  </a:cubicBezTo>
                  <a:cubicBezTo>
                    <a:pt x="379" y="362"/>
                    <a:pt x="378" y="360"/>
                    <a:pt x="378" y="360"/>
                  </a:cubicBezTo>
                  <a:cubicBezTo>
                    <a:pt x="379" y="356"/>
                    <a:pt x="382" y="352"/>
                    <a:pt x="384" y="348"/>
                  </a:cubicBezTo>
                  <a:cubicBezTo>
                    <a:pt x="386" y="344"/>
                    <a:pt x="387" y="342"/>
                    <a:pt x="388" y="339"/>
                  </a:cubicBezTo>
                  <a:cubicBezTo>
                    <a:pt x="388" y="337"/>
                    <a:pt x="387" y="333"/>
                    <a:pt x="386" y="330"/>
                  </a:cubicBezTo>
                  <a:cubicBezTo>
                    <a:pt x="389" y="327"/>
                    <a:pt x="393" y="323"/>
                    <a:pt x="394" y="319"/>
                  </a:cubicBezTo>
                  <a:cubicBezTo>
                    <a:pt x="394" y="315"/>
                    <a:pt x="392" y="310"/>
                    <a:pt x="390" y="305"/>
                  </a:cubicBezTo>
                  <a:cubicBezTo>
                    <a:pt x="390" y="305"/>
                    <a:pt x="390" y="305"/>
                    <a:pt x="390" y="304"/>
                  </a:cubicBezTo>
                  <a:cubicBezTo>
                    <a:pt x="390" y="303"/>
                    <a:pt x="390" y="299"/>
                    <a:pt x="390" y="294"/>
                  </a:cubicBezTo>
                  <a:cubicBezTo>
                    <a:pt x="396" y="293"/>
                    <a:pt x="406" y="291"/>
                    <a:pt x="409" y="289"/>
                  </a:cubicBezTo>
                  <a:cubicBezTo>
                    <a:pt x="415" y="286"/>
                    <a:pt x="419" y="277"/>
                    <a:pt x="419" y="272"/>
                  </a:cubicBezTo>
                  <a:cubicBezTo>
                    <a:pt x="419" y="270"/>
                    <a:pt x="418" y="270"/>
                    <a:pt x="407" y="250"/>
                  </a:cubicBezTo>
                  <a:close/>
                  <a:moveTo>
                    <a:pt x="405" y="281"/>
                  </a:moveTo>
                  <a:cubicBezTo>
                    <a:pt x="403" y="282"/>
                    <a:pt x="393" y="284"/>
                    <a:pt x="385" y="286"/>
                  </a:cubicBezTo>
                  <a:cubicBezTo>
                    <a:pt x="383" y="286"/>
                    <a:pt x="381" y="288"/>
                    <a:pt x="381" y="290"/>
                  </a:cubicBezTo>
                  <a:cubicBezTo>
                    <a:pt x="380" y="305"/>
                    <a:pt x="380" y="306"/>
                    <a:pt x="380" y="307"/>
                  </a:cubicBezTo>
                  <a:cubicBezTo>
                    <a:pt x="381" y="308"/>
                    <a:pt x="381" y="308"/>
                    <a:pt x="382" y="310"/>
                  </a:cubicBezTo>
                  <a:cubicBezTo>
                    <a:pt x="384" y="314"/>
                    <a:pt x="385" y="316"/>
                    <a:pt x="385" y="317"/>
                  </a:cubicBezTo>
                  <a:cubicBezTo>
                    <a:pt x="384" y="319"/>
                    <a:pt x="381" y="322"/>
                    <a:pt x="377" y="325"/>
                  </a:cubicBezTo>
                  <a:cubicBezTo>
                    <a:pt x="376" y="326"/>
                    <a:pt x="375" y="329"/>
                    <a:pt x="376" y="331"/>
                  </a:cubicBezTo>
                  <a:cubicBezTo>
                    <a:pt x="377" y="334"/>
                    <a:pt x="378" y="337"/>
                    <a:pt x="378" y="338"/>
                  </a:cubicBezTo>
                  <a:cubicBezTo>
                    <a:pt x="378" y="339"/>
                    <a:pt x="377" y="342"/>
                    <a:pt x="375" y="344"/>
                  </a:cubicBezTo>
                  <a:cubicBezTo>
                    <a:pt x="373" y="348"/>
                    <a:pt x="371" y="353"/>
                    <a:pt x="369" y="357"/>
                  </a:cubicBezTo>
                  <a:cubicBezTo>
                    <a:pt x="369" y="359"/>
                    <a:pt x="369" y="362"/>
                    <a:pt x="369" y="365"/>
                  </a:cubicBezTo>
                  <a:cubicBezTo>
                    <a:pt x="370" y="371"/>
                    <a:pt x="371" y="379"/>
                    <a:pt x="369" y="389"/>
                  </a:cubicBezTo>
                  <a:cubicBezTo>
                    <a:pt x="367" y="401"/>
                    <a:pt x="359" y="404"/>
                    <a:pt x="347" y="404"/>
                  </a:cubicBezTo>
                  <a:cubicBezTo>
                    <a:pt x="347" y="404"/>
                    <a:pt x="346" y="404"/>
                    <a:pt x="345" y="404"/>
                  </a:cubicBezTo>
                  <a:cubicBezTo>
                    <a:pt x="335" y="403"/>
                    <a:pt x="271" y="389"/>
                    <a:pt x="261" y="386"/>
                  </a:cubicBezTo>
                  <a:cubicBezTo>
                    <a:pt x="259" y="386"/>
                    <a:pt x="257" y="386"/>
                    <a:pt x="256" y="387"/>
                  </a:cubicBezTo>
                  <a:cubicBezTo>
                    <a:pt x="250" y="394"/>
                    <a:pt x="249" y="449"/>
                    <a:pt x="250" y="476"/>
                  </a:cubicBezTo>
                  <a:cubicBezTo>
                    <a:pt x="193" y="488"/>
                    <a:pt x="133" y="480"/>
                    <a:pt x="83" y="454"/>
                  </a:cubicBezTo>
                  <a:cubicBezTo>
                    <a:pt x="93" y="426"/>
                    <a:pt x="105" y="373"/>
                    <a:pt x="89" y="307"/>
                  </a:cubicBezTo>
                  <a:cubicBezTo>
                    <a:pt x="87" y="299"/>
                    <a:pt x="79" y="292"/>
                    <a:pt x="68" y="282"/>
                  </a:cubicBezTo>
                  <a:cubicBezTo>
                    <a:pt x="44" y="260"/>
                    <a:pt x="9" y="227"/>
                    <a:pt x="9" y="167"/>
                  </a:cubicBezTo>
                  <a:cubicBezTo>
                    <a:pt x="9" y="119"/>
                    <a:pt x="22" y="82"/>
                    <a:pt x="47" y="56"/>
                  </a:cubicBezTo>
                  <a:cubicBezTo>
                    <a:pt x="78" y="25"/>
                    <a:pt x="127" y="9"/>
                    <a:pt x="193" y="9"/>
                  </a:cubicBezTo>
                  <a:cubicBezTo>
                    <a:pt x="252" y="9"/>
                    <a:pt x="298" y="27"/>
                    <a:pt x="331" y="61"/>
                  </a:cubicBezTo>
                  <a:cubicBezTo>
                    <a:pt x="357" y="88"/>
                    <a:pt x="364" y="117"/>
                    <a:pt x="365" y="120"/>
                  </a:cubicBezTo>
                  <a:cubicBezTo>
                    <a:pt x="367" y="130"/>
                    <a:pt x="370" y="147"/>
                    <a:pt x="370" y="158"/>
                  </a:cubicBezTo>
                  <a:cubicBezTo>
                    <a:pt x="370" y="165"/>
                    <a:pt x="367" y="174"/>
                    <a:pt x="365" y="180"/>
                  </a:cubicBezTo>
                  <a:cubicBezTo>
                    <a:pt x="363" y="185"/>
                    <a:pt x="363" y="187"/>
                    <a:pt x="363" y="189"/>
                  </a:cubicBezTo>
                  <a:cubicBezTo>
                    <a:pt x="364" y="198"/>
                    <a:pt x="380" y="224"/>
                    <a:pt x="399" y="255"/>
                  </a:cubicBezTo>
                  <a:cubicBezTo>
                    <a:pt x="403" y="263"/>
                    <a:pt x="408" y="271"/>
                    <a:pt x="409" y="273"/>
                  </a:cubicBezTo>
                  <a:cubicBezTo>
                    <a:pt x="409" y="275"/>
                    <a:pt x="406" y="280"/>
                    <a:pt x="405" y="28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204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6" name="Freeform 150"/>
            <p:cNvSpPr>
              <a:spLocks noEditPoints="1"/>
            </p:cNvSpPr>
            <p:nvPr/>
          </p:nvSpPr>
          <p:spPr bwMode="auto">
            <a:xfrm>
              <a:off x="2285680" y="3526013"/>
              <a:ext cx="762064" cy="665051"/>
            </a:xfrm>
            <a:custGeom>
              <a:avLst/>
              <a:gdLst>
                <a:gd name="T0" fmla="*/ 104 w 505"/>
                <a:gd name="T1" fmla="*/ 461 h 510"/>
                <a:gd name="T2" fmla="*/ 207 w 505"/>
                <a:gd name="T3" fmla="*/ 151 h 510"/>
                <a:gd name="T4" fmla="*/ 120 w 505"/>
                <a:gd name="T5" fmla="*/ 167 h 510"/>
                <a:gd name="T6" fmla="*/ 450 w 505"/>
                <a:gd name="T7" fmla="*/ 167 h 510"/>
                <a:gd name="T8" fmla="*/ 423 w 505"/>
                <a:gd name="T9" fmla="*/ 151 h 510"/>
                <a:gd name="T10" fmla="*/ 466 w 505"/>
                <a:gd name="T11" fmla="*/ 461 h 510"/>
                <a:gd name="T12" fmla="*/ 505 w 505"/>
                <a:gd name="T13" fmla="*/ 156 h 510"/>
                <a:gd name="T14" fmla="*/ 459 w 505"/>
                <a:gd name="T15" fmla="*/ 126 h 510"/>
                <a:gd name="T16" fmla="*/ 459 w 505"/>
                <a:gd name="T17" fmla="*/ 494 h 510"/>
                <a:gd name="T18" fmla="*/ 17 w 505"/>
                <a:gd name="T19" fmla="*/ 156 h 510"/>
                <a:gd name="T20" fmla="*/ 256 w 505"/>
                <a:gd name="T21" fmla="*/ 118 h 510"/>
                <a:gd name="T22" fmla="*/ 1 w 505"/>
                <a:gd name="T23" fmla="*/ 156 h 510"/>
                <a:gd name="T24" fmla="*/ 459 w 505"/>
                <a:gd name="T25" fmla="*/ 510 h 510"/>
                <a:gd name="T26" fmla="*/ 80 w 505"/>
                <a:gd name="T27" fmla="*/ 181 h 510"/>
                <a:gd name="T28" fmla="*/ 0 w 505"/>
                <a:gd name="T29" fmla="*/ 181 h 510"/>
                <a:gd name="T30" fmla="*/ 72 w 505"/>
                <a:gd name="T31" fmla="*/ 447 h 510"/>
                <a:gd name="T32" fmla="*/ 64 w 505"/>
                <a:gd name="T33" fmla="*/ 189 h 510"/>
                <a:gd name="T34" fmla="*/ 16 w 505"/>
                <a:gd name="T35" fmla="*/ 189 h 510"/>
                <a:gd name="T36" fmla="*/ 8 w 505"/>
                <a:gd name="T37" fmla="*/ 257 h 510"/>
                <a:gd name="T38" fmla="*/ 72 w 505"/>
                <a:gd name="T39" fmla="*/ 273 h 510"/>
                <a:gd name="T40" fmla="*/ 72 w 505"/>
                <a:gd name="T41" fmla="*/ 340 h 510"/>
                <a:gd name="T42" fmla="*/ 8 w 505"/>
                <a:gd name="T43" fmla="*/ 356 h 510"/>
                <a:gd name="T44" fmla="*/ 80 w 505"/>
                <a:gd name="T45" fmla="*/ 353 h 510"/>
                <a:gd name="T46" fmla="*/ 0 w 505"/>
                <a:gd name="T47" fmla="*/ 353 h 510"/>
                <a:gd name="T48" fmla="*/ 80 w 505"/>
                <a:gd name="T49" fmla="*/ 353 h 510"/>
                <a:gd name="T50" fmla="*/ 473 w 505"/>
                <a:gd name="T51" fmla="*/ 42 h 510"/>
                <a:gd name="T52" fmla="*/ 401 w 505"/>
                <a:gd name="T53" fmla="*/ 12 h 510"/>
                <a:gd name="T54" fmla="*/ 206 w 505"/>
                <a:gd name="T55" fmla="*/ 218 h 510"/>
                <a:gd name="T56" fmla="*/ 266 w 505"/>
                <a:gd name="T57" fmla="*/ 267 h 510"/>
                <a:gd name="T58" fmla="*/ 449 w 505"/>
                <a:gd name="T59" fmla="*/ 24 h 510"/>
                <a:gd name="T60" fmla="*/ 260 w 505"/>
                <a:gd name="T61" fmla="*/ 250 h 510"/>
                <a:gd name="T62" fmla="*/ 399 w 505"/>
                <a:gd name="T63" fmla="*/ 134 h 510"/>
                <a:gd name="T64" fmla="*/ 339 w 505"/>
                <a:gd name="T65" fmla="*/ 74 h 510"/>
                <a:gd name="T66" fmla="*/ 393 w 505"/>
                <a:gd name="T67" fmla="*/ 136 h 510"/>
                <a:gd name="T68" fmla="*/ 452 w 505"/>
                <a:gd name="T69" fmla="*/ 69 h 510"/>
                <a:gd name="T70" fmla="*/ 392 w 505"/>
                <a:gd name="T71" fmla="*/ 32 h 510"/>
                <a:gd name="T72" fmla="*/ 452 w 505"/>
                <a:gd name="T73" fmla="*/ 81 h 510"/>
                <a:gd name="T74" fmla="*/ 268 w 505"/>
                <a:gd name="T75" fmla="*/ 259 h 510"/>
                <a:gd name="T76" fmla="*/ 219 w 505"/>
                <a:gd name="T77" fmla="*/ 215 h 510"/>
                <a:gd name="T78" fmla="*/ 188 w 505"/>
                <a:gd name="T79" fmla="*/ 275 h 510"/>
                <a:gd name="T80" fmla="*/ 198 w 505"/>
                <a:gd name="T81" fmla="*/ 285 h 510"/>
                <a:gd name="T82" fmla="*/ 201 w 505"/>
                <a:gd name="T83" fmla="*/ 271 h 510"/>
                <a:gd name="T84" fmla="*/ 174 w 505"/>
                <a:gd name="T85" fmla="*/ 29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5" h="510">
                  <a:moveTo>
                    <a:pt x="458" y="469"/>
                  </a:moveTo>
                  <a:cubicBezTo>
                    <a:pt x="112" y="469"/>
                    <a:pt x="112" y="469"/>
                    <a:pt x="112" y="469"/>
                  </a:cubicBezTo>
                  <a:cubicBezTo>
                    <a:pt x="108" y="469"/>
                    <a:pt x="104" y="465"/>
                    <a:pt x="104" y="461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5"/>
                    <a:pt x="108" y="151"/>
                    <a:pt x="112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12" y="151"/>
                    <a:pt x="215" y="155"/>
                    <a:pt x="215" y="159"/>
                  </a:cubicBezTo>
                  <a:cubicBezTo>
                    <a:pt x="215" y="164"/>
                    <a:pt x="212" y="167"/>
                    <a:pt x="207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453"/>
                    <a:pt x="120" y="453"/>
                    <a:pt x="120" y="453"/>
                  </a:cubicBezTo>
                  <a:cubicBezTo>
                    <a:pt x="450" y="453"/>
                    <a:pt x="450" y="453"/>
                    <a:pt x="450" y="453"/>
                  </a:cubicBezTo>
                  <a:cubicBezTo>
                    <a:pt x="450" y="167"/>
                    <a:pt x="450" y="167"/>
                    <a:pt x="450" y="167"/>
                  </a:cubicBezTo>
                  <a:cubicBezTo>
                    <a:pt x="423" y="167"/>
                    <a:pt x="423" y="167"/>
                    <a:pt x="423" y="167"/>
                  </a:cubicBezTo>
                  <a:cubicBezTo>
                    <a:pt x="418" y="167"/>
                    <a:pt x="415" y="164"/>
                    <a:pt x="415" y="159"/>
                  </a:cubicBezTo>
                  <a:cubicBezTo>
                    <a:pt x="415" y="155"/>
                    <a:pt x="418" y="151"/>
                    <a:pt x="423" y="151"/>
                  </a:cubicBezTo>
                  <a:cubicBezTo>
                    <a:pt x="458" y="151"/>
                    <a:pt x="458" y="151"/>
                    <a:pt x="458" y="151"/>
                  </a:cubicBezTo>
                  <a:cubicBezTo>
                    <a:pt x="462" y="151"/>
                    <a:pt x="466" y="155"/>
                    <a:pt x="466" y="159"/>
                  </a:cubicBezTo>
                  <a:cubicBezTo>
                    <a:pt x="466" y="461"/>
                    <a:pt x="466" y="461"/>
                    <a:pt x="466" y="461"/>
                  </a:cubicBezTo>
                  <a:cubicBezTo>
                    <a:pt x="466" y="465"/>
                    <a:pt x="462" y="469"/>
                    <a:pt x="458" y="469"/>
                  </a:cubicBezTo>
                  <a:close/>
                  <a:moveTo>
                    <a:pt x="505" y="464"/>
                  </a:moveTo>
                  <a:cubicBezTo>
                    <a:pt x="505" y="156"/>
                    <a:pt x="505" y="156"/>
                    <a:pt x="505" y="156"/>
                  </a:cubicBezTo>
                  <a:cubicBezTo>
                    <a:pt x="505" y="130"/>
                    <a:pt x="484" y="110"/>
                    <a:pt x="459" y="110"/>
                  </a:cubicBezTo>
                  <a:cubicBezTo>
                    <a:pt x="454" y="110"/>
                    <a:pt x="451" y="113"/>
                    <a:pt x="451" y="118"/>
                  </a:cubicBezTo>
                  <a:cubicBezTo>
                    <a:pt x="451" y="122"/>
                    <a:pt x="454" y="126"/>
                    <a:pt x="459" y="126"/>
                  </a:cubicBezTo>
                  <a:cubicBezTo>
                    <a:pt x="475" y="126"/>
                    <a:pt x="489" y="139"/>
                    <a:pt x="489" y="156"/>
                  </a:cubicBezTo>
                  <a:cubicBezTo>
                    <a:pt x="489" y="464"/>
                    <a:pt x="489" y="464"/>
                    <a:pt x="489" y="464"/>
                  </a:cubicBezTo>
                  <a:cubicBezTo>
                    <a:pt x="489" y="481"/>
                    <a:pt x="475" y="494"/>
                    <a:pt x="459" y="494"/>
                  </a:cubicBezTo>
                  <a:cubicBezTo>
                    <a:pt x="47" y="494"/>
                    <a:pt x="47" y="494"/>
                    <a:pt x="47" y="494"/>
                  </a:cubicBezTo>
                  <a:cubicBezTo>
                    <a:pt x="31" y="494"/>
                    <a:pt x="17" y="481"/>
                    <a:pt x="17" y="464"/>
                  </a:cubicBezTo>
                  <a:cubicBezTo>
                    <a:pt x="17" y="156"/>
                    <a:pt x="17" y="156"/>
                    <a:pt x="17" y="156"/>
                  </a:cubicBezTo>
                  <a:cubicBezTo>
                    <a:pt x="17" y="139"/>
                    <a:pt x="31" y="126"/>
                    <a:pt x="47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53" y="126"/>
                    <a:pt x="256" y="122"/>
                    <a:pt x="256" y="118"/>
                  </a:cubicBezTo>
                  <a:cubicBezTo>
                    <a:pt x="256" y="113"/>
                    <a:pt x="253" y="110"/>
                    <a:pt x="248" y="110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22" y="110"/>
                    <a:pt x="1" y="130"/>
                    <a:pt x="1" y="156"/>
                  </a:cubicBezTo>
                  <a:cubicBezTo>
                    <a:pt x="1" y="464"/>
                    <a:pt x="1" y="464"/>
                    <a:pt x="1" y="464"/>
                  </a:cubicBezTo>
                  <a:cubicBezTo>
                    <a:pt x="1" y="490"/>
                    <a:pt x="22" y="510"/>
                    <a:pt x="47" y="510"/>
                  </a:cubicBezTo>
                  <a:cubicBezTo>
                    <a:pt x="459" y="510"/>
                    <a:pt x="459" y="510"/>
                    <a:pt x="459" y="510"/>
                  </a:cubicBezTo>
                  <a:cubicBezTo>
                    <a:pt x="484" y="510"/>
                    <a:pt x="505" y="490"/>
                    <a:pt x="505" y="464"/>
                  </a:cubicBezTo>
                  <a:close/>
                  <a:moveTo>
                    <a:pt x="80" y="439"/>
                  </a:moveTo>
                  <a:cubicBezTo>
                    <a:pt x="80" y="181"/>
                    <a:pt x="80" y="181"/>
                    <a:pt x="80" y="181"/>
                  </a:cubicBezTo>
                  <a:cubicBezTo>
                    <a:pt x="80" y="177"/>
                    <a:pt x="76" y="173"/>
                    <a:pt x="72" y="173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4" y="173"/>
                    <a:pt x="0" y="177"/>
                    <a:pt x="0" y="181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43"/>
                    <a:pt x="4" y="447"/>
                    <a:pt x="8" y="447"/>
                  </a:cubicBezTo>
                  <a:cubicBezTo>
                    <a:pt x="72" y="447"/>
                    <a:pt x="72" y="447"/>
                    <a:pt x="72" y="447"/>
                  </a:cubicBezTo>
                  <a:cubicBezTo>
                    <a:pt x="76" y="447"/>
                    <a:pt x="80" y="443"/>
                    <a:pt x="80" y="439"/>
                  </a:cubicBezTo>
                  <a:close/>
                  <a:moveTo>
                    <a:pt x="16" y="189"/>
                  </a:moveTo>
                  <a:cubicBezTo>
                    <a:pt x="64" y="189"/>
                    <a:pt x="64" y="189"/>
                    <a:pt x="64" y="189"/>
                  </a:cubicBezTo>
                  <a:cubicBezTo>
                    <a:pt x="64" y="431"/>
                    <a:pt x="64" y="431"/>
                    <a:pt x="64" y="431"/>
                  </a:cubicBezTo>
                  <a:cubicBezTo>
                    <a:pt x="16" y="431"/>
                    <a:pt x="16" y="431"/>
                    <a:pt x="16" y="431"/>
                  </a:cubicBezTo>
                  <a:lnTo>
                    <a:pt x="16" y="189"/>
                  </a:lnTo>
                  <a:close/>
                  <a:moveTo>
                    <a:pt x="80" y="265"/>
                  </a:moveTo>
                  <a:cubicBezTo>
                    <a:pt x="80" y="261"/>
                    <a:pt x="76" y="257"/>
                    <a:pt x="72" y="257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4" y="257"/>
                    <a:pt x="0" y="261"/>
                    <a:pt x="0" y="265"/>
                  </a:cubicBezTo>
                  <a:cubicBezTo>
                    <a:pt x="0" y="270"/>
                    <a:pt x="4" y="273"/>
                    <a:pt x="8" y="273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6" y="273"/>
                    <a:pt x="80" y="270"/>
                    <a:pt x="80" y="265"/>
                  </a:cubicBezTo>
                  <a:close/>
                  <a:moveTo>
                    <a:pt x="80" y="348"/>
                  </a:moveTo>
                  <a:cubicBezTo>
                    <a:pt x="80" y="344"/>
                    <a:pt x="76" y="340"/>
                    <a:pt x="72" y="340"/>
                  </a:cubicBezTo>
                  <a:cubicBezTo>
                    <a:pt x="8" y="340"/>
                    <a:pt x="8" y="340"/>
                    <a:pt x="8" y="340"/>
                  </a:cubicBezTo>
                  <a:cubicBezTo>
                    <a:pt x="4" y="340"/>
                    <a:pt x="0" y="344"/>
                    <a:pt x="0" y="348"/>
                  </a:cubicBezTo>
                  <a:cubicBezTo>
                    <a:pt x="0" y="353"/>
                    <a:pt x="4" y="356"/>
                    <a:pt x="8" y="356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76" y="356"/>
                    <a:pt x="80" y="353"/>
                    <a:pt x="80" y="348"/>
                  </a:cubicBezTo>
                  <a:close/>
                  <a:moveTo>
                    <a:pt x="80" y="353"/>
                  </a:moveTo>
                  <a:cubicBezTo>
                    <a:pt x="80" y="348"/>
                    <a:pt x="76" y="345"/>
                    <a:pt x="72" y="345"/>
                  </a:cubicBezTo>
                  <a:cubicBezTo>
                    <a:pt x="8" y="345"/>
                    <a:pt x="8" y="345"/>
                    <a:pt x="8" y="345"/>
                  </a:cubicBezTo>
                  <a:cubicBezTo>
                    <a:pt x="4" y="345"/>
                    <a:pt x="0" y="348"/>
                    <a:pt x="0" y="353"/>
                  </a:cubicBezTo>
                  <a:cubicBezTo>
                    <a:pt x="0" y="357"/>
                    <a:pt x="4" y="361"/>
                    <a:pt x="8" y="361"/>
                  </a:cubicBezTo>
                  <a:cubicBezTo>
                    <a:pt x="72" y="361"/>
                    <a:pt x="72" y="361"/>
                    <a:pt x="72" y="361"/>
                  </a:cubicBezTo>
                  <a:cubicBezTo>
                    <a:pt x="76" y="361"/>
                    <a:pt x="80" y="357"/>
                    <a:pt x="80" y="353"/>
                  </a:cubicBezTo>
                  <a:close/>
                  <a:moveTo>
                    <a:pt x="266" y="267"/>
                  </a:moveTo>
                  <a:cubicBezTo>
                    <a:pt x="460" y="72"/>
                    <a:pt x="460" y="72"/>
                    <a:pt x="460" y="72"/>
                  </a:cubicBezTo>
                  <a:cubicBezTo>
                    <a:pt x="468" y="64"/>
                    <a:pt x="473" y="53"/>
                    <a:pt x="473" y="42"/>
                  </a:cubicBezTo>
                  <a:cubicBezTo>
                    <a:pt x="473" y="31"/>
                    <a:pt x="468" y="20"/>
                    <a:pt x="460" y="12"/>
                  </a:cubicBezTo>
                  <a:cubicBezTo>
                    <a:pt x="452" y="4"/>
                    <a:pt x="442" y="0"/>
                    <a:pt x="431" y="0"/>
                  </a:cubicBezTo>
                  <a:cubicBezTo>
                    <a:pt x="419" y="0"/>
                    <a:pt x="409" y="4"/>
                    <a:pt x="401" y="12"/>
                  </a:cubicBezTo>
                  <a:cubicBezTo>
                    <a:pt x="206" y="207"/>
                    <a:pt x="206" y="207"/>
                    <a:pt x="206" y="207"/>
                  </a:cubicBezTo>
                  <a:cubicBezTo>
                    <a:pt x="204" y="209"/>
                    <a:pt x="204" y="211"/>
                    <a:pt x="204" y="213"/>
                  </a:cubicBezTo>
                  <a:cubicBezTo>
                    <a:pt x="204" y="215"/>
                    <a:pt x="204" y="217"/>
                    <a:pt x="206" y="218"/>
                  </a:cubicBezTo>
                  <a:cubicBezTo>
                    <a:pt x="254" y="267"/>
                    <a:pt x="254" y="267"/>
                    <a:pt x="254" y="267"/>
                  </a:cubicBezTo>
                  <a:cubicBezTo>
                    <a:pt x="256" y="268"/>
                    <a:pt x="258" y="269"/>
                    <a:pt x="260" y="269"/>
                  </a:cubicBezTo>
                  <a:cubicBezTo>
                    <a:pt x="262" y="269"/>
                    <a:pt x="264" y="268"/>
                    <a:pt x="266" y="267"/>
                  </a:cubicBezTo>
                  <a:close/>
                  <a:moveTo>
                    <a:pt x="412" y="24"/>
                  </a:moveTo>
                  <a:cubicBezTo>
                    <a:pt x="417" y="19"/>
                    <a:pt x="424" y="16"/>
                    <a:pt x="431" y="16"/>
                  </a:cubicBezTo>
                  <a:cubicBezTo>
                    <a:pt x="438" y="16"/>
                    <a:pt x="444" y="19"/>
                    <a:pt x="449" y="24"/>
                  </a:cubicBezTo>
                  <a:cubicBezTo>
                    <a:pt x="454" y="29"/>
                    <a:pt x="457" y="35"/>
                    <a:pt x="457" y="42"/>
                  </a:cubicBezTo>
                  <a:cubicBezTo>
                    <a:pt x="457" y="49"/>
                    <a:pt x="454" y="56"/>
                    <a:pt x="449" y="61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23" y="213"/>
                    <a:pt x="223" y="213"/>
                    <a:pt x="223" y="213"/>
                  </a:cubicBezTo>
                  <a:lnTo>
                    <a:pt x="412" y="24"/>
                  </a:lnTo>
                  <a:close/>
                  <a:moveTo>
                    <a:pt x="399" y="134"/>
                  </a:moveTo>
                  <a:cubicBezTo>
                    <a:pt x="402" y="131"/>
                    <a:pt x="402" y="126"/>
                    <a:pt x="399" y="123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47" y="71"/>
                    <a:pt x="342" y="71"/>
                    <a:pt x="339" y="74"/>
                  </a:cubicBezTo>
                  <a:cubicBezTo>
                    <a:pt x="336" y="77"/>
                    <a:pt x="336" y="82"/>
                    <a:pt x="339" y="86"/>
                  </a:cubicBezTo>
                  <a:cubicBezTo>
                    <a:pt x="387" y="134"/>
                    <a:pt x="387" y="134"/>
                    <a:pt x="387" y="134"/>
                  </a:cubicBezTo>
                  <a:cubicBezTo>
                    <a:pt x="389" y="135"/>
                    <a:pt x="391" y="136"/>
                    <a:pt x="393" y="136"/>
                  </a:cubicBezTo>
                  <a:cubicBezTo>
                    <a:pt x="395" y="136"/>
                    <a:pt x="397" y="135"/>
                    <a:pt x="399" y="134"/>
                  </a:cubicBezTo>
                  <a:close/>
                  <a:moveTo>
                    <a:pt x="452" y="81"/>
                  </a:moveTo>
                  <a:cubicBezTo>
                    <a:pt x="455" y="78"/>
                    <a:pt x="455" y="73"/>
                    <a:pt x="452" y="69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0" y="18"/>
                    <a:pt x="395" y="18"/>
                    <a:pt x="392" y="21"/>
                  </a:cubicBezTo>
                  <a:cubicBezTo>
                    <a:pt x="389" y="24"/>
                    <a:pt x="389" y="29"/>
                    <a:pt x="392" y="32"/>
                  </a:cubicBezTo>
                  <a:cubicBezTo>
                    <a:pt x="440" y="81"/>
                    <a:pt x="440" y="81"/>
                    <a:pt x="440" y="81"/>
                  </a:cubicBezTo>
                  <a:cubicBezTo>
                    <a:pt x="442" y="82"/>
                    <a:pt x="444" y="83"/>
                    <a:pt x="446" y="83"/>
                  </a:cubicBezTo>
                  <a:cubicBezTo>
                    <a:pt x="448" y="83"/>
                    <a:pt x="450" y="82"/>
                    <a:pt x="452" y="81"/>
                  </a:cubicBezTo>
                  <a:close/>
                  <a:moveTo>
                    <a:pt x="198" y="285"/>
                  </a:moveTo>
                  <a:cubicBezTo>
                    <a:pt x="262" y="269"/>
                    <a:pt x="262" y="269"/>
                    <a:pt x="262" y="269"/>
                  </a:cubicBezTo>
                  <a:cubicBezTo>
                    <a:pt x="266" y="268"/>
                    <a:pt x="269" y="264"/>
                    <a:pt x="268" y="259"/>
                  </a:cubicBezTo>
                  <a:cubicBezTo>
                    <a:pt x="267" y="255"/>
                    <a:pt x="262" y="252"/>
                    <a:pt x="258" y="253"/>
                  </a:cubicBezTo>
                  <a:cubicBezTo>
                    <a:pt x="207" y="266"/>
                    <a:pt x="207" y="266"/>
                    <a:pt x="207" y="266"/>
                  </a:cubicBezTo>
                  <a:cubicBezTo>
                    <a:pt x="219" y="215"/>
                    <a:pt x="219" y="215"/>
                    <a:pt x="219" y="215"/>
                  </a:cubicBezTo>
                  <a:cubicBezTo>
                    <a:pt x="220" y="210"/>
                    <a:pt x="218" y="206"/>
                    <a:pt x="214" y="205"/>
                  </a:cubicBezTo>
                  <a:cubicBezTo>
                    <a:pt x="209" y="204"/>
                    <a:pt x="205" y="207"/>
                    <a:pt x="204" y="211"/>
                  </a:cubicBezTo>
                  <a:cubicBezTo>
                    <a:pt x="188" y="275"/>
                    <a:pt x="188" y="275"/>
                    <a:pt x="188" y="275"/>
                  </a:cubicBezTo>
                  <a:cubicBezTo>
                    <a:pt x="187" y="278"/>
                    <a:pt x="188" y="281"/>
                    <a:pt x="190" y="283"/>
                  </a:cubicBezTo>
                  <a:cubicBezTo>
                    <a:pt x="192" y="284"/>
                    <a:pt x="194" y="285"/>
                    <a:pt x="196" y="285"/>
                  </a:cubicBezTo>
                  <a:cubicBezTo>
                    <a:pt x="196" y="285"/>
                    <a:pt x="197" y="285"/>
                    <a:pt x="198" y="285"/>
                  </a:cubicBezTo>
                  <a:close/>
                  <a:moveTo>
                    <a:pt x="185" y="299"/>
                  </a:moveTo>
                  <a:cubicBezTo>
                    <a:pt x="201" y="283"/>
                    <a:pt x="201" y="283"/>
                    <a:pt x="201" y="283"/>
                  </a:cubicBezTo>
                  <a:cubicBezTo>
                    <a:pt x="205" y="279"/>
                    <a:pt x="205" y="274"/>
                    <a:pt x="201" y="271"/>
                  </a:cubicBezTo>
                  <a:cubicBezTo>
                    <a:pt x="198" y="268"/>
                    <a:pt x="193" y="268"/>
                    <a:pt x="190" y="271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1" y="291"/>
                    <a:pt x="171" y="296"/>
                    <a:pt x="174" y="299"/>
                  </a:cubicBezTo>
                  <a:cubicBezTo>
                    <a:pt x="175" y="301"/>
                    <a:pt x="177" y="301"/>
                    <a:pt x="179" y="301"/>
                  </a:cubicBezTo>
                  <a:cubicBezTo>
                    <a:pt x="181" y="301"/>
                    <a:pt x="183" y="301"/>
                    <a:pt x="185" y="299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204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8" name="Freeform 21"/>
            <p:cNvSpPr>
              <a:spLocks noEditPoints="1"/>
            </p:cNvSpPr>
            <p:nvPr/>
          </p:nvSpPr>
          <p:spPr bwMode="auto">
            <a:xfrm>
              <a:off x="2159411" y="1564949"/>
              <a:ext cx="888333" cy="79716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bg1"/>
              </a:solidFill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1217204">
                <a:defRPr/>
              </a:pPr>
              <a:endParaRPr lang="en-US" sz="380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5" y="44"/>
            <a:ext cx="12190508" cy="1097523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032">
              <a:defRPr/>
            </a:pPr>
            <a:r>
              <a:rPr lang="ru-RU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Задание для самостоятельного выполнения </a:t>
            </a:r>
            <a:endParaRPr lang="ru-R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93" y="218408"/>
            <a:ext cx="12190508" cy="99039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58913"/>
              </p:ext>
            </p:extLst>
          </p:nvPr>
        </p:nvGraphicFramePr>
        <p:xfrm>
          <a:off x="106378" y="1237569"/>
          <a:ext cx="12082818" cy="5502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2548" y="2732446"/>
            <a:ext cx="10649326" cy="1070607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Налоги и повинности. Народные восстания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738" y="4193455"/>
            <a:ext cx="10438786" cy="1070607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ремесленного производства и торговые отношения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617" y="1350960"/>
            <a:ext cx="10465939" cy="1070607"/>
          </a:xfrm>
          <a:prstGeom prst="rect">
            <a:avLst/>
          </a:prstGeom>
          <a:noFill/>
        </p:spPr>
        <p:txBody>
          <a:bodyPr wrap="square" lIns="91306" tIns="45653" rIns="91306" bIns="45653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Общественно-политическая ситуация в Бухарском эмирате  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3436" y="5501608"/>
            <a:ext cx="10059205" cy="1070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Младобухарцы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крушение Бухарского эмирата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1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8"/>
            <a:ext cx="12190508" cy="862158"/>
          </a:xfrm>
          <a:prstGeom prst="rect">
            <a:avLst/>
          </a:prstGeom>
          <a:solidFill>
            <a:srgbClr val="0070C0"/>
          </a:solidFill>
        </p:spPr>
        <p:txBody>
          <a:bodyPr vert="horz" lIns="91319" tIns="45661" rIns="91319" bIns="4566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Краткая характеристика восстания в Ташкенте </a:t>
            </a:r>
            <a:endParaRPr lang="ru-RU" sz="4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6350225"/>
              </p:ext>
            </p:extLst>
          </p:nvPr>
        </p:nvGraphicFramePr>
        <p:xfrm>
          <a:off x="222070" y="1005846"/>
          <a:ext cx="11717381" cy="559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997116" y="3780168"/>
            <a:ext cx="6096000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70000"/>
              </a:lnSpc>
              <a:spcAft>
                <a:spcPts val="0"/>
              </a:spcAft>
            </a:pP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Ризванбиби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Ахмеджанова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«Можете убить нас, но сыновей вам не отдадим!»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2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8"/>
            <a:ext cx="12190508" cy="862158"/>
          </a:xfrm>
          <a:prstGeom prst="rect">
            <a:avLst/>
          </a:prstGeom>
          <a:solidFill>
            <a:srgbClr val="0070C0"/>
          </a:solidFill>
        </p:spPr>
        <p:txBody>
          <a:bodyPr vert="horz" lIns="91319" tIns="45661" rIns="91319" bIns="4566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Краткая характеристика восстания в Маргилане </a:t>
            </a:r>
            <a:endParaRPr lang="ru-RU" sz="3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0287828"/>
              </p:ext>
            </p:extLst>
          </p:nvPr>
        </p:nvGraphicFramePr>
        <p:xfrm>
          <a:off x="222070" y="1005846"/>
          <a:ext cx="11717381" cy="559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780547" y="5217811"/>
            <a:ext cx="668555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lvl="0" indent="-252000">
              <a:lnSpc>
                <a:spcPct val="80000"/>
              </a:lnSpc>
              <a:spcAft>
                <a:spcPts val="0"/>
              </a:spcAft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ходе восстания убито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полицейских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военные открыли стрельбу, было убито 63 человек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29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93" y="-8"/>
            <a:ext cx="12190508" cy="862158"/>
          </a:xfrm>
          <a:prstGeom prst="rect">
            <a:avLst/>
          </a:prstGeom>
          <a:solidFill>
            <a:srgbClr val="0070C0"/>
          </a:solidFill>
        </p:spPr>
        <p:txBody>
          <a:bodyPr vert="horz" lIns="91319" tIns="45661" rIns="91319" bIns="4566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Краткая характеристика </a:t>
            </a:r>
            <a:r>
              <a:rPr lang="ru-RU" sz="3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восстания</a:t>
            </a:r>
            <a:endParaRPr lang="ru-RU" sz="3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441531"/>
              </p:ext>
            </p:extLst>
          </p:nvPr>
        </p:nvGraphicFramePr>
        <p:xfrm>
          <a:off x="222070" y="1005846"/>
          <a:ext cx="11717381" cy="559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685237" y="84822"/>
            <a:ext cx="3422540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 Намангане </a:t>
            </a:r>
            <a:endParaRPr lang="ru-RU" sz="3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17927" y="2643318"/>
            <a:ext cx="5840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Намангане, районе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Лаббайтаг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0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8281191-9700-4D27-8DEB-C0ACB4382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7F65C75E-5D80-473A-AC62-00353BE58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F9BF2C95-771B-44CD-86F0-55D86C087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59D46C0-3A01-45A9-9189-B167B8DF4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6AA774D2-6CE3-4868-B062-5311E862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5F058AE5-0A75-4AF4-882B-CB211BD9A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8157699B-F124-456C-814B-6EE07FA7E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5661597-2207-4CF0-B805-99E076256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0316" y="1094873"/>
            <a:ext cx="7796464" cy="5618747"/>
          </a:xfrm>
          <a:solidFill>
            <a:srgbClr val="00B050"/>
          </a:solidFill>
        </p:spPr>
        <p:txBody>
          <a:bodyPr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Соглашение с Россией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1868 года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лишило самостоятельности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Бухар-ский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эмират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Хотя эмир Бухары потерял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внешнеполитическую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неза-висимость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однако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сохранил 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не-ограниченную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власть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над своими подданными. Для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контроля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политической 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деятельностью 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эми-ра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Бухары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указом 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Александра 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создается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«Российское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импера-торское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политическое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агентство» (1885–1917),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которое по сути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кон-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тролировало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соблюдение условий договора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1868 г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032"/>
            <a:ext cx="12190508" cy="936000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Общественно-политическая ситуация в Бухарском эмирате </a:t>
            </a:r>
            <a:endParaRPr lang="ru-RU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4" r="4953"/>
          <a:stretch/>
        </p:blipFill>
        <p:spPr>
          <a:xfrm>
            <a:off x="8037095" y="1089987"/>
            <a:ext cx="4030585" cy="56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" y="5715192"/>
            <a:ext cx="12191998" cy="11428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36" tIns="96769" rIns="193536" bIns="96769" rtlCol="0" anchor="ctr"/>
          <a:lstStyle/>
          <a:p>
            <a:pPr algn="ctr" defTabSz="1218910"/>
            <a:endParaRPr lang="ru-RU" sz="230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18542" r="3382"/>
          <a:stretch/>
        </p:blipFill>
        <p:spPr>
          <a:xfrm flipH="1">
            <a:off x="-8" y="875138"/>
            <a:ext cx="8382481" cy="2858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2"/>
            <a:ext cx="12191998" cy="85849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4200" b="1" dirty="0">
                <a:solidFill>
                  <a:schemeClr val="bg1"/>
                </a:solidFill>
              </a:rPr>
              <a:t>Система управления в эмирате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30093862"/>
              </p:ext>
            </p:extLst>
          </p:nvPr>
        </p:nvGraphicFramePr>
        <p:xfrm>
          <a:off x="151173" y="1142808"/>
          <a:ext cx="11737227" cy="6324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705727" y="1295221"/>
            <a:ext cx="1676744" cy="457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3536" tIns="96769" rIns="193536" bIns="96769" rtlCol="0" anchor="ctr"/>
          <a:lstStyle/>
          <a:p>
            <a:pPr algn="ctr" defTabSz="1218910"/>
            <a:endParaRPr lang="ru-RU" sz="2300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982562" y="2036773"/>
            <a:ext cx="2705092" cy="1028312"/>
            <a:chOff x="4573043" y="2573220"/>
            <a:chExt cx="971573" cy="414975"/>
          </a:xfrm>
          <a:scene3d>
            <a:camera prst="orthographicFront"/>
            <a:lightRig rig="chilly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573043" y="2573220"/>
              <a:ext cx="971573" cy="414975"/>
            </a:xfrm>
            <a:prstGeom prst="roundRect">
              <a:avLst>
                <a:gd name="adj" fmla="val 10000"/>
              </a:avLst>
            </a:prstGeom>
            <a:sp3d z="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4586007" y="2585374"/>
              <a:ext cx="947265" cy="390667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75264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Кушбеги</a:t>
              </a:r>
              <a:r>
                <a:rPr lang="ru-RU" sz="2100" b="1" dirty="0">
                  <a:solidFill>
                    <a:srgbClr val="57565A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-</a:t>
              </a:r>
              <a:r>
                <a:rPr lang="ru-RU" sz="2100" dirty="0">
                  <a:solidFill>
                    <a:srgbClr val="57565A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верховный</a:t>
              </a:r>
              <a:r>
                <a:rPr lang="ru-RU" sz="2100" b="1" dirty="0">
                  <a:solidFill>
                    <a:srgbClr val="57565A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 </a:t>
              </a:r>
              <a:r>
                <a:rPr lang="ru-RU" sz="2100" dirty="0">
                  <a:solidFill>
                    <a:srgbClr val="57565A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визирь</a:t>
              </a:r>
              <a:endParaRPr lang="ru-RU" sz="2100" b="1" dirty="0">
                <a:solidFill>
                  <a:srgbClr val="57565A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641558" y="1181110"/>
            <a:ext cx="128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Эмир</a:t>
            </a:r>
            <a:endParaRPr lang="ru-RU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4716" y="3549316"/>
            <a:ext cx="253866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Диванбеги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dirty="0"/>
              <a:t>руководитель финансов и </a:t>
            </a:r>
            <a:r>
              <a:rPr lang="ru-RU" dirty="0" smtClean="0"/>
              <a:t>внешних связей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37064" y="3518538"/>
            <a:ext cx="26772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Шейх-</a:t>
            </a:r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-ислам-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dirty="0" smtClean="0"/>
              <a:t>руководил </a:t>
            </a:r>
            <a:r>
              <a:rPr lang="ru-RU" sz="2000" dirty="0" err="1" smtClean="0"/>
              <a:t>образо-ванием</a:t>
            </a:r>
            <a:r>
              <a:rPr lang="ru-RU" sz="2000" dirty="0" smtClean="0"/>
              <a:t> и </a:t>
            </a:r>
            <a:r>
              <a:rPr lang="ru-RU" sz="2000" dirty="0" err="1" smtClean="0"/>
              <a:t>нотариаль-ными</a:t>
            </a:r>
            <a:r>
              <a:rPr lang="ru-RU" sz="2000" dirty="0" smtClean="0"/>
              <a:t> делами 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106526" y="3590730"/>
            <a:ext cx="178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Казий</a:t>
            </a: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-ведал</a:t>
            </a:r>
            <a:r>
              <a:rPr lang="ru-RU" sz="2000" dirty="0"/>
              <a:t> шариатским судом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86477" y="3591422"/>
            <a:ext cx="2610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Тупчибаши-</a:t>
            </a:r>
            <a:r>
              <a:rPr lang="ru-RU" sz="2000" dirty="0" err="1"/>
              <a:t>главнокоманду-ющий</a:t>
            </a:r>
            <a:r>
              <a:rPr lang="ru-RU" sz="2000" dirty="0"/>
              <a:t> армией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3748" y="5354103"/>
            <a:ext cx="18679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Мирзабаши</a:t>
            </a:r>
            <a:r>
              <a:rPr lang="ru-RU" sz="2000" dirty="0"/>
              <a:t>- занимался </a:t>
            </a:r>
            <a:r>
              <a:rPr lang="ru-RU" sz="2000" dirty="0" err="1"/>
              <a:t>делопроизвод-ством</a:t>
            </a:r>
            <a:r>
              <a:rPr lang="ru-RU" sz="2000" dirty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48431" y="5383657"/>
            <a:ext cx="1955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Мушриф</a:t>
            </a:r>
            <a:r>
              <a:rPr lang="ru-RU" sz="20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dirty="0"/>
              <a:t> отвечал за сбор и учёт налогов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73206" y="5317100"/>
            <a:ext cx="2825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Раис</a:t>
            </a:r>
            <a:r>
              <a:rPr lang="ru-RU" sz="20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dirty="0"/>
              <a:t>контролировал исполнение </a:t>
            </a:r>
            <a:r>
              <a:rPr lang="ru-RU" sz="2000" dirty="0" smtClean="0"/>
              <a:t>законов  и нравственность </a:t>
            </a:r>
            <a:r>
              <a:rPr lang="ru-RU" sz="2000" dirty="0"/>
              <a:t>весовщиков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28963" y="5277873"/>
            <a:ext cx="196849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Миршаббоши</a:t>
            </a:r>
            <a:r>
              <a:rPr lang="ru-RU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dirty="0"/>
              <a:t>глава стражи эмира</a:t>
            </a:r>
          </a:p>
        </p:txBody>
      </p:sp>
    </p:spTree>
    <p:extLst>
      <p:ext uri="{BB962C8B-B14F-4D97-AF65-F5344CB8AC3E}">
        <p14:creationId xmlns:p14="http://schemas.microsoft.com/office/powerpoint/2010/main" val="24792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1591" y="183435"/>
            <a:ext cx="7526429" cy="6361741"/>
          </a:xfrm>
          <a:solidFill>
            <a:srgbClr val="00B050"/>
          </a:solidFill>
        </p:spPr>
        <p:txBody>
          <a:bodyPr anchor="ctr">
            <a:noAutofit/>
          </a:bodyPr>
          <a:lstStyle/>
          <a:p>
            <a:pPr algn="just">
              <a:lnSpc>
                <a:spcPct val="83000"/>
              </a:lnSpc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3000"/>
              </a:lnSpc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Эмир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Абдулахад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ежегодно совершал визиты к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императору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каждый раз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одаривая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подарками.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время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поез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-док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Крым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на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Кавказ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он приобретал ценные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подарки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дворцы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что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опла-чивалось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народными деньгами. В тот момент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90%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всех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налогов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Бухарского эмирата вносили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крестьяне.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време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-на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правления эмира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Музаффара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не-справедливость достигла своего пика.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Харадж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-налог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земельной площади, в некоторых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вилоятах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достигал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40–50%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от всего урожая.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Налоги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кафсан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доругаи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шли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пользу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чиновни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-ков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регистрировавших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урожай. Доход от сбора бахчевых облагался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отдель-ным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видом налога –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танобана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83000"/>
              </a:lnSpc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86" r="22777"/>
          <a:stretch/>
        </p:blipFill>
        <p:spPr>
          <a:xfrm>
            <a:off x="7700208" y="168440"/>
            <a:ext cx="4424353" cy="63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0472" y="1194385"/>
            <a:ext cx="11875872" cy="1272090"/>
          </a:xfrm>
          <a:solidFill>
            <a:srgbClr val="00B050"/>
          </a:solidFill>
        </p:spPr>
        <p:txBody>
          <a:bodyPr anchor="ctr">
            <a:noAutofit/>
          </a:bodyPr>
          <a:lstStyle/>
          <a:p>
            <a:pPr algn="just">
              <a:lnSpc>
                <a:spcPct val="83000"/>
              </a:lnSpc>
            </a:pP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1885 году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дехкане организуют восстания в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Балджуване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1888 году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в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бекстве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Куляб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в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мае 1889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года – в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Калифе.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92" y="-1"/>
            <a:ext cx="12190508" cy="1070811"/>
          </a:xfrm>
          <a:prstGeom prst="rect">
            <a:avLst/>
          </a:prstGeom>
          <a:solidFill>
            <a:srgbClr val="0070C0"/>
          </a:solidFill>
        </p:spPr>
        <p:txBody>
          <a:bodyPr vert="horz" lIns="91306" tIns="45653" rIns="91306" bIns="4565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Народные </a:t>
            </a:r>
            <a:r>
              <a:rPr lang="ru-RU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восстания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1" y="2603442"/>
            <a:ext cx="5799221" cy="3989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4" t="3188" r="2128" b="3280"/>
          <a:stretch/>
        </p:blipFill>
        <p:spPr>
          <a:xfrm>
            <a:off x="6096746" y="2603442"/>
            <a:ext cx="5959597" cy="398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ca2253410d23146b460e0de10d36a48d3e348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2736514</TotalTime>
  <Words>1014</Words>
  <Application>Microsoft Office PowerPoint</Application>
  <PresentationFormat>Произвольный</PresentationFormat>
  <Paragraphs>130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4_Тема Office</vt:lpstr>
      <vt:lpstr>1_Office Theme</vt:lpstr>
      <vt:lpstr>ИСТОРИЯ УЗБЕКИСТАНА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управления в эмирате </vt:lpstr>
      <vt:lpstr>Презентация PowerPoint</vt:lpstr>
      <vt:lpstr>Презентация PowerPoint</vt:lpstr>
      <vt:lpstr>Презентация PowerPoint</vt:lpstr>
      <vt:lpstr>Презентация PowerPoint</vt:lpstr>
      <vt:lpstr>Торговые отношения Бухары</vt:lpstr>
      <vt:lpstr>Младобухарцы</vt:lpstr>
      <vt:lpstr>Младобухарцы</vt:lpstr>
      <vt:lpstr>Презентация PowerPoint</vt:lpstr>
      <vt:lpstr>Презентация PowerPoint</vt:lpstr>
      <vt:lpstr>Краткая характеристика восстания в Бухаре </vt:lpstr>
      <vt:lpstr>Управление туркестанским краем 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Узбекистана</dc:title>
  <dc:creator>admin</dc:creator>
  <cp:lastModifiedBy>User</cp:lastModifiedBy>
  <cp:revision>353</cp:revision>
  <dcterms:created xsi:type="dcterms:W3CDTF">2020-12-03T21:14:27Z</dcterms:created>
  <dcterms:modified xsi:type="dcterms:W3CDTF">2021-02-21T19:21:20Z</dcterms:modified>
</cp:coreProperties>
</file>