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88" r:id="rId2"/>
    <p:sldMasterId id="2147484517" r:id="rId3"/>
  </p:sldMasterIdLst>
  <p:sldIdLst>
    <p:sldId id="257" r:id="rId4"/>
    <p:sldId id="258" r:id="rId5"/>
    <p:sldId id="355" r:id="rId6"/>
    <p:sldId id="344" r:id="rId7"/>
    <p:sldId id="345" r:id="rId8"/>
    <p:sldId id="346" r:id="rId9"/>
    <p:sldId id="349" r:id="rId10"/>
    <p:sldId id="326" r:id="rId11"/>
    <p:sldId id="319" r:id="rId12"/>
    <p:sldId id="351" r:id="rId13"/>
    <p:sldId id="357" r:id="rId14"/>
    <p:sldId id="350" r:id="rId15"/>
    <p:sldId id="358" r:id="rId16"/>
    <p:sldId id="359" r:id="rId17"/>
    <p:sldId id="300" r:id="rId18"/>
    <p:sldId id="360" r:id="rId19"/>
    <p:sldId id="273" r:id="rId20"/>
    <p:sldId id="356" r:id="rId21"/>
  </p:sldIdLst>
  <p:sldSz cx="12192000" cy="6858000"/>
  <p:notesSz cx="6858000" cy="9144000"/>
  <p:custDataLst>
    <p:tags r:id="rId22"/>
  </p:custDataLst>
  <p:defaultTextStyle>
    <a:defPPr>
      <a:defRPr lang="ru-RU"/>
    </a:defPPr>
    <a:lvl1pPr marL="0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30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032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556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088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577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111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643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158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D6A300"/>
    <a:srgbClr val="CEBF02"/>
    <a:srgbClr val="9900FF"/>
    <a:srgbClr val="00FF99"/>
    <a:srgbClr val="00CC00"/>
    <a:srgbClr val="FF0066"/>
    <a:srgbClr val="0000FF"/>
    <a:srgbClr val="407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5" y="3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6E45D-4770-4240-B5AD-71AB096A874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0948A8-3E19-46D7-828D-E2F8CDFDBDDA}">
      <dgm:prSet phldrT="[Текст]" custT="1"/>
      <dgm:spPr/>
      <dgm:t>
        <a:bodyPr/>
        <a:lstStyle/>
        <a:p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010FA-0BC2-45EE-A119-E176469BB13A}" type="par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3317C-8D6A-42C2-A4C1-6CC79C71CEA1}" type="sib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3283F-4822-49EA-AC97-05AFC0CF9765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C48F6-8BB3-4522-A9A1-342C6A92DE49}" type="par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10111-962C-46C2-ACA3-420A4731B409}" type="sib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4C0537-D963-49C7-9E37-EDC923816168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46409-F0D1-4C1B-A429-1BF288298FBF}" type="par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9C849-2405-44A1-97F5-2184FAC678CB}" type="sib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DDCAC2-1F40-49C2-9019-E6FE80E562A3}">
      <dgm:prSet/>
      <dgm:spPr/>
      <dgm:t>
        <a:bodyPr/>
        <a:lstStyle/>
        <a:p>
          <a:endParaRPr lang="ru-RU"/>
        </a:p>
      </dgm:t>
    </dgm:pt>
    <dgm:pt modelId="{8116322A-1744-45C8-8AD7-19727C4A7037}" type="parTrans" cxnId="{17C64002-A547-4C76-8244-A4BFC34C0BE9}">
      <dgm:prSet/>
      <dgm:spPr/>
      <dgm:t>
        <a:bodyPr/>
        <a:lstStyle/>
        <a:p>
          <a:endParaRPr lang="ru-RU"/>
        </a:p>
      </dgm:t>
    </dgm:pt>
    <dgm:pt modelId="{0ADC424D-8206-4607-922F-3DA41B9FDEAF}" type="sibTrans" cxnId="{17C64002-A547-4C76-8244-A4BFC34C0BE9}">
      <dgm:prSet/>
      <dgm:spPr/>
      <dgm:t>
        <a:bodyPr/>
        <a:lstStyle/>
        <a:p>
          <a:endParaRPr lang="ru-RU"/>
        </a:p>
      </dgm:t>
    </dgm:pt>
    <dgm:pt modelId="{B1FF21E6-C75A-4625-BAA0-9454A5938F01}" type="pres">
      <dgm:prSet presAssocID="{D7C6E45D-4770-4240-B5AD-71AB096A87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85FC5-97D6-4FA1-A5CB-8F742587ABF2}" type="pres">
      <dgm:prSet presAssocID="{010948A8-3E19-46D7-828D-E2F8CDFDBDDA}" presName="parentLin" presStyleCnt="0"/>
      <dgm:spPr/>
    </dgm:pt>
    <dgm:pt modelId="{98D1058E-D7E3-4963-B23B-66704FADA3FE}" type="pres">
      <dgm:prSet presAssocID="{010948A8-3E19-46D7-828D-E2F8CDFDBDD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9057E5-94ED-492E-868A-20DF44751BA1}" type="pres">
      <dgm:prSet presAssocID="{010948A8-3E19-46D7-828D-E2F8CDFDBDDA}" presName="parentText" presStyleLbl="node1" presStyleIdx="0" presStyleCnt="4" custScaleX="121126" custScaleY="177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8E090-F5CD-4321-B69F-D291FD6ABE0B}" type="pres">
      <dgm:prSet presAssocID="{010948A8-3E19-46D7-828D-E2F8CDFDBDDA}" presName="negativeSpace" presStyleCnt="0"/>
      <dgm:spPr/>
    </dgm:pt>
    <dgm:pt modelId="{BADE3C83-85CE-4971-B808-CAB85B48D9B6}" type="pres">
      <dgm:prSet presAssocID="{010948A8-3E19-46D7-828D-E2F8CDFDBDDA}" presName="childText" presStyleLbl="conFgAcc1" presStyleIdx="0" presStyleCnt="4">
        <dgm:presLayoutVars>
          <dgm:bulletEnabled val="1"/>
        </dgm:presLayoutVars>
      </dgm:prSet>
      <dgm:spPr/>
    </dgm:pt>
    <dgm:pt modelId="{B01D15F6-F505-46D2-81B9-C36370528B53}" type="pres">
      <dgm:prSet presAssocID="{A243317C-8D6A-42C2-A4C1-6CC79C71CEA1}" presName="spaceBetweenRectangles" presStyleCnt="0"/>
      <dgm:spPr/>
    </dgm:pt>
    <dgm:pt modelId="{1191EC10-C8E4-41D4-A9F8-256458B97F48}" type="pres">
      <dgm:prSet presAssocID="{AA63283F-4822-49EA-AC97-05AFC0CF9765}" presName="parentLin" presStyleCnt="0"/>
      <dgm:spPr/>
    </dgm:pt>
    <dgm:pt modelId="{B50E05B2-F0F8-4370-953F-C393CDC11315}" type="pres">
      <dgm:prSet presAssocID="{AA63283F-4822-49EA-AC97-05AFC0CF976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0CE50E-FF31-4F77-9413-17BC160552D9}" type="pres">
      <dgm:prSet presAssocID="{AA63283F-4822-49EA-AC97-05AFC0CF9765}" presName="parentText" presStyleLbl="node1" presStyleIdx="1" presStyleCnt="4" custScaleX="120977" custScaleY="185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25ED-7C2A-45AC-A726-B27BAC78BC7D}" type="pres">
      <dgm:prSet presAssocID="{AA63283F-4822-49EA-AC97-05AFC0CF9765}" presName="negativeSpace" presStyleCnt="0"/>
      <dgm:spPr/>
    </dgm:pt>
    <dgm:pt modelId="{14F0545D-A0B2-4548-B64C-6B605C7D449E}" type="pres">
      <dgm:prSet presAssocID="{AA63283F-4822-49EA-AC97-05AFC0CF9765}" presName="childText" presStyleLbl="conFgAcc1" presStyleIdx="1" presStyleCnt="4" custLinFactNeighborX="23" custLinFactNeighborY="14514">
        <dgm:presLayoutVars>
          <dgm:bulletEnabled val="1"/>
        </dgm:presLayoutVars>
      </dgm:prSet>
      <dgm:spPr/>
    </dgm:pt>
    <dgm:pt modelId="{E7CFD87F-7EDC-4312-8F2C-001569A90DA2}" type="pres">
      <dgm:prSet presAssocID="{83910111-962C-46C2-ACA3-420A4731B409}" presName="spaceBetweenRectangles" presStyleCnt="0"/>
      <dgm:spPr/>
    </dgm:pt>
    <dgm:pt modelId="{C9A1BD5E-1697-40B4-80E0-3F85E61BC0FA}" type="pres">
      <dgm:prSet presAssocID="{684C0537-D963-49C7-9E37-EDC923816168}" presName="parentLin" presStyleCnt="0"/>
      <dgm:spPr/>
    </dgm:pt>
    <dgm:pt modelId="{85C6B7E5-DECB-4FAA-A503-ABA27464A13E}" type="pres">
      <dgm:prSet presAssocID="{684C0537-D963-49C7-9E37-EDC9238161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1E30AA3-5C80-4753-8153-39A34B1C306E}" type="pres">
      <dgm:prSet presAssocID="{684C0537-D963-49C7-9E37-EDC923816168}" presName="parentText" presStyleLbl="node1" presStyleIdx="2" presStyleCnt="4" custScaleX="120977" custScaleY="176045" custLinFactNeighborX="10063" custLinFactNeighborY="8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BAB0-F377-45FE-886E-F35FB7AC5128}" type="pres">
      <dgm:prSet presAssocID="{684C0537-D963-49C7-9E37-EDC923816168}" presName="negativeSpace" presStyleCnt="0"/>
      <dgm:spPr/>
    </dgm:pt>
    <dgm:pt modelId="{88755AD0-CBFE-4F61-B5FC-401477CAB302}" type="pres">
      <dgm:prSet presAssocID="{684C0537-D963-49C7-9E37-EDC923816168}" presName="childText" presStyleLbl="conFgAcc1" presStyleIdx="2" presStyleCnt="4">
        <dgm:presLayoutVars>
          <dgm:bulletEnabled val="1"/>
        </dgm:presLayoutVars>
      </dgm:prSet>
      <dgm:spPr/>
    </dgm:pt>
    <dgm:pt modelId="{A0E39B4A-E8E9-4AE0-8C05-759A47BFBC34}" type="pres">
      <dgm:prSet presAssocID="{AE39C849-2405-44A1-97F5-2184FAC678CB}" presName="spaceBetweenRectangles" presStyleCnt="0"/>
      <dgm:spPr/>
    </dgm:pt>
    <dgm:pt modelId="{9F45B1AE-8BA7-4390-A9F9-3B49BAE80F1C}" type="pres">
      <dgm:prSet presAssocID="{76DDCAC2-1F40-49C2-9019-E6FE80E562A3}" presName="parentLin" presStyleCnt="0"/>
      <dgm:spPr/>
    </dgm:pt>
    <dgm:pt modelId="{6181B997-1816-45EE-9624-6C3AF40A4445}" type="pres">
      <dgm:prSet presAssocID="{76DDCAC2-1F40-49C2-9019-E6FE80E562A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0DA7E90-EEBC-4C1A-B41E-55C5749CF983}" type="pres">
      <dgm:prSet presAssocID="{76DDCAC2-1F40-49C2-9019-E6FE80E562A3}" presName="parentText" presStyleLbl="node1" presStyleIdx="3" presStyleCnt="4" custScaleX="120880" custScaleY="170625" custLinFactNeighborX="13118" custLinFactNeighborY="3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C770F-2740-4C94-932E-C99C010DFD7A}" type="pres">
      <dgm:prSet presAssocID="{76DDCAC2-1F40-49C2-9019-E6FE80E562A3}" presName="negativeSpace" presStyleCnt="0"/>
      <dgm:spPr/>
    </dgm:pt>
    <dgm:pt modelId="{F7DAA6CC-D960-4E36-8A6E-0E594F099088}" type="pres">
      <dgm:prSet presAssocID="{76DDCAC2-1F40-49C2-9019-E6FE80E562A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BD18D2-705E-4DAE-BB12-F1DDEFC45F5F}" type="presOf" srcId="{010948A8-3E19-46D7-828D-E2F8CDFDBDDA}" destId="{8D9057E5-94ED-492E-868A-20DF44751BA1}" srcOrd="1" destOrd="0" presId="urn:microsoft.com/office/officeart/2005/8/layout/list1"/>
    <dgm:cxn modelId="{B9122973-6845-4711-8793-2C63345BECC3}" srcId="{D7C6E45D-4770-4240-B5AD-71AB096A8744}" destId="{010948A8-3E19-46D7-828D-E2F8CDFDBDDA}" srcOrd="0" destOrd="0" parTransId="{8FB010FA-0BC2-45EE-A119-E176469BB13A}" sibTransId="{A243317C-8D6A-42C2-A4C1-6CC79C71CEA1}"/>
    <dgm:cxn modelId="{FFB78DCA-593F-4FAA-93BB-473F4ABE6D95}" type="presOf" srcId="{010948A8-3E19-46D7-828D-E2F8CDFDBDDA}" destId="{98D1058E-D7E3-4963-B23B-66704FADA3FE}" srcOrd="0" destOrd="0" presId="urn:microsoft.com/office/officeart/2005/8/layout/list1"/>
    <dgm:cxn modelId="{DCF9C114-55DB-4D3C-91D7-FA4A0BAECC86}" type="presOf" srcId="{AA63283F-4822-49EA-AC97-05AFC0CF9765}" destId="{AB0CE50E-FF31-4F77-9413-17BC160552D9}" srcOrd="1" destOrd="0" presId="urn:microsoft.com/office/officeart/2005/8/layout/list1"/>
    <dgm:cxn modelId="{10E3986F-B3C4-4507-8C86-B8E77DD8531F}" type="presOf" srcId="{D7C6E45D-4770-4240-B5AD-71AB096A8744}" destId="{B1FF21E6-C75A-4625-BAA0-9454A5938F01}" srcOrd="0" destOrd="0" presId="urn:microsoft.com/office/officeart/2005/8/layout/list1"/>
    <dgm:cxn modelId="{8FCEA36C-8CE3-4688-99A6-C7C450641600}" type="presOf" srcId="{76DDCAC2-1F40-49C2-9019-E6FE80E562A3}" destId="{40DA7E90-EEBC-4C1A-B41E-55C5749CF983}" srcOrd="1" destOrd="0" presId="urn:microsoft.com/office/officeart/2005/8/layout/list1"/>
    <dgm:cxn modelId="{17C64002-A547-4C76-8244-A4BFC34C0BE9}" srcId="{D7C6E45D-4770-4240-B5AD-71AB096A8744}" destId="{76DDCAC2-1F40-49C2-9019-E6FE80E562A3}" srcOrd="3" destOrd="0" parTransId="{8116322A-1744-45C8-8AD7-19727C4A7037}" sibTransId="{0ADC424D-8206-4607-922F-3DA41B9FDEAF}"/>
    <dgm:cxn modelId="{A281149B-AF06-486A-8195-62C136750E85}" type="presOf" srcId="{684C0537-D963-49C7-9E37-EDC923816168}" destId="{61E30AA3-5C80-4753-8153-39A34B1C306E}" srcOrd="1" destOrd="0" presId="urn:microsoft.com/office/officeart/2005/8/layout/list1"/>
    <dgm:cxn modelId="{40A76699-8760-4FA1-BE81-89E583D95066}" srcId="{D7C6E45D-4770-4240-B5AD-71AB096A8744}" destId="{684C0537-D963-49C7-9E37-EDC923816168}" srcOrd="2" destOrd="0" parTransId="{20946409-F0D1-4C1B-A429-1BF288298FBF}" sibTransId="{AE39C849-2405-44A1-97F5-2184FAC678CB}"/>
    <dgm:cxn modelId="{AAD24555-A813-46BC-A71F-B89CF6862EA1}" type="presOf" srcId="{AA63283F-4822-49EA-AC97-05AFC0CF9765}" destId="{B50E05B2-F0F8-4370-953F-C393CDC11315}" srcOrd="0" destOrd="0" presId="urn:microsoft.com/office/officeart/2005/8/layout/list1"/>
    <dgm:cxn modelId="{78DEDACF-FE59-417E-A782-EE2500FBCD63}" type="presOf" srcId="{684C0537-D963-49C7-9E37-EDC923816168}" destId="{85C6B7E5-DECB-4FAA-A503-ABA27464A13E}" srcOrd="0" destOrd="0" presId="urn:microsoft.com/office/officeart/2005/8/layout/list1"/>
    <dgm:cxn modelId="{17989C77-667A-478A-9A4C-E286FA8F94DC}" srcId="{D7C6E45D-4770-4240-B5AD-71AB096A8744}" destId="{AA63283F-4822-49EA-AC97-05AFC0CF9765}" srcOrd="1" destOrd="0" parTransId="{E44C48F6-8BB3-4522-A9A1-342C6A92DE49}" sibTransId="{83910111-962C-46C2-ACA3-420A4731B409}"/>
    <dgm:cxn modelId="{AB0BF2A4-E0EC-4805-8820-16B7EE8173DE}" type="presOf" srcId="{76DDCAC2-1F40-49C2-9019-E6FE80E562A3}" destId="{6181B997-1816-45EE-9624-6C3AF40A4445}" srcOrd="0" destOrd="0" presId="urn:microsoft.com/office/officeart/2005/8/layout/list1"/>
    <dgm:cxn modelId="{759E9546-CA46-402D-A06D-6CCB718308C1}" type="presParOf" srcId="{B1FF21E6-C75A-4625-BAA0-9454A5938F01}" destId="{A7885FC5-97D6-4FA1-A5CB-8F742587ABF2}" srcOrd="0" destOrd="0" presId="urn:microsoft.com/office/officeart/2005/8/layout/list1"/>
    <dgm:cxn modelId="{56D9D079-2574-4C3B-B6BA-5705A4D20F5C}" type="presParOf" srcId="{A7885FC5-97D6-4FA1-A5CB-8F742587ABF2}" destId="{98D1058E-D7E3-4963-B23B-66704FADA3FE}" srcOrd="0" destOrd="0" presId="urn:microsoft.com/office/officeart/2005/8/layout/list1"/>
    <dgm:cxn modelId="{11B0E7E2-9219-4CE6-AB8A-5FCDAF8DF3C4}" type="presParOf" srcId="{A7885FC5-97D6-4FA1-A5CB-8F742587ABF2}" destId="{8D9057E5-94ED-492E-868A-20DF44751BA1}" srcOrd="1" destOrd="0" presId="urn:microsoft.com/office/officeart/2005/8/layout/list1"/>
    <dgm:cxn modelId="{58337A73-683A-4717-B526-15AC0DFC683E}" type="presParOf" srcId="{B1FF21E6-C75A-4625-BAA0-9454A5938F01}" destId="{96F8E090-F5CD-4321-B69F-D291FD6ABE0B}" srcOrd="1" destOrd="0" presId="urn:microsoft.com/office/officeart/2005/8/layout/list1"/>
    <dgm:cxn modelId="{D0C1D66C-68AF-4746-95AC-6D940DDA28B3}" type="presParOf" srcId="{B1FF21E6-C75A-4625-BAA0-9454A5938F01}" destId="{BADE3C83-85CE-4971-B808-CAB85B48D9B6}" srcOrd="2" destOrd="0" presId="urn:microsoft.com/office/officeart/2005/8/layout/list1"/>
    <dgm:cxn modelId="{B582743A-E4C0-4BA3-9059-FFD21C21BC9D}" type="presParOf" srcId="{B1FF21E6-C75A-4625-BAA0-9454A5938F01}" destId="{B01D15F6-F505-46D2-81B9-C36370528B53}" srcOrd="3" destOrd="0" presId="urn:microsoft.com/office/officeart/2005/8/layout/list1"/>
    <dgm:cxn modelId="{C4B466E2-9BE6-497A-BE9E-739B69E987B3}" type="presParOf" srcId="{B1FF21E6-C75A-4625-BAA0-9454A5938F01}" destId="{1191EC10-C8E4-41D4-A9F8-256458B97F48}" srcOrd="4" destOrd="0" presId="urn:microsoft.com/office/officeart/2005/8/layout/list1"/>
    <dgm:cxn modelId="{9642F345-C136-4ACC-AE0C-1835E1D33D63}" type="presParOf" srcId="{1191EC10-C8E4-41D4-A9F8-256458B97F48}" destId="{B50E05B2-F0F8-4370-953F-C393CDC11315}" srcOrd="0" destOrd="0" presId="urn:microsoft.com/office/officeart/2005/8/layout/list1"/>
    <dgm:cxn modelId="{944D99FF-DF64-46C6-BF55-EA415C162365}" type="presParOf" srcId="{1191EC10-C8E4-41D4-A9F8-256458B97F48}" destId="{AB0CE50E-FF31-4F77-9413-17BC160552D9}" srcOrd="1" destOrd="0" presId="urn:microsoft.com/office/officeart/2005/8/layout/list1"/>
    <dgm:cxn modelId="{9CC9C9F6-FD6D-40B6-8FFC-0FC3B7488172}" type="presParOf" srcId="{B1FF21E6-C75A-4625-BAA0-9454A5938F01}" destId="{682125ED-7C2A-45AC-A726-B27BAC78BC7D}" srcOrd="5" destOrd="0" presId="urn:microsoft.com/office/officeart/2005/8/layout/list1"/>
    <dgm:cxn modelId="{FCE8714B-1667-439D-BB6E-DDE1F569E96E}" type="presParOf" srcId="{B1FF21E6-C75A-4625-BAA0-9454A5938F01}" destId="{14F0545D-A0B2-4548-B64C-6B605C7D449E}" srcOrd="6" destOrd="0" presId="urn:microsoft.com/office/officeart/2005/8/layout/list1"/>
    <dgm:cxn modelId="{11373DB6-FE8E-4F8C-921A-FAB4E90E978E}" type="presParOf" srcId="{B1FF21E6-C75A-4625-BAA0-9454A5938F01}" destId="{E7CFD87F-7EDC-4312-8F2C-001569A90DA2}" srcOrd="7" destOrd="0" presId="urn:microsoft.com/office/officeart/2005/8/layout/list1"/>
    <dgm:cxn modelId="{164EC653-5971-47B1-92B7-A3DCE4E1572E}" type="presParOf" srcId="{B1FF21E6-C75A-4625-BAA0-9454A5938F01}" destId="{C9A1BD5E-1697-40B4-80E0-3F85E61BC0FA}" srcOrd="8" destOrd="0" presId="urn:microsoft.com/office/officeart/2005/8/layout/list1"/>
    <dgm:cxn modelId="{179AF3A1-0B11-4A0D-B9D7-1DF3752D0E52}" type="presParOf" srcId="{C9A1BD5E-1697-40B4-80E0-3F85E61BC0FA}" destId="{85C6B7E5-DECB-4FAA-A503-ABA27464A13E}" srcOrd="0" destOrd="0" presId="urn:microsoft.com/office/officeart/2005/8/layout/list1"/>
    <dgm:cxn modelId="{EA61D89A-ACB3-4423-85AF-019D25B33376}" type="presParOf" srcId="{C9A1BD5E-1697-40B4-80E0-3F85E61BC0FA}" destId="{61E30AA3-5C80-4753-8153-39A34B1C306E}" srcOrd="1" destOrd="0" presId="urn:microsoft.com/office/officeart/2005/8/layout/list1"/>
    <dgm:cxn modelId="{34356AF0-19CB-4A07-B996-D2385DB4AF34}" type="presParOf" srcId="{B1FF21E6-C75A-4625-BAA0-9454A5938F01}" destId="{BE44BAB0-F377-45FE-886E-F35FB7AC5128}" srcOrd="9" destOrd="0" presId="urn:microsoft.com/office/officeart/2005/8/layout/list1"/>
    <dgm:cxn modelId="{8FB6F975-0865-4FC5-AE12-0AFA169A9905}" type="presParOf" srcId="{B1FF21E6-C75A-4625-BAA0-9454A5938F01}" destId="{88755AD0-CBFE-4F61-B5FC-401477CAB302}" srcOrd="10" destOrd="0" presId="urn:microsoft.com/office/officeart/2005/8/layout/list1"/>
    <dgm:cxn modelId="{7456EAB5-CA68-44A4-B028-4BB986A60384}" type="presParOf" srcId="{B1FF21E6-C75A-4625-BAA0-9454A5938F01}" destId="{A0E39B4A-E8E9-4AE0-8C05-759A47BFBC34}" srcOrd="11" destOrd="0" presId="urn:microsoft.com/office/officeart/2005/8/layout/list1"/>
    <dgm:cxn modelId="{E7608FEC-F425-4EBC-BEDA-FB69827D2541}" type="presParOf" srcId="{B1FF21E6-C75A-4625-BAA0-9454A5938F01}" destId="{9F45B1AE-8BA7-4390-A9F9-3B49BAE80F1C}" srcOrd="12" destOrd="0" presId="urn:microsoft.com/office/officeart/2005/8/layout/list1"/>
    <dgm:cxn modelId="{5448B5E3-E045-4D35-A9B9-8D6DF740BB3D}" type="presParOf" srcId="{9F45B1AE-8BA7-4390-A9F9-3B49BAE80F1C}" destId="{6181B997-1816-45EE-9624-6C3AF40A4445}" srcOrd="0" destOrd="0" presId="urn:microsoft.com/office/officeart/2005/8/layout/list1"/>
    <dgm:cxn modelId="{9B6386C3-0034-4B3A-ABAF-43E25D64052F}" type="presParOf" srcId="{9F45B1AE-8BA7-4390-A9F9-3B49BAE80F1C}" destId="{40DA7E90-EEBC-4C1A-B41E-55C5749CF983}" srcOrd="1" destOrd="0" presId="urn:microsoft.com/office/officeart/2005/8/layout/list1"/>
    <dgm:cxn modelId="{B773FB23-26CE-4EF2-93C3-5A1FF57A9661}" type="presParOf" srcId="{B1FF21E6-C75A-4625-BAA0-9454A5938F01}" destId="{792C770F-2740-4C94-932E-C99C010DFD7A}" srcOrd="13" destOrd="0" presId="urn:microsoft.com/office/officeart/2005/8/layout/list1"/>
    <dgm:cxn modelId="{588A79D1-E6B4-45A5-8D59-6863EBD88D8B}" type="presParOf" srcId="{B1FF21E6-C75A-4625-BAA0-9454A5938F01}" destId="{F7DAA6CC-D960-4E36-8A6E-0E594F0990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Махмудходже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Бехбуди</a:t>
          </a:r>
          <a:endParaRPr lang="ru-RU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«Отец 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джадидов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Средней Азии», организовал библиотеку, 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названной 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«Библиотекой 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Бехбуди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Мунаввар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Кары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Абдурашидханов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Абдулла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Авлони</a:t>
          </a:r>
          <a:endParaRPr lang="ru-RU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Автор учебников «Первый настав-ник», «Второй наставник», «Тюрк-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ский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цветник или нравственность»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Убайдуллаходжа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Первый дипломированный инженер который обучился в Германии 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Автор учебников «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Адиби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аввал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«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Адиби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соний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«Ер 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юзи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A3C2B-FCD0-46FE-8468-6AE5D8C161FE}" type="pres">
      <dgm:prSet presAssocID="{06A01444-732B-4099-9076-86C3C94C1EF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17CEE-BE23-4909-AFA0-DB1F077FAB54}" type="presOf" srcId="{7150E5B7-866A-4650-BB44-026B43DACE87}" destId="{1D2D48EA-955C-4802-A189-60AAC02EDE09}" srcOrd="0" destOrd="0" presId="urn:microsoft.com/office/officeart/2005/8/layout/vList5"/>
    <dgm:cxn modelId="{1F3AFD0F-EC8A-497B-9BFA-90241E0CB29D}" type="presOf" srcId="{60D00980-B575-40D6-91A4-88366B4F44AD}" destId="{146A3C2B-FCD0-46FE-8468-6AE5D8C161FE}" srcOrd="0" destOrd="0" presId="urn:microsoft.com/office/officeart/2005/8/layout/vList5"/>
    <dgm:cxn modelId="{3BE3595F-2195-4678-991B-68FA06088AC4}" type="presOf" srcId="{AD96F0AB-C588-4457-888B-59982CDF9253}" destId="{91E0965D-0782-44CD-A34E-9ACAE587F773}" srcOrd="0" destOrd="0" presId="urn:microsoft.com/office/officeart/2005/8/layout/vList5"/>
    <dgm:cxn modelId="{6BF27C92-2F7A-4587-B01B-734DF534E8D5}" type="presOf" srcId="{E4D3644B-2494-465B-AB34-05FADFC7C54C}" destId="{A311F5F8-768E-472E-B0D2-5A0118E00E71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84B78027-781A-4130-9AD1-F7F4943FBA7F}" type="presOf" srcId="{1CD57F4F-7B39-430E-BCD0-0A68C684A0DE}" destId="{2897A7AC-8D0F-4763-8E10-5CE48AE3065D}" srcOrd="0" destOrd="0" presId="urn:microsoft.com/office/officeart/2005/8/layout/vList5"/>
    <dgm:cxn modelId="{963B7AC2-D823-4C07-A090-AB35ADB33090}" type="presOf" srcId="{9CEECCD0-4CC3-40A0-8034-2BF24890A856}" destId="{8BFF4352-1B68-423E-AE8C-4A0AA0D60150}" srcOrd="0" destOrd="0" presId="urn:microsoft.com/office/officeart/2005/8/layout/vList5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37D5F8CA-D45D-40A7-8B62-A56F3A51A0CE}" type="presOf" srcId="{06A01444-732B-4099-9076-86C3C94C1EF8}" destId="{08F6EF87-F5C7-42E8-9F7F-35E9DBF11A1A}" srcOrd="0" destOrd="0" presId="urn:microsoft.com/office/officeart/2005/8/layout/vList5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5090ED10-17A9-401B-AE38-379C5061CF4C}" type="presOf" srcId="{E12D2F8A-10F6-46E4-8FA6-E36E4EA7CBEF}" destId="{9AB7832A-3471-4806-8804-A0D7425BF77D}" srcOrd="0" destOrd="0" presId="urn:microsoft.com/office/officeart/2005/8/layout/vList5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F83275A8-F8A5-4EB7-B330-9966B0D678FC}" type="presOf" srcId="{101795D0-75D3-4DCA-AFCB-320809E74F26}" destId="{6D90575C-5BE2-4B0B-8E57-9A5C7A44C316}" srcOrd="0" destOrd="0" presId="urn:microsoft.com/office/officeart/2005/8/layout/vList5"/>
    <dgm:cxn modelId="{F1FAC13E-1F42-4FF4-9621-C620BC424E0E}" type="presParOf" srcId="{8BFF4352-1B68-423E-AE8C-4A0AA0D60150}" destId="{A3CC2F0A-B95C-45B3-B9BC-10F046F5B617}" srcOrd="0" destOrd="0" presId="urn:microsoft.com/office/officeart/2005/8/layout/vList5"/>
    <dgm:cxn modelId="{1B744A5C-7146-40AF-B4F3-93E72E266AA5}" type="presParOf" srcId="{A3CC2F0A-B95C-45B3-B9BC-10F046F5B617}" destId="{6D90575C-5BE2-4B0B-8E57-9A5C7A44C316}" srcOrd="0" destOrd="0" presId="urn:microsoft.com/office/officeart/2005/8/layout/vList5"/>
    <dgm:cxn modelId="{ECDD62FA-B719-48FC-944E-FA168A51E806}" type="presParOf" srcId="{A3CC2F0A-B95C-45B3-B9BC-10F046F5B617}" destId="{2897A7AC-8D0F-4763-8E10-5CE48AE3065D}" srcOrd="1" destOrd="0" presId="urn:microsoft.com/office/officeart/2005/8/layout/vList5"/>
    <dgm:cxn modelId="{FEE5109B-DB96-43CC-8279-5E319160BC94}" type="presParOf" srcId="{8BFF4352-1B68-423E-AE8C-4A0AA0D60150}" destId="{6D6E32A5-8531-4E9B-8757-450A330821F8}" srcOrd="1" destOrd="0" presId="urn:microsoft.com/office/officeart/2005/8/layout/vList5"/>
    <dgm:cxn modelId="{6E2B468E-E35E-4A10-BECB-703486746255}" type="presParOf" srcId="{8BFF4352-1B68-423E-AE8C-4A0AA0D60150}" destId="{D2CC3AC1-90A7-4FB8-A3A4-6FF85D996EE1}" srcOrd="2" destOrd="0" presId="urn:microsoft.com/office/officeart/2005/8/layout/vList5"/>
    <dgm:cxn modelId="{CE9C7B44-474B-4D52-AA6B-595C12E70EF4}" type="presParOf" srcId="{D2CC3AC1-90A7-4FB8-A3A4-6FF85D996EE1}" destId="{08F6EF87-F5C7-42E8-9F7F-35E9DBF11A1A}" srcOrd="0" destOrd="0" presId="urn:microsoft.com/office/officeart/2005/8/layout/vList5"/>
    <dgm:cxn modelId="{1B721B32-06C7-457C-A92C-F234A097B407}" type="presParOf" srcId="{D2CC3AC1-90A7-4FB8-A3A4-6FF85D996EE1}" destId="{146A3C2B-FCD0-46FE-8468-6AE5D8C161FE}" srcOrd="1" destOrd="0" presId="urn:microsoft.com/office/officeart/2005/8/layout/vList5"/>
    <dgm:cxn modelId="{E4FC6770-EC6B-4D21-84B3-1A263993E058}" type="presParOf" srcId="{8BFF4352-1B68-423E-AE8C-4A0AA0D60150}" destId="{46D20B74-7B91-40D3-8E43-F865F26016D4}" srcOrd="3" destOrd="0" presId="urn:microsoft.com/office/officeart/2005/8/layout/vList5"/>
    <dgm:cxn modelId="{26CFE097-53D0-4428-B991-80F1BD422EFB}" type="presParOf" srcId="{8BFF4352-1B68-423E-AE8C-4A0AA0D60150}" destId="{FC93352E-0497-42BA-85B9-EC39DDF0EE11}" srcOrd="4" destOrd="0" presId="urn:microsoft.com/office/officeart/2005/8/layout/vList5"/>
    <dgm:cxn modelId="{0E79B059-2950-4A32-BD25-91DB777E4DD4}" type="presParOf" srcId="{FC93352E-0497-42BA-85B9-EC39DDF0EE11}" destId="{1D2D48EA-955C-4802-A189-60AAC02EDE09}" srcOrd="0" destOrd="0" presId="urn:microsoft.com/office/officeart/2005/8/layout/vList5"/>
    <dgm:cxn modelId="{05C6FC9A-7C27-428A-B5C4-4D137E0392FE}" type="presParOf" srcId="{FC93352E-0497-42BA-85B9-EC39DDF0EE11}" destId="{9AB7832A-3471-4806-8804-A0D7425BF77D}" srcOrd="1" destOrd="0" presId="urn:microsoft.com/office/officeart/2005/8/layout/vList5"/>
    <dgm:cxn modelId="{AFD09E66-07E4-40B5-BB59-62DAC4BD21E6}" type="presParOf" srcId="{8BFF4352-1B68-423E-AE8C-4A0AA0D60150}" destId="{6C78ADD8-31F4-4C86-B622-7E0B61593910}" srcOrd="5" destOrd="0" presId="urn:microsoft.com/office/officeart/2005/8/layout/vList5"/>
    <dgm:cxn modelId="{206BDC4C-5E42-4FCB-AEAE-90B7EE74B13E}" type="presParOf" srcId="{8BFF4352-1B68-423E-AE8C-4A0AA0D60150}" destId="{FFE55791-4C63-468C-B006-4D5A68E7CDC6}" srcOrd="6" destOrd="0" presId="urn:microsoft.com/office/officeart/2005/8/layout/vList5"/>
    <dgm:cxn modelId="{A8BEDEF7-1641-4017-AA95-09B2CBD354BB}" type="presParOf" srcId="{FFE55791-4C63-468C-B006-4D5A68E7CDC6}" destId="{A311F5F8-768E-472E-B0D2-5A0118E00E71}" srcOrd="0" destOrd="0" presId="urn:microsoft.com/office/officeart/2005/8/layout/vList5"/>
    <dgm:cxn modelId="{2F87CA5A-2B23-4FD7-AC6A-0F787F253998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EEEFA-A5D5-4599-9643-CAB7CD961C9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704892-B9C9-4464-B95E-490A7F33402C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000" b="1" i="0" spc="-1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тыловым работам, было намечено выделить от Сырдарьинской области - 87 тыс., Самаркандской – 38 тыс., Ферганской – 50 тыс. человек</a:t>
          </a:r>
          <a:endParaRPr lang="ru-RU" sz="3000" b="1" i="0" spc="-100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3AB7E-1608-417C-8B2B-1EC69C0C89A0}" type="parTrans" cxnId="{33DC3169-0ABE-44AE-A840-7B390588370E}">
      <dgm:prSet/>
      <dgm:spPr/>
      <dgm:t>
        <a:bodyPr/>
        <a:lstStyle/>
        <a:p>
          <a:endParaRPr lang="ru-RU"/>
        </a:p>
      </dgm:t>
    </dgm:pt>
    <dgm:pt modelId="{B28E7232-0843-4271-9ADF-641973C6EA8A}" type="sibTrans" cxnId="{33DC3169-0ABE-44AE-A840-7B390588370E}">
      <dgm:prSet/>
      <dgm:spPr/>
      <dgm:t>
        <a:bodyPr/>
        <a:lstStyle/>
        <a:p>
          <a:endParaRPr lang="ru-RU"/>
        </a:p>
      </dgm:t>
    </dgm:pt>
    <dgm:pt modelId="{39931CA4-BE8E-44AC-B7BA-3690A194AED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1916 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участились избиения и изгнания населением представителей местной власти, занятых составлением списков </a:t>
          </a:r>
          <a:r>
            <a:rPr lang="ru-RU" sz="3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мардикоров</a:t>
          </a:r>
          <a:endParaRPr lang="ru-RU" sz="30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AB6491-8013-4D30-A155-8FF9650E3B35}" type="parTrans" cxnId="{C93BB27E-C93B-464C-B1EA-E32FD3E10DC2}">
      <dgm:prSet/>
      <dgm:spPr/>
      <dgm:t>
        <a:bodyPr/>
        <a:lstStyle/>
        <a:p>
          <a:endParaRPr lang="ru-RU"/>
        </a:p>
      </dgm:t>
    </dgm:pt>
    <dgm:pt modelId="{1AF022D5-C9DE-46E8-95AF-BD6534777B66}" type="sibTrans" cxnId="{C93BB27E-C93B-464C-B1EA-E32FD3E10DC2}">
      <dgm:prSet/>
      <dgm:spPr/>
      <dgm:t>
        <a:bodyPr/>
        <a:lstStyle/>
        <a:p>
          <a:endParaRPr lang="ru-RU"/>
        </a:p>
      </dgm:t>
    </dgm:pt>
    <dgm:pt modelId="{5B55FF6F-71B7-4EF7-8466-5D41F06F936E}">
      <dgm:prSet phldrT="[Текст]" phldr="1"/>
      <dgm:spPr/>
      <dgm:t>
        <a:bodyPr/>
        <a:lstStyle/>
        <a:p>
          <a:endParaRPr lang="ru-RU" dirty="0"/>
        </a:p>
      </dgm:t>
    </dgm:pt>
    <dgm:pt modelId="{CC982444-E819-421C-816B-E5DDC1FB6C60}" type="parTrans" cxnId="{5B1E95CD-9C70-4AC5-A726-D1121FF649E8}">
      <dgm:prSet/>
      <dgm:spPr/>
      <dgm:t>
        <a:bodyPr/>
        <a:lstStyle/>
        <a:p>
          <a:endParaRPr lang="ru-RU"/>
        </a:p>
      </dgm:t>
    </dgm:pt>
    <dgm:pt modelId="{03DDE0AC-3454-40AE-8991-F93F250E723B}" type="sibTrans" cxnId="{5B1E95CD-9C70-4AC5-A726-D1121FF649E8}">
      <dgm:prSet/>
      <dgm:spPr/>
      <dgm:t>
        <a:bodyPr/>
        <a:lstStyle/>
        <a:p>
          <a:endParaRPr lang="ru-RU"/>
        </a:p>
      </dgm:t>
    </dgm:pt>
    <dgm:pt modelId="{500ED399-D5E0-435C-B89B-57BAC6E83CB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взятки чиновники не включали в список членов богатых семей, там  было несколько мужчин призывного возраста</a:t>
          </a:r>
          <a:endParaRPr lang="ru-RU" sz="3000" b="1" i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52DE8-8AD5-4AA1-8420-C2A9F22A6858}" type="parTrans" cxnId="{52AA6D2B-6194-4B4D-9B23-5ADF9E8856D4}">
      <dgm:prSet/>
      <dgm:spPr/>
      <dgm:t>
        <a:bodyPr/>
        <a:lstStyle/>
        <a:p>
          <a:endParaRPr lang="ru-RU"/>
        </a:p>
      </dgm:t>
    </dgm:pt>
    <dgm:pt modelId="{C65D7CCF-AABE-414A-B9D8-E26E020B06E6}" type="sibTrans" cxnId="{52AA6D2B-6194-4B4D-9B23-5ADF9E8856D4}">
      <dgm:prSet/>
      <dgm:spPr/>
      <dgm:t>
        <a:bodyPr/>
        <a:lstStyle/>
        <a:p>
          <a:endParaRPr lang="ru-RU"/>
        </a:p>
      </dgm:t>
    </dgm:pt>
    <dgm:pt modelId="{9B8C8D3D-F9F8-409D-8660-78ADA56384A8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Ферганской области для выполнения требований указа пришлось привлекать по одному человеку с каждой пятой семьи</a:t>
          </a:r>
          <a:endParaRPr lang="ru-RU" sz="3000" b="1" i="0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790C7-40F1-4D79-B313-FAF0271EF5A2}" type="sibTrans" cxnId="{1B4FBD25-B5DC-4E1E-95CE-DD5BF3A34D07}">
      <dgm:prSet/>
      <dgm:spPr/>
      <dgm:t>
        <a:bodyPr/>
        <a:lstStyle/>
        <a:p>
          <a:endParaRPr lang="ru-RU"/>
        </a:p>
      </dgm:t>
    </dgm:pt>
    <dgm:pt modelId="{22CFD7E0-55B8-4EA3-BFF1-CEFC5EC8EE09}" type="parTrans" cxnId="{1B4FBD25-B5DC-4E1E-95CE-DD5BF3A34D07}">
      <dgm:prSet/>
      <dgm:spPr/>
      <dgm:t>
        <a:bodyPr/>
        <a:lstStyle/>
        <a:p>
          <a:endParaRPr lang="ru-RU"/>
        </a:p>
      </dgm:t>
    </dgm:pt>
    <dgm:pt modelId="{D06245E5-FD07-40E4-9EB9-34DB63DE489F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000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 бедной семьи, даже один единственный мужчина включался в список привлекаемых </a:t>
          </a:r>
          <a:r>
            <a:rPr lang="ru-RU" sz="3000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 </a:t>
          </a:r>
          <a:r>
            <a:rPr lang="ru-RU" sz="3000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работам на войне</a:t>
          </a:r>
          <a:endParaRPr lang="ru-RU" sz="3000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694AF-2D4D-4172-AE87-BCD02BA5A091}" type="sibTrans" cxnId="{B67FB1B4-89A5-48B5-903D-49679EB47A9D}">
      <dgm:prSet/>
      <dgm:spPr/>
      <dgm:t>
        <a:bodyPr/>
        <a:lstStyle/>
        <a:p>
          <a:endParaRPr lang="ru-RU"/>
        </a:p>
      </dgm:t>
    </dgm:pt>
    <dgm:pt modelId="{3EFF232F-1F60-4A97-9079-93F1089035B2}" type="parTrans" cxnId="{B67FB1B4-89A5-48B5-903D-49679EB47A9D}">
      <dgm:prSet/>
      <dgm:spPr/>
      <dgm:t>
        <a:bodyPr/>
        <a:lstStyle/>
        <a:p>
          <a:endParaRPr lang="ru-RU"/>
        </a:p>
      </dgm:t>
    </dgm:pt>
    <dgm:pt modelId="{A910EBE7-E64A-4FFC-81A5-6B2FB1A52501}" type="pres">
      <dgm:prSet presAssocID="{AC8EEEFA-A5D5-4599-9643-CAB7CD961C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E6025-C7EE-44EA-B3E4-EAA32B2E239D}" type="pres">
      <dgm:prSet presAssocID="{AC8EEEFA-A5D5-4599-9643-CAB7CD961C9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B58425D-E6FE-4236-9884-8DEFB4106A74}" type="pres">
      <dgm:prSet presAssocID="{AC8EEEFA-A5D5-4599-9643-CAB7CD961C93}" presName="FiveNodes_1" presStyleLbl="node1" presStyleIdx="0" presStyleCnt="5" custScaleX="102404" custLinFactNeighborX="-32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D9ED-5310-4ACE-9DD0-911BA16A8B05}" type="pres">
      <dgm:prSet presAssocID="{AC8EEEFA-A5D5-4599-9643-CAB7CD961C93}" presName="FiveNodes_2" presStyleLbl="node1" presStyleIdx="1" presStyleCnt="5" custScaleX="105300" custScaleY="100094" custLinFactNeighborY="-7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1C832-CC79-4ED6-822B-F55613C3D1D2}" type="pres">
      <dgm:prSet presAssocID="{AC8EEEFA-A5D5-4599-9643-CAB7CD961C93}" presName="FiveNodes_3" presStyleLbl="node1" presStyleIdx="2" presStyleCnt="5" custScaleY="100094" custLinFactNeighborY="-15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C45EC-C8C0-4738-BF31-B3474903A688}" type="pres">
      <dgm:prSet presAssocID="{AC8EEEFA-A5D5-4599-9643-CAB7CD961C93}" presName="FiveNodes_4" presStyleLbl="node1" presStyleIdx="3" presStyleCnt="5" custScaleX="104349" custScaleY="100094" custLinFactNeighborY="-16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2C235-2592-4EB4-A4BE-EEFD51769BC1}" type="pres">
      <dgm:prSet presAssocID="{AC8EEEFA-A5D5-4599-9643-CAB7CD961C93}" presName="FiveNodes_5" presStyleLbl="node1" presStyleIdx="4" presStyleCnt="5" custScaleX="101988" custScaleY="115684" custLinFactNeighborX="-265" custLinFactNeighborY="-9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1A30D-1650-41EC-9D2B-61A48C0F852A}" type="pres">
      <dgm:prSet presAssocID="{AC8EEEFA-A5D5-4599-9643-CAB7CD961C9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CCFF6-8FDD-442C-B17A-78F5183149F4}" type="pres">
      <dgm:prSet presAssocID="{AC8EEEFA-A5D5-4599-9643-CAB7CD961C9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91A41-3AED-4193-BDB0-3651A44D7820}" type="pres">
      <dgm:prSet presAssocID="{AC8EEEFA-A5D5-4599-9643-CAB7CD961C9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76C0-6E3C-4AAA-953C-9AD052F06BEC}" type="pres">
      <dgm:prSet presAssocID="{AC8EEEFA-A5D5-4599-9643-CAB7CD961C9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469D2-3AA8-4B79-866F-AD598C0448B5}" type="pres">
      <dgm:prSet presAssocID="{AC8EEEFA-A5D5-4599-9643-CAB7CD961C9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B957B-A7E4-4646-BE4D-F6C900FCD1DB}" type="pres">
      <dgm:prSet presAssocID="{AC8EEEFA-A5D5-4599-9643-CAB7CD961C9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65DF-DE71-468F-A11D-043DA6146BED}" type="pres">
      <dgm:prSet presAssocID="{AC8EEEFA-A5D5-4599-9643-CAB7CD961C9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1969F-44A0-417E-BA96-768BC3DADC71}" type="pres">
      <dgm:prSet presAssocID="{AC8EEEFA-A5D5-4599-9643-CAB7CD961C9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EECAA-7CA0-4729-8BCF-2B4BDD3B17FF}" type="pres">
      <dgm:prSet presAssocID="{AC8EEEFA-A5D5-4599-9643-CAB7CD961C9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9A0D7-A369-4BDE-8B76-FE7B74E3CFF9}" type="presOf" srcId="{83704892-B9C9-4464-B95E-490A7F33402C}" destId="{FB58425D-E6FE-4236-9884-8DEFB4106A74}" srcOrd="0" destOrd="0" presId="urn:microsoft.com/office/officeart/2005/8/layout/vProcess5"/>
    <dgm:cxn modelId="{FB36154C-6501-4017-A149-57BB7D03A825}" type="presOf" srcId="{D06245E5-FD07-40E4-9EB9-34DB63DE489F}" destId="{AFF1969F-44A0-417E-BA96-768BC3DADC71}" srcOrd="1" destOrd="0" presId="urn:microsoft.com/office/officeart/2005/8/layout/vProcess5"/>
    <dgm:cxn modelId="{33DC3169-0ABE-44AE-A840-7B390588370E}" srcId="{AC8EEEFA-A5D5-4599-9643-CAB7CD961C93}" destId="{83704892-B9C9-4464-B95E-490A7F33402C}" srcOrd="0" destOrd="0" parTransId="{6F03AB7E-1608-417C-8B2B-1EC69C0C89A0}" sibTransId="{B28E7232-0843-4271-9ADF-641973C6EA8A}"/>
    <dgm:cxn modelId="{7DAD4542-17FA-4571-B5C2-4183B6807EA2}" type="presOf" srcId="{39931CA4-BE8E-44AC-B7BA-3690A194AEDA}" destId="{EF52C235-2592-4EB4-A4BE-EEFD51769BC1}" srcOrd="0" destOrd="0" presId="urn:microsoft.com/office/officeart/2005/8/layout/vProcess5"/>
    <dgm:cxn modelId="{A9D21966-D154-4DEC-BF07-0672D6294D8E}" type="presOf" srcId="{500ED399-D5E0-435C-B89B-57BAC6E83CB7}" destId="{0371C832-CC79-4ED6-822B-F55613C3D1D2}" srcOrd="0" destOrd="0" presId="urn:microsoft.com/office/officeart/2005/8/layout/vProcess5"/>
    <dgm:cxn modelId="{053607C5-73DB-4474-AAA5-F0600A2A3D8B}" type="presOf" srcId="{83704892-B9C9-4464-B95E-490A7F33402C}" destId="{EC7469D2-3AA8-4B79-866F-AD598C0448B5}" srcOrd="1" destOrd="0" presId="urn:microsoft.com/office/officeart/2005/8/layout/vProcess5"/>
    <dgm:cxn modelId="{F3CCED47-2250-4972-874E-482062D67746}" type="presOf" srcId="{C65D7CCF-AABE-414A-B9D8-E26E020B06E6}" destId="{42591A41-3AED-4193-BDB0-3651A44D7820}" srcOrd="0" destOrd="0" presId="urn:microsoft.com/office/officeart/2005/8/layout/vProcess5"/>
    <dgm:cxn modelId="{1B4FBD25-B5DC-4E1E-95CE-DD5BF3A34D07}" srcId="{AC8EEEFA-A5D5-4599-9643-CAB7CD961C93}" destId="{9B8C8D3D-F9F8-409D-8660-78ADA56384A8}" srcOrd="1" destOrd="0" parTransId="{22CFD7E0-55B8-4EA3-BFF1-CEFC5EC8EE09}" sibTransId="{F6B790C7-40F1-4D79-B313-FAF0271EF5A2}"/>
    <dgm:cxn modelId="{6425F37B-94C8-4BF5-BF27-B2A2E73D901B}" type="presOf" srcId="{D06245E5-FD07-40E4-9EB9-34DB63DE489F}" destId="{55AC45EC-C8C0-4738-BF31-B3474903A688}" srcOrd="0" destOrd="0" presId="urn:microsoft.com/office/officeart/2005/8/layout/vProcess5"/>
    <dgm:cxn modelId="{591B0EB3-41DB-45DA-99FE-F79F02069214}" type="presOf" srcId="{AC8EEEFA-A5D5-4599-9643-CAB7CD961C93}" destId="{A910EBE7-E64A-4FFC-81A5-6B2FB1A52501}" srcOrd="0" destOrd="0" presId="urn:microsoft.com/office/officeart/2005/8/layout/vProcess5"/>
    <dgm:cxn modelId="{E4816820-EE65-4EC7-AB09-850198A25396}" type="presOf" srcId="{39931CA4-BE8E-44AC-B7BA-3690A194AEDA}" destId="{5CAEECAA-7CA0-4729-8BCF-2B4BDD3B17FF}" srcOrd="1" destOrd="0" presId="urn:microsoft.com/office/officeart/2005/8/layout/vProcess5"/>
    <dgm:cxn modelId="{52AA6D2B-6194-4B4D-9B23-5ADF9E8856D4}" srcId="{AC8EEEFA-A5D5-4599-9643-CAB7CD961C93}" destId="{500ED399-D5E0-435C-B89B-57BAC6E83CB7}" srcOrd="2" destOrd="0" parTransId="{7E952DE8-8AD5-4AA1-8420-C2A9F22A6858}" sibTransId="{C65D7CCF-AABE-414A-B9D8-E26E020B06E6}"/>
    <dgm:cxn modelId="{153E6E26-3631-4F77-8FF1-8FF1B42A11EE}" type="presOf" srcId="{F6B790C7-40F1-4D79-B313-FAF0271EF5A2}" destId="{CB5CCFF6-8FDD-442C-B17A-78F5183149F4}" srcOrd="0" destOrd="0" presId="urn:microsoft.com/office/officeart/2005/8/layout/vProcess5"/>
    <dgm:cxn modelId="{CE1551F9-6972-4BAA-9C93-8FF8B4C4B5A5}" type="presOf" srcId="{500ED399-D5E0-435C-B89B-57BAC6E83CB7}" destId="{66D965DF-DE71-468F-A11D-043DA6146BED}" srcOrd="1" destOrd="0" presId="urn:microsoft.com/office/officeart/2005/8/layout/vProcess5"/>
    <dgm:cxn modelId="{84A04BA4-1CD7-439F-86EC-FCC0B34A7772}" type="presOf" srcId="{6AC694AF-2D4D-4172-AE87-BCD02BA5A091}" destId="{AFB576C0-6E3C-4AAA-953C-9AD052F06BEC}" srcOrd="0" destOrd="0" presId="urn:microsoft.com/office/officeart/2005/8/layout/vProcess5"/>
    <dgm:cxn modelId="{5B1E95CD-9C70-4AC5-A726-D1121FF649E8}" srcId="{AC8EEEFA-A5D5-4599-9643-CAB7CD961C93}" destId="{5B55FF6F-71B7-4EF7-8466-5D41F06F936E}" srcOrd="5" destOrd="0" parTransId="{CC982444-E819-421C-816B-E5DDC1FB6C60}" sibTransId="{03DDE0AC-3454-40AE-8991-F93F250E723B}"/>
    <dgm:cxn modelId="{412F56BF-BAB2-4A8E-A35C-6528E7817BC3}" type="presOf" srcId="{9B8C8D3D-F9F8-409D-8660-78ADA56384A8}" destId="{6B59D9ED-5310-4ACE-9DD0-911BA16A8B05}" srcOrd="0" destOrd="0" presId="urn:microsoft.com/office/officeart/2005/8/layout/vProcess5"/>
    <dgm:cxn modelId="{C93BB27E-C93B-464C-B1EA-E32FD3E10DC2}" srcId="{AC8EEEFA-A5D5-4599-9643-CAB7CD961C93}" destId="{39931CA4-BE8E-44AC-B7BA-3690A194AEDA}" srcOrd="4" destOrd="0" parTransId="{11AB6491-8013-4D30-A155-8FF9650E3B35}" sibTransId="{1AF022D5-C9DE-46E8-95AF-BD6534777B66}"/>
    <dgm:cxn modelId="{D7271BBE-18EB-4B28-863B-E652FAC19F7A}" type="presOf" srcId="{9B8C8D3D-F9F8-409D-8660-78ADA56384A8}" destId="{629B957B-A7E4-4646-BE4D-F6C900FCD1DB}" srcOrd="1" destOrd="0" presId="urn:microsoft.com/office/officeart/2005/8/layout/vProcess5"/>
    <dgm:cxn modelId="{3AA7A320-DD4C-4506-B96B-CCBC66DCD93C}" type="presOf" srcId="{B28E7232-0843-4271-9ADF-641973C6EA8A}" destId="{2AB1A30D-1650-41EC-9D2B-61A48C0F852A}" srcOrd="0" destOrd="0" presId="urn:microsoft.com/office/officeart/2005/8/layout/vProcess5"/>
    <dgm:cxn modelId="{B67FB1B4-89A5-48B5-903D-49679EB47A9D}" srcId="{AC8EEEFA-A5D5-4599-9643-CAB7CD961C93}" destId="{D06245E5-FD07-40E4-9EB9-34DB63DE489F}" srcOrd="3" destOrd="0" parTransId="{3EFF232F-1F60-4A97-9079-93F1089035B2}" sibTransId="{6AC694AF-2D4D-4172-AE87-BCD02BA5A091}"/>
    <dgm:cxn modelId="{BE7CF488-08E1-401E-9320-A38C39A3B9F1}" type="presParOf" srcId="{A910EBE7-E64A-4FFC-81A5-6B2FB1A52501}" destId="{F2CE6025-C7EE-44EA-B3E4-EAA32B2E239D}" srcOrd="0" destOrd="0" presId="urn:microsoft.com/office/officeart/2005/8/layout/vProcess5"/>
    <dgm:cxn modelId="{F2C54C52-F4E2-4508-BC4B-AD653B700FB9}" type="presParOf" srcId="{A910EBE7-E64A-4FFC-81A5-6B2FB1A52501}" destId="{FB58425D-E6FE-4236-9884-8DEFB4106A74}" srcOrd="1" destOrd="0" presId="urn:microsoft.com/office/officeart/2005/8/layout/vProcess5"/>
    <dgm:cxn modelId="{26AF8AEB-92EE-4408-B912-1AE8F5C1BC98}" type="presParOf" srcId="{A910EBE7-E64A-4FFC-81A5-6B2FB1A52501}" destId="{6B59D9ED-5310-4ACE-9DD0-911BA16A8B05}" srcOrd="2" destOrd="0" presId="urn:microsoft.com/office/officeart/2005/8/layout/vProcess5"/>
    <dgm:cxn modelId="{4C48B5CC-2D2E-404D-907D-CE04E4152255}" type="presParOf" srcId="{A910EBE7-E64A-4FFC-81A5-6B2FB1A52501}" destId="{0371C832-CC79-4ED6-822B-F55613C3D1D2}" srcOrd="3" destOrd="0" presId="urn:microsoft.com/office/officeart/2005/8/layout/vProcess5"/>
    <dgm:cxn modelId="{524A4CFD-665F-4E97-A6B1-3A82113B3E9C}" type="presParOf" srcId="{A910EBE7-E64A-4FFC-81A5-6B2FB1A52501}" destId="{55AC45EC-C8C0-4738-BF31-B3474903A688}" srcOrd="4" destOrd="0" presId="urn:microsoft.com/office/officeart/2005/8/layout/vProcess5"/>
    <dgm:cxn modelId="{C12A6323-39E2-4C18-BEA0-DA5787C1724E}" type="presParOf" srcId="{A910EBE7-E64A-4FFC-81A5-6B2FB1A52501}" destId="{EF52C235-2592-4EB4-A4BE-EEFD51769BC1}" srcOrd="5" destOrd="0" presId="urn:microsoft.com/office/officeart/2005/8/layout/vProcess5"/>
    <dgm:cxn modelId="{2FF6B2C1-DB7C-4106-8B2D-EDB01CF4A9A5}" type="presParOf" srcId="{A910EBE7-E64A-4FFC-81A5-6B2FB1A52501}" destId="{2AB1A30D-1650-41EC-9D2B-61A48C0F852A}" srcOrd="6" destOrd="0" presId="urn:microsoft.com/office/officeart/2005/8/layout/vProcess5"/>
    <dgm:cxn modelId="{B7D9FC89-F4B8-4287-8C8D-A43622CE2818}" type="presParOf" srcId="{A910EBE7-E64A-4FFC-81A5-6B2FB1A52501}" destId="{CB5CCFF6-8FDD-442C-B17A-78F5183149F4}" srcOrd="7" destOrd="0" presId="urn:microsoft.com/office/officeart/2005/8/layout/vProcess5"/>
    <dgm:cxn modelId="{12E12966-895E-4F43-AD32-A4CE4E2A73EB}" type="presParOf" srcId="{A910EBE7-E64A-4FFC-81A5-6B2FB1A52501}" destId="{42591A41-3AED-4193-BDB0-3651A44D7820}" srcOrd="8" destOrd="0" presId="urn:microsoft.com/office/officeart/2005/8/layout/vProcess5"/>
    <dgm:cxn modelId="{A057D312-1ACC-4F86-88F1-65CD1E3C4C3E}" type="presParOf" srcId="{A910EBE7-E64A-4FFC-81A5-6B2FB1A52501}" destId="{AFB576C0-6E3C-4AAA-953C-9AD052F06BEC}" srcOrd="9" destOrd="0" presId="urn:microsoft.com/office/officeart/2005/8/layout/vProcess5"/>
    <dgm:cxn modelId="{14E6D91A-FCBF-410B-AC5E-421124C6C2CC}" type="presParOf" srcId="{A910EBE7-E64A-4FFC-81A5-6B2FB1A52501}" destId="{EC7469D2-3AA8-4B79-866F-AD598C0448B5}" srcOrd="10" destOrd="0" presId="urn:microsoft.com/office/officeart/2005/8/layout/vProcess5"/>
    <dgm:cxn modelId="{6B4ADAC7-4D8F-4518-B730-7FEBB29BBAEA}" type="presParOf" srcId="{A910EBE7-E64A-4FFC-81A5-6B2FB1A52501}" destId="{629B957B-A7E4-4646-BE4D-F6C900FCD1DB}" srcOrd="11" destOrd="0" presId="urn:microsoft.com/office/officeart/2005/8/layout/vProcess5"/>
    <dgm:cxn modelId="{F54EE24C-EC5E-43CC-A462-30D0171A929A}" type="presParOf" srcId="{A910EBE7-E64A-4FFC-81A5-6B2FB1A52501}" destId="{66D965DF-DE71-468F-A11D-043DA6146BED}" srcOrd="12" destOrd="0" presId="urn:microsoft.com/office/officeart/2005/8/layout/vProcess5"/>
    <dgm:cxn modelId="{1BF255DE-28A0-4B0A-A19E-BE6FAF255A09}" type="presParOf" srcId="{A910EBE7-E64A-4FFC-81A5-6B2FB1A52501}" destId="{AFF1969F-44A0-417E-BA96-768BC3DADC71}" srcOrd="13" destOrd="0" presId="urn:microsoft.com/office/officeart/2005/8/layout/vProcess5"/>
    <dgm:cxn modelId="{C6A9FC57-C3F9-423F-8ABB-D15FF86454BD}" type="presParOf" srcId="{A910EBE7-E64A-4FFC-81A5-6B2FB1A52501}" destId="{5CAEECAA-7CA0-4729-8BCF-2B4BDD3B17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Ризванбиби</a:t>
          </a: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Ахмеджанова</a:t>
          </a: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«Можете убить нас, но сыновей вам не отдадим!»</a:t>
          </a:r>
          <a:endParaRPr lang="ru-RU" sz="3200" b="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Открыли стрельбу, было убито 11 человек, ранено 15. В городе было введено осадное положение</a:t>
          </a: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июля 1916 г. восстание против тыловых работ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Ташкент, перед полицейским управлением на </a:t>
          </a:r>
          <a:r>
            <a:rPr lang="ru-RU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Бешагаче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ScaleY="907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 custScaleY="1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7C0D55AE-C85E-494C-9DC0-7C4DEA9051C8}" type="presOf" srcId="{7DDB48D2-EB64-4DCA-A17E-CF8ABD9A6FC4}" destId="{6AA774D2-6CE3-4868-B062-5311E8621797}" srcOrd="0" destOrd="0" presId="urn:microsoft.com/office/officeart/2005/8/layout/vList6"/>
    <dgm:cxn modelId="{856862D2-795B-4EA4-942F-C7CA6DB79624}" type="presOf" srcId="{E151A7DD-3B30-4840-BA8A-10A4310BC656}" destId="{959D46C0-3A01-45A9-9189-B167B8DF413C}" srcOrd="0" destOrd="0" presId="urn:microsoft.com/office/officeart/2005/8/layout/vList6"/>
    <dgm:cxn modelId="{425E6ACD-4A4B-4670-BB16-ADCBCA2AE8EB}" type="presOf" srcId="{8FBD66BB-CDC2-4195-BFCB-7C294C3D80FC}" destId="{19545ED1-DD60-4EF7-AE55-A8F0D4B33AA8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224B3EF3-B311-4BD5-913E-1FBF959ABD75}" type="presOf" srcId="{F5CE1F4B-06B9-4820-A696-E9403FD483BF}" destId="{5F058AE5-0A75-4AF4-882B-CB211BD9A3B3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04E8EFD5-B00F-4B76-8FFB-2794CF0C44F0}" type="presOf" srcId="{32D0E6D9-D708-4B48-931A-2CF2374DA445}" destId="{78281191-9700-4D27-8DEB-C0ACB4382B24}" srcOrd="0" destOrd="0" presId="urn:microsoft.com/office/officeart/2005/8/layout/vList6"/>
    <dgm:cxn modelId="{45EC4349-BD1C-4C62-9E7E-A74302F7D674}" type="presOf" srcId="{C9B74809-64DA-4067-BBE7-15940968B1E2}" destId="{7F65C75E-5D80-473A-AC62-00353BE58B58}" srcOrd="0" destOrd="0" presId="urn:microsoft.com/office/officeart/2005/8/layout/vList6"/>
    <dgm:cxn modelId="{52652B43-EF72-4455-9E3E-B3957EC7C9E1}" type="presOf" srcId="{8D255319-16E0-4149-96DC-41C2A9D1A8F0}" destId="{15661597-2207-4CF0-B805-99E076256C3B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DA552CC6-C24D-42E8-95FC-70645E4E4033}" type="presOf" srcId="{D2239974-BEDA-44CD-97AC-5C4BD2FFAD94}" destId="{F9BF2C95-771B-44CD-86F0-55D86C087D91}" srcOrd="0" destOrd="0" presId="urn:microsoft.com/office/officeart/2005/8/layout/vList6"/>
    <dgm:cxn modelId="{28262CD4-693F-443B-B663-10F22940F0DA}" type="presOf" srcId="{E970CE9F-21DA-4DB2-A6DD-B2438EC63F24}" destId="{8157699B-F124-456C-814B-6EE07FA7E007}" srcOrd="0" destOrd="0" presId="urn:microsoft.com/office/officeart/2005/8/layout/vList6"/>
    <dgm:cxn modelId="{0DE09921-3772-4E1F-A807-851579813B11}" type="presParOf" srcId="{19545ED1-DD60-4EF7-AE55-A8F0D4B33AA8}" destId="{46B119EA-0AE5-422E-967D-C2291E2D7A4E}" srcOrd="0" destOrd="0" presId="urn:microsoft.com/office/officeart/2005/8/layout/vList6"/>
    <dgm:cxn modelId="{FB0F7C4E-180A-439E-BE92-B4EB61AF3A01}" type="presParOf" srcId="{46B119EA-0AE5-422E-967D-C2291E2D7A4E}" destId="{78281191-9700-4D27-8DEB-C0ACB4382B24}" srcOrd="0" destOrd="0" presId="urn:microsoft.com/office/officeart/2005/8/layout/vList6"/>
    <dgm:cxn modelId="{A832351F-7CF1-4D9F-8E1E-0EBEA694F653}" type="presParOf" srcId="{46B119EA-0AE5-422E-967D-C2291E2D7A4E}" destId="{6AA774D2-6CE3-4868-B062-5311E8621797}" srcOrd="1" destOrd="0" presId="urn:microsoft.com/office/officeart/2005/8/layout/vList6"/>
    <dgm:cxn modelId="{574F6628-D8F0-4884-A49B-19E9C7C9B197}" type="presParOf" srcId="{19545ED1-DD60-4EF7-AE55-A8F0D4B33AA8}" destId="{4F476F6A-38B6-433B-803E-9BA68F2E73C9}" srcOrd="1" destOrd="0" presId="urn:microsoft.com/office/officeart/2005/8/layout/vList6"/>
    <dgm:cxn modelId="{1F188880-9D79-4197-95E5-D2BDC04EBF0A}" type="presParOf" srcId="{19545ED1-DD60-4EF7-AE55-A8F0D4B33AA8}" destId="{6E03E490-829A-4670-9F06-57BFFAEF6E76}" srcOrd="2" destOrd="0" presId="urn:microsoft.com/office/officeart/2005/8/layout/vList6"/>
    <dgm:cxn modelId="{6572BBE1-A607-421B-A00C-F8C94A28AC55}" type="presParOf" srcId="{6E03E490-829A-4670-9F06-57BFFAEF6E76}" destId="{7F65C75E-5D80-473A-AC62-00353BE58B58}" srcOrd="0" destOrd="0" presId="urn:microsoft.com/office/officeart/2005/8/layout/vList6"/>
    <dgm:cxn modelId="{0A5C4E89-EDFA-45B9-B484-03A2B68D2F64}" type="presParOf" srcId="{6E03E490-829A-4670-9F06-57BFFAEF6E76}" destId="{5F058AE5-0A75-4AF4-882B-CB211BD9A3B3}" srcOrd="1" destOrd="0" presId="urn:microsoft.com/office/officeart/2005/8/layout/vList6"/>
    <dgm:cxn modelId="{B13F7013-7F6B-4DFA-B725-473FCCE0432E}" type="presParOf" srcId="{19545ED1-DD60-4EF7-AE55-A8F0D4B33AA8}" destId="{0B2AF253-1D8D-4424-B377-C44CC2336C2C}" srcOrd="3" destOrd="0" presId="urn:microsoft.com/office/officeart/2005/8/layout/vList6"/>
    <dgm:cxn modelId="{3774B62B-49BE-44FA-97A9-9DB20950DFB3}" type="presParOf" srcId="{19545ED1-DD60-4EF7-AE55-A8F0D4B33AA8}" destId="{1B198698-012E-432F-82D9-0DC32EE09A23}" srcOrd="4" destOrd="0" presId="urn:microsoft.com/office/officeart/2005/8/layout/vList6"/>
    <dgm:cxn modelId="{BE50271C-7D66-4B45-9CC3-2009D9CE887F}" type="presParOf" srcId="{1B198698-012E-432F-82D9-0DC32EE09A23}" destId="{F9BF2C95-771B-44CD-86F0-55D86C087D91}" srcOrd="0" destOrd="0" presId="urn:microsoft.com/office/officeart/2005/8/layout/vList6"/>
    <dgm:cxn modelId="{55D5314F-74CB-42FE-8712-7B34ADD0BD57}" type="presParOf" srcId="{1B198698-012E-432F-82D9-0DC32EE09A23}" destId="{8157699B-F124-456C-814B-6EE07FA7E007}" srcOrd="1" destOrd="0" presId="urn:microsoft.com/office/officeart/2005/8/layout/vList6"/>
    <dgm:cxn modelId="{2E32ACA8-91BC-449A-8DAE-55EA83EE5FCE}" type="presParOf" srcId="{19545ED1-DD60-4EF7-AE55-A8F0D4B33AA8}" destId="{2C1733ED-03BB-4EFF-B67B-FBB5D7F7260A}" srcOrd="5" destOrd="0" presId="urn:microsoft.com/office/officeart/2005/8/layout/vList6"/>
    <dgm:cxn modelId="{148BF25F-DBA0-41E2-A663-7B794DB88B5C}" type="presParOf" srcId="{19545ED1-DD60-4EF7-AE55-A8F0D4B33AA8}" destId="{03C93F90-055C-4A98-8DA9-6BF0594C7B6D}" srcOrd="6" destOrd="0" presId="urn:microsoft.com/office/officeart/2005/8/layout/vList6"/>
    <dgm:cxn modelId="{56E258A3-0327-4288-B035-AB92EC1E1C3F}" type="presParOf" srcId="{03C93F90-055C-4A98-8DA9-6BF0594C7B6D}" destId="{959D46C0-3A01-45A9-9189-B167B8DF413C}" srcOrd="0" destOrd="0" presId="urn:microsoft.com/office/officeart/2005/8/layout/vList6"/>
    <dgm:cxn modelId="{7DEA90F3-FF64-4C51-8885-A5F1677DC4A3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тыс. местного населения начали поджигать дома чиновников</a:t>
          </a:r>
          <a:endParaRPr lang="ru-RU" sz="3200" b="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ходе восстания убито 2 полицейских, военные открыли стрельбу, было убито 63 </a:t>
          </a: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человека </a:t>
          </a: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июля 1916 г. восстание против тыловых работ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Старом Маргилане, возле домов администрации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ScaleY="907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 custScaleY="1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D0208701-D9C8-4414-8B24-D06C40CA833F}" type="presOf" srcId="{F5CE1F4B-06B9-4820-A696-E9403FD483BF}" destId="{5F058AE5-0A75-4AF4-882B-CB211BD9A3B3}" srcOrd="0" destOrd="0" presId="urn:microsoft.com/office/officeart/2005/8/layout/vList6"/>
    <dgm:cxn modelId="{12376C63-C2B1-4558-9B1A-7C9A33C9F603}" type="presOf" srcId="{32D0E6D9-D708-4B48-931A-2CF2374DA445}" destId="{78281191-9700-4D27-8DEB-C0ACB4382B24}" srcOrd="0" destOrd="0" presId="urn:microsoft.com/office/officeart/2005/8/layout/vList6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A228ADF1-F235-40CC-AD79-FE6D489615F9}" type="presOf" srcId="{E151A7DD-3B30-4840-BA8A-10A4310BC656}" destId="{959D46C0-3A01-45A9-9189-B167B8DF413C}" srcOrd="0" destOrd="0" presId="urn:microsoft.com/office/officeart/2005/8/layout/vList6"/>
    <dgm:cxn modelId="{B77F6608-26AD-4974-9B6C-A42CFF97AA39}" type="presOf" srcId="{C9B74809-64DA-4067-BBE7-15940968B1E2}" destId="{7F65C75E-5D80-473A-AC62-00353BE58B58}" srcOrd="0" destOrd="0" presId="urn:microsoft.com/office/officeart/2005/8/layout/vList6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B0949DF2-9632-4E25-9153-927C3F0EFE1C}" type="presOf" srcId="{8FBD66BB-CDC2-4195-BFCB-7C294C3D80FC}" destId="{19545ED1-DD60-4EF7-AE55-A8F0D4B33AA8}" srcOrd="0" destOrd="0" presId="urn:microsoft.com/office/officeart/2005/8/layout/vList6"/>
    <dgm:cxn modelId="{306151AF-AA1B-4889-958A-7262B65859B3}" type="presOf" srcId="{7DDB48D2-EB64-4DCA-A17E-CF8ABD9A6FC4}" destId="{6AA774D2-6CE3-4868-B062-5311E8621797}" srcOrd="0" destOrd="0" presId="urn:microsoft.com/office/officeart/2005/8/layout/vList6"/>
    <dgm:cxn modelId="{F6706846-B14B-4AA5-B47F-C81D95BB5AA5}" type="presOf" srcId="{D2239974-BEDA-44CD-97AC-5C4BD2FFAD94}" destId="{F9BF2C95-771B-44CD-86F0-55D86C087D91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4314125A-3C09-412A-9623-3DDC40B24A39}" type="presOf" srcId="{E970CE9F-21DA-4DB2-A6DD-B2438EC63F24}" destId="{8157699B-F124-456C-814B-6EE07FA7E007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69B2B308-107C-447B-BA78-FA82DB9FEBCF}" type="presOf" srcId="{8D255319-16E0-4149-96DC-41C2A9D1A8F0}" destId="{15661597-2207-4CF0-B805-99E076256C3B}" srcOrd="0" destOrd="0" presId="urn:microsoft.com/office/officeart/2005/8/layout/vList6"/>
    <dgm:cxn modelId="{D7621020-86F2-4125-8469-67009FE817B6}" type="presParOf" srcId="{19545ED1-DD60-4EF7-AE55-A8F0D4B33AA8}" destId="{46B119EA-0AE5-422E-967D-C2291E2D7A4E}" srcOrd="0" destOrd="0" presId="urn:microsoft.com/office/officeart/2005/8/layout/vList6"/>
    <dgm:cxn modelId="{1F224443-5661-49B8-8E3D-BC8DAD0C0034}" type="presParOf" srcId="{46B119EA-0AE5-422E-967D-C2291E2D7A4E}" destId="{78281191-9700-4D27-8DEB-C0ACB4382B24}" srcOrd="0" destOrd="0" presId="urn:microsoft.com/office/officeart/2005/8/layout/vList6"/>
    <dgm:cxn modelId="{9767F815-43B9-4DD0-990F-6EA57810B184}" type="presParOf" srcId="{46B119EA-0AE5-422E-967D-C2291E2D7A4E}" destId="{6AA774D2-6CE3-4868-B062-5311E8621797}" srcOrd="1" destOrd="0" presId="urn:microsoft.com/office/officeart/2005/8/layout/vList6"/>
    <dgm:cxn modelId="{78186660-065E-4039-A48C-CB7F7202B22E}" type="presParOf" srcId="{19545ED1-DD60-4EF7-AE55-A8F0D4B33AA8}" destId="{4F476F6A-38B6-433B-803E-9BA68F2E73C9}" srcOrd="1" destOrd="0" presId="urn:microsoft.com/office/officeart/2005/8/layout/vList6"/>
    <dgm:cxn modelId="{07BDC9E7-A524-4111-BE5B-53D7C0A87717}" type="presParOf" srcId="{19545ED1-DD60-4EF7-AE55-A8F0D4B33AA8}" destId="{6E03E490-829A-4670-9F06-57BFFAEF6E76}" srcOrd="2" destOrd="0" presId="urn:microsoft.com/office/officeart/2005/8/layout/vList6"/>
    <dgm:cxn modelId="{E5955E3E-7C6B-49E9-B3CC-0722DE22988A}" type="presParOf" srcId="{6E03E490-829A-4670-9F06-57BFFAEF6E76}" destId="{7F65C75E-5D80-473A-AC62-00353BE58B58}" srcOrd="0" destOrd="0" presId="urn:microsoft.com/office/officeart/2005/8/layout/vList6"/>
    <dgm:cxn modelId="{208D3F16-0C19-42DA-99DA-37C5B10D2162}" type="presParOf" srcId="{6E03E490-829A-4670-9F06-57BFFAEF6E76}" destId="{5F058AE5-0A75-4AF4-882B-CB211BD9A3B3}" srcOrd="1" destOrd="0" presId="urn:microsoft.com/office/officeart/2005/8/layout/vList6"/>
    <dgm:cxn modelId="{C9002B71-CE27-444E-8185-7F64F1F14A0C}" type="presParOf" srcId="{19545ED1-DD60-4EF7-AE55-A8F0D4B33AA8}" destId="{0B2AF253-1D8D-4424-B377-C44CC2336C2C}" srcOrd="3" destOrd="0" presId="urn:microsoft.com/office/officeart/2005/8/layout/vList6"/>
    <dgm:cxn modelId="{FECF25AE-07ED-476E-832C-957DFE412EFB}" type="presParOf" srcId="{19545ED1-DD60-4EF7-AE55-A8F0D4B33AA8}" destId="{1B198698-012E-432F-82D9-0DC32EE09A23}" srcOrd="4" destOrd="0" presId="urn:microsoft.com/office/officeart/2005/8/layout/vList6"/>
    <dgm:cxn modelId="{6F8A63DE-7A3C-4BAB-A80D-A9D4B700FC42}" type="presParOf" srcId="{1B198698-012E-432F-82D9-0DC32EE09A23}" destId="{F9BF2C95-771B-44CD-86F0-55D86C087D91}" srcOrd="0" destOrd="0" presId="urn:microsoft.com/office/officeart/2005/8/layout/vList6"/>
    <dgm:cxn modelId="{DC502A18-D48A-4180-A321-7C804CC05026}" type="presParOf" srcId="{1B198698-012E-432F-82D9-0DC32EE09A23}" destId="{8157699B-F124-456C-814B-6EE07FA7E007}" srcOrd="1" destOrd="0" presId="urn:microsoft.com/office/officeart/2005/8/layout/vList6"/>
    <dgm:cxn modelId="{6A30C3FF-AB00-4DFB-BD21-05FE2C21AC87}" type="presParOf" srcId="{19545ED1-DD60-4EF7-AE55-A8F0D4B33AA8}" destId="{2C1733ED-03BB-4EFF-B67B-FBB5D7F7260A}" srcOrd="5" destOrd="0" presId="urn:microsoft.com/office/officeart/2005/8/layout/vList6"/>
    <dgm:cxn modelId="{195F651E-10C3-416A-B552-5EE90763637E}" type="presParOf" srcId="{19545ED1-DD60-4EF7-AE55-A8F0D4B33AA8}" destId="{03C93F90-055C-4A98-8DA9-6BF0594C7B6D}" srcOrd="6" destOrd="0" presId="urn:microsoft.com/office/officeart/2005/8/layout/vList6"/>
    <dgm:cxn modelId="{25876906-F782-471E-8E2F-D3AC0251EBF0}" type="presParOf" srcId="{03C93F90-055C-4A98-8DA9-6BF0594C7B6D}" destId="{959D46C0-3A01-45A9-9189-B167B8DF413C}" srcOrd="0" destOrd="0" presId="urn:microsoft.com/office/officeart/2005/8/layout/vList6"/>
    <dgm:cxn modelId="{1E18A698-1402-4038-9A17-1CE9B88E101B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1500 местного населения</a:t>
          </a:r>
          <a:endParaRPr lang="ru-RU" sz="3200" b="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брошена вооруженная рота солдат, им удалось разогнать бунтарей</a:t>
          </a: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июля 1916 г. восстание против тыловых работ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Намангане, районе </a:t>
          </a:r>
          <a:r>
            <a:rPr lang="ru-RU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Лаббайтаг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ScaleY="907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 custScaleY="1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3AAAC9E6-836B-4A51-8752-DC263177B394}" type="presOf" srcId="{D2239974-BEDA-44CD-97AC-5C4BD2FFAD94}" destId="{F9BF2C95-771B-44CD-86F0-55D86C087D91}" srcOrd="0" destOrd="0" presId="urn:microsoft.com/office/officeart/2005/8/layout/vList6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56472A16-AEEE-48C9-9B09-D59B94662F81}" type="presOf" srcId="{32D0E6D9-D708-4B48-931A-2CF2374DA445}" destId="{78281191-9700-4D27-8DEB-C0ACB4382B24}" srcOrd="0" destOrd="0" presId="urn:microsoft.com/office/officeart/2005/8/layout/vList6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1B508329-DA1D-4B41-9C96-565731AC4A10}" type="presOf" srcId="{7DDB48D2-EB64-4DCA-A17E-CF8ABD9A6FC4}" destId="{6AA774D2-6CE3-4868-B062-5311E8621797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6A76C25B-0BB2-419A-94DD-04DD9CF10097}" type="presOf" srcId="{F5CE1F4B-06B9-4820-A696-E9403FD483BF}" destId="{5F058AE5-0A75-4AF4-882B-CB211BD9A3B3}" srcOrd="0" destOrd="0" presId="urn:microsoft.com/office/officeart/2005/8/layout/vList6"/>
    <dgm:cxn modelId="{E68FE673-7BFC-4CAC-89B2-4F615B3439E9}" type="presOf" srcId="{E151A7DD-3B30-4840-BA8A-10A4310BC656}" destId="{959D46C0-3A01-45A9-9189-B167B8DF413C}" srcOrd="0" destOrd="0" presId="urn:microsoft.com/office/officeart/2005/8/layout/vList6"/>
    <dgm:cxn modelId="{0321E5F7-BAD4-4E21-BFF2-66D4D012366A}" type="presOf" srcId="{E970CE9F-21DA-4DB2-A6DD-B2438EC63F24}" destId="{8157699B-F124-456C-814B-6EE07FA7E007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79A22DB3-274D-4D4C-A721-D375B0973B3E}" type="presOf" srcId="{8FBD66BB-CDC2-4195-BFCB-7C294C3D80FC}" destId="{19545ED1-DD60-4EF7-AE55-A8F0D4B33AA8}" srcOrd="0" destOrd="0" presId="urn:microsoft.com/office/officeart/2005/8/layout/vList6"/>
    <dgm:cxn modelId="{F6E9A91B-EABD-4B9C-A33E-3079D69F72D7}" type="presOf" srcId="{C9B74809-64DA-4067-BBE7-15940968B1E2}" destId="{7F65C75E-5D80-473A-AC62-00353BE58B58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148BA28E-49DC-4D36-A470-D6B7C00C9CF9}" type="presOf" srcId="{8D255319-16E0-4149-96DC-41C2A9D1A8F0}" destId="{15661597-2207-4CF0-B805-99E076256C3B}" srcOrd="0" destOrd="0" presId="urn:microsoft.com/office/officeart/2005/8/layout/vList6"/>
    <dgm:cxn modelId="{C4D4978A-8641-4A73-91E7-D8654A617CCA}" type="presParOf" srcId="{19545ED1-DD60-4EF7-AE55-A8F0D4B33AA8}" destId="{46B119EA-0AE5-422E-967D-C2291E2D7A4E}" srcOrd="0" destOrd="0" presId="urn:microsoft.com/office/officeart/2005/8/layout/vList6"/>
    <dgm:cxn modelId="{0C7E14C0-2A01-4C33-B0E8-6CD6DBEDC793}" type="presParOf" srcId="{46B119EA-0AE5-422E-967D-C2291E2D7A4E}" destId="{78281191-9700-4D27-8DEB-C0ACB4382B24}" srcOrd="0" destOrd="0" presId="urn:microsoft.com/office/officeart/2005/8/layout/vList6"/>
    <dgm:cxn modelId="{BFB07AE1-1918-4F78-AFB6-9E4C0EE5C65F}" type="presParOf" srcId="{46B119EA-0AE5-422E-967D-C2291E2D7A4E}" destId="{6AA774D2-6CE3-4868-B062-5311E8621797}" srcOrd="1" destOrd="0" presId="urn:microsoft.com/office/officeart/2005/8/layout/vList6"/>
    <dgm:cxn modelId="{A818E0CB-A1AF-4792-A942-15427DFA597F}" type="presParOf" srcId="{19545ED1-DD60-4EF7-AE55-A8F0D4B33AA8}" destId="{4F476F6A-38B6-433B-803E-9BA68F2E73C9}" srcOrd="1" destOrd="0" presId="urn:microsoft.com/office/officeart/2005/8/layout/vList6"/>
    <dgm:cxn modelId="{876361B8-7F93-45C5-AFD0-65434833B3DA}" type="presParOf" srcId="{19545ED1-DD60-4EF7-AE55-A8F0D4B33AA8}" destId="{6E03E490-829A-4670-9F06-57BFFAEF6E76}" srcOrd="2" destOrd="0" presId="urn:microsoft.com/office/officeart/2005/8/layout/vList6"/>
    <dgm:cxn modelId="{522AD51F-E896-441C-AA7D-4267BB07C945}" type="presParOf" srcId="{6E03E490-829A-4670-9F06-57BFFAEF6E76}" destId="{7F65C75E-5D80-473A-AC62-00353BE58B58}" srcOrd="0" destOrd="0" presId="urn:microsoft.com/office/officeart/2005/8/layout/vList6"/>
    <dgm:cxn modelId="{60AEA82F-8686-4EFF-87B7-147680CE6564}" type="presParOf" srcId="{6E03E490-829A-4670-9F06-57BFFAEF6E76}" destId="{5F058AE5-0A75-4AF4-882B-CB211BD9A3B3}" srcOrd="1" destOrd="0" presId="urn:microsoft.com/office/officeart/2005/8/layout/vList6"/>
    <dgm:cxn modelId="{8723EE84-8A2F-42DC-9192-7573BFE2C63E}" type="presParOf" srcId="{19545ED1-DD60-4EF7-AE55-A8F0D4B33AA8}" destId="{0B2AF253-1D8D-4424-B377-C44CC2336C2C}" srcOrd="3" destOrd="0" presId="urn:microsoft.com/office/officeart/2005/8/layout/vList6"/>
    <dgm:cxn modelId="{4ED7D98B-16EC-47EB-8791-C9B58A01ECD2}" type="presParOf" srcId="{19545ED1-DD60-4EF7-AE55-A8F0D4B33AA8}" destId="{1B198698-012E-432F-82D9-0DC32EE09A23}" srcOrd="4" destOrd="0" presId="urn:microsoft.com/office/officeart/2005/8/layout/vList6"/>
    <dgm:cxn modelId="{B8FF4408-3B24-4BED-AEFE-0A9E9495D515}" type="presParOf" srcId="{1B198698-012E-432F-82D9-0DC32EE09A23}" destId="{F9BF2C95-771B-44CD-86F0-55D86C087D91}" srcOrd="0" destOrd="0" presId="urn:microsoft.com/office/officeart/2005/8/layout/vList6"/>
    <dgm:cxn modelId="{53112102-A29A-4F83-86F3-299CF37D7039}" type="presParOf" srcId="{1B198698-012E-432F-82D9-0DC32EE09A23}" destId="{8157699B-F124-456C-814B-6EE07FA7E007}" srcOrd="1" destOrd="0" presId="urn:microsoft.com/office/officeart/2005/8/layout/vList6"/>
    <dgm:cxn modelId="{ED1AEB0E-B52D-482D-B970-0102C78E5A03}" type="presParOf" srcId="{19545ED1-DD60-4EF7-AE55-A8F0D4B33AA8}" destId="{2C1733ED-03BB-4EFF-B67B-FBB5D7F7260A}" srcOrd="5" destOrd="0" presId="urn:microsoft.com/office/officeart/2005/8/layout/vList6"/>
    <dgm:cxn modelId="{C164BCCD-D4CA-496E-AC48-7720BC71793D}" type="presParOf" srcId="{19545ED1-DD60-4EF7-AE55-A8F0D4B33AA8}" destId="{03C93F90-055C-4A98-8DA9-6BF0594C7B6D}" srcOrd="6" destOrd="0" presId="urn:microsoft.com/office/officeart/2005/8/layout/vList6"/>
    <dgm:cxn modelId="{AF621C77-74F9-4C42-8CAA-1CC25F9781C0}" type="presParOf" srcId="{03C93F90-055C-4A98-8DA9-6BF0594C7B6D}" destId="{959D46C0-3A01-45A9-9189-B167B8DF413C}" srcOrd="0" destOrd="0" presId="urn:microsoft.com/office/officeart/2005/8/layout/vList6"/>
    <dgm:cxn modelId="{0BAD46EA-F17A-4D9C-A010-67787AD2363F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 29-30</a:t>
          </a:r>
          <a:endParaRPr lang="ru-RU" sz="3200" b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/>
      <dgm:t>
        <a:bodyPr/>
        <a:lstStyle/>
        <a:p>
          <a:pPr algn="ctr"/>
          <a:r>
            <a:rPr lang="ru-RU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Ответить на вопросы в конце параграфа </a:t>
          </a:r>
          <a:endParaRPr lang="ru-RU" sz="3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"/>
    <dgm:cxn modelId="{637EC7CB-352E-421E-9EB9-3B81C4C04504}" type="presOf" srcId="{466DA2BE-BBF6-44C3-A153-50520A51E0DF}" destId="{3B94F073-D742-4212-A2A0-85C74E3E3138}" srcOrd="0" destOrd="0" presId="urn:microsoft.com/office/officeart/2005/8/layout/vList3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"/>
    <dgm:cxn modelId="{322063DD-FE24-4336-8CBB-9C0C07C1D023}" type="presParOf" srcId="{3B94F073-D742-4212-A2A0-85C74E3E3138}" destId="{B64A81EE-FFED-4F11-AA7C-1C803141FE85}" srcOrd="0" destOrd="0" presId="urn:microsoft.com/office/officeart/2005/8/layout/vList3"/>
    <dgm:cxn modelId="{E880858E-91D8-4C97-8EF8-8C8B06A96114}" type="presParOf" srcId="{B64A81EE-FFED-4F11-AA7C-1C803141FE85}" destId="{0695C490-E4F3-44F9-95D3-DCB4ADA8C6F8}" srcOrd="0" destOrd="0" presId="urn:microsoft.com/office/officeart/2005/8/layout/vList3"/>
    <dgm:cxn modelId="{A335E3C4-9A68-42F8-BDD1-225E1C7B37EE}" type="presParOf" srcId="{B64A81EE-FFED-4F11-AA7C-1C803141FE85}" destId="{6B43DADA-43F7-4619-8643-0DEFA7A9F75B}" srcOrd="1" destOrd="0" presId="urn:microsoft.com/office/officeart/2005/8/layout/vList3"/>
    <dgm:cxn modelId="{A46A1102-C2FA-440E-8717-59A154FAACB5}" type="presParOf" srcId="{3B94F073-D742-4212-A2A0-85C74E3E3138}" destId="{A06DDE74-47D4-4B6E-8BDF-59D45391C74B}" srcOrd="1" destOrd="0" presId="urn:microsoft.com/office/officeart/2005/8/layout/vList3"/>
    <dgm:cxn modelId="{1A03890D-0D7B-4426-A1BB-578E234C1B85}" type="presParOf" srcId="{3B94F073-D742-4212-A2A0-85C74E3E3138}" destId="{F15048E4-E7F1-476C-9ABA-3210777AB54F}" srcOrd="2" destOrd="0" presId="urn:microsoft.com/office/officeart/2005/8/layout/vList3"/>
    <dgm:cxn modelId="{B8CB759D-9F2D-446D-9AF3-086E56406D33}" type="presParOf" srcId="{F15048E4-E7F1-476C-9ABA-3210777AB54F}" destId="{0A426044-E8F7-487B-91EF-34DFC983F853}" srcOrd="0" destOrd="0" presId="urn:microsoft.com/office/officeart/2005/8/layout/vList3"/>
    <dgm:cxn modelId="{65FDC33D-7CAC-4281-87A9-D8870688D833}" type="presParOf" srcId="{F15048E4-E7F1-476C-9ABA-3210777AB54F}" destId="{66C96DF3-B4EF-4630-AC8E-09B095856621}" srcOrd="1" destOrd="0" presId="urn:microsoft.com/office/officeart/2005/8/layout/vList3"/>
    <dgm:cxn modelId="{B229669E-663F-42B2-81E7-B7D97622C858}" type="presParOf" srcId="{3B94F073-D742-4212-A2A0-85C74E3E3138}" destId="{F3809121-478C-4D77-85BA-087F8D1F8BE1}" srcOrd="3" destOrd="0" presId="urn:microsoft.com/office/officeart/2005/8/layout/vList3"/>
    <dgm:cxn modelId="{918CD171-8A78-4D67-A3FF-E05008FD2234}" type="presParOf" srcId="{3B94F073-D742-4212-A2A0-85C74E3E3138}" destId="{0A5FDA91-6757-491B-9C9D-6B65379851F0}" srcOrd="4" destOrd="0" presId="urn:microsoft.com/office/officeart/2005/8/layout/vList3"/>
    <dgm:cxn modelId="{A1A25E3E-DF22-4BC1-AD5B-F700719EC841}" type="presParOf" srcId="{0A5FDA91-6757-491B-9C9D-6B65379851F0}" destId="{0CB44D7F-0C66-4497-B9EB-5134FE96849A}" srcOrd="0" destOrd="0" presId="urn:microsoft.com/office/officeart/2005/8/layout/vList3"/>
    <dgm:cxn modelId="{D91C1DD1-756B-42A5-9327-2B5429E5F204}" type="presParOf" srcId="{0A5FDA91-6757-491B-9C9D-6B65379851F0}" destId="{8C0F39A9-601B-4C81-B0FF-9C5C457FF6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3C83-85CE-4971-B808-CAB85B48D9B6}">
      <dsp:nvSpPr>
        <dsp:cNvPr id="0" name=""/>
        <dsp:cNvSpPr/>
      </dsp:nvSpPr>
      <dsp:spPr>
        <a:xfrm>
          <a:off x="0" y="829895"/>
          <a:ext cx="12082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057E5-94ED-492E-868A-20DF44751BA1}">
      <dsp:nvSpPr>
        <dsp:cNvPr id="0" name=""/>
        <dsp:cNvSpPr/>
      </dsp:nvSpPr>
      <dsp:spPr>
        <a:xfrm>
          <a:off x="604140" y="74980"/>
          <a:ext cx="10244803" cy="10501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402" y="126242"/>
        <a:ext cx="10142279" cy="947590"/>
      </dsp:txXfrm>
    </dsp:sp>
    <dsp:sp modelId="{14F0545D-A0B2-4548-B64C-6B605C7D449E}">
      <dsp:nvSpPr>
        <dsp:cNvPr id="0" name=""/>
        <dsp:cNvSpPr/>
      </dsp:nvSpPr>
      <dsp:spPr>
        <a:xfrm>
          <a:off x="0" y="2259221"/>
          <a:ext cx="12082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E50E-FF31-4F77-9413-17BC160552D9}">
      <dsp:nvSpPr>
        <dsp:cNvPr id="0" name=""/>
        <dsp:cNvSpPr/>
      </dsp:nvSpPr>
      <dsp:spPr>
        <a:xfrm>
          <a:off x="604140" y="1441895"/>
          <a:ext cx="10232201" cy="1096851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7684" y="1495439"/>
        <a:ext cx="10125113" cy="989763"/>
      </dsp:txXfrm>
    </dsp:sp>
    <dsp:sp modelId="{88755AD0-CBFE-4F61-B5FC-401477CAB302}">
      <dsp:nvSpPr>
        <dsp:cNvPr id="0" name=""/>
        <dsp:cNvSpPr/>
      </dsp:nvSpPr>
      <dsp:spPr>
        <a:xfrm>
          <a:off x="0" y="3599715"/>
          <a:ext cx="12082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30AA3-5C80-4753-8153-39A34B1C306E}">
      <dsp:nvSpPr>
        <dsp:cNvPr id="0" name=""/>
        <dsp:cNvSpPr/>
      </dsp:nvSpPr>
      <dsp:spPr>
        <a:xfrm>
          <a:off x="664935" y="2906739"/>
          <a:ext cx="10232201" cy="1039369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5673" y="2957477"/>
        <a:ext cx="10130725" cy="937893"/>
      </dsp:txXfrm>
    </dsp:sp>
    <dsp:sp modelId="{F7DAA6CC-D960-4E36-8A6E-0E594F099088}">
      <dsp:nvSpPr>
        <dsp:cNvPr id="0" name=""/>
        <dsp:cNvSpPr/>
      </dsp:nvSpPr>
      <dsp:spPr>
        <a:xfrm>
          <a:off x="0" y="4923885"/>
          <a:ext cx="12082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A7E90-EEBC-4C1A-B41E-55C5749CF983}">
      <dsp:nvSpPr>
        <dsp:cNvPr id="0" name=""/>
        <dsp:cNvSpPr/>
      </dsp:nvSpPr>
      <dsp:spPr>
        <a:xfrm>
          <a:off x="683392" y="4234239"/>
          <a:ext cx="10223997" cy="100737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32568" y="4283415"/>
        <a:ext cx="10125645" cy="90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6387831" y="-2577863"/>
          <a:ext cx="1091433" cy="65256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«Отец 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джадидов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Средней Азии», организовал библиотеку, 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названной 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«Библиотекой 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Бехбуди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70702" y="192545"/>
        <a:ext cx="6472413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3670701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Махмудходже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Бехбуди</a:t>
          </a:r>
          <a:endParaRPr lang="ru-RU" sz="32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99" y="69435"/>
        <a:ext cx="3537503" cy="1231094"/>
      </dsp:txXfrm>
    </dsp:sp>
    <dsp:sp modelId="{146A3C2B-FCD0-46FE-8468-6AE5D8C161FE}">
      <dsp:nvSpPr>
        <dsp:cNvPr id="0" name=""/>
        <dsp:cNvSpPr/>
      </dsp:nvSpPr>
      <dsp:spPr>
        <a:xfrm rot="5400000">
          <a:off x="6387831" y="-1145356"/>
          <a:ext cx="1091433" cy="6525692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Автор учебников «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Адиби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аввал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«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Адиби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соний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«Ер 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юзи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70702" y="1625052"/>
        <a:ext cx="6472413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3670701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Мунаввар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Кары </a:t>
          </a: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Абдурашидханов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66599" y="1501942"/>
        <a:ext cx="3537503" cy="1231094"/>
      </dsp:txXfrm>
    </dsp:sp>
    <dsp:sp modelId="{9AB7832A-3471-4806-8804-A0D7425BF77D}">
      <dsp:nvSpPr>
        <dsp:cNvPr id="0" name=""/>
        <dsp:cNvSpPr/>
      </dsp:nvSpPr>
      <dsp:spPr>
        <a:xfrm rot="5400000">
          <a:off x="6387831" y="287150"/>
          <a:ext cx="1091433" cy="6525692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Автор учебников «Первый настав-ник», «Второй наставник», «Тюрк-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ский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цветник или нравственность»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70702" y="3057559"/>
        <a:ext cx="6472413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3670701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Абдулла </a:t>
          </a: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Авлони</a:t>
          </a:r>
          <a:endParaRPr lang="ru-RU" sz="32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99" y="2934449"/>
        <a:ext cx="3537503" cy="1231094"/>
      </dsp:txXfrm>
    </dsp:sp>
    <dsp:sp modelId="{91E0965D-0782-44CD-A34E-9ACAE587F773}">
      <dsp:nvSpPr>
        <dsp:cNvPr id="0" name=""/>
        <dsp:cNvSpPr/>
      </dsp:nvSpPr>
      <dsp:spPr>
        <a:xfrm rot="5400000">
          <a:off x="6387831" y="1719657"/>
          <a:ext cx="1091433" cy="6525692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Первый дипломированный инженер который обучился в Германии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670702" y="4490066"/>
        <a:ext cx="6472413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3670701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Убайдуллаходжа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99" y="4366956"/>
        <a:ext cx="3537503" cy="1231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8425D-E6FE-4236-9884-8DEFB4106A74}">
      <dsp:nvSpPr>
        <dsp:cNvPr id="0" name=""/>
        <dsp:cNvSpPr/>
      </dsp:nvSpPr>
      <dsp:spPr>
        <a:xfrm>
          <a:off x="-99286" y="-40473"/>
          <a:ext cx="9259884" cy="10322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3000" b="1" i="0" kern="1200" spc="-1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тыловым работам, было намечено выделить от Сырдарьинской области - 87 тыс., Самаркандской – 38 тыс., Ферганской – 50 тыс. человек</a:t>
          </a:r>
          <a:endParaRPr lang="ru-RU" sz="3000" b="1" i="0" kern="1200" spc="-100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69053" y="-10240"/>
        <a:ext cx="7997033" cy="971760"/>
      </dsp:txXfrm>
    </dsp:sp>
    <dsp:sp modelId="{6B59D9ED-5310-4ACE-9DD0-911BA16A8B05}">
      <dsp:nvSpPr>
        <dsp:cNvPr id="0" name=""/>
        <dsp:cNvSpPr/>
      </dsp:nvSpPr>
      <dsp:spPr>
        <a:xfrm>
          <a:off x="445029" y="1055801"/>
          <a:ext cx="9521755" cy="1033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Ферганской области для выполнения требований указа пришлось привлекать по одному человеку с каждой пятой семьи</a:t>
          </a:r>
          <a:endParaRPr lang="ru-RU" sz="3000" b="1" i="0" kern="1200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290" y="1086062"/>
        <a:ext cx="8043685" cy="972675"/>
      </dsp:txXfrm>
    </dsp:sp>
    <dsp:sp modelId="{0371C832-CC79-4ED6-822B-F55613C3D1D2}">
      <dsp:nvSpPr>
        <dsp:cNvPr id="0" name=""/>
        <dsp:cNvSpPr/>
      </dsp:nvSpPr>
      <dsp:spPr>
        <a:xfrm>
          <a:off x="1359907" y="2149032"/>
          <a:ext cx="9042502" cy="1033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взятки чиновники не включали в список членов богатых семей, там  было несколько мужчин призывного возраста</a:t>
          </a:r>
          <a:endParaRPr lang="ru-RU" sz="3000" b="1" i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0168" y="2179293"/>
        <a:ext cx="7635781" cy="972675"/>
      </dsp:txXfrm>
    </dsp:sp>
    <dsp:sp modelId="{55AC45EC-C8C0-4738-BF31-B3474903A688}">
      <dsp:nvSpPr>
        <dsp:cNvPr id="0" name=""/>
        <dsp:cNvSpPr/>
      </dsp:nvSpPr>
      <dsp:spPr>
        <a:xfrm>
          <a:off x="1838530" y="3311700"/>
          <a:ext cx="9435761" cy="1033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30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 бедной семьи, даже один единственный мужчина включался в список привлекаемых </a:t>
          </a:r>
          <a:r>
            <a:rPr lang="ru-RU" sz="30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 </a:t>
          </a:r>
          <a:r>
            <a:rPr lang="ru-RU" sz="30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работам на войне</a:t>
          </a:r>
          <a:endParaRPr lang="ru-RU" sz="30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8791" y="3341961"/>
        <a:ext cx="7970493" cy="972675"/>
      </dsp:txXfrm>
    </dsp:sp>
    <dsp:sp modelId="{EF52C235-2592-4EB4-A4BE-EEFD51769BC1}">
      <dsp:nvSpPr>
        <dsp:cNvPr id="0" name=""/>
        <dsp:cNvSpPr/>
      </dsp:nvSpPr>
      <dsp:spPr>
        <a:xfrm>
          <a:off x="2596566" y="4486507"/>
          <a:ext cx="9222267" cy="1194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1916 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участились избиения и изгнания населением представителей местной власти, занятых составлением списков </a:t>
          </a:r>
          <a:r>
            <a:rPr lang="ru-RU" sz="30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мардикоров</a:t>
          </a:r>
          <a:endParaRPr lang="ru-RU" sz="30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1541" y="4521482"/>
        <a:ext cx="7779355" cy="1124171"/>
      </dsp:txXfrm>
    </dsp:sp>
    <dsp:sp modelId="{2AB1A30D-1650-41EC-9D2B-61A48C0F852A}">
      <dsp:nvSpPr>
        <dsp:cNvPr id="0" name=""/>
        <dsp:cNvSpPr/>
      </dsp:nvSpPr>
      <dsp:spPr>
        <a:xfrm>
          <a:off x="8380959" y="713625"/>
          <a:ext cx="670947" cy="6709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8531922" y="713625"/>
        <a:ext cx="369021" cy="504888"/>
      </dsp:txXfrm>
    </dsp:sp>
    <dsp:sp modelId="{CB5CCFF6-8FDD-442C-B17A-78F5183149F4}">
      <dsp:nvSpPr>
        <dsp:cNvPr id="0" name=""/>
        <dsp:cNvSpPr/>
      </dsp:nvSpPr>
      <dsp:spPr>
        <a:xfrm>
          <a:off x="9056211" y="1889217"/>
          <a:ext cx="670947" cy="6709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9207174" y="1889217"/>
        <a:ext cx="369021" cy="504888"/>
      </dsp:txXfrm>
    </dsp:sp>
    <dsp:sp modelId="{42591A41-3AED-4193-BDB0-3651A44D7820}">
      <dsp:nvSpPr>
        <dsp:cNvPr id="0" name=""/>
        <dsp:cNvSpPr/>
      </dsp:nvSpPr>
      <dsp:spPr>
        <a:xfrm>
          <a:off x="9731463" y="3047605"/>
          <a:ext cx="670947" cy="6709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9882426" y="3047605"/>
        <a:ext cx="369021" cy="504888"/>
      </dsp:txXfrm>
    </dsp:sp>
    <dsp:sp modelId="{AFB576C0-6E3C-4AAA-953C-9AD052F06BEC}">
      <dsp:nvSpPr>
        <dsp:cNvPr id="0" name=""/>
        <dsp:cNvSpPr/>
      </dsp:nvSpPr>
      <dsp:spPr>
        <a:xfrm>
          <a:off x="10406714" y="4234666"/>
          <a:ext cx="670947" cy="6709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0557677" y="4234666"/>
        <a:ext cx="369021" cy="504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55500"/>
          <a:ext cx="7030428" cy="1079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июля 1916 г. восстание против тыловых работ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90500"/>
        <a:ext cx="6625429" cy="809997"/>
      </dsp:txXfrm>
    </dsp:sp>
    <dsp:sp modelId="{78281191-9700-4D27-8DEB-C0ACB4382B24}">
      <dsp:nvSpPr>
        <dsp:cNvPr id="0" name=""/>
        <dsp:cNvSpPr/>
      </dsp:nvSpPr>
      <dsp:spPr>
        <a:xfrm>
          <a:off x="0" y="373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Год:</a:t>
          </a:r>
          <a:endParaRPr lang="ru-RU" sz="4600" kern="1200" dirty="0"/>
        </a:p>
      </dsp:txBody>
      <dsp:txXfrm>
        <a:off x="58103" y="58476"/>
        <a:ext cx="4570746" cy="1074044"/>
      </dsp:txXfrm>
    </dsp:sp>
    <dsp:sp modelId="{5F058AE5-0A75-4AF4-882B-CB211BD9A3B3}">
      <dsp:nvSpPr>
        <dsp:cNvPr id="0" name=""/>
        <dsp:cNvSpPr/>
      </dsp:nvSpPr>
      <dsp:spPr>
        <a:xfrm>
          <a:off x="4686952" y="1309649"/>
          <a:ext cx="7030428" cy="119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Ташкент, перед полицейским управлением на </a:t>
          </a: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Бешагаче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458430"/>
        <a:ext cx="6584084" cy="892688"/>
      </dsp:txXfrm>
    </dsp:sp>
    <dsp:sp modelId="{7F65C75E-5D80-473A-AC62-00353BE58B58}">
      <dsp:nvSpPr>
        <dsp:cNvPr id="0" name=""/>
        <dsp:cNvSpPr/>
      </dsp:nvSpPr>
      <dsp:spPr>
        <a:xfrm>
          <a:off x="0" y="1309649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Место:</a:t>
          </a:r>
          <a:endParaRPr lang="ru-RU" sz="4600" kern="1200" dirty="0"/>
        </a:p>
      </dsp:txBody>
      <dsp:txXfrm>
        <a:off x="58103" y="1367752"/>
        <a:ext cx="4570746" cy="1074044"/>
      </dsp:txXfrm>
    </dsp:sp>
    <dsp:sp modelId="{8157699B-F124-456C-814B-6EE07FA7E007}">
      <dsp:nvSpPr>
        <dsp:cNvPr id="0" name=""/>
        <dsp:cNvSpPr/>
      </dsp:nvSpPr>
      <dsp:spPr>
        <a:xfrm>
          <a:off x="4688096" y="2618924"/>
          <a:ext cx="7023562" cy="1270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Ризванбиби</a:t>
          </a: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Ахмеджанова</a:t>
          </a: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«Можете убить нас, но сыновей вам не отдадим!»</a:t>
          </a:r>
          <a:endParaRPr lang="ru-RU" sz="3200" b="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2777723"/>
        <a:ext cx="6547166" cy="952792"/>
      </dsp:txXfrm>
    </dsp:sp>
    <dsp:sp modelId="{F9BF2C95-771B-44CD-86F0-55D86C087D91}">
      <dsp:nvSpPr>
        <dsp:cNvPr id="0" name=""/>
        <dsp:cNvSpPr/>
      </dsp:nvSpPr>
      <dsp:spPr>
        <a:xfrm>
          <a:off x="5721" y="2658994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Предводитель:</a:t>
          </a:r>
          <a:endParaRPr lang="ru-RU" sz="4600" kern="1200" dirty="0"/>
        </a:p>
      </dsp:txBody>
      <dsp:txXfrm>
        <a:off x="63824" y="2717097"/>
        <a:ext cx="4566169" cy="1074044"/>
      </dsp:txXfrm>
    </dsp:sp>
    <dsp:sp modelId="{15661597-2207-4CF0-B805-99E076256C3B}">
      <dsp:nvSpPr>
        <dsp:cNvPr id="0" name=""/>
        <dsp:cNvSpPr/>
      </dsp:nvSpPr>
      <dsp:spPr>
        <a:xfrm>
          <a:off x="4688096" y="4008340"/>
          <a:ext cx="7023562" cy="15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Открыли стрельбу, было убито 11 человек, ранено 15. В городе было введено осадное положение</a:t>
          </a: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4206114"/>
        <a:ext cx="6430242" cy="1186641"/>
      </dsp:txXfrm>
    </dsp:sp>
    <dsp:sp modelId="{959D46C0-3A01-45A9-9189-B167B8DF413C}">
      <dsp:nvSpPr>
        <dsp:cNvPr id="0" name=""/>
        <dsp:cNvSpPr/>
      </dsp:nvSpPr>
      <dsp:spPr>
        <a:xfrm>
          <a:off x="5721" y="4204309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Итоги восстания:</a:t>
          </a:r>
          <a:endParaRPr lang="ru-RU" sz="4600" kern="1200" dirty="0"/>
        </a:p>
      </dsp:txBody>
      <dsp:txXfrm>
        <a:off x="63824" y="4262412"/>
        <a:ext cx="4566169" cy="1074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55500"/>
          <a:ext cx="7030428" cy="1079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июля 1916 г. восстание против тыловых работ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90500"/>
        <a:ext cx="6625429" cy="809997"/>
      </dsp:txXfrm>
    </dsp:sp>
    <dsp:sp modelId="{78281191-9700-4D27-8DEB-C0ACB4382B24}">
      <dsp:nvSpPr>
        <dsp:cNvPr id="0" name=""/>
        <dsp:cNvSpPr/>
      </dsp:nvSpPr>
      <dsp:spPr>
        <a:xfrm>
          <a:off x="0" y="373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Год:</a:t>
          </a:r>
          <a:endParaRPr lang="ru-RU" sz="4600" kern="1200" dirty="0"/>
        </a:p>
      </dsp:txBody>
      <dsp:txXfrm>
        <a:off x="58103" y="58476"/>
        <a:ext cx="4570746" cy="1074044"/>
      </dsp:txXfrm>
    </dsp:sp>
    <dsp:sp modelId="{5F058AE5-0A75-4AF4-882B-CB211BD9A3B3}">
      <dsp:nvSpPr>
        <dsp:cNvPr id="0" name=""/>
        <dsp:cNvSpPr/>
      </dsp:nvSpPr>
      <dsp:spPr>
        <a:xfrm>
          <a:off x="4686952" y="1309649"/>
          <a:ext cx="7030428" cy="119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Старом Маргилане, возле домов администрации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458430"/>
        <a:ext cx="6584084" cy="892688"/>
      </dsp:txXfrm>
    </dsp:sp>
    <dsp:sp modelId="{7F65C75E-5D80-473A-AC62-00353BE58B58}">
      <dsp:nvSpPr>
        <dsp:cNvPr id="0" name=""/>
        <dsp:cNvSpPr/>
      </dsp:nvSpPr>
      <dsp:spPr>
        <a:xfrm>
          <a:off x="0" y="1309649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Место:</a:t>
          </a:r>
          <a:endParaRPr lang="ru-RU" sz="4600" kern="1200" dirty="0"/>
        </a:p>
      </dsp:txBody>
      <dsp:txXfrm>
        <a:off x="58103" y="1367752"/>
        <a:ext cx="4570746" cy="1074044"/>
      </dsp:txXfrm>
    </dsp:sp>
    <dsp:sp modelId="{8157699B-F124-456C-814B-6EE07FA7E007}">
      <dsp:nvSpPr>
        <dsp:cNvPr id="0" name=""/>
        <dsp:cNvSpPr/>
      </dsp:nvSpPr>
      <dsp:spPr>
        <a:xfrm>
          <a:off x="4688096" y="2618924"/>
          <a:ext cx="7023562" cy="1270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тыс. местного населения начали поджигать дома чиновников</a:t>
          </a:r>
          <a:endParaRPr lang="ru-RU" sz="3200" b="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2777723"/>
        <a:ext cx="6547166" cy="952792"/>
      </dsp:txXfrm>
    </dsp:sp>
    <dsp:sp modelId="{F9BF2C95-771B-44CD-86F0-55D86C087D91}">
      <dsp:nvSpPr>
        <dsp:cNvPr id="0" name=""/>
        <dsp:cNvSpPr/>
      </dsp:nvSpPr>
      <dsp:spPr>
        <a:xfrm>
          <a:off x="5721" y="2658994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Предводитель:</a:t>
          </a:r>
          <a:endParaRPr lang="ru-RU" sz="4600" kern="1200" dirty="0"/>
        </a:p>
      </dsp:txBody>
      <dsp:txXfrm>
        <a:off x="63824" y="2717097"/>
        <a:ext cx="4566169" cy="1074044"/>
      </dsp:txXfrm>
    </dsp:sp>
    <dsp:sp modelId="{15661597-2207-4CF0-B805-99E076256C3B}">
      <dsp:nvSpPr>
        <dsp:cNvPr id="0" name=""/>
        <dsp:cNvSpPr/>
      </dsp:nvSpPr>
      <dsp:spPr>
        <a:xfrm>
          <a:off x="4688096" y="4008340"/>
          <a:ext cx="7023562" cy="15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ходе восстания убито 2 полицейских, военные открыли стрельбу, было убито 63 </a:t>
          </a: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человека </a:t>
          </a: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4206114"/>
        <a:ext cx="6430242" cy="1186641"/>
      </dsp:txXfrm>
    </dsp:sp>
    <dsp:sp modelId="{959D46C0-3A01-45A9-9189-B167B8DF413C}">
      <dsp:nvSpPr>
        <dsp:cNvPr id="0" name=""/>
        <dsp:cNvSpPr/>
      </dsp:nvSpPr>
      <dsp:spPr>
        <a:xfrm>
          <a:off x="5721" y="4204309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Итоги восстания:</a:t>
          </a:r>
          <a:endParaRPr lang="ru-RU" sz="4600" kern="1200" dirty="0"/>
        </a:p>
      </dsp:txBody>
      <dsp:txXfrm>
        <a:off x="63824" y="4262412"/>
        <a:ext cx="4566169" cy="1074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55500"/>
          <a:ext cx="7030428" cy="1079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июля 1916 г. восстание против тыловых работ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90500"/>
        <a:ext cx="6625429" cy="809997"/>
      </dsp:txXfrm>
    </dsp:sp>
    <dsp:sp modelId="{78281191-9700-4D27-8DEB-C0ACB4382B24}">
      <dsp:nvSpPr>
        <dsp:cNvPr id="0" name=""/>
        <dsp:cNvSpPr/>
      </dsp:nvSpPr>
      <dsp:spPr>
        <a:xfrm>
          <a:off x="0" y="373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Год:</a:t>
          </a:r>
          <a:endParaRPr lang="ru-RU" sz="4600" kern="1200" dirty="0"/>
        </a:p>
      </dsp:txBody>
      <dsp:txXfrm>
        <a:off x="58103" y="58476"/>
        <a:ext cx="4570746" cy="1074044"/>
      </dsp:txXfrm>
    </dsp:sp>
    <dsp:sp modelId="{5F058AE5-0A75-4AF4-882B-CB211BD9A3B3}">
      <dsp:nvSpPr>
        <dsp:cNvPr id="0" name=""/>
        <dsp:cNvSpPr/>
      </dsp:nvSpPr>
      <dsp:spPr>
        <a:xfrm>
          <a:off x="4686952" y="1309649"/>
          <a:ext cx="7030428" cy="119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Намангане, районе </a:t>
          </a: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Лаббайтаг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458430"/>
        <a:ext cx="6584084" cy="892688"/>
      </dsp:txXfrm>
    </dsp:sp>
    <dsp:sp modelId="{7F65C75E-5D80-473A-AC62-00353BE58B58}">
      <dsp:nvSpPr>
        <dsp:cNvPr id="0" name=""/>
        <dsp:cNvSpPr/>
      </dsp:nvSpPr>
      <dsp:spPr>
        <a:xfrm>
          <a:off x="0" y="1309649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Место:</a:t>
          </a:r>
          <a:endParaRPr lang="ru-RU" sz="4600" kern="1200" dirty="0"/>
        </a:p>
      </dsp:txBody>
      <dsp:txXfrm>
        <a:off x="58103" y="1367752"/>
        <a:ext cx="4570746" cy="1074044"/>
      </dsp:txXfrm>
    </dsp:sp>
    <dsp:sp modelId="{8157699B-F124-456C-814B-6EE07FA7E007}">
      <dsp:nvSpPr>
        <dsp:cNvPr id="0" name=""/>
        <dsp:cNvSpPr/>
      </dsp:nvSpPr>
      <dsp:spPr>
        <a:xfrm>
          <a:off x="4688096" y="2618924"/>
          <a:ext cx="7023562" cy="1270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1500 местного населения</a:t>
          </a:r>
          <a:endParaRPr lang="ru-RU" sz="3200" b="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2777723"/>
        <a:ext cx="6547166" cy="952792"/>
      </dsp:txXfrm>
    </dsp:sp>
    <dsp:sp modelId="{F9BF2C95-771B-44CD-86F0-55D86C087D91}">
      <dsp:nvSpPr>
        <dsp:cNvPr id="0" name=""/>
        <dsp:cNvSpPr/>
      </dsp:nvSpPr>
      <dsp:spPr>
        <a:xfrm>
          <a:off x="5721" y="2658994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Предводитель:</a:t>
          </a:r>
          <a:endParaRPr lang="ru-RU" sz="4600" kern="1200" dirty="0"/>
        </a:p>
      </dsp:txBody>
      <dsp:txXfrm>
        <a:off x="63824" y="2717097"/>
        <a:ext cx="4566169" cy="1074044"/>
      </dsp:txXfrm>
    </dsp:sp>
    <dsp:sp modelId="{15661597-2207-4CF0-B805-99E076256C3B}">
      <dsp:nvSpPr>
        <dsp:cNvPr id="0" name=""/>
        <dsp:cNvSpPr/>
      </dsp:nvSpPr>
      <dsp:spPr>
        <a:xfrm>
          <a:off x="4688096" y="4008340"/>
          <a:ext cx="7023562" cy="15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брошена вооруженная рота солдат, им удалось разогнать бунтарей</a:t>
          </a: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4206114"/>
        <a:ext cx="6430242" cy="1186641"/>
      </dsp:txXfrm>
    </dsp:sp>
    <dsp:sp modelId="{959D46C0-3A01-45A9-9189-B167B8DF413C}">
      <dsp:nvSpPr>
        <dsp:cNvPr id="0" name=""/>
        <dsp:cNvSpPr/>
      </dsp:nvSpPr>
      <dsp:spPr>
        <a:xfrm>
          <a:off x="5721" y="4204309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Итоги восстания:</a:t>
          </a:r>
          <a:endParaRPr lang="ru-RU" sz="4600" kern="1200" dirty="0"/>
        </a:p>
      </dsp:txBody>
      <dsp:txXfrm>
        <a:off x="63824" y="4262412"/>
        <a:ext cx="4566169" cy="1074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2302685" y="2345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 29-30</a:t>
          </a:r>
          <a:endParaRPr lang="ru-RU" sz="3200" b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2345"/>
        <a:ext cx="7264141" cy="1511313"/>
      </dsp:txXfrm>
    </dsp:sp>
    <dsp:sp modelId="{0695C490-E4F3-44F9-95D3-DCB4ADA8C6F8}">
      <dsp:nvSpPr>
        <dsp:cNvPr id="0" name=""/>
        <dsp:cNvSpPr/>
      </dsp:nvSpPr>
      <dsp:spPr>
        <a:xfrm>
          <a:off x="1547028" y="2345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2302685" y="1964796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1964796"/>
        <a:ext cx="7264141" cy="1511313"/>
      </dsp:txXfrm>
    </dsp:sp>
    <dsp:sp modelId="{0A426044-E8F7-487B-91EF-34DFC983F853}">
      <dsp:nvSpPr>
        <dsp:cNvPr id="0" name=""/>
        <dsp:cNvSpPr/>
      </dsp:nvSpPr>
      <dsp:spPr>
        <a:xfrm>
          <a:off x="1547028" y="1964796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2302685" y="3927248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Ответить на вопросы в конце параграфа </a:t>
          </a:r>
          <a:endParaRPr lang="ru-RU" sz="32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3927248"/>
        <a:ext cx="7264141" cy="1511313"/>
      </dsp:txXfrm>
    </dsp:sp>
    <dsp:sp modelId="{0CB44D7F-0C66-4497-B9EB-5134FE96849A}">
      <dsp:nvSpPr>
        <dsp:cNvPr id="0" name=""/>
        <dsp:cNvSpPr/>
      </dsp:nvSpPr>
      <dsp:spPr>
        <a:xfrm>
          <a:off x="1547028" y="3927248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405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530" indent="0" algn="ctr">
              <a:buNone/>
              <a:defRPr sz="1900"/>
            </a:lvl2pPr>
            <a:lvl3pPr marL="913032" indent="0" algn="ctr">
              <a:buNone/>
              <a:defRPr sz="1900"/>
            </a:lvl3pPr>
            <a:lvl4pPr marL="1369556" indent="0" algn="ctr">
              <a:buNone/>
              <a:defRPr sz="1700"/>
            </a:lvl4pPr>
            <a:lvl5pPr marL="1826088" indent="0" algn="ctr">
              <a:buNone/>
              <a:defRPr sz="1700"/>
            </a:lvl5pPr>
            <a:lvl6pPr marL="2282577" indent="0" algn="ctr">
              <a:buNone/>
              <a:defRPr sz="1700"/>
            </a:lvl6pPr>
            <a:lvl7pPr marL="2739111" indent="0" algn="ctr">
              <a:buNone/>
              <a:defRPr sz="1700"/>
            </a:lvl7pPr>
            <a:lvl8pPr marL="3195643" indent="0" algn="ctr">
              <a:buNone/>
              <a:defRPr sz="1700"/>
            </a:lvl8pPr>
            <a:lvl9pPr marL="3652158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45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8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8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3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3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5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974" indent="0" algn="ctr">
              <a:buNone/>
              <a:defRPr sz="1900"/>
            </a:lvl2pPr>
            <a:lvl3pPr marL="913944" indent="0" algn="ctr">
              <a:buNone/>
              <a:defRPr sz="1900"/>
            </a:lvl3pPr>
            <a:lvl4pPr marL="1370919" indent="0" algn="ctr">
              <a:buNone/>
              <a:defRPr sz="1700"/>
            </a:lvl4pPr>
            <a:lvl5pPr marL="1827895" indent="0" algn="ctr">
              <a:buNone/>
              <a:defRPr sz="1700"/>
            </a:lvl5pPr>
            <a:lvl6pPr marL="2284859" indent="0" algn="ctr">
              <a:buNone/>
              <a:defRPr sz="1700"/>
            </a:lvl6pPr>
            <a:lvl7pPr marL="2741838" indent="0" algn="ctr">
              <a:buNone/>
              <a:defRPr sz="1700"/>
            </a:lvl7pPr>
            <a:lvl8pPr marL="3198814" indent="0" algn="ctr">
              <a:buNone/>
              <a:defRPr sz="1700"/>
            </a:lvl8pPr>
            <a:lvl9pPr marL="3655786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9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0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9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78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8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57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54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6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03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74" indent="0">
              <a:buNone/>
              <a:defRPr sz="1900" b="1"/>
            </a:lvl2pPr>
            <a:lvl3pPr marL="913944" indent="0">
              <a:buNone/>
              <a:defRPr sz="1900" b="1"/>
            </a:lvl3pPr>
            <a:lvl4pPr marL="1370919" indent="0">
              <a:buNone/>
              <a:defRPr sz="1700" b="1"/>
            </a:lvl4pPr>
            <a:lvl5pPr marL="1827895" indent="0">
              <a:buNone/>
              <a:defRPr sz="1700" b="1"/>
            </a:lvl5pPr>
            <a:lvl6pPr marL="2284859" indent="0">
              <a:buNone/>
              <a:defRPr sz="1700" b="1"/>
            </a:lvl6pPr>
            <a:lvl7pPr marL="2741838" indent="0">
              <a:buNone/>
              <a:defRPr sz="1700" b="1"/>
            </a:lvl7pPr>
            <a:lvl8pPr marL="3198814" indent="0">
              <a:buNone/>
              <a:defRPr sz="1700" b="1"/>
            </a:lvl8pPr>
            <a:lvl9pPr marL="36557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03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74" indent="0">
              <a:buNone/>
              <a:defRPr sz="1900" b="1"/>
            </a:lvl2pPr>
            <a:lvl3pPr marL="913944" indent="0">
              <a:buNone/>
              <a:defRPr sz="1900" b="1"/>
            </a:lvl3pPr>
            <a:lvl4pPr marL="1370919" indent="0">
              <a:buNone/>
              <a:defRPr sz="1700" b="1"/>
            </a:lvl4pPr>
            <a:lvl5pPr marL="1827895" indent="0">
              <a:buNone/>
              <a:defRPr sz="1700" b="1"/>
            </a:lvl5pPr>
            <a:lvl6pPr marL="2284859" indent="0">
              <a:buNone/>
              <a:defRPr sz="1700" b="1"/>
            </a:lvl6pPr>
            <a:lvl7pPr marL="2741838" indent="0">
              <a:buNone/>
              <a:defRPr sz="1700" b="1"/>
            </a:lvl7pPr>
            <a:lvl8pPr marL="3198814" indent="0">
              <a:buNone/>
              <a:defRPr sz="1700" b="1"/>
            </a:lvl8pPr>
            <a:lvl9pPr marL="36557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9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6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1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974" indent="0">
              <a:buNone/>
              <a:defRPr sz="1500"/>
            </a:lvl2pPr>
            <a:lvl3pPr marL="913944" indent="0">
              <a:buNone/>
              <a:defRPr sz="1300"/>
            </a:lvl3pPr>
            <a:lvl4pPr marL="1370919" indent="0">
              <a:buNone/>
              <a:defRPr sz="1100"/>
            </a:lvl4pPr>
            <a:lvl5pPr marL="1827895" indent="0">
              <a:buNone/>
              <a:defRPr sz="1100"/>
            </a:lvl5pPr>
            <a:lvl6pPr marL="2284859" indent="0">
              <a:buNone/>
              <a:defRPr sz="1100"/>
            </a:lvl6pPr>
            <a:lvl7pPr marL="2741838" indent="0">
              <a:buNone/>
              <a:defRPr sz="1100"/>
            </a:lvl7pPr>
            <a:lvl8pPr marL="3198814" indent="0">
              <a:buNone/>
              <a:defRPr sz="1100"/>
            </a:lvl8pPr>
            <a:lvl9pPr marL="36557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3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1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44" indent="0">
              <a:buNone/>
              <a:defRPr sz="2300"/>
            </a:lvl3pPr>
            <a:lvl4pPr marL="1370919" indent="0">
              <a:buNone/>
              <a:defRPr sz="1900"/>
            </a:lvl4pPr>
            <a:lvl5pPr marL="1827895" indent="0">
              <a:buNone/>
              <a:defRPr sz="1900"/>
            </a:lvl5pPr>
            <a:lvl6pPr marL="2284859" indent="0">
              <a:buNone/>
              <a:defRPr sz="1900"/>
            </a:lvl6pPr>
            <a:lvl7pPr marL="2741838" indent="0">
              <a:buNone/>
              <a:defRPr sz="1900"/>
            </a:lvl7pPr>
            <a:lvl8pPr marL="3198814" indent="0">
              <a:buNone/>
              <a:defRPr sz="1900"/>
            </a:lvl8pPr>
            <a:lvl9pPr marL="3655786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974" indent="0">
              <a:buNone/>
              <a:defRPr sz="1500"/>
            </a:lvl2pPr>
            <a:lvl3pPr marL="913944" indent="0">
              <a:buNone/>
              <a:defRPr sz="1300"/>
            </a:lvl3pPr>
            <a:lvl4pPr marL="1370919" indent="0">
              <a:buNone/>
              <a:defRPr sz="1100"/>
            </a:lvl4pPr>
            <a:lvl5pPr marL="1827895" indent="0">
              <a:buNone/>
              <a:defRPr sz="1100"/>
            </a:lvl5pPr>
            <a:lvl6pPr marL="2284859" indent="0">
              <a:buNone/>
              <a:defRPr sz="1100"/>
            </a:lvl6pPr>
            <a:lvl7pPr marL="2741838" indent="0">
              <a:buNone/>
              <a:defRPr sz="1100"/>
            </a:lvl7pPr>
            <a:lvl8pPr marL="3198814" indent="0">
              <a:buNone/>
              <a:defRPr sz="1100"/>
            </a:lvl8pPr>
            <a:lvl9pPr marL="36557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26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15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48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9949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559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944"/>
            <a:endParaRPr sz="23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3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944"/>
            <a:endParaRPr sz="23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4"/>
            <a:ext cx="385766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4" y="1577351"/>
            <a:ext cx="5303521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7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67" indent="0" algn="ctr">
              <a:buNone/>
              <a:defRPr sz="1900"/>
            </a:lvl2pPr>
            <a:lvl3pPr marL="914336" indent="0" algn="ctr">
              <a:buNone/>
              <a:defRPr sz="1900"/>
            </a:lvl3pPr>
            <a:lvl4pPr marL="1371503" indent="0" algn="ctr">
              <a:buNone/>
              <a:defRPr sz="1700"/>
            </a:lvl4pPr>
            <a:lvl5pPr marL="1828670" indent="0" algn="ctr">
              <a:buNone/>
              <a:defRPr sz="1700"/>
            </a:lvl5pPr>
            <a:lvl6pPr marL="2285837" indent="0" algn="ctr">
              <a:buNone/>
              <a:defRPr sz="1700"/>
            </a:lvl6pPr>
            <a:lvl7pPr marL="2743006" indent="0" algn="ctr">
              <a:buNone/>
              <a:defRPr sz="1700"/>
            </a:lvl7pPr>
            <a:lvl8pPr marL="3200173" indent="0" algn="ctr">
              <a:buNone/>
              <a:defRPr sz="1700"/>
            </a:lvl8pPr>
            <a:lvl9pPr marL="3657340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4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6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0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0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2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39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5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21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86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30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001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7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9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8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67" indent="0">
              <a:buNone/>
              <a:defRPr sz="1900" b="1"/>
            </a:lvl2pPr>
            <a:lvl3pPr marL="914336" indent="0">
              <a:buNone/>
              <a:defRPr sz="1900" b="1"/>
            </a:lvl3pPr>
            <a:lvl4pPr marL="1371503" indent="0">
              <a:buNone/>
              <a:defRPr sz="1700" b="1"/>
            </a:lvl4pPr>
            <a:lvl5pPr marL="1828670" indent="0">
              <a:buNone/>
              <a:defRPr sz="1700" b="1"/>
            </a:lvl5pPr>
            <a:lvl6pPr marL="2285837" indent="0">
              <a:buNone/>
              <a:defRPr sz="1700" b="1"/>
            </a:lvl6pPr>
            <a:lvl7pPr marL="2743006" indent="0">
              <a:buNone/>
              <a:defRPr sz="1700" b="1"/>
            </a:lvl7pPr>
            <a:lvl8pPr marL="3200173" indent="0">
              <a:buNone/>
              <a:defRPr sz="1700" b="1"/>
            </a:lvl8pPr>
            <a:lvl9pPr marL="36573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67" indent="0">
              <a:buNone/>
              <a:defRPr sz="1900" b="1"/>
            </a:lvl2pPr>
            <a:lvl3pPr marL="914336" indent="0">
              <a:buNone/>
              <a:defRPr sz="1900" b="1"/>
            </a:lvl3pPr>
            <a:lvl4pPr marL="1371503" indent="0">
              <a:buNone/>
              <a:defRPr sz="1700" b="1"/>
            </a:lvl4pPr>
            <a:lvl5pPr marL="1828670" indent="0">
              <a:buNone/>
              <a:defRPr sz="1700" b="1"/>
            </a:lvl5pPr>
            <a:lvl6pPr marL="2285837" indent="0">
              <a:buNone/>
              <a:defRPr sz="1700" b="1"/>
            </a:lvl6pPr>
            <a:lvl7pPr marL="2743006" indent="0">
              <a:buNone/>
              <a:defRPr sz="1700" b="1"/>
            </a:lvl7pPr>
            <a:lvl8pPr marL="3200173" indent="0">
              <a:buNone/>
              <a:defRPr sz="1700" b="1"/>
            </a:lvl8pPr>
            <a:lvl9pPr marL="36573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83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22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9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7167" indent="0">
              <a:buNone/>
              <a:defRPr sz="1500"/>
            </a:lvl2pPr>
            <a:lvl3pPr marL="914336" indent="0">
              <a:buNone/>
              <a:defRPr sz="1300"/>
            </a:lvl3pPr>
            <a:lvl4pPr marL="1371503" indent="0">
              <a:buNone/>
              <a:defRPr sz="1100"/>
            </a:lvl4pPr>
            <a:lvl5pPr marL="1828670" indent="0">
              <a:buNone/>
              <a:defRPr sz="1100"/>
            </a:lvl5pPr>
            <a:lvl6pPr marL="2285837" indent="0">
              <a:buNone/>
              <a:defRPr sz="1100"/>
            </a:lvl6pPr>
            <a:lvl7pPr marL="2743006" indent="0">
              <a:buNone/>
              <a:defRPr sz="1100"/>
            </a:lvl7pPr>
            <a:lvl8pPr marL="3200173" indent="0">
              <a:buNone/>
              <a:defRPr sz="1100"/>
            </a:lvl8pPr>
            <a:lvl9pPr marL="36573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0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6" indent="0">
              <a:buNone/>
              <a:defRPr sz="2300"/>
            </a:lvl3pPr>
            <a:lvl4pPr marL="1371503" indent="0">
              <a:buNone/>
              <a:defRPr sz="1900"/>
            </a:lvl4pPr>
            <a:lvl5pPr marL="1828670" indent="0">
              <a:buNone/>
              <a:defRPr sz="1900"/>
            </a:lvl5pPr>
            <a:lvl6pPr marL="2285837" indent="0">
              <a:buNone/>
              <a:defRPr sz="1900"/>
            </a:lvl6pPr>
            <a:lvl7pPr marL="2743006" indent="0">
              <a:buNone/>
              <a:defRPr sz="1900"/>
            </a:lvl7pPr>
            <a:lvl8pPr marL="3200173" indent="0">
              <a:buNone/>
              <a:defRPr sz="1900"/>
            </a:lvl8pPr>
            <a:lvl9pPr marL="3657340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7167" indent="0">
              <a:buNone/>
              <a:defRPr sz="1500"/>
            </a:lvl2pPr>
            <a:lvl3pPr marL="914336" indent="0">
              <a:buNone/>
              <a:defRPr sz="1300"/>
            </a:lvl3pPr>
            <a:lvl4pPr marL="1371503" indent="0">
              <a:buNone/>
              <a:defRPr sz="1100"/>
            </a:lvl4pPr>
            <a:lvl5pPr marL="1828670" indent="0">
              <a:buNone/>
              <a:defRPr sz="1100"/>
            </a:lvl5pPr>
            <a:lvl6pPr marL="2285837" indent="0">
              <a:buNone/>
              <a:defRPr sz="1100"/>
            </a:lvl6pPr>
            <a:lvl7pPr marL="2743006" indent="0">
              <a:buNone/>
              <a:defRPr sz="1100"/>
            </a:lvl7pPr>
            <a:lvl8pPr marL="3200173" indent="0">
              <a:buNone/>
              <a:defRPr sz="1100"/>
            </a:lvl8pPr>
            <a:lvl9pPr marL="36573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71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30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97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66" indent="-152366">
              <a:buFont typeface="Arial" panose="020B0604020202020204" pitchFamily="34" charset="0"/>
              <a:buChar char="•"/>
              <a:defRPr sz="1500"/>
            </a:lvl2pPr>
            <a:lvl3pPr marL="304735" indent="-152366">
              <a:defRPr sz="1500"/>
            </a:lvl3pPr>
            <a:lvl4pPr marL="533286" indent="-228551">
              <a:defRPr sz="1500"/>
            </a:lvl4pPr>
            <a:lvl5pPr marL="761836" indent="-22855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26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152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853">
              <a:defRPr/>
            </a:pPr>
            <a:endParaRPr sz="23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7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853">
              <a:defRPr/>
            </a:pPr>
            <a:endParaRPr sz="23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8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endParaRPr lang="ru-RU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  <a:latin typeface="Open Sans Light"/>
              </a:rPr>
              <a:pPr defTabSz="1218853">
                <a:defRPr/>
              </a:pPr>
              <a:t>2/9/2021</a:t>
            </a:fld>
            <a:endParaRPr lang="en-US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53">
              <a:defRPr/>
            </a:pPr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  <a:latin typeface="Open Sans Light"/>
              </a:rPr>
              <a:pPr defTabSz="1218853">
                <a:defRPr/>
              </a:pPr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901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33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30" indent="0">
              <a:buNone/>
              <a:defRPr sz="1900" b="1"/>
            </a:lvl2pPr>
            <a:lvl3pPr marL="913032" indent="0">
              <a:buNone/>
              <a:defRPr sz="1900" b="1"/>
            </a:lvl3pPr>
            <a:lvl4pPr marL="1369556" indent="0">
              <a:buNone/>
              <a:defRPr sz="1700" b="1"/>
            </a:lvl4pPr>
            <a:lvl5pPr marL="1826088" indent="0">
              <a:buNone/>
              <a:defRPr sz="1700" b="1"/>
            </a:lvl5pPr>
            <a:lvl6pPr marL="2282577" indent="0">
              <a:buNone/>
              <a:defRPr sz="1700" b="1"/>
            </a:lvl6pPr>
            <a:lvl7pPr marL="2739111" indent="0">
              <a:buNone/>
              <a:defRPr sz="1700" b="1"/>
            </a:lvl7pPr>
            <a:lvl8pPr marL="3195643" indent="0">
              <a:buNone/>
              <a:defRPr sz="1700" b="1"/>
            </a:lvl8pPr>
            <a:lvl9pPr marL="365215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33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30" indent="0">
              <a:buNone/>
              <a:defRPr sz="1900" b="1"/>
            </a:lvl2pPr>
            <a:lvl3pPr marL="913032" indent="0">
              <a:buNone/>
              <a:defRPr sz="1900" b="1"/>
            </a:lvl3pPr>
            <a:lvl4pPr marL="1369556" indent="0">
              <a:buNone/>
              <a:defRPr sz="1700" b="1"/>
            </a:lvl4pPr>
            <a:lvl5pPr marL="1826088" indent="0">
              <a:buNone/>
              <a:defRPr sz="1700" b="1"/>
            </a:lvl5pPr>
            <a:lvl6pPr marL="2282577" indent="0">
              <a:buNone/>
              <a:defRPr sz="1700" b="1"/>
            </a:lvl6pPr>
            <a:lvl7pPr marL="2739111" indent="0">
              <a:buNone/>
              <a:defRPr sz="1700" b="1"/>
            </a:lvl7pPr>
            <a:lvl8pPr marL="3195643" indent="0">
              <a:buNone/>
              <a:defRPr sz="1700" b="1"/>
            </a:lvl8pPr>
            <a:lvl9pPr marL="365215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7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7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4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30" indent="0">
              <a:buNone/>
              <a:defRPr sz="1500"/>
            </a:lvl2pPr>
            <a:lvl3pPr marL="913032" indent="0">
              <a:buNone/>
              <a:defRPr sz="1300"/>
            </a:lvl3pPr>
            <a:lvl4pPr marL="1369556" indent="0">
              <a:buNone/>
              <a:defRPr sz="1100"/>
            </a:lvl4pPr>
            <a:lvl5pPr marL="1826088" indent="0">
              <a:buNone/>
              <a:defRPr sz="1100"/>
            </a:lvl5pPr>
            <a:lvl6pPr marL="2282577" indent="0">
              <a:buNone/>
              <a:defRPr sz="1100"/>
            </a:lvl6pPr>
            <a:lvl7pPr marL="2739111" indent="0">
              <a:buNone/>
              <a:defRPr sz="1100"/>
            </a:lvl7pPr>
            <a:lvl8pPr marL="3195643" indent="0">
              <a:buNone/>
              <a:defRPr sz="1100"/>
            </a:lvl8pPr>
            <a:lvl9pPr marL="36521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4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530" indent="0">
              <a:buNone/>
              <a:defRPr sz="2800"/>
            </a:lvl2pPr>
            <a:lvl3pPr marL="913032" indent="0">
              <a:buNone/>
              <a:defRPr sz="2300"/>
            </a:lvl3pPr>
            <a:lvl4pPr marL="1369556" indent="0">
              <a:buNone/>
              <a:defRPr sz="1900"/>
            </a:lvl4pPr>
            <a:lvl5pPr marL="1826088" indent="0">
              <a:buNone/>
              <a:defRPr sz="1900"/>
            </a:lvl5pPr>
            <a:lvl6pPr marL="2282577" indent="0">
              <a:buNone/>
              <a:defRPr sz="1900"/>
            </a:lvl6pPr>
            <a:lvl7pPr marL="2739111" indent="0">
              <a:buNone/>
              <a:defRPr sz="1900"/>
            </a:lvl7pPr>
            <a:lvl8pPr marL="3195643" indent="0">
              <a:buNone/>
              <a:defRPr sz="1900"/>
            </a:lvl8pPr>
            <a:lvl9pPr marL="3652158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30" indent="0">
              <a:buNone/>
              <a:defRPr sz="1500"/>
            </a:lvl2pPr>
            <a:lvl3pPr marL="913032" indent="0">
              <a:buNone/>
              <a:defRPr sz="1300"/>
            </a:lvl3pPr>
            <a:lvl4pPr marL="1369556" indent="0">
              <a:buNone/>
              <a:defRPr sz="1100"/>
            </a:lvl4pPr>
            <a:lvl5pPr marL="1826088" indent="0">
              <a:buNone/>
              <a:defRPr sz="1100"/>
            </a:lvl5pPr>
            <a:lvl6pPr marL="2282577" indent="0">
              <a:buNone/>
              <a:defRPr sz="1100"/>
            </a:lvl6pPr>
            <a:lvl7pPr marL="2739111" indent="0">
              <a:buNone/>
              <a:defRPr sz="1100"/>
            </a:lvl7pPr>
            <a:lvl8pPr marL="3195643" indent="0">
              <a:buNone/>
              <a:defRPr sz="1100"/>
            </a:lvl8pPr>
            <a:lvl9pPr marL="36521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06" tIns="45653" rIns="91306" bIns="456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06" tIns="45653" rIns="91306" bIns="456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A2B-3CF6-4309-9753-79ECD7C4F71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30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50" indent="-228250" algn="l" defTabSz="913032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78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0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19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34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66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78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89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21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0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6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8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77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11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43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58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95" tIns="45697" rIns="91395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95" tIns="45697" rIns="91395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4"/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44"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4"/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4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8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2" r:id="rId14"/>
  </p:sldLayoutIdLst>
  <p:timing>
    <p:tnLst>
      <p:par>
        <p:cTn id="1" dur="indefinite" restart="never" nodeType="tmRoot"/>
      </p:par>
    </p:tnLst>
  </p:timing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91394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9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6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2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8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55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3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4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9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5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6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2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1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6"/>
              <a:t>09.02.2021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7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199" cy="365126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</p:sldLayoutIdLst>
  <p:timing>
    <p:tnLst>
      <p:par>
        <p:cTn id="1" dur="indefinite" restart="never" nodeType="tmRoot"/>
      </p:par>
    </p:tnLst>
  </p:timing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3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9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2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9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8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5" indent="-228585" algn="l" defTabSz="9143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3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90" y="3290"/>
            <a:ext cx="1217395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321" y="785791"/>
            <a:ext cx="8326113" cy="780309"/>
          </a:xfrm>
          <a:prstGeom prst="rect">
            <a:avLst/>
          </a:prstGeom>
        </p:spPr>
        <p:txBody>
          <a:bodyPr vert="horz" wrap="square" lIns="0" tIns="30823" rIns="0" bIns="0" rtlCol="0" anchor="ctr">
            <a:spAutoFit/>
          </a:bodyPr>
          <a:lstStyle/>
          <a:p>
            <a:pPr marL="26797">
              <a:lnSpc>
                <a:spcPct val="100000"/>
              </a:lnSpc>
              <a:spcBef>
                <a:spcPts val="241"/>
              </a:spcBef>
            </a:pPr>
            <a:r>
              <a:rPr lang="ru-RU" sz="49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УЗБЕКИСТАНА</a:t>
            </a:r>
            <a:endParaRPr lang="ru-RU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89774" y="2879588"/>
            <a:ext cx="6534399" cy="2966983"/>
          </a:xfrm>
          <a:prstGeom prst="rect">
            <a:avLst/>
          </a:prstGeom>
        </p:spPr>
        <p:txBody>
          <a:bodyPr vert="horz" wrap="square" lIns="0" tIns="29481" rIns="0" bIns="0" rtlCol="0">
            <a:spAutoFit/>
          </a:bodyPr>
          <a:lstStyle/>
          <a:p>
            <a:pPr marL="38869">
              <a:lnSpc>
                <a:spcPct val="80000"/>
              </a:lnSpc>
              <a:spcBef>
                <a:spcPts val="233"/>
              </a:spcBef>
              <a:spcAft>
                <a:spcPts val="1200"/>
              </a:spcAft>
            </a:pPr>
            <a:r>
              <a:rPr lang="ru-RU" sz="4800" b="1" dirty="0">
                <a:solidFill>
                  <a:srgbClr val="2365C7"/>
                </a:solidFill>
                <a:latin typeface="Arial"/>
                <a:cs typeface="Arial"/>
              </a:rPr>
              <a:t>Тема: </a:t>
            </a:r>
            <a:endParaRPr lang="en-US" sz="4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8869" algn="ctr">
              <a:lnSpc>
                <a:spcPct val="80000"/>
              </a:lnSpc>
              <a:spcBef>
                <a:spcPts val="233"/>
              </a:spcBef>
              <a:spcAft>
                <a:spcPts val="1200"/>
              </a:spcAft>
            </a:pP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Начало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I Мировой войны и её влияние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на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Туркестан. Восстание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1916 года в Туркестане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51244" y="2575368"/>
            <a:ext cx="635357" cy="15108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709" y="48214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709" y="48214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8"/>
            <a:ext cx="366388" cy="765747"/>
          </a:xfrm>
          <a:prstGeom prst="rect">
            <a:avLst/>
          </a:prstGeom>
        </p:spPr>
        <p:txBody>
          <a:bodyPr vert="horz" wrap="square" lIns="0" tIns="33507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78615" y="1145407"/>
            <a:ext cx="1038407" cy="456633"/>
          </a:xfrm>
          <a:prstGeom prst="rect">
            <a:avLst/>
          </a:prstGeom>
        </p:spPr>
        <p:txBody>
          <a:bodyPr vert="horz" wrap="square" lIns="0" tIns="25455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698848" y="657526"/>
            <a:ext cx="861532" cy="77551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253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51244" y="4189844"/>
            <a:ext cx="635357" cy="19109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4173" y="2909888"/>
            <a:ext cx="4315828" cy="31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0628" y="1136468"/>
            <a:ext cx="7365045" cy="564315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июля 1916 года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Ходженте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вспыхивает массовое восстание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отказывающихся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принимать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учас-тие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тыловых работах. Волна выступлений продолжается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июля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кишлаке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Ургут Самаркандского уезда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затем в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Сиябе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Махалле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Ходже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Ахроре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Ангоре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июля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в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Дахбеде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Выступавшие избивали представителей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местной власти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уничтожали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списки.</a:t>
            </a:r>
          </a:p>
          <a:p>
            <a:pPr algn="just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Демонстранты силой были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разо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гнаны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колониальным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правитель-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ством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сопротивлявшиеся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жесто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-ко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наказаны.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7" y="1116012"/>
            <a:ext cx="4404059" cy="5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в Ташкенте </a:t>
            </a:r>
            <a:endParaRPr lang="ru-RU" sz="4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8260993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1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1071162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Превращение </a:t>
            </a:r>
            <a:r>
              <a:rPr lang="ru-RU" sz="4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джадидизма</a:t>
            </a:r>
            <a:endParaRPr lang="ru-RU" sz="4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политическое движение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895" y="1114466"/>
            <a:ext cx="11991703" cy="248297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Наиболее ярко выраженный характер восстания приобрели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середине июля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Кокандском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Риштанском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Маргиланском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Андижанском и Наманганском уездах Ферганской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частности,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июля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 оглашения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Андижане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царского указа, местное население,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вооружившись палками, камнями, кетменями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прочими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подручными средствами, вышло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протестом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 привлечения к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наёмным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" t="4526" r="3089" b="4106"/>
          <a:stretch/>
        </p:blipFill>
        <p:spPr>
          <a:xfrm>
            <a:off x="96253" y="3653401"/>
            <a:ext cx="4211051" cy="3156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8" y="3653399"/>
            <a:ext cx="5171639" cy="3156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4" y="3683272"/>
            <a:ext cx="2445446" cy="31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в Маргилане </a:t>
            </a:r>
            <a:endParaRPr lang="ru-RU" sz="3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0918431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7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в Намангане </a:t>
            </a:r>
            <a:endParaRPr lang="ru-RU" sz="3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084240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3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0"/>
            <a:ext cx="12190508" cy="7315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507" y="971117"/>
            <a:ext cx="7171503" cy="5769317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Первая мировая война ввергла Россию в экономический кризис.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Массовая мобилизация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Туркестане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Нехватка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продовольствия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увеличе-ние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налогов в 50 %.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Указ о дополнительной мобилизации от 25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июня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1916</a:t>
            </a: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Взятки при составлении списков призывников.</a:t>
            </a: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итог восстания в крупных городах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Туркестана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10"/>
            <a:ext cx="12190508" cy="83601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68" y="3121429"/>
            <a:ext cx="4766195" cy="3616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4" b="20409"/>
          <a:stretch/>
        </p:blipFill>
        <p:spPr>
          <a:xfrm>
            <a:off x="7333984" y="974556"/>
            <a:ext cx="4786079" cy="19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01" tIns="45700" rIns="91401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009" y="787298"/>
            <a:ext cx="1084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каком альянсе состояла царская Россия во время второй мировой войны?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393" y="1838456"/>
            <a:ext cx="4572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Тройственный союз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7376" y="1838455"/>
            <a:ext cx="22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Антанта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7343" y="1838454"/>
            <a:ext cx="431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Европейский союз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77" y="2463048"/>
            <a:ext cx="12201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Возраст мобилизации согласно указу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25 июня 1916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601" y="3044214"/>
            <a:ext cx="338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 19 до 43 лет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5343" y="3037187"/>
            <a:ext cx="346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 20 до 44 лет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178" y="3013123"/>
            <a:ext cx="336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с 18 до 42 лет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057" y="3597190"/>
            <a:ext cx="1139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Сколько человек убили и ранили в Ташкентском восстании от 11 июля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1916 года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601" y="4677240"/>
            <a:ext cx="561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убито 15,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ранено 10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0245" y="4653176"/>
            <a:ext cx="535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убито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ранено 9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1356" y="5152079"/>
            <a:ext cx="638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убито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ранено 15 человек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233" y="5662616"/>
            <a:ext cx="1139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Сколько человек участвовали в Наманганском восстании?       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5774" y="6211669"/>
            <a:ext cx="2854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4088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0205" y="1219244"/>
            <a:ext cx="11491683" cy="5440907"/>
            <a:chOff x="350161" y="1219200"/>
            <a:chExt cx="11491683" cy="523392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3183934506"/>
                </p:ext>
              </p:extLst>
            </p:nvPr>
          </p:nvGraphicFramePr>
          <p:xfrm>
            <a:off x="350161" y="1219200"/>
            <a:ext cx="11491683" cy="5233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Freeform 42"/>
            <p:cNvSpPr>
              <a:spLocks noEditPoints="1"/>
            </p:cNvSpPr>
            <p:nvPr/>
          </p:nvSpPr>
          <p:spPr bwMode="auto">
            <a:xfrm>
              <a:off x="2285680" y="5257955"/>
              <a:ext cx="762064" cy="908167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" name="Freeform 150"/>
            <p:cNvSpPr>
              <a:spLocks noEditPoints="1"/>
            </p:cNvSpPr>
            <p:nvPr/>
          </p:nvSpPr>
          <p:spPr bwMode="auto">
            <a:xfrm>
              <a:off x="2285680" y="3526013"/>
              <a:ext cx="762064" cy="665051"/>
            </a:xfrm>
            <a:custGeom>
              <a:avLst/>
              <a:gdLst>
                <a:gd name="T0" fmla="*/ 104 w 505"/>
                <a:gd name="T1" fmla="*/ 461 h 510"/>
                <a:gd name="T2" fmla="*/ 207 w 505"/>
                <a:gd name="T3" fmla="*/ 151 h 510"/>
                <a:gd name="T4" fmla="*/ 120 w 505"/>
                <a:gd name="T5" fmla="*/ 167 h 510"/>
                <a:gd name="T6" fmla="*/ 450 w 505"/>
                <a:gd name="T7" fmla="*/ 167 h 510"/>
                <a:gd name="T8" fmla="*/ 423 w 505"/>
                <a:gd name="T9" fmla="*/ 151 h 510"/>
                <a:gd name="T10" fmla="*/ 466 w 505"/>
                <a:gd name="T11" fmla="*/ 461 h 510"/>
                <a:gd name="T12" fmla="*/ 505 w 505"/>
                <a:gd name="T13" fmla="*/ 156 h 510"/>
                <a:gd name="T14" fmla="*/ 459 w 505"/>
                <a:gd name="T15" fmla="*/ 126 h 510"/>
                <a:gd name="T16" fmla="*/ 459 w 505"/>
                <a:gd name="T17" fmla="*/ 494 h 510"/>
                <a:gd name="T18" fmla="*/ 17 w 505"/>
                <a:gd name="T19" fmla="*/ 156 h 510"/>
                <a:gd name="T20" fmla="*/ 256 w 505"/>
                <a:gd name="T21" fmla="*/ 118 h 510"/>
                <a:gd name="T22" fmla="*/ 1 w 505"/>
                <a:gd name="T23" fmla="*/ 156 h 510"/>
                <a:gd name="T24" fmla="*/ 459 w 505"/>
                <a:gd name="T25" fmla="*/ 510 h 510"/>
                <a:gd name="T26" fmla="*/ 80 w 505"/>
                <a:gd name="T27" fmla="*/ 181 h 510"/>
                <a:gd name="T28" fmla="*/ 0 w 505"/>
                <a:gd name="T29" fmla="*/ 181 h 510"/>
                <a:gd name="T30" fmla="*/ 72 w 505"/>
                <a:gd name="T31" fmla="*/ 447 h 510"/>
                <a:gd name="T32" fmla="*/ 64 w 505"/>
                <a:gd name="T33" fmla="*/ 189 h 510"/>
                <a:gd name="T34" fmla="*/ 16 w 505"/>
                <a:gd name="T35" fmla="*/ 189 h 510"/>
                <a:gd name="T36" fmla="*/ 8 w 505"/>
                <a:gd name="T37" fmla="*/ 257 h 510"/>
                <a:gd name="T38" fmla="*/ 72 w 505"/>
                <a:gd name="T39" fmla="*/ 273 h 510"/>
                <a:gd name="T40" fmla="*/ 72 w 505"/>
                <a:gd name="T41" fmla="*/ 340 h 510"/>
                <a:gd name="T42" fmla="*/ 8 w 505"/>
                <a:gd name="T43" fmla="*/ 356 h 510"/>
                <a:gd name="T44" fmla="*/ 80 w 505"/>
                <a:gd name="T45" fmla="*/ 353 h 510"/>
                <a:gd name="T46" fmla="*/ 0 w 505"/>
                <a:gd name="T47" fmla="*/ 353 h 510"/>
                <a:gd name="T48" fmla="*/ 80 w 505"/>
                <a:gd name="T49" fmla="*/ 353 h 510"/>
                <a:gd name="T50" fmla="*/ 473 w 505"/>
                <a:gd name="T51" fmla="*/ 42 h 510"/>
                <a:gd name="T52" fmla="*/ 401 w 505"/>
                <a:gd name="T53" fmla="*/ 12 h 510"/>
                <a:gd name="T54" fmla="*/ 206 w 505"/>
                <a:gd name="T55" fmla="*/ 218 h 510"/>
                <a:gd name="T56" fmla="*/ 266 w 505"/>
                <a:gd name="T57" fmla="*/ 267 h 510"/>
                <a:gd name="T58" fmla="*/ 449 w 505"/>
                <a:gd name="T59" fmla="*/ 24 h 510"/>
                <a:gd name="T60" fmla="*/ 260 w 505"/>
                <a:gd name="T61" fmla="*/ 250 h 510"/>
                <a:gd name="T62" fmla="*/ 399 w 505"/>
                <a:gd name="T63" fmla="*/ 134 h 510"/>
                <a:gd name="T64" fmla="*/ 339 w 505"/>
                <a:gd name="T65" fmla="*/ 74 h 510"/>
                <a:gd name="T66" fmla="*/ 393 w 505"/>
                <a:gd name="T67" fmla="*/ 136 h 510"/>
                <a:gd name="T68" fmla="*/ 452 w 505"/>
                <a:gd name="T69" fmla="*/ 69 h 510"/>
                <a:gd name="T70" fmla="*/ 392 w 505"/>
                <a:gd name="T71" fmla="*/ 32 h 510"/>
                <a:gd name="T72" fmla="*/ 452 w 505"/>
                <a:gd name="T73" fmla="*/ 81 h 510"/>
                <a:gd name="T74" fmla="*/ 268 w 505"/>
                <a:gd name="T75" fmla="*/ 259 h 510"/>
                <a:gd name="T76" fmla="*/ 219 w 505"/>
                <a:gd name="T77" fmla="*/ 215 h 510"/>
                <a:gd name="T78" fmla="*/ 188 w 505"/>
                <a:gd name="T79" fmla="*/ 275 h 510"/>
                <a:gd name="T80" fmla="*/ 198 w 505"/>
                <a:gd name="T81" fmla="*/ 285 h 510"/>
                <a:gd name="T82" fmla="*/ 201 w 505"/>
                <a:gd name="T83" fmla="*/ 271 h 510"/>
                <a:gd name="T84" fmla="*/ 174 w 505"/>
                <a:gd name="T85" fmla="*/ 29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510">
                  <a:moveTo>
                    <a:pt x="458" y="469"/>
                  </a:moveTo>
                  <a:cubicBezTo>
                    <a:pt x="112" y="469"/>
                    <a:pt x="112" y="469"/>
                    <a:pt x="112" y="469"/>
                  </a:cubicBezTo>
                  <a:cubicBezTo>
                    <a:pt x="108" y="469"/>
                    <a:pt x="104" y="465"/>
                    <a:pt x="104" y="461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5"/>
                    <a:pt x="108" y="151"/>
                    <a:pt x="112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2" y="151"/>
                    <a:pt x="215" y="155"/>
                    <a:pt x="215" y="159"/>
                  </a:cubicBezTo>
                  <a:cubicBezTo>
                    <a:pt x="215" y="164"/>
                    <a:pt x="212" y="167"/>
                    <a:pt x="207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453"/>
                    <a:pt x="120" y="453"/>
                    <a:pt x="120" y="453"/>
                  </a:cubicBezTo>
                  <a:cubicBezTo>
                    <a:pt x="450" y="453"/>
                    <a:pt x="450" y="453"/>
                    <a:pt x="450" y="453"/>
                  </a:cubicBezTo>
                  <a:cubicBezTo>
                    <a:pt x="450" y="167"/>
                    <a:pt x="450" y="167"/>
                    <a:pt x="450" y="167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418" y="167"/>
                    <a:pt x="415" y="164"/>
                    <a:pt x="415" y="159"/>
                  </a:cubicBezTo>
                  <a:cubicBezTo>
                    <a:pt x="415" y="155"/>
                    <a:pt x="418" y="151"/>
                    <a:pt x="423" y="151"/>
                  </a:cubicBezTo>
                  <a:cubicBezTo>
                    <a:pt x="458" y="151"/>
                    <a:pt x="458" y="151"/>
                    <a:pt x="458" y="151"/>
                  </a:cubicBezTo>
                  <a:cubicBezTo>
                    <a:pt x="462" y="151"/>
                    <a:pt x="466" y="155"/>
                    <a:pt x="466" y="159"/>
                  </a:cubicBezTo>
                  <a:cubicBezTo>
                    <a:pt x="466" y="461"/>
                    <a:pt x="466" y="461"/>
                    <a:pt x="466" y="461"/>
                  </a:cubicBezTo>
                  <a:cubicBezTo>
                    <a:pt x="466" y="465"/>
                    <a:pt x="462" y="469"/>
                    <a:pt x="458" y="469"/>
                  </a:cubicBezTo>
                  <a:close/>
                  <a:moveTo>
                    <a:pt x="505" y="464"/>
                  </a:moveTo>
                  <a:cubicBezTo>
                    <a:pt x="505" y="156"/>
                    <a:pt x="505" y="156"/>
                    <a:pt x="505" y="156"/>
                  </a:cubicBezTo>
                  <a:cubicBezTo>
                    <a:pt x="505" y="130"/>
                    <a:pt x="484" y="110"/>
                    <a:pt x="459" y="110"/>
                  </a:cubicBezTo>
                  <a:cubicBezTo>
                    <a:pt x="454" y="110"/>
                    <a:pt x="451" y="113"/>
                    <a:pt x="451" y="118"/>
                  </a:cubicBezTo>
                  <a:cubicBezTo>
                    <a:pt x="451" y="122"/>
                    <a:pt x="454" y="126"/>
                    <a:pt x="459" y="126"/>
                  </a:cubicBezTo>
                  <a:cubicBezTo>
                    <a:pt x="475" y="126"/>
                    <a:pt x="489" y="139"/>
                    <a:pt x="489" y="156"/>
                  </a:cubicBezTo>
                  <a:cubicBezTo>
                    <a:pt x="489" y="464"/>
                    <a:pt x="489" y="464"/>
                    <a:pt x="489" y="464"/>
                  </a:cubicBezTo>
                  <a:cubicBezTo>
                    <a:pt x="489" y="481"/>
                    <a:pt x="475" y="494"/>
                    <a:pt x="459" y="494"/>
                  </a:cubicBezTo>
                  <a:cubicBezTo>
                    <a:pt x="47" y="494"/>
                    <a:pt x="47" y="494"/>
                    <a:pt x="47" y="494"/>
                  </a:cubicBezTo>
                  <a:cubicBezTo>
                    <a:pt x="31" y="494"/>
                    <a:pt x="17" y="481"/>
                    <a:pt x="17" y="464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39"/>
                    <a:pt x="31" y="126"/>
                    <a:pt x="47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53" y="126"/>
                    <a:pt x="256" y="122"/>
                    <a:pt x="256" y="118"/>
                  </a:cubicBezTo>
                  <a:cubicBezTo>
                    <a:pt x="256" y="113"/>
                    <a:pt x="253" y="110"/>
                    <a:pt x="248" y="1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22" y="110"/>
                    <a:pt x="1" y="130"/>
                    <a:pt x="1" y="156"/>
                  </a:cubicBezTo>
                  <a:cubicBezTo>
                    <a:pt x="1" y="464"/>
                    <a:pt x="1" y="464"/>
                    <a:pt x="1" y="464"/>
                  </a:cubicBezTo>
                  <a:cubicBezTo>
                    <a:pt x="1" y="490"/>
                    <a:pt x="22" y="510"/>
                    <a:pt x="47" y="510"/>
                  </a:cubicBezTo>
                  <a:cubicBezTo>
                    <a:pt x="459" y="510"/>
                    <a:pt x="459" y="510"/>
                    <a:pt x="459" y="510"/>
                  </a:cubicBezTo>
                  <a:cubicBezTo>
                    <a:pt x="484" y="510"/>
                    <a:pt x="505" y="490"/>
                    <a:pt x="505" y="464"/>
                  </a:cubicBezTo>
                  <a:close/>
                  <a:moveTo>
                    <a:pt x="80" y="439"/>
                  </a:moveTo>
                  <a:cubicBezTo>
                    <a:pt x="80" y="181"/>
                    <a:pt x="80" y="181"/>
                    <a:pt x="80" y="181"/>
                  </a:cubicBezTo>
                  <a:cubicBezTo>
                    <a:pt x="80" y="177"/>
                    <a:pt x="76" y="173"/>
                    <a:pt x="72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4" y="173"/>
                    <a:pt x="0" y="177"/>
                    <a:pt x="0" y="181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43"/>
                    <a:pt x="4" y="447"/>
                    <a:pt x="8" y="447"/>
                  </a:cubicBezTo>
                  <a:cubicBezTo>
                    <a:pt x="72" y="447"/>
                    <a:pt x="72" y="447"/>
                    <a:pt x="72" y="447"/>
                  </a:cubicBezTo>
                  <a:cubicBezTo>
                    <a:pt x="76" y="447"/>
                    <a:pt x="80" y="443"/>
                    <a:pt x="80" y="439"/>
                  </a:cubicBezTo>
                  <a:close/>
                  <a:moveTo>
                    <a:pt x="16" y="189"/>
                  </a:moveTo>
                  <a:cubicBezTo>
                    <a:pt x="64" y="189"/>
                    <a:pt x="64" y="189"/>
                    <a:pt x="64" y="189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16" y="431"/>
                    <a:pt x="16" y="431"/>
                    <a:pt x="16" y="431"/>
                  </a:cubicBezTo>
                  <a:lnTo>
                    <a:pt x="16" y="189"/>
                  </a:lnTo>
                  <a:close/>
                  <a:moveTo>
                    <a:pt x="80" y="265"/>
                  </a:moveTo>
                  <a:cubicBezTo>
                    <a:pt x="80" y="261"/>
                    <a:pt x="76" y="257"/>
                    <a:pt x="72" y="257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4" y="257"/>
                    <a:pt x="0" y="261"/>
                    <a:pt x="0" y="265"/>
                  </a:cubicBezTo>
                  <a:cubicBezTo>
                    <a:pt x="0" y="270"/>
                    <a:pt x="4" y="273"/>
                    <a:pt x="8" y="27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6" y="273"/>
                    <a:pt x="80" y="270"/>
                    <a:pt x="80" y="265"/>
                  </a:cubicBezTo>
                  <a:close/>
                  <a:moveTo>
                    <a:pt x="80" y="348"/>
                  </a:moveTo>
                  <a:cubicBezTo>
                    <a:pt x="80" y="344"/>
                    <a:pt x="76" y="340"/>
                    <a:pt x="72" y="340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4" y="340"/>
                    <a:pt x="0" y="344"/>
                    <a:pt x="0" y="348"/>
                  </a:cubicBezTo>
                  <a:cubicBezTo>
                    <a:pt x="0" y="353"/>
                    <a:pt x="4" y="356"/>
                    <a:pt x="8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6" y="356"/>
                    <a:pt x="80" y="353"/>
                    <a:pt x="80" y="348"/>
                  </a:cubicBezTo>
                  <a:close/>
                  <a:moveTo>
                    <a:pt x="80" y="353"/>
                  </a:moveTo>
                  <a:cubicBezTo>
                    <a:pt x="80" y="348"/>
                    <a:pt x="76" y="345"/>
                    <a:pt x="72" y="345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4" y="345"/>
                    <a:pt x="0" y="348"/>
                    <a:pt x="0" y="353"/>
                  </a:cubicBezTo>
                  <a:cubicBezTo>
                    <a:pt x="0" y="357"/>
                    <a:pt x="4" y="361"/>
                    <a:pt x="8" y="361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6" y="361"/>
                    <a:pt x="80" y="357"/>
                    <a:pt x="80" y="353"/>
                  </a:cubicBezTo>
                  <a:close/>
                  <a:moveTo>
                    <a:pt x="266" y="267"/>
                  </a:moveTo>
                  <a:cubicBezTo>
                    <a:pt x="460" y="72"/>
                    <a:pt x="460" y="72"/>
                    <a:pt x="460" y="72"/>
                  </a:cubicBezTo>
                  <a:cubicBezTo>
                    <a:pt x="468" y="64"/>
                    <a:pt x="473" y="53"/>
                    <a:pt x="473" y="42"/>
                  </a:cubicBezTo>
                  <a:cubicBezTo>
                    <a:pt x="473" y="31"/>
                    <a:pt x="468" y="20"/>
                    <a:pt x="460" y="12"/>
                  </a:cubicBezTo>
                  <a:cubicBezTo>
                    <a:pt x="452" y="4"/>
                    <a:pt x="442" y="0"/>
                    <a:pt x="431" y="0"/>
                  </a:cubicBezTo>
                  <a:cubicBezTo>
                    <a:pt x="419" y="0"/>
                    <a:pt x="409" y="4"/>
                    <a:pt x="401" y="12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9"/>
                    <a:pt x="204" y="211"/>
                    <a:pt x="204" y="213"/>
                  </a:cubicBezTo>
                  <a:cubicBezTo>
                    <a:pt x="204" y="215"/>
                    <a:pt x="204" y="217"/>
                    <a:pt x="206" y="218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6" y="268"/>
                    <a:pt x="258" y="269"/>
                    <a:pt x="260" y="269"/>
                  </a:cubicBezTo>
                  <a:cubicBezTo>
                    <a:pt x="262" y="269"/>
                    <a:pt x="264" y="268"/>
                    <a:pt x="266" y="267"/>
                  </a:cubicBezTo>
                  <a:close/>
                  <a:moveTo>
                    <a:pt x="412" y="24"/>
                  </a:moveTo>
                  <a:cubicBezTo>
                    <a:pt x="417" y="19"/>
                    <a:pt x="424" y="16"/>
                    <a:pt x="431" y="16"/>
                  </a:cubicBezTo>
                  <a:cubicBezTo>
                    <a:pt x="438" y="16"/>
                    <a:pt x="444" y="19"/>
                    <a:pt x="449" y="24"/>
                  </a:cubicBezTo>
                  <a:cubicBezTo>
                    <a:pt x="454" y="29"/>
                    <a:pt x="457" y="35"/>
                    <a:pt x="457" y="42"/>
                  </a:cubicBezTo>
                  <a:cubicBezTo>
                    <a:pt x="457" y="49"/>
                    <a:pt x="454" y="56"/>
                    <a:pt x="449" y="61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412" y="24"/>
                  </a:lnTo>
                  <a:close/>
                  <a:moveTo>
                    <a:pt x="399" y="134"/>
                  </a:moveTo>
                  <a:cubicBezTo>
                    <a:pt x="402" y="131"/>
                    <a:pt x="402" y="126"/>
                    <a:pt x="399" y="123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47" y="71"/>
                    <a:pt x="342" y="71"/>
                    <a:pt x="339" y="74"/>
                  </a:cubicBezTo>
                  <a:cubicBezTo>
                    <a:pt x="336" y="77"/>
                    <a:pt x="336" y="82"/>
                    <a:pt x="339" y="86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9" y="135"/>
                    <a:pt x="391" y="136"/>
                    <a:pt x="393" y="136"/>
                  </a:cubicBezTo>
                  <a:cubicBezTo>
                    <a:pt x="395" y="136"/>
                    <a:pt x="397" y="135"/>
                    <a:pt x="399" y="134"/>
                  </a:cubicBezTo>
                  <a:close/>
                  <a:moveTo>
                    <a:pt x="452" y="81"/>
                  </a:moveTo>
                  <a:cubicBezTo>
                    <a:pt x="455" y="78"/>
                    <a:pt x="455" y="73"/>
                    <a:pt x="452" y="69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0" y="18"/>
                    <a:pt x="395" y="18"/>
                    <a:pt x="392" y="21"/>
                  </a:cubicBezTo>
                  <a:cubicBezTo>
                    <a:pt x="389" y="24"/>
                    <a:pt x="389" y="29"/>
                    <a:pt x="392" y="32"/>
                  </a:cubicBezTo>
                  <a:cubicBezTo>
                    <a:pt x="440" y="81"/>
                    <a:pt x="440" y="81"/>
                    <a:pt x="440" y="81"/>
                  </a:cubicBezTo>
                  <a:cubicBezTo>
                    <a:pt x="442" y="82"/>
                    <a:pt x="444" y="83"/>
                    <a:pt x="446" y="83"/>
                  </a:cubicBezTo>
                  <a:cubicBezTo>
                    <a:pt x="448" y="83"/>
                    <a:pt x="450" y="82"/>
                    <a:pt x="452" y="81"/>
                  </a:cubicBezTo>
                  <a:close/>
                  <a:moveTo>
                    <a:pt x="198" y="285"/>
                  </a:moveTo>
                  <a:cubicBezTo>
                    <a:pt x="262" y="269"/>
                    <a:pt x="262" y="269"/>
                    <a:pt x="262" y="269"/>
                  </a:cubicBezTo>
                  <a:cubicBezTo>
                    <a:pt x="266" y="268"/>
                    <a:pt x="269" y="264"/>
                    <a:pt x="268" y="259"/>
                  </a:cubicBezTo>
                  <a:cubicBezTo>
                    <a:pt x="267" y="255"/>
                    <a:pt x="262" y="252"/>
                    <a:pt x="258" y="253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219" y="215"/>
                    <a:pt x="219" y="215"/>
                    <a:pt x="219" y="215"/>
                  </a:cubicBezTo>
                  <a:cubicBezTo>
                    <a:pt x="220" y="210"/>
                    <a:pt x="218" y="206"/>
                    <a:pt x="214" y="205"/>
                  </a:cubicBezTo>
                  <a:cubicBezTo>
                    <a:pt x="209" y="204"/>
                    <a:pt x="205" y="207"/>
                    <a:pt x="204" y="211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8"/>
                    <a:pt x="188" y="281"/>
                    <a:pt x="190" y="283"/>
                  </a:cubicBezTo>
                  <a:cubicBezTo>
                    <a:pt x="192" y="284"/>
                    <a:pt x="194" y="285"/>
                    <a:pt x="196" y="285"/>
                  </a:cubicBezTo>
                  <a:cubicBezTo>
                    <a:pt x="196" y="285"/>
                    <a:pt x="197" y="285"/>
                    <a:pt x="198" y="285"/>
                  </a:cubicBezTo>
                  <a:close/>
                  <a:moveTo>
                    <a:pt x="185" y="299"/>
                  </a:moveTo>
                  <a:cubicBezTo>
                    <a:pt x="201" y="283"/>
                    <a:pt x="201" y="283"/>
                    <a:pt x="201" y="283"/>
                  </a:cubicBezTo>
                  <a:cubicBezTo>
                    <a:pt x="205" y="279"/>
                    <a:pt x="205" y="274"/>
                    <a:pt x="201" y="271"/>
                  </a:cubicBezTo>
                  <a:cubicBezTo>
                    <a:pt x="198" y="268"/>
                    <a:pt x="193" y="268"/>
                    <a:pt x="190" y="271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1" y="291"/>
                    <a:pt x="171" y="296"/>
                    <a:pt x="174" y="299"/>
                  </a:cubicBezTo>
                  <a:cubicBezTo>
                    <a:pt x="175" y="301"/>
                    <a:pt x="177" y="301"/>
                    <a:pt x="179" y="301"/>
                  </a:cubicBezTo>
                  <a:cubicBezTo>
                    <a:pt x="181" y="301"/>
                    <a:pt x="183" y="301"/>
                    <a:pt x="185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2159411" y="1564949"/>
              <a:ext cx="888333" cy="79716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" y="44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032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" y="44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032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7145" y="902194"/>
            <a:ext cx="107562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1.Что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послужило причиной начала восстаний?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2.Против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в основном были направлены выступления?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3.Где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возникли первые очаги восстаний 1916 г.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в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Туркестане?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4.Представители 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каких </a:t>
            </a:r>
            <a:r>
              <a:rPr lang="ru-RU" sz="3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слоёв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стали участниками восстаний?</a:t>
            </a:r>
          </a:p>
        </p:txBody>
      </p:sp>
    </p:spTree>
    <p:extLst>
      <p:ext uri="{BB962C8B-B14F-4D97-AF65-F5344CB8AC3E}">
        <p14:creationId xmlns:p14="http://schemas.microsoft.com/office/powerpoint/2010/main" val="3511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" y="218408"/>
            <a:ext cx="12190508" cy="99039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8913"/>
              </p:ext>
            </p:extLst>
          </p:nvPr>
        </p:nvGraphicFramePr>
        <p:xfrm>
          <a:off x="106378" y="1237569"/>
          <a:ext cx="12082818" cy="550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2548" y="2756502"/>
            <a:ext cx="10430693" cy="1070607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Мобилизация в виде привлечения к тыловым работам (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мардикорство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482" y="4410031"/>
            <a:ext cx="10438786" cy="596631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восстаний в Туркестанском крае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617" y="1362998"/>
            <a:ext cx="10465939" cy="1070607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Первой мировой войны на Туркестан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437" y="5501603"/>
            <a:ext cx="9609909" cy="107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восстания по территории Туркестана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1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33" tIns="45716" rIns="91433" bIns="4571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84604318"/>
              </p:ext>
            </p:extLst>
          </p:nvPr>
        </p:nvGraphicFramePr>
        <p:xfrm>
          <a:off x="435211" y="1019919"/>
          <a:ext cx="10196394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0699845" y="1160061"/>
            <a:ext cx="1160061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 defTabSz="914336"/>
            <a:r>
              <a:rPr lang="en-US" sz="89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89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3494" y="4069309"/>
            <a:ext cx="1160061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 defTabSz="914336"/>
            <a:r>
              <a:rPr lang="en-US" sz="89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89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9845" y="2614684"/>
            <a:ext cx="1160061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 defTabSz="914336"/>
            <a:r>
              <a:rPr lang="ru-RU" sz="89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3494" y="5523934"/>
            <a:ext cx="1160061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 defTabSz="914336"/>
            <a:r>
              <a:rPr lang="en-US" sz="89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ru-RU" sz="89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341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695" y="942452"/>
            <a:ext cx="11780506" cy="2895621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Первой мировой войне Россия была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союза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Антанты,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куда помимо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неё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входили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Англия 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Франция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Первая мировая война ввергла Россию 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экономический кризис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Чтобы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поддержать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обескровленную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экономику, царское правительство с рвением принялось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осваивать природные ресурсы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своих колоний, в частности, Туркестанского края, используя местное население в качестве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дешевой рабочей силы.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0508" cy="862148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Влияние Первой мировой войны на Туркестан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41"/>
          <a:stretch/>
        </p:blipFill>
        <p:spPr>
          <a:xfrm>
            <a:off x="5151440" y="3879414"/>
            <a:ext cx="4177181" cy="2892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" y="3903158"/>
            <a:ext cx="4574036" cy="2791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39" y="3903159"/>
            <a:ext cx="2201593" cy="28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845" y="929396"/>
            <a:ext cx="7345955" cy="5797979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>
              <a:lnSpc>
                <a:spcPct val="83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связи с военными действиями в России объявляется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массовая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мобилизация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которая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распрос-транилась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также и на колонии, в частности,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Туркестан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мобилизации, под ружье призывалось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европейское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края в возрасте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19 до 43 лет.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3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объявлением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1914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году в Туркестане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чрезвычайного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поло-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жения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противники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мобилизации в Туркестане стали нарушать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порядок. Нарушителей облагали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размере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50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сумов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либо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тюремным заключением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три месяца.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2" y="0"/>
            <a:ext cx="12190508" cy="862148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Влияние Первой мировой войны на Туркестан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5086" r="32633" b="4737"/>
          <a:stretch/>
        </p:blipFill>
        <p:spPr>
          <a:xfrm flipH="1">
            <a:off x="7628019" y="946369"/>
            <a:ext cx="4403557" cy="57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6914" y="1313654"/>
            <a:ext cx="5819817" cy="4987444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algn="ctr" defTabSz="1218563">
              <a:lnSpc>
                <a:spcPct val="90000"/>
              </a:lnSpc>
              <a:defRPr/>
            </a:pPr>
            <a:r>
              <a:rPr lang="ru-RU" sz="3800" b="1" kern="0" cap="all" spc="-9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Политика царизма</a:t>
            </a:r>
            <a:endParaRPr lang="uz-Cyrl-UZ" sz="3800" b="1" kern="0" cap="all" spc="-99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218563">
              <a:lnSpc>
                <a:spcPct val="90000"/>
              </a:lnSpc>
              <a:defRPr/>
            </a:pPr>
            <a:r>
              <a:rPr lang="ru-RU" sz="28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Ликвидация разрушений и покрытие военных расходов </a:t>
            </a:r>
            <a:r>
              <a:rPr lang="ru-RU" sz="2800" kern="0" dirty="0" err="1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тре-бовали</a:t>
            </a:r>
            <a:r>
              <a:rPr lang="ru-RU" sz="28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дополнительных </a:t>
            </a:r>
            <a:r>
              <a:rPr lang="ru-RU" sz="28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средств, для решения вопроса царское правительство избирает </a:t>
            </a:r>
            <a:r>
              <a:rPr lang="ru-RU" sz="2800" kern="0" dirty="0" err="1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привыч-ный</a:t>
            </a:r>
            <a:r>
              <a:rPr lang="ru-RU" sz="28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себя и самый простой путь, а именно обирание </a:t>
            </a:r>
            <a:r>
              <a:rPr lang="ru-RU" sz="2800" kern="0" dirty="0" err="1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подве-домственных</a:t>
            </a:r>
            <a:r>
              <a:rPr lang="ru-RU" sz="28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краев и </a:t>
            </a:r>
            <a:r>
              <a:rPr lang="ru-RU" sz="2800" kern="0" dirty="0" err="1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возло-жение</a:t>
            </a:r>
            <a:r>
              <a:rPr lang="ru-RU" sz="28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них большей части связанной с войной работы, в</a:t>
            </a:r>
          </a:p>
          <a:p>
            <a:pPr algn="just" defTabSz="1218563">
              <a:lnSpc>
                <a:spcPct val="90000"/>
              </a:lnSpc>
              <a:defRPr/>
            </a:pPr>
            <a:r>
              <a:rPr lang="ru-RU" sz="28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частности</a:t>
            </a:r>
            <a:r>
              <a:rPr lang="ru-RU" sz="28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Туркестан.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8886" y="1198285"/>
            <a:ext cx="4706703" cy="983271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400" b="1" kern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Нехватка продовольствий       </a:t>
            </a:r>
            <a:r>
              <a:rPr lang="ru-RU" sz="20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продовольственных </a:t>
            </a:r>
            <a:r>
              <a:rPr lang="ru-RU" sz="20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других товаров, а также </a:t>
            </a:r>
            <a:r>
              <a:rPr lang="ru-RU" sz="20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</a:t>
            </a:r>
            <a:r>
              <a:rPr lang="ru-RU" sz="20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</a:t>
            </a:r>
            <a:endParaRPr lang="en-US" sz="18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7898" y="2291377"/>
            <a:ext cx="4871861" cy="1261296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400" b="1" kern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Налоговая система </a:t>
            </a:r>
            <a:endParaRPr lang="ru-RU" sz="20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0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20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одного года войны </a:t>
            </a:r>
            <a:r>
              <a:rPr lang="ru-RU" sz="20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20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 увеличился на 50 процентов. </a:t>
            </a:r>
            <a:endParaRPr lang="en-US" sz="20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0150" y="5314235"/>
            <a:ext cx="4645441" cy="989427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400" b="1" kern="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Начиная с 1915 года </a:t>
            </a:r>
            <a:r>
              <a:rPr lang="ru-RU" sz="20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хлопок устанавливаются </a:t>
            </a:r>
            <a:r>
              <a:rPr lang="ru-RU" sz="20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фиксированные </a:t>
            </a:r>
            <a:r>
              <a:rPr lang="ru-RU" sz="20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</a:t>
            </a:r>
            <a:r>
              <a:rPr lang="ru-RU" sz="20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цены</a:t>
            </a:r>
            <a:endParaRPr lang="en-US" sz="20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2581" y="3806106"/>
            <a:ext cx="4697990" cy="1235648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400" b="1" kern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Практически </a:t>
            </a:r>
            <a:r>
              <a:rPr lang="ru-RU" sz="2400" b="1" kern="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разорилась </a:t>
            </a:r>
            <a:r>
              <a:rPr lang="ru-RU" sz="20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сельскохозяйственная </a:t>
            </a:r>
            <a:r>
              <a:rPr lang="ru-RU" sz="20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сфера, со- </a:t>
            </a:r>
            <a:r>
              <a:rPr lang="ru-RU" sz="2000" kern="0" dirty="0" err="1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кращены</a:t>
            </a:r>
            <a:r>
              <a:rPr lang="ru-RU" sz="20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посевные площади, не хватало рабочей силы.</a:t>
            </a:r>
            <a:endParaRPr lang="en-US" sz="20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6049795" y="1583235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6420051" y="1415725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6420051" y="265567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6420051" y="4069648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6411039" y="5405924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979" y="205634"/>
            <a:ext cx="10741505" cy="841481"/>
          </a:xfrm>
          <a:prstGeom prst="rect">
            <a:avLst/>
          </a:prstGeom>
        </p:spPr>
        <p:txBody>
          <a:bodyPr wrap="none" lIns="91401" tIns="45700" rIns="91401" bIns="45700">
            <a:spAutoFit/>
          </a:bodyPr>
          <a:lstStyle/>
          <a:p>
            <a:pPr algn="ctr" defTabSz="913944"/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в сельском хозяйстве 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6263" y="3"/>
            <a:ext cx="12190508" cy="10413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Влияние Первой мировой войны на Туркестан</a:t>
            </a:r>
          </a:p>
        </p:txBody>
      </p:sp>
    </p:spTree>
    <p:extLst>
      <p:ext uri="{BB962C8B-B14F-4D97-AF65-F5344CB8AC3E}">
        <p14:creationId xmlns:p14="http://schemas.microsoft.com/office/powerpoint/2010/main" val="38583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509" y="1194384"/>
            <a:ext cx="6816566" cy="5536249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>
              <a:lnSpc>
                <a:spcPct val="83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Действующее правительство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ре-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шает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привлечь к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тыловым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-там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местное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коренное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население колоний, а также тех, кого не коснулась мобилизация.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июня 1916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император России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Николай II (1894–1917)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пред-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ложению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Верховного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Главноко-мандующего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военного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минис-тра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объявляет указ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моби-лизации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тыловые работы мужчин Туркестана, Сибири и Кавказа в возрасте от 19 до 43 лет»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2" y="-1"/>
            <a:ext cx="12190508" cy="1070811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Мобилизация в виде привлечения к тыловым работам (</a:t>
            </a:r>
            <a:r>
              <a:rPr lang="ru-RU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мардикорство</a:t>
            </a: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96" y="1194384"/>
            <a:ext cx="3918535" cy="55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2"/>
            <a:ext cx="12190508" cy="78377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Причины восстаний в Туркестанском крае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1" rIns="91363" bIns="45681"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4278762"/>
              </p:ext>
            </p:extLst>
          </p:nvPr>
        </p:nvGraphicFramePr>
        <p:xfrm>
          <a:off x="248201" y="979029"/>
          <a:ext cx="11743510" cy="573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9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1071162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Причины восстаний в Туркестанском крае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621" y="1166031"/>
            <a:ext cx="7602235" cy="559571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выступлениях принимали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учас-тие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крестьяне, ремесленники,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мел-кие торговцы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рабочие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прочие социальные слои населения.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Губернатор Ферганской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 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А.Гиппиус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информировал 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адми-нистрацию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царское правитель-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ство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увеличении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-вольных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призывая их принять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со-ответствующие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меры.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Его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посчита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-ли паникёром и  противником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цар-ской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власти. За это его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уволили.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8" b="20476"/>
          <a:stretch/>
        </p:blipFill>
        <p:spPr>
          <a:xfrm>
            <a:off x="80081" y="1167063"/>
            <a:ext cx="4264482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3bb5cfa1cca2ae5bf62cfedbd381b1299a03bb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2735821</TotalTime>
  <Words>1098</Words>
  <Application>Microsoft Office PowerPoint</Application>
  <PresentationFormat>Широкоэкранный</PresentationFormat>
  <Paragraphs>118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Light</vt:lpstr>
      <vt:lpstr>Тема Office</vt:lpstr>
      <vt:lpstr>4_Тема Office</vt:lpstr>
      <vt:lpstr>2_Тема Office</vt:lpstr>
      <vt:lpstr>ИСТОРИЯ УЗБЕКИСТАНА</vt:lpstr>
      <vt:lpstr>ПЛАН</vt:lpstr>
      <vt:lpstr>Презентация PowerPoint</vt:lpstr>
      <vt:lpstr>Презентация PowerPoint</vt:lpstr>
      <vt:lpstr>Презентация PowerPoint</vt:lpstr>
      <vt:lpstr>Влияние Первой мировой войны на Туркестан</vt:lpstr>
      <vt:lpstr>Презентация PowerPoint</vt:lpstr>
      <vt:lpstr>Причины восстаний в Туркестанском крае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туркестанским краем 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Узбекистана</dc:title>
  <dc:creator>admin</dc:creator>
  <cp:lastModifiedBy>Закирова Ф.М</cp:lastModifiedBy>
  <cp:revision>326</cp:revision>
  <dcterms:created xsi:type="dcterms:W3CDTF">2020-12-03T21:14:27Z</dcterms:created>
  <dcterms:modified xsi:type="dcterms:W3CDTF">2021-02-09T01:53:58Z</dcterms:modified>
</cp:coreProperties>
</file>