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488" r:id="rId2"/>
    <p:sldMasterId id="2147484503" r:id="rId3"/>
    <p:sldMasterId id="2147484517" r:id="rId4"/>
  </p:sldMasterIdLst>
  <p:sldIdLst>
    <p:sldId id="353" r:id="rId5"/>
    <p:sldId id="323" r:id="rId6"/>
    <p:sldId id="257" r:id="rId7"/>
    <p:sldId id="258" r:id="rId8"/>
    <p:sldId id="344" r:id="rId9"/>
    <p:sldId id="283" r:id="rId10"/>
    <p:sldId id="345" r:id="rId11"/>
    <p:sldId id="349" r:id="rId12"/>
    <p:sldId id="326" r:id="rId13"/>
    <p:sldId id="346" r:id="rId14"/>
    <p:sldId id="319" r:id="rId15"/>
    <p:sldId id="351" r:id="rId16"/>
    <p:sldId id="350" r:id="rId17"/>
    <p:sldId id="352" r:id="rId18"/>
    <p:sldId id="300" r:id="rId19"/>
    <p:sldId id="355" r:id="rId20"/>
    <p:sldId id="273" r:id="rId21"/>
    <p:sldId id="356" r:id="rId22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53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032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556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08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577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9111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5643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215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D6A300"/>
    <a:srgbClr val="CEBF02"/>
    <a:srgbClr val="FFFF00"/>
    <a:srgbClr val="9900FF"/>
    <a:srgbClr val="00FF99"/>
    <a:srgbClr val="00CC00"/>
    <a:srgbClr val="FF0066"/>
    <a:srgbClr val="0000FF"/>
    <a:srgbClr val="407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dirty="0" err="1" smtClean="0"/>
            <a:t>Джадидизм</a:t>
          </a:r>
          <a:endParaRPr lang="ru-RU" dirty="0" smtClean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 smtClean="0"/>
            <a:t>В переводе с арабского означает </a:t>
          </a:r>
          <a:r>
            <a:rPr lang="ru-RU" dirty="0" smtClean="0"/>
            <a:t>новый 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smtClean="0"/>
            <a:t>Исмаил </a:t>
          </a:r>
          <a:r>
            <a:rPr lang="ru-RU" dirty="0" err="1" smtClean="0"/>
            <a:t>Гаспринский</a:t>
          </a:r>
          <a:r>
            <a:rPr lang="ru-RU" dirty="0" smtClean="0"/>
            <a:t> 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 smtClean="0"/>
            <a:t>Крымско-татарский просветитель, который является основателем </a:t>
          </a:r>
          <a:r>
            <a:rPr lang="ru-RU" dirty="0" err="1" smtClean="0"/>
            <a:t>джадидизма</a:t>
          </a:r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 err="1" smtClean="0"/>
            <a:t>Бобоахун</a:t>
          </a:r>
          <a:r>
            <a:rPr lang="ru-RU" dirty="0" smtClean="0"/>
            <a:t> </a:t>
          </a:r>
          <a:r>
            <a:rPr lang="ru-RU" dirty="0" err="1" smtClean="0"/>
            <a:t>Салимов</a:t>
          </a:r>
          <a:endParaRPr lang="ru-RU" dirty="0"/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 smtClean="0"/>
            <a:t>Предводитель левого течения </a:t>
          </a:r>
          <a:r>
            <a:rPr lang="ru-RU" dirty="0" err="1" smtClean="0"/>
            <a:t>джадидизма</a:t>
          </a:r>
          <a:r>
            <a:rPr lang="ru-RU" dirty="0" smtClean="0"/>
            <a:t> в Хорезме</a:t>
          </a:r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dirty="0" err="1" smtClean="0"/>
            <a:t>Маннонкари</a:t>
          </a:r>
          <a:endParaRPr lang="ru-RU" dirty="0"/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/>
      <dgm:spPr/>
      <dgm:t>
        <a:bodyPr/>
        <a:lstStyle/>
        <a:p>
          <a:r>
            <a:rPr lang="ru-RU" dirty="0" smtClean="0"/>
            <a:t>Открыл</a:t>
          </a:r>
          <a:r>
            <a:rPr lang="ru-RU" baseline="0" dirty="0" smtClean="0"/>
            <a:t> первую </a:t>
          </a:r>
          <a:r>
            <a:rPr lang="ru-RU" baseline="0" dirty="0" err="1" smtClean="0"/>
            <a:t>новометодную</a:t>
          </a:r>
          <a:r>
            <a:rPr lang="ru-RU" baseline="0" dirty="0" smtClean="0"/>
            <a:t> школу </a:t>
          </a:r>
          <a:r>
            <a:rPr lang="ru-RU" baseline="0" dirty="0" smtClean="0"/>
            <a:t>                    в </a:t>
          </a:r>
          <a:r>
            <a:rPr lang="ru-RU" baseline="0" dirty="0" smtClean="0"/>
            <a:t>Ташкенте</a:t>
          </a:r>
          <a:endParaRPr lang="ru-RU" dirty="0"/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21FEF5EA-621A-44F8-BF43-FAD275BF700C}" type="presOf" srcId="{1CD57F4F-7B39-430E-BCD0-0A68C684A0DE}" destId="{2897A7AC-8D0F-4763-8E10-5CE48AE3065D}" srcOrd="0" destOrd="0" presId="urn:microsoft.com/office/officeart/2005/8/layout/vList5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8D0390ED-BA61-451D-8E3E-E4ACBAE9DF93}" type="presOf" srcId="{E4D3644B-2494-465B-AB34-05FADFC7C54C}" destId="{A311F5F8-768E-472E-B0D2-5A0118E00E71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709E3411-6451-4A2B-AEB6-E47DA8EB774A}" type="presOf" srcId="{E12D2F8A-10F6-46E4-8FA6-E36E4EA7CBEF}" destId="{9AB7832A-3471-4806-8804-A0D7425BF77D}" srcOrd="0" destOrd="0" presId="urn:microsoft.com/office/officeart/2005/8/layout/vList5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52702D2D-FB44-4E76-B72D-FF4A341C3F37}" type="presOf" srcId="{9CEECCD0-4CC3-40A0-8034-2BF24890A856}" destId="{8BFF4352-1B68-423E-AE8C-4A0AA0D60150}" srcOrd="0" destOrd="0" presId="urn:microsoft.com/office/officeart/2005/8/layout/vList5"/>
    <dgm:cxn modelId="{DCCAED08-09B6-4CE2-801C-9AF245C9D9D0}" type="presOf" srcId="{60D00980-B575-40D6-91A4-88366B4F44AD}" destId="{146A3C2B-FCD0-46FE-8468-6AE5D8C161FE}" srcOrd="0" destOrd="0" presId="urn:microsoft.com/office/officeart/2005/8/layout/vList5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B9F7366C-C9C4-4AD5-B1AE-9D30023F9CFD}" type="presOf" srcId="{AD96F0AB-C588-4457-888B-59982CDF9253}" destId="{91E0965D-0782-44CD-A34E-9ACAE587F773}" srcOrd="0" destOrd="0" presId="urn:microsoft.com/office/officeart/2005/8/layout/vList5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3D5D1C82-F2C9-4B6D-93B2-5DDB90B2AD0F}" type="presOf" srcId="{101795D0-75D3-4DCA-AFCB-320809E74F26}" destId="{6D90575C-5BE2-4B0B-8E57-9A5C7A44C316}" srcOrd="0" destOrd="0" presId="urn:microsoft.com/office/officeart/2005/8/layout/vList5"/>
    <dgm:cxn modelId="{EFC805B7-ECE5-4F2C-9F3B-C552C2AF90E0}" type="presOf" srcId="{06A01444-732B-4099-9076-86C3C94C1EF8}" destId="{08F6EF87-F5C7-42E8-9F7F-35E9DBF11A1A}" srcOrd="0" destOrd="0" presId="urn:microsoft.com/office/officeart/2005/8/layout/vList5"/>
    <dgm:cxn modelId="{DC20E42A-5FA7-4C90-AB32-D284FC96AADC}" type="presOf" srcId="{7150E5B7-866A-4650-BB44-026B43DACE87}" destId="{1D2D48EA-955C-4802-A189-60AAC02EDE09}" srcOrd="0" destOrd="0" presId="urn:microsoft.com/office/officeart/2005/8/layout/vList5"/>
    <dgm:cxn modelId="{FBDA5EC7-5519-43A7-A671-D029572B2309}" type="presParOf" srcId="{8BFF4352-1B68-423E-AE8C-4A0AA0D60150}" destId="{A3CC2F0A-B95C-45B3-B9BC-10F046F5B617}" srcOrd="0" destOrd="0" presId="urn:microsoft.com/office/officeart/2005/8/layout/vList5"/>
    <dgm:cxn modelId="{D4D1475D-0983-4AD1-9725-CED33D37F1A8}" type="presParOf" srcId="{A3CC2F0A-B95C-45B3-B9BC-10F046F5B617}" destId="{6D90575C-5BE2-4B0B-8E57-9A5C7A44C316}" srcOrd="0" destOrd="0" presId="urn:microsoft.com/office/officeart/2005/8/layout/vList5"/>
    <dgm:cxn modelId="{7D39DC67-3B60-4BAD-BF4F-E5D51C7F42DC}" type="presParOf" srcId="{A3CC2F0A-B95C-45B3-B9BC-10F046F5B617}" destId="{2897A7AC-8D0F-4763-8E10-5CE48AE3065D}" srcOrd="1" destOrd="0" presId="urn:microsoft.com/office/officeart/2005/8/layout/vList5"/>
    <dgm:cxn modelId="{CD17DBD6-72AA-4AFC-AE79-AA6984AE9E6C}" type="presParOf" srcId="{8BFF4352-1B68-423E-AE8C-4A0AA0D60150}" destId="{6D6E32A5-8531-4E9B-8757-450A330821F8}" srcOrd="1" destOrd="0" presId="urn:microsoft.com/office/officeart/2005/8/layout/vList5"/>
    <dgm:cxn modelId="{76005BAF-CD8C-4BE9-842F-E716090B7CFF}" type="presParOf" srcId="{8BFF4352-1B68-423E-AE8C-4A0AA0D60150}" destId="{D2CC3AC1-90A7-4FB8-A3A4-6FF85D996EE1}" srcOrd="2" destOrd="0" presId="urn:microsoft.com/office/officeart/2005/8/layout/vList5"/>
    <dgm:cxn modelId="{5415A2E3-9E24-4D48-BC6B-33C686A73E80}" type="presParOf" srcId="{D2CC3AC1-90A7-4FB8-A3A4-6FF85D996EE1}" destId="{08F6EF87-F5C7-42E8-9F7F-35E9DBF11A1A}" srcOrd="0" destOrd="0" presId="urn:microsoft.com/office/officeart/2005/8/layout/vList5"/>
    <dgm:cxn modelId="{DB5B8EDC-B335-45B1-9350-74BCC087944D}" type="presParOf" srcId="{D2CC3AC1-90A7-4FB8-A3A4-6FF85D996EE1}" destId="{146A3C2B-FCD0-46FE-8468-6AE5D8C161FE}" srcOrd="1" destOrd="0" presId="urn:microsoft.com/office/officeart/2005/8/layout/vList5"/>
    <dgm:cxn modelId="{2C950A58-C3C1-482C-86D7-30B774D547B5}" type="presParOf" srcId="{8BFF4352-1B68-423E-AE8C-4A0AA0D60150}" destId="{46D20B74-7B91-40D3-8E43-F865F26016D4}" srcOrd="3" destOrd="0" presId="urn:microsoft.com/office/officeart/2005/8/layout/vList5"/>
    <dgm:cxn modelId="{CC222152-684A-4A61-8B66-8CA6FEAF6EF5}" type="presParOf" srcId="{8BFF4352-1B68-423E-AE8C-4A0AA0D60150}" destId="{FC93352E-0497-42BA-85B9-EC39DDF0EE11}" srcOrd="4" destOrd="0" presId="urn:microsoft.com/office/officeart/2005/8/layout/vList5"/>
    <dgm:cxn modelId="{24AB9671-942A-4F53-8904-D6152E1BE06D}" type="presParOf" srcId="{FC93352E-0497-42BA-85B9-EC39DDF0EE11}" destId="{1D2D48EA-955C-4802-A189-60AAC02EDE09}" srcOrd="0" destOrd="0" presId="urn:microsoft.com/office/officeart/2005/8/layout/vList5"/>
    <dgm:cxn modelId="{201723FB-64A9-4554-BDF4-790F2D0212CB}" type="presParOf" srcId="{FC93352E-0497-42BA-85B9-EC39DDF0EE11}" destId="{9AB7832A-3471-4806-8804-A0D7425BF77D}" srcOrd="1" destOrd="0" presId="urn:microsoft.com/office/officeart/2005/8/layout/vList5"/>
    <dgm:cxn modelId="{85683961-62CB-466C-96C8-84599CD943FA}" type="presParOf" srcId="{8BFF4352-1B68-423E-AE8C-4A0AA0D60150}" destId="{6C78ADD8-31F4-4C86-B622-7E0B61593910}" srcOrd="5" destOrd="0" presId="urn:microsoft.com/office/officeart/2005/8/layout/vList5"/>
    <dgm:cxn modelId="{BC7156D0-246D-477D-989B-F20CB44A7A5F}" type="presParOf" srcId="{8BFF4352-1B68-423E-AE8C-4A0AA0D60150}" destId="{FFE55791-4C63-468C-B006-4D5A68E7CDC6}" srcOrd="6" destOrd="0" presId="urn:microsoft.com/office/officeart/2005/8/layout/vList5"/>
    <dgm:cxn modelId="{638BA5E1-0CF7-40FB-865C-29489FADF557}" type="presParOf" srcId="{FFE55791-4C63-468C-B006-4D5A68E7CDC6}" destId="{A311F5F8-768E-472E-B0D2-5A0118E00E71}" srcOrd="0" destOrd="0" presId="urn:microsoft.com/office/officeart/2005/8/layout/vList5"/>
    <dgm:cxn modelId="{EDDD1F89-7EA2-4C7E-8884-52DBDEE39F13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DDCAC2-1F40-49C2-9019-E6FE80E562A3}">
      <dgm:prSet/>
      <dgm:spPr/>
      <dgm:t>
        <a:bodyPr/>
        <a:lstStyle/>
        <a:p>
          <a:endParaRPr lang="ru-RU"/>
        </a:p>
      </dgm:t>
    </dgm:pt>
    <dgm:pt modelId="{8116322A-1744-45C8-8AD7-19727C4A7037}" type="parTrans" cxnId="{17C64002-A547-4C76-8244-A4BFC34C0BE9}">
      <dgm:prSet/>
      <dgm:spPr/>
      <dgm:t>
        <a:bodyPr/>
        <a:lstStyle/>
        <a:p>
          <a:endParaRPr lang="ru-RU"/>
        </a:p>
      </dgm:t>
    </dgm:pt>
    <dgm:pt modelId="{0ADC424D-8206-4607-922F-3DA41B9FDEAF}" type="sibTrans" cxnId="{17C64002-A547-4C76-8244-A4BFC34C0BE9}">
      <dgm:prSet/>
      <dgm:spPr/>
      <dgm:t>
        <a:bodyPr/>
        <a:lstStyle/>
        <a:p>
          <a:endParaRPr lang="ru-RU"/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4" custScaleX="121126" custScaleY="1778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4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4" custScaleX="120977" custScaleY="1857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4" custLinFactNeighborX="23" custLinFactNeighborY="14514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4" custScaleX="120977" custScaleY="176045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4">
        <dgm:presLayoutVars>
          <dgm:bulletEnabled val="1"/>
        </dgm:presLayoutVars>
      </dgm:prSet>
      <dgm:spPr/>
    </dgm:pt>
    <dgm:pt modelId="{A0E39B4A-E8E9-4AE0-8C05-759A47BFBC34}" type="pres">
      <dgm:prSet presAssocID="{AE39C849-2405-44A1-97F5-2184FAC678CB}" presName="spaceBetweenRectangles" presStyleCnt="0"/>
      <dgm:spPr/>
    </dgm:pt>
    <dgm:pt modelId="{9F45B1AE-8BA7-4390-A9F9-3B49BAE80F1C}" type="pres">
      <dgm:prSet presAssocID="{76DDCAC2-1F40-49C2-9019-E6FE80E562A3}" presName="parentLin" presStyleCnt="0"/>
      <dgm:spPr/>
    </dgm:pt>
    <dgm:pt modelId="{6181B997-1816-45EE-9624-6C3AF40A4445}" type="pres">
      <dgm:prSet presAssocID="{76DDCAC2-1F40-49C2-9019-E6FE80E562A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40DA7E90-EEBC-4C1A-B41E-55C5749CF983}" type="pres">
      <dgm:prSet presAssocID="{76DDCAC2-1F40-49C2-9019-E6FE80E562A3}" presName="parentText" presStyleLbl="node1" presStyleIdx="3" presStyleCnt="4" custScaleX="120880" custScaleY="170625" custLinFactNeighborX="13118" custLinFactNeighborY="38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2C770F-2740-4C94-932E-C99C010DFD7A}" type="pres">
      <dgm:prSet presAssocID="{76DDCAC2-1F40-49C2-9019-E6FE80E562A3}" presName="negativeSpace" presStyleCnt="0"/>
      <dgm:spPr/>
    </dgm:pt>
    <dgm:pt modelId="{F7DAA6CC-D960-4E36-8A6E-0E594F099088}" type="pres">
      <dgm:prSet presAssocID="{76DDCAC2-1F40-49C2-9019-E6FE80E562A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8FCEA36C-8CE3-4688-99A6-C7C450641600}" type="presOf" srcId="{76DDCAC2-1F40-49C2-9019-E6FE80E562A3}" destId="{40DA7E90-EEBC-4C1A-B41E-55C5749CF983}" srcOrd="1" destOrd="0" presId="urn:microsoft.com/office/officeart/2005/8/layout/list1"/>
    <dgm:cxn modelId="{17C64002-A547-4C76-8244-A4BFC34C0BE9}" srcId="{D7C6E45D-4770-4240-B5AD-71AB096A8744}" destId="{76DDCAC2-1F40-49C2-9019-E6FE80E562A3}" srcOrd="3" destOrd="0" parTransId="{8116322A-1744-45C8-8AD7-19727C4A7037}" sibTransId="{0ADC424D-8206-4607-922F-3DA41B9FDEAF}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AB0BF2A4-E0EC-4805-8820-16B7EE8173DE}" type="presOf" srcId="{76DDCAC2-1F40-49C2-9019-E6FE80E562A3}" destId="{6181B997-1816-45EE-9624-6C3AF40A4445}" srcOrd="0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  <dgm:cxn modelId="{7456EAB5-CA68-44A4-B028-4BB986A60384}" type="presParOf" srcId="{B1FF21E6-C75A-4625-BAA0-9454A5938F01}" destId="{A0E39B4A-E8E9-4AE0-8C05-759A47BFBC34}" srcOrd="11" destOrd="0" presId="urn:microsoft.com/office/officeart/2005/8/layout/list1"/>
    <dgm:cxn modelId="{E7608FEC-F425-4EBC-BEDA-FB69827D2541}" type="presParOf" srcId="{B1FF21E6-C75A-4625-BAA0-9454A5938F01}" destId="{9F45B1AE-8BA7-4390-A9F9-3B49BAE80F1C}" srcOrd="12" destOrd="0" presId="urn:microsoft.com/office/officeart/2005/8/layout/list1"/>
    <dgm:cxn modelId="{5448B5E3-E045-4D35-A9B9-8D6DF740BB3D}" type="presParOf" srcId="{9F45B1AE-8BA7-4390-A9F9-3B49BAE80F1C}" destId="{6181B997-1816-45EE-9624-6C3AF40A4445}" srcOrd="0" destOrd="0" presId="urn:microsoft.com/office/officeart/2005/8/layout/list1"/>
    <dgm:cxn modelId="{9B6386C3-0034-4B3A-ABAF-43E25D64052F}" type="presParOf" srcId="{9F45B1AE-8BA7-4390-A9F9-3B49BAE80F1C}" destId="{40DA7E90-EEBC-4C1A-B41E-55C5749CF983}" srcOrd="1" destOrd="0" presId="urn:microsoft.com/office/officeart/2005/8/layout/list1"/>
    <dgm:cxn modelId="{B773FB23-26CE-4EF2-93C3-5A1FF57A9661}" type="presParOf" srcId="{B1FF21E6-C75A-4625-BAA0-9454A5938F01}" destId="{792C770F-2740-4C94-932E-C99C010DFD7A}" srcOrd="13" destOrd="0" presId="urn:microsoft.com/office/officeart/2005/8/layout/list1"/>
    <dgm:cxn modelId="{588A79D1-E6B4-45A5-8D59-6863EBD88D8B}" type="presParOf" srcId="{B1FF21E6-C75A-4625-BAA0-9454A5938F01}" destId="{F7DAA6CC-D960-4E36-8A6E-0E594F09908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8EEEFA-A5D5-4599-9643-CAB7CD961C93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3704892-B9C9-4464-B95E-490A7F33402C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000" b="1" i="0" spc="-100" baseline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идеологии </a:t>
          </a:r>
          <a:r>
            <a:rPr lang="ru-RU" sz="3000" b="1" i="0" spc="-100" baseline="0" dirty="0" err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3000" b="1" i="0" spc="-100" baseline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исламу отводилась большая роль. Они ясно представляли себе, что необходимо развивать понимание религии</a:t>
          </a:r>
          <a:endParaRPr lang="ru-RU" sz="3000" b="1" i="0" spc="-100" baseline="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03AB7E-1608-417C-8B2B-1EC69C0C89A0}" type="parTrans" cxnId="{33DC3169-0ABE-44AE-A840-7B390588370E}">
      <dgm:prSet/>
      <dgm:spPr/>
      <dgm:t>
        <a:bodyPr/>
        <a:lstStyle/>
        <a:p>
          <a:endParaRPr lang="ru-RU"/>
        </a:p>
      </dgm:t>
    </dgm:pt>
    <dgm:pt modelId="{B28E7232-0843-4271-9ADF-641973C6EA8A}" type="sibTrans" cxnId="{33DC3169-0ABE-44AE-A840-7B390588370E}">
      <dgm:prSet/>
      <dgm:spPr/>
      <dgm:t>
        <a:bodyPr/>
        <a:lstStyle/>
        <a:p>
          <a:endParaRPr lang="ru-RU"/>
        </a:p>
      </dgm:t>
    </dgm:pt>
    <dgm:pt modelId="{39931CA4-BE8E-44AC-B7BA-3690A194AEDA}">
      <dgm:prSet phldrT="[Текст]" custT="1"/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Идеи </a:t>
          </a:r>
          <a:r>
            <a:rPr lang="ru-RU" sz="30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касательно ислама не должны толковаться, как стремление  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к 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изменению основного учения ислама</a:t>
          </a:r>
          <a:endParaRPr lang="ru-RU" sz="3000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AB6491-8013-4D30-A155-8FF9650E3B35}" type="parTrans" cxnId="{C93BB27E-C93B-464C-B1EA-E32FD3E10DC2}">
      <dgm:prSet/>
      <dgm:spPr/>
      <dgm:t>
        <a:bodyPr/>
        <a:lstStyle/>
        <a:p>
          <a:endParaRPr lang="ru-RU"/>
        </a:p>
      </dgm:t>
    </dgm:pt>
    <dgm:pt modelId="{1AF022D5-C9DE-46E8-95AF-BD6534777B66}" type="sibTrans" cxnId="{C93BB27E-C93B-464C-B1EA-E32FD3E10DC2}">
      <dgm:prSet/>
      <dgm:spPr/>
      <dgm:t>
        <a:bodyPr/>
        <a:lstStyle/>
        <a:p>
          <a:endParaRPr lang="ru-RU"/>
        </a:p>
      </dgm:t>
    </dgm:pt>
    <dgm:pt modelId="{5B55FF6F-71B7-4EF7-8466-5D41F06F936E}">
      <dgm:prSet phldrT="[Текст]" phldr="1"/>
      <dgm:spPr/>
      <dgm:t>
        <a:bodyPr/>
        <a:lstStyle/>
        <a:p>
          <a:endParaRPr lang="ru-RU"/>
        </a:p>
      </dgm:t>
    </dgm:pt>
    <dgm:pt modelId="{CC982444-E819-421C-816B-E5DDC1FB6C60}" type="parTrans" cxnId="{5B1E95CD-9C70-4AC5-A726-D1121FF649E8}">
      <dgm:prSet/>
      <dgm:spPr/>
      <dgm:t>
        <a:bodyPr/>
        <a:lstStyle/>
        <a:p>
          <a:endParaRPr lang="ru-RU"/>
        </a:p>
      </dgm:t>
    </dgm:pt>
    <dgm:pt modelId="{03DDE0AC-3454-40AE-8991-F93F250E723B}" type="sibTrans" cxnId="{5B1E95CD-9C70-4AC5-A726-D1121FF649E8}">
      <dgm:prSet/>
      <dgm:spPr/>
      <dgm:t>
        <a:bodyPr/>
        <a:lstStyle/>
        <a:p>
          <a:endParaRPr lang="ru-RU"/>
        </a:p>
      </dgm:t>
    </dgm:pt>
    <dgm:pt modelId="{D06245E5-FD07-40E4-9EB9-34DB63DE489F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0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мнению </a:t>
          </a:r>
          <a:r>
            <a:rPr lang="ru-RU" sz="3000" b="1" i="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30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истинным мусульманином, наряду с религией, следует обладать светскими знаниями </a:t>
          </a:r>
          <a:endParaRPr lang="ru-RU" sz="3000" b="1" i="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FF232F-1F60-4A97-9079-93F1089035B2}" type="parTrans" cxnId="{B67FB1B4-89A5-48B5-903D-49679EB47A9D}">
      <dgm:prSet/>
      <dgm:spPr/>
      <dgm:t>
        <a:bodyPr/>
        <a:lstStyle/>
        <a:p>
          <a:endParaRPr lang="ru-RU"/>
        </a:p>
      </dgm:t>
    </dgm:pt>
    <dgm:pt modelId="{6AC694AF-2D4D-4172-AE87-BCD02BA5A091}" type="sibTrans" cxnId="{B67FB1B4-89A5-48B5-903D-49679EB47A9D}">
      <dgm:prSet/>
      <dgm:spPr/>
      <dgm:t>
        <a:bodyPr/>
        <a:lstStyle/>
        <a:p>
          <a:endParaRPr lang="ru-RU"/>
        </a:p>
      </dgm:t>
    </dgm:pt>
    <dgm:pt modelId="{500ED399-D5E0-435C-B89B-57BAC6E83CB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Унификация догматов исламской веры, направленные на правильное толкование </a:t>
          </a:r>
          <a:r>
            <a:rPr lang="ru-RU" sz="3000" b="1" i="0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аятов</a:t>
          </a:r>
          <a:r>
            <a:rPr lang="ru-RU" sz="3000" b="1" i="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Корана и хадисов, сводов шариата</a:t>
          </a:r>
          <a:endParaRPr lang="ru-RU" sz="3000" b="1" i="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52DE8-8AD5-4AA1-8420-C2A9F22A6858}" type="parTrans" cxnId="{52AA6D2B-6194-4B4D-9B23-5ADF9E8856D4}">
      <dgm:prSet/>
      <dgm:spPr/>
      <dgm:t>
        <a:bodyPr/>
        <a:lstStyle/>
        <a:p>
          <a:endParaRPr lang="ru-RU"/>
        </a:p>
      </dgm:t>
    </dgm:pt>
    <dgm:pt modelId="{C65D7CCF-AABE-414A-B9D8-E26E020B06E6}" type="sibTrans" cxnId="{52AA6D2B-6194-4B4D-9B23-5ADF9E8856D4}">
      <dgm:prSet/>
      <dgm:spPr/>
      <dgm:t>
        <a:bodyPr/>
        <a:lstStyle/>
        <a:p>
          <a:endParaRPr lang="ru-RU"/>
        </a:p>
      </dgm:t>
    </dgm:pt>
    <dgm:pt modelId="{9B8C8D3D-F9F8-409D-8660-78ADA56384A8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М. </a:t>
          </a:r>
          <a:r>
            <a:rPr lang="ru-RU" sz="3000" b="1" i="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r>
            <a:rPr lang="ru-RU" sz="3000" b="1" i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в 1909 г., А. </a:t>
          </a:r>
          <a:r>
            <a:rPr lang="ru-RU" sz="3000" b="1" i="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Авлони</a:t>
          </a:r>
          <a:r>
            <a:rPr lang="ru-RU" sz="3000" b="1" i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в 1910 г.,   </a:t>
          </a:r>
          <a:r>
            <a:rPr lang="ru-RU" sz="3000" b="1" i="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А.Фитрат</a:t>
          </a:r>
          <a:r>
            <a:rPr lang="ru-RU" sz="3000" b="1" i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в 1915 году создают произведения, </a:t>
          </a:r>
          <a:r>
            <a:rPr lang="ru-RU" sz="3000" b="1" i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посвящённые </a:t>
          </a:r>
          <a:r>
            <a:rPr lang="ru-RU" sz="3000" b="1" i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истории </a:t>
          </a:r>
          <a:r>
            <a:rPr lang="ru-RU" sz="3000" b="1" i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ислама</a:t>
          </a:r>
          <a:endParaRPr lang="ru-RU" sz="3000" b="1" i="0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B790C7-40F1-4D79-B313-FAF0271EF5A2}" type="sibTrans" cxnId="{1B4FBD25-B5DC-4E1E-95CE-DD5BF3A34D07}">
      <dgm:prSet/>
      <dgm:spPr/>
      <dgm:t>
        <a:bodyPr/>
        <a:lstStyle/>
        <a:p>
          <a:endParaRPr lang="ru-RU"/>
        </a:p>
      </dgm:t>
    </dgm:pt>
    <dgm:pt modelId="{22CFD7E0-55B8-4EA3-BFF1-CEFC5EC8EE09}" type="parTrans" cxnId="{1B4FBD25-B5DC-4E1E-95CE-DD5BF3A34D07}">
      <dgm:prSet/>
      <dgm:spPr/>
      <dgm:t>
        <a:bodyPr/>
        <a:lstStyle/>
        <a:p>
          <a:endParaRPr lang="ru-RU"/>
        </a:p>
      </dgm:t>
    </dgm:pt>
    <dgm:pt modelId="{A910EBE7-E64A-4FFC-81A5-6B2FB1A52501}" type="pres">
      <dgm:prSet presAssocID="{AC8EEEFA-A5D5-4599-9643-CAB7CD961C9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CE6025-C7EE-44EA-B3E4-EAA32B2E239D}" type="pres">
      <dgm:prSet presAssocID="{AC8EEEFA-A5D5-4599-9643-CAB7CD961C93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FB58425D-E6FE-4236-9884-8DEFB4106A74}" type="pres">
      <dgm:prSet presAssocID="{AC8EEEFA-A5D5-4599-9643-CAB7CD961C93}" presName="FiveNodes_1" presStyleLbl="node1" presStyleIdx="0" presStyleCnt="5" custScaleX="102404" custLinFactNeighborX="-32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59D9ED-5310-4ACE-9DD0-911BA16A8B05}" type="pres">
      <dgm:prSet presAssocID="{AC8EEEFA-A5D5-4599-9643-CAB7CD961C93}" presName="FiveNodes_2" presStyleLbl="node1" presStyleIdx="1" presStyleCnt="5" custScaleX="105300" custScaleY="100094" custLinFactNeighborY="-7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1C832-CC79-4ED6-822B-F55613C3D1D2}" type="pres">
      <dgm:prSet presAssocID="{AC8EEEFA-A5D5-4599-9643-CAB7CD961C93}" presName="FiveNodes_3" presStyleLbl="node1" presStyleIdx="2" presStyleCnt="5" custScaleY="100094" custLinFactNeighborY="-15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C45EC-C8C0-4738-BF31-B3474903A688}" type="pres">
      <dgm:prSet presAssocID="{AC8EEEFA-A5D5-4599-9643-CAB7CD961C93}" presName="FiveNodes_4" presStyleLbl="node1" presStyleIdx="3" presStyleCnt="5" custScaleX="104349" custScaleY="100094" custLinFactNeighborY="-16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2C235-2592-4EB4-A4BE-EEFD51769BC1}" type="pres">
      <dgm:prSet presAssocID="{AC8EEEFA-A5D5-4599-9643-CAB7CD961C93}" presName="FiveNodes_5" presStyleLbl="node1" presStyleIdx="4" presStyleCnt="5" custScaleX="101988" custScaleY="115684" custLinFactNeighborX="-265" custLinFactNeighborY="-9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1A30D-1650-41EC-9D2B-61A48C0F852A}" type="pres">
      <dgm:prSet presAssocID="{AC8EEEFA-A5D5-4599-9643-CAB7CD961C9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5CCFF6-8FDD-442C-B17A-78F5183149F4}" type="pres">
      <dgm:prSet presAssocID="{AC8EEEFA-A5D5-4599-9643-CAB7CD961C9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91A41-3AED-4193-BDB0-3651A44D7820}" type="pres">
      <dgm:prSet presAssocID="{AC8EEEFA-A5D5-4599-9643-CAB7CD961C9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576C0-6E3C-4AAA-953C-9AD052F06BEC}" type="pres">
      <dgm:prSet presAssocID="{AC8EEEFA-A5D5-4599-9643-CAB7CD961C9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469D2-3AA8-4B79-866F-AD598C0448B5}" type="pres">
      <dgm:prSet presAssocID="{AC8EEEFA-A5D5-4599-9643-CAB7CD961C9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9B957B-A7E4-4646-BE4D-F6C900FCD1DB}" type="pres">
      <dgm:prSet presAssocID="{AC8EEEFA-A5D5-4599-9643-CAB7CD961C9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965DF-DE71-468F-A11D-043DA6146BED}" type="pres">
      <dgm:prSet presAssocID="{AC8EEEFA-A5D5-4599-9643-CAB7CD961C9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F1969F-44A0-417E-BA96-768BC3DADC71}" type="pres">
      <dgm:prSet presAssocID="{AC8EEEFA-A5D5-4599-9643-CAB7CD961C9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EECAA-7CA0-4729-8BCF-2B4BDD3B17FF}" type="pres">
      <dgm:prSet presAssocID="{AC8EEEFA-A5D5-4599-9643-CAB7CD961C9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F9A0D7-A369-4BDE-8B76-FE7B74E3CFF9}" type="presOf" srcId="{83704892-B9C9-4464-B95E-490A7F33402C}" destId="{FB58425D-E6FE-4236-9884-8DEFB4106A74}" srcOrd="0" destOrd="0" presId="urn:microsoft.com/office/officeart/2005/8/layout/vProcess5"/>
    <dgm:cxn modelId="{FB36154C-6501-4017-A149-57BB7D03A825}" type="presOf" srcId="{D06245E5-FD07-40E4-9EB9-34DB63DE489F}" destId="{AFF1969F-44A0-417E-BA96-768BC3DADC71}" srcOrd="1" destOrd="0" presId="urn:microsoft.com/office/officeart/2005/8/layout/vProcess5"/>
    <dgm:cxn modelId="{33DC3169-0ABE-44AE-A840-7B390588370E}" srcId="{AC8EEEFA-A5D5-4599-9643-CAB7CD961C93}" destId="{83704892-B9C9-4464-B95E-490A7F33402C}" srcOrd="0" destOrd="0" parTransId="{6F03AB7E-1608-417C-8B2B-1EC69C0C89A0}" sibTransId="{B28E7232-0843-4271-9ADF-641973C6EA8A}"/>
    <dgm:cxn modelId="{7DAD4542-17FA-4571-B5C2-4183B6807EA2}" type="presOf" srcId="{39931CA4-BE8E-44AC-B7BA-3690A194AEDA}" destId="{EF52C235-2592-4EB4-A4BE-EEFD51769BC1}" srcOrd="0" destOrd="0" presId="urn:microsoft.com/office/officeart/2005/8/layout/vProcess5"/>
    <dgm:cxn modelId="{A9D21966-D154-4DEC-BF07-0672D6294D8E}" type="presOf" srcId="{500ED399-D5E0-435C-B89B-57BAC6E83CB7}" destId="{0371C832-CC79-4ED6-822B-F55613C3D1D2}" srcOrd="0" destOrd="0" presId="urn:microsoft.com/office/officeart/2005/8/layout/vProcess5"/>
    <dgm:cxn modelId="{053607C5-73DB-4474-AAA5-F0600A2A3D8B}" type="presOf" srcId="{83704892-B9C9-4464-B95E-490A7F33402C}" destId="{EC7469D2-3AA8-4B79-866F-AD598C0448B5}" srcOrd="1" destOrd="0" presId="urn:microsoft.com/office/officeart/2005/8/layout/vProcess5"/>
    <dgm:cxn modelId="{F3CCED47-2250-4972-874E-482062D67746}" type="presOf" srcId="{C65D7CCF-AABE-414A-B9D8-E26E020B06E6}" destId="{42591A41-3AED-4193-BDB0-3651A44D7820}" srcOrd="0" destOrd="0" presId="urn:microsoft.com/office/officeart/2005/8/layout/vProcess5"/>
    <dgm:cxn modelId="{1B4FBD25-B5DC-4E1E-95CE-DD5BF3A34D07}" srcId="{AC8EEEFA-A5D5-4599-9643-CAB7CD961C93}" destId="{9B8C8D3D-F9F8-409D-8660-78ADA56384A8}" srcOrd="1" destOrd="0" parTransId="{22CFD7E0-55B8-4EA3-BFF1-CEFC5EC8EE09}" sibTransId="{F6B790C7-40F1-4D79-B313-FAF0271EF5A2}"/>
    <dgm:cxn modelId="{6425F37B-94C8-4BF5-BF27-B2A2E73D901B}" type="presOf" srcId="{D06245E5-FD07-40E4-9EB9-34DB63DE489F}" destId="{55AC45EC-C8C0-4738-BF31-B3474903A688}" srcOrd="0" destOrd="0" presId="urn:microsoft.com/office/officeart/2005/8/layout/vProcess5"/>
    <dgm:cxn modelId="{591B0EB3-41DB-45DA-99FE-F79F02069214}" type="presOf" srcId="{AC8EEEFA-A5D5-4599-9643-CAB7CD961C93}" destId="{A910EBE7-E64A-4FFC-81A5-6B2FB1A52501}" srcOrd="0" destOrd="0" presId="urn:microsoft.com/office/officeart/2005/8/layout/vProcess5"/>
    <dgm:cxn modelId="{E4816820-EE65-4EC7-AB09-850198A25396}" type="presOf" srcId="{39931CA4-BE8E-44AC-B7BA-3690A194AEDA}" destId="{5CAEECAA-7CA0-4729-8BCF-2B4BDD3B17FF}" srcOrd="1" destOrd="0" presId="urn:microsoft.com/office/officeart/2005/8/layout/vProcess5"/>
    <dgm:cxn modelId="{52AA6D2B-6194-4B4D-9B23-5ADF9E8856D4}" srcId="{AC8EEEFA-A5D5-4599-9643-CAB7CD961C93}" destId="{500ED399-D5E0-435C-B89B-57BAC6E83CB7}" srcOrd="2" destOrd="0" parTransId="{7E952DE8-8AD5-4AA1-8420-C2A9F22A6858}" sibTransId="{C65D7CCF-AABE-414A-B9D8-E26E020B06E6}"/>
    <dgm:cxn modelId="{153E6E26-3631-4F77-8FF1-8FF1B42A11EE}" type="presOf" srcId="{F6B790C7-40F1-4D79-B313-FAF0271EF5A2}" destId="{CB5CCFF6-8FDD-442C-B17A-78F5183149F4}" srcOrd="0" destOrd="0" presId="urn:microsoft.com/office/officeart/2005/8/layout/vProcess5"/>
    <dgm:cxn modelId="{CE1551F9-6972-4BAA-9C93-8FF8B4C4B5A5}" type="presOf" srcId="{500ED399-D5E0-435C-B89B-57BAC6E83CB7}" destId="{66D965DF-DE71-468F-A11D-043DA6146BED}" srcOrd="1" destOrd="0" presId="urn:microsoft.com/office/officeart/2005/8/layout/vProcess5"/>
    <dgm:cxn modelId="{84A04BA4-1CD7-439F-86EC-FCC0B34A7772}" type="presOf" srcId="{6AC694AF-2D4D-4172-AE87-BCD02BA5A091}" destId="{AFB576C0-6E3C-4AAA-953C-9AD052F06BEC}" srcOrd="0" destOrd="0" presId="urn:microsoft.com/office/officeart/2005/8/layout/vProcess5"/>
    <dgm:cxn modelId="{5B1E95CD-9C70-4AC5-A726-D1121FF649E8}" srcId="{AC8EEEFA-A5D5-4599-9643-CAB7CD961C93}" destId="{5B55FF6F-71B7-4EF7-8466-5D41F06F936E}" srcOrd="5" destOrd="0" parTransId="{CC982444-E819-421C-816B-E5DDC1FB6C60}" sibTransId="{03DDE0AC-3454-40AE-8991-F93F250E723B}"/>
    <dgm:cxn modelId="{412F56BF-BAB2-4A8E-A35C-6528E7817BC3}" type="presOf" srcId="{9B8C8D3D-F9F8-409D-8660-78ADA56384A8}" destId="{6B59D9ED-5310-4ACE-9DD0-911BA16A8B05}" srcOrd="0" destOrd="0" presId="urn:microsoft.com/office/officeart/2005/8/layout/vProcess5"/>
    <dgm:cxn modelId="{C93BB27E-C93B-464C-B1EA-E32FD3E10DC2}" srcId="{AC8EEEFA-A5D5-4599-9643-CAB7CD961C93}" destId="{39931CA4-BE8E-44AC-B7BA-3690A194AEDA}" srcOrd="4" destOrd="0" parTransId="{11AB6491-8013-4D30-A155-8FF9650E3B35}" sibTransId="{1AF022D5-C9DE-46E8-95AF-BD6534777B66}"/>
    <dgm:cxn modelId="{D7271BBE-18EB-4B28-863B-E652FAC19F7A}" type="presOf" srcId="{9B8C8D3D-F9F8-409D-8660-78ADA56384A8}" destId="{629B957B-A7E4-4646-BE4D-F6C900FCD1DB}" srcOrd="1" destOrd="0" presId="urn:microsoft.com/office/officeart/2005/8/layout/vProcess5"/>
    <dgm:cxn modelId="{3AA7A320-DD4C-4506-B96B-CCBC66DCD93C}" type="presOf" srcId="{B28E7232-0843-4271-9ADF-641973C6EA8A}" destId="{2AB1A30D-1650-41EC-9D2B-61A48C0F852A}" srcOrd="0" destOrd="0" presId="urn:microsoft.com/office/officeart/2005/8/layout/vProcess5"/>
    <dgm:cxn modelId="{B67FB1B4-89A5-48B5-903D-49679EB47A9D}" srcId="{AC8EEEFA-A5D5-4599-9643-CAB7CD961C93}" destId="{D06245E5-FD07-40E4-9EB9-34DB63DE489F}" srcOrd="3" destOrd="0" parTransId="{3EFF232F-1F60-4A97-9079-93F1089035B2}" sibTransId="{6AC694AF-2D4D-4172-AE87-BCD02BA5A091}"/>
    <dgm:cxn modelId="{BE7CF488-08E1-401E-9320-A38C39A3B9F1}" type="presParOf" srcId="{A910EBE7-E64A-4FFC-81A5-6B2FB1A52501}" destId="{F2CE6025-C7EE-44EA-B3E4-EAA32B2E239D}" srcOrd="0" destOrd="0" presId="urn:microsoft.com/office/officeart/2005/8/layout/vProcess5"/>
    <dgm:cxn modelId="{F2C54C52-F4E2-4508-BC4B-AD653B700FB9}" type="presParOf" srcId="{A910EBE7-E64A-4FFC-81A5-6B2FB1A52501}" destId="{FB58425D-E6FE-4236-9884-8DEFB4106A74}" srcOrd="1" destOrd="0" presId="urn:microsoft.com/office/officeart/2005/8/layout/vProcess5"/>
    <dgm:cxn modelId="{26AF8AEB-92EE-4408-B912-1AE8F5C1BC98}" type="presParOf" srcId="{A910EBE7-E64A-4FFC-81A5-6B2FB1A52501}" destId="{6B59D9ED-5310-4ACE-9DD0-911BA16A8B05}" srcOrd="2" destOrd="0" presId="urn:microsoft.com/office/officeart/2005/8/layout/vProcess5"/>
    <dgm:cxn modelId="{4C48B5CC-2D2E-404D-907D-CE04E4152255}" type="presParOf" srcId="{A910EBE7-E64A-4FFC-81A5-6B2FB1A52501}" destId="{0371C832-CC79-4ED6-822B-F55613C3D1D2}" srcOrd="3" destOrd="0" presId="urn:microsoft.com/office/officeart/2005/8/layout/vProcess5"/>
    <dgm:cxn modelId="{524A4CFD-665F-4E97-A6B1-3A82113B3E9C}" type="presParOf" srcId="{A910EBE7-E64A-4FFC-81A5-6B2FB1A52501}" destId="{55AC45EC-C8C0-4738-BF31-B3474903A688}" srcOrd="4" destOrd="0" presId="urn:microsoft.com/office/officeart/2005/8/layout/vProcess5"/>
    <dgm:cxn modelId="{C12A6323-39E2-4C18-BEA0-DA5787C1724E}" type="presParOf" srcId="{A910EBE7-E64A-4FFC-81A5-6B2FB1A52501}" destId="{EF52C235-2592-4EB4-A4BE-EEFD51769BC1}" srcOrd="5" destOrd="0" presId="urn:microsoft.com/office/officeart/2005/8/layout/vProcess5"/>
    <dgm:cxn modelId="{2FF6B2C1-DB7C-4106-8B2D-EDB01CF4A9A5}" type="presParOf" srcId="{A910EBE7-E64A-4FFC-81A5-6B2FB1A52501}" destId="{2AB1A30D-1650-41EC-9D2B-61A48C0F852A}" srcOrd="6" destOrd="0" presId="urn:microsoft.com/office/officeart/2005/8/layout/vProcess5"/>
    <dgm:cxn modelId="{B7D9FC89-F4B8-4287-8C8D-A43622CE2818}" type="presParOf" srcId="{A910EBE7-E64A-4FFC-81A5-6B2FB1A52501}" destId="{CB5CCFF6-8FDD-442C-B17A-78F5183149F4}" srcOrd="7" destOrd="0" presId="urn:microsoft.com/office/officeart/2005/8/layout/vProcess5"/>
    <dgm:cxn modelId="{12E12966-895E-4F43-AD32-A4CE4E2A73EB}" type="presParOf" srcId="{A910EBE7-E64A-4FFC-81A5-6B2FB1A52501}" destId="{42591A41-3AED-4193-BDB0-3651A44D7820}" srcOrd="8" destOrd="0" presId="urn:microsoft.com/office/officeart/2005/8/layout/vProcess5"/>
    <dgm:cxn modelId="{A057D312-1ACC-4F86-88F1-65CD1E3C4C3E}" type="presParOf" srcId="{A910EBE7-E64A-4FFC-81A5-6B2FB1A52501}" destId="{AFB576C0-6E3C-4AAA-953C-9AD052F06BEC}" srcOrd="9" destOrd="0" presId="urn:microsoft.com/office/officeart/2005/8/layout/vProcess5"/>
    <dgm:cxn modelId="{14E6D91A-FCBF-410B-AC5E-421124C6C2CC}" type="presParOf" srcId="{A910EBE7-E64A-4FFC-81A5-6B2FB1A52501}" destId="{EC7469D2-3AA8-4B79-866F-AD598C0448B5}" srcOrd="10" destOrd="0" presId="urn:microsoft.com/office/officeart/2005/8/layout/vProcess5"/>
    <dgm:cxn modelId="{6B4ADAC7-4D8F-4518-B730-7FEBB29BBAEA}" type="presParOf" srcId="{A910EBE7-E64A-4FFC-81A5-6B2FB1A52501}" destId="{629B957B-A7E4-4646-BE4D-F6C900FCD1DB}" srcOrd="11" destOrd="0" presId="urn:microsoft.com/office/officeart/2005/8/layout/vProcess5"/>
    <dgm:cxn modelId="{F54EE24C-EC5E-43CC-A462-30D0171A929A}" type="presParOf" srcId="{A910EBE7-E64A-4FFC-81A5-6B2FB1A52501}" destId="{66D965DF-DE71-468F-A11D-043DA6146BED}" srcOrd="12" destOrd="0" presId="urn:microsoft.com/office/officeart/2005/8/layout/vProcess5"/>
    <dgm:cxn modelId="{1BF255DE-28A0-4B0A-A19E-BE6FAF255A09}" type="presParOf" srcId="{A910EBE7-E64A-4FFC-81A5-6B2FB1A52501}" destId="{AFF1969F-44A0-417E-BA96-768BC3DADC71}" srcOrd="13" destOrd="0" presId="urn:microsoft.com/office/officeart/2005/8/layout/vProcess5"/>
    <dgm:cxn modelId="{C6A9FC57-C3F9-423F-8ABB-D15FF86454BD}" type="presParOf" srcId="{A910EBE7-E64A-4FFC-81A5-6B2FB1A52501}" destId="{5CAEECAA-7CA0-4729-8BCF-2B4BDD3B17F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Махмудходже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endParaRPr lang="ru-RU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 custT="1"/>
      <dgm:spPr/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«Отец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Средней Азии», 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организовал 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библиотеку, названная «Библиотекой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Мунаввар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Кары </a:t>
          </a:r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Абдурашидханов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Абдулла </a:t>
          </a:r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Авлони</a:t>
          </a:r>
          <a:endParaRPr lang="ru-RU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 custT="1"/>
      <dgm:spPr/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Автор учебников «Первый настав-ник», «Второй наставник», «Тюрк-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ский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цветник или нравственность»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Убайдуллаходжа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 custT="1"/>
      <dgm:spPr/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Первый дипломированный инженер который обучился в Германии 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 custT="1"/>
      <dgm:spPr/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Автор учебников «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Адиби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аввал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», «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Адиби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соний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», «Ер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юзи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417CEE-BE23-4909-AFA0-DB1F077FAB54}" type="presOf" srcId="{7150E5B7-866A-4650-BB44-026B43DACE87}" destId="{1D2D48EA-955C-4802-A189-60AAC02EDE09}" srcOrd="0" destOrd="0" presId="urn:microsoft.com/office/officeart/2005/8/layout/vList5"/>
    <dgm:cxn modelId="{1F3AFD0F-EC8A-497B-9BFA-90241E0CB29D}" type="presOf" srcId="{60D00980-B575-40D6-91A4-88366B4F44AD}" destId="{146A3C2B-FCD0-46FE-8468-6AE5D8C161FE}" srcOrd="0" destOrd="0" presId="urn:microsoft.com/office/officeart/2005/8/layout/vList5"/>
    <dgm:cxn modelId="{3BE3595F-2195-4678-991B-68FA06088AC4}" type="presOf" srcId="{AD96F0AB-C588-4457-888B-59982CDF9253}" destId="{91E0965D-0782-44CD-A34E-9ACAE587F773}" srcOrd="0" destOrd="0" presId="urn:microsoft.com/office/officeart/2005/8/layout/vList5"/>
    <dgm:cxn modelId="{6BF27C92-2F7A-4587-B01B-734DF534E8D5}" type="presOf" srcId="{E4D3644B-2494-465B-AB34-05FADFC7C54C}" destId="{A311F5F8-768E-472E-B0D2-5A0118E00E71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84B78027-781A-4130-9AD1-F7F4943FBA7F}" type="presOf" srcId="{1CD57F4F-7B39-430E-BCD0-0A68C684A0DE}" destId="{2897A7AC-8D0F-4763-8E10-5CE48AE3065D}" srcOrd="0" destOrd="0" presId="urn:microsoft.com/office/officeart/2005/8/layout/vList5"/>
    <dgm:cxn modelId="{963B7AC2-D823-4C07-A090-AB35ADB33090}" type="presOf" srcId="{9CEECCD0-4CC3-40A0-8034-2BF24890A856}" destId="{8BFF4352-1B68-423E-AE8C-4A0AA0D60150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37D5F8CA-D45D-40A7-8B62-A56F3A51A0CE}" type="presOf" srcId="{06A01444-732B-4099-9076-86C3C94C1EF8}" destId="{08F6EF87-F5C7-42E8-9F7F-35E9DBF11A1A}" srcOrd="0" destOrd="0" presId="urn:microsoft.com/office/officeart/2005/8/layout/vList5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5090ED10-17A9-401B-AE38-379C5061CF4C}" type="presOf" srcId="{E12D2F8A-10F6-46E4-8FA6-E36E4EA7CBEF}" destId="{9AB7832A-3471-4806-8804-A0D7425BF77D}" srcOrd="0" destOrd="0" presId="urn:microsoft.com/office/officeart/2005/8/layout/vList5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F83275A8-F8A5-4EB7-B330-9966B0D678FC}" type="presOf" srcId="{101795D0-75D3-4DCA-AFCB-320809E74F26}" destId="{6D90575C-5BE2-4B0B-8E57-9A5C7A44C316}" srcOrd="0" destOrd="0" presId="urn:microsoft.com/office/officeart/2005/8/layout/vList5"/>
    <dgm:cxn modelId="{F1FAC13E-1F42-4FF4-9621-C620BC424E0E}" type="presParOf" srcId="{8BFF4352-1B68-423E-AE8C-4A0AA0D60150}" destId="{A3CC2F0A-B95C-45B3-B9BC-10F046F5B617}" srcOrd="0" destOrd="0" presId="urn:microsoft.com/office/officeart/2005/8/layout/vList5"/>
    <dgm:cxn modelId="{1B744A5C-7146-40AF-B4F3-93E72E266AA5}" type="presParOf" srcId="{A3CC2F0A-B95C-45B3-B9BC-10F046F5B617}" destId="{6D90575C-5BE2-4B0B-8E57-9A5C7A44C316}" srcOrd="0" destOrd="0" presId="urn:microsoft.com/office/officeart/2005/8/layout/vList5"/>
    <dgm:cxn modelId="{ECDD62FA-B719-48FC-944E-FA168A51E806}" type="presParOf" srcId="{A3CC2F0A-B95C-45B3-B9BC-10F046F5B617}" destId="{2897A7AC-8D0F-4763-8E10-5CE48AE3065D}" srcOrd="1" destOrd="0" presId="urn:microsoft.com/office/officeart/2005/8/layout/vList5"/>
    <dgm:cxn modelId="{FEE5109B-DB96-43CC-8279-5E319160BC94}" type="presParOf" srcId="{8BFF4352-1B68-423E-AE8C-4A0AA0D60150}" destId="{6D6E32A5-8531-4E9B-8757-450A330821F8}" srcOrd="1" destOrd="0" presId="urn:microsoft.com/office/officeart/2005/8/layout/vList5"/>
    <dgm:cxn modelId="{6E2B468E-E35E-4A10-BECB-703486746255}" type="presParOf" srcId="{8BFF4352-1B68-423E-AE8C-4A0AA0D60150}" destId="{D2CC3AC1-90A7-4FB8-A3A4-6FF85D996EE1}" srcOrd="2" destOrd="0" presId="urn:microsoft.com/office/officeart/2005/8/layout/vList5"/>
    <dgm:cxn modelId="{CE9C7B44-474B-4D52-AA6B-595C12E70EF4}" type="presParOf" srcId="{D2CC3AC1-90A7-4FB8-A3A4-6FF85D996EE1}" destId="{08F6EF87-F5C7-42E8-9F7F-35E9DBF11A1A}" srcOrd="0" destOrd="0" presId="urn:microsoft.com/office/officeart/2005/8/layout/vList5"/>
    <dgm:cxn modelId="{1B721B32-06C7-457C-A92C-F234A097B407}" type="presParOf" srcId="{D2CC3AC1-90A7-4FB8-A3A4-6FF85D996EE1}" destId="{146A3C2B-FCD0-46FE-8468-6AE5D8C161FE}" srcOrd="1" destOrd="0" presId="urn:microsoft.com/office/officeart/2005/8/layout/vList5"/>
    <dgm:cxn modelId="{E4FC6770-EC6B-4D21-84B3-1A263993E058}" type="presParOf" srcId="{8BFF4352-1B68-423E-AE8C-4A0AA0D60150}" destId="{46D20B74-7B91-40D3-8E43-F865F26016D4}" srcOrd="3" destOrd="0" presId="urn:microsoft.com/office/officeart/2005/8/layout/vList5"/>
    <dgm:cxn modelId="{26CFE097-53D0-4428-B991-80F1BD422EFB}" type="presParOf" srcId="{8BFF4352-1B68-423E-AE8C-4A0AA0D60150}" destId="{FC93352E-0497-42BA-85B9-EC39DDF0EE11}" srcOrd="4" destOrd="0" presId="urn:microsoft.com/office/officeart/2005/8/layout/vList5"/>
    <dgm:cxn modelId="{0E79B059-2950-4A32-BD25-91DB777E4DD4}" type="presParOf" srcId="{FC93352E-0497-42BA-85B9-EC39DDF0EE11}" destId="{1D2D48EA-955C-4802-A189-60AAC02EDE09}" srcOrd="0" destOrd="0" presId="urn:microsoft.com/office/officeart/2005/8/layout/vList5"/>
    <dgm:cxn modelId="{05C6FC9A-7C27-428A-B5C4-4D137E0392FE}" type="presParOf" srcId="{FC93352E-0497-42BA-85B9-EC39DDF0EE11}" destId="{9AB7832A-3471-4806-8804-A0D7425BF77D}" srcOrd="1" destOrd="0" presId="urn:microsoft.com/office/officeart/2005/8/layout/vList5"/>
    <dgm:cxn modelId="{AFD09E66-07E4-40B5-BB59-62DAC4BD21E6}" type="presParOf" srcId="{8BFF4352-1B68-423E-AE8C-4A0AA0D60150}" destId="{6C78ADD8-31F4-4C86-B622-7E0B61593910}" srcOrd="5" destOrd="0" presId="urn:microsoft.com/office/officeart/2005/8/layout/vList5"/>
    <dgm:cxn modelId="{206BDC4C-5E42-4FCB-AEAE-90B7EE74B13E}" type="presParOf" srcId="{8BFF4352-1B68-423E-AE8C-4A0AA0D60150}" destId="{FFE55791-4C63-468C-B006-4D5A68E7CDC6}" srcOrd="6" destOrd="0" presId="urn:microsoft.com/office/officeart/2005/8/layout/vList5"/>
    <dgm:cxn modelId="{A8BEDEF7-1641-4017-AA95-09B2CBD354BB}" type="presParOf" srcId="{FFE55791-4C63-468C-B006-4D5A68E7CDC6}" destId="{A311F5F8-768E-472E-B0D2-5A0118E00E71}" srcOrd="0" destOrd="0" presId="urn:microsoft.com/office/officeart/2005/8/layout/vList5"/>
    <dgm:cxn modelId="{2F87CA5A-2B23-4FD7-AC6A-0F787F253998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27-28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pPr algn="ctr"/>
          <a:r>
            <a: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Переписать новые термины в конце параграфа </a:t>
          </a:r>
          <a:endParaRPr lang="ru-RU" sz="3200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277166" y="-2996374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В переводе с арабского означает </a:t>
          </a:r>
          <a:r>
            <a:rPr lang="ru-RU" sz="2900" kern="1200" dirty="0" smtClean="0"/>
            <a:t>новый </a:t>
          </a:r>
          <a:endParaRPr lang="ru-RU" sz="2900" kern="1200" dirty="0"/>
        </a:p>
      </dsp:txBody>
      <dsp:txXfrm rot="-5400000">
        <a:off x="4141527" y="192544"/>
        <a:ext cx="7309434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4141526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err="1" smtClean="0"/>
            <a:t>Джадидизм</a:t>
          </a:r>
          <a:endParaRPr lang="ru-RU" sz="3800" kern="1200" dirty="0" smtClean="0"/>
        </a:p>
      </dsp:txBody>
      <dsp:txXfrm>
        <a:off x="66599" y="69435"/>
        <a:ext cx="4008328" cy="1231094"/>
      </dsp:txXfrm>
    </dsp:sp>
    <dsp:sp modelId="{146A3C2B-FCD0-46FE-8468-6AE5D8C161FE}">
      <dsp:nvSpPr>
        <dsp:cNvPr id="0" name=""/>
        <dsp:cNvSpPr/>
      </dsp:nvSpPr>
      <dsp:spPr>
        <a:xfrm rot="5400000">
          <a:off x="7277166" y="-1563867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Крымско-татарский просветитель, который является основателем </a:t>
          </a:r>
          <a:r>
            <a:rPr lang="ru-RU" sz="2900" kern="1200" dirty="0" err="1" smtClean="0"/>
            <a:t>джадидизма</a:t>
          </a:r>
          <a:endParaRPr lang="ru-RU" sz="2900" kern="1200" dirty="0"/>
        </a:p>
      </dsp:txBody>
      <dsp:txXfrm rot="-5400000">
        <a:off x="4141527" y="1625051"/>
        <a:ext cx="7309434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4141526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Исмаил </a:t>
          </a:r>
          <a:r>
            <a:rPr lang="ru-RU" sz="3800" kern="1200" dirty="0" err="1" smtClean="0"/>
            <a:t>Гаспринский</a:t>
          </a:r>
          <a:r>
            <a:rPr lang="ru-RU" sz="3800" kern="1200" dirty="0" smtClean="0"/>
            <a:t> </a:t>
          </a:r>
          <a:endParaRPr lang="ru-RU" sz="3800" kern="1200" dirty="0"/>
        </a:p>
      </dsp:txBody>
      <dsp:txXfrm>
        <a:off x="66599" y="1501942"/>
        <a:ext cx="4008328" cy="1231094"/>
      </dsp:txXfrm>
    </dsp:sp>
    <dsp:sp modelId="{9AB7832A-3471-4806-8804-A0D7425BF77D}">
      <dsp:nvSpPr>
        <dsp:cNvPr id="0" name=""/>
        <dsp:cNvSpPr/>
      </dsp:nvSpPr>
      <dsp:spPr>
        <a:xfrm rot="5400000">
          <a:off x="7277166" y="-131360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Предводитель левого течения </a:t>
          </a:r>
          <a:r>
            <a:rPr lang="ru-RU" sz="2900" kern="1200" dirty="0" err="1" smtClean="0"/>
            <a:t>джадидизма</a:t>
          </a:r>
          <a:r>
            <a:rPr lang="ru-RU" sz="2900" kern="1200" dirty="0" smtClean="0"/>
            <a:t> в Хорезме</a:t>
          </a:r>
          <a:endParaRPr lang="ru-RU" sz="2900" kern="1200" dirty="0"/>
        </a:p>
      </dsp:txBody>
      <dsp:txXfrm rot="-5400000">
        <a:off x="4141527" y="3057558"/>
        <a:ext cx="7309434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4141526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err="1" smtClean="0"/>
            <a:t>Бобоахун</a:t>
          </a:r>
          <a:r>
            <a:rPr lang="ru-RU" sz="3800" kern="1200" dirty="0" smtClean="0"/>
            <a:t> </a:t>
          </a:r>
          <a:r>
            <a:rPr lang="ru-RU" sz="3800" kern="1200" dirty="0" err="1" smtClean="0"/>
            <a:t>Салимов</a:t>
          </a:r>
          <a:endParaRPr lang="ru-RU" sz="3800" kern="1200" dirty="0"/>
        </a:p>
      </dsp:txBody>
      <dsp:txXfrm>
        <a:off x="66599" y="2934449"/>
        <a:ext cx="4008328" cy="1231094"/>
      </dsp:txXfrm>
    </dsp:sp>
    <dsp:sp modelId="{91E0965D-0782-44CD-A34E-9ACAE587F773}">
      <dsp:nvSpPr>
        <dsp:cNvPr id="0" name=""/>
        <dsp:cNvSpPr/>
      </dsp:nvSpPr>
      <dsp:spPr>
        <a:xfrm rot="5400000">
          <a:off x="7277166" y="1301146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Открыл</a:t>
          </a:r>
          <a:r>
            <a:rPr lang="ru-RU" sz="2900" kern="1200" baseline="0" dirty="0" smtClean="0"/>
            <a:t> первую </a:t>
          </a:r>
          <a:r>
            <a:rPr lang="ru-RU" sz="2900" kern="1200" baseline="0" dirty="0" err="1" smtClean="0"/>
            <a:t>новометодную</a:t>
          </a:r>
          <a:r>
            <a:rPr lang="ru-RU" sz="2900" kern="1200" baseline="0" dirty="0" smtClean="0"/>
            <a:t> школу </a:t>
          </a:r>
          <a:r>
            <a:rPr lang="ru-RU" sz="2900" kern="1200" baseline="0" dirty="0" smtClean="0"/>
            <a:t>                    в </a:t>
          </a:r>
          <a:r>
            <a:rPr lang="ru-RU" sz="2900" kern="1200" baseline="0" dirty="0" smtClean="0"/>
            <a:t>Ташкенте</a:t>
          </a:r>
          <a:endParaRPr lang="ru-RU" sz="2900" kern="1200" dirty="0"/>
        </a:p>
      </dsp:txBody>
      <dsp:txXfrm rot="-5400000">
        <a:off x="4141527" y="4490065"/>
        <a:ext cx="7309434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4141526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err="1" smtClean="0"/>
            <a:t>Маннонкари</a:t>
          </a:r>
          <a:endParaRPr lang="ru-RU" sz="3800" kern="1200" dirty="0"/>
        </a:p>
      </dsp:txBody>
      <dsp:txXfrm>
        <a:off x="66599" y="4366956"/>
        <a:ext cx="4008328" cy="1231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829895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74980"/>
          <a:ext cx="10244803" cy="105011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5402" y="126242"/>
        <a:ext cx="10142279" cy="947590"/>
      </dsp:txXfrm>
    </dsp:sp>
    <dsp:sp modelId="{14F0545D-A0B2-4548-B64C-6B605C7D449E}">
      <dsp:nvSpPr>
        <dsp:cNvPr id="0" name=""/>
        <dsp:cNvSpPr/>
      </dsp:nvSpPr>
      <dsp:spPr>
        <a:xfrm>
          <a:off x="0" y="2259221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441895"/>
          <a:ext cx="10232201" cy="1096851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7684" y="1495439"/>
        <a:ext cx="10125113" cy="989763"/>
      </dsp:txXfrm>
    </dsp:sp>
    <dsp:sp modelId="{88755AD0-CBFE-4F61-B5FC-401477CAB302}">
      <dsp:nvSpPr>
        <dsp:cNvPr id="0" name=""/>
        <dsp:cNvSpPr/>
      </dsp:nvSpPr>
      <dsp:spPr>
        <a:xfrm>
          <a:off x="0" y="3599715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2906739"/>
          <a:ext cx="10232201" cy="1039369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5673" y="2957477"/>
        <a:ext cx="10130725" cy="937893"/>
      </dsp:txXfrm>
    </dsp:sp>
    <dsp:sp modelId="{F7DAA6CC-D960-4E36-8A6E-0E594F099088}">
      <dsp:nvSpPr>
        <dsp:cNvPr id="0" name=""/>
        <dsp:cNvSpPr/>
      </dsp:nvSpPr>
      <dsp:spPr>
        <a:xfrm>
          <a:off x="0" y="4923885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DA7E90-EEBC-4C1A-B41E-55C5749CF983}">
      <dsp:nvSpPr>
        <dsp:cNvPr id="0" name=""/>
        <dsp:cNvSpPr/>
      </dsp:nvSpPr>
      <dsp:spPr>
        <a:xfrm>
          <a:off x="683392" y="4234239"/>
          <a:ext cx="10223997" cy="100737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732568" y="4283415"/>
        <a:ext cx="10125645" cy="9090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8425D-E6FE-4236-9884-8DEFB4106A74}">
      <dsp:nvSpPr>
        <dsp:cNvPr id="0" name=""/>
        <dsp:cNvSpPr/>
      </dsp:nvSpPr>
      <dsp:spPr>
        <a:xfrm>
          <a:off x="-99286" y="-40473"/>
          <a:ext cx="9259884" cy="10322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3000" b="1" i="0" kern="1200" spc="-100" baseline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идеологии </a:t>
          </a:r>
          <a:r>
            <a:rPr lang="ru-RU" sz="3000" b="1" i="0" kern="1200" spc="-100" baseline="0" dirty="0" err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3000" b="1" i="0" kern="1200" spc="-100" baseline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исламу отводилась большая роль. Они ясно представляли себе, что необходимо развивать понимание религии</a:t>
          </a:r>
          <a:endParaRPr lang="ru-RU" sz="3000" b="1" i="0" kern="1200" spc="-100" baseline="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69053" y="-10240"/>
        <a:ext cx="7997033" cy="971760"/>
      </dsp:txXfrm>
    </dsp:sp>
    <dsp:sp modelId="{6B59D9ED-5310-4ACE-9DD0-911BA16A8B05}">
      <dsp:nvSpPr>
        <dsp:cNvPr id="0" name=""/>
        <dsp:cNvSpPr/>
      </dsp:nvSpPr>
      <dsp:spPr>
        <a:xfrm>
          <a:off x="445029" y="1055801"/>
          <a:ext cx="9521755" cy="1033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М. </a:t>
          </a:r>
          <a:r>
            <a:rPr lang="ru-RU" sz="3000" b="1" i="0" kern="120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r>
            <a:rPr lang="ru-RU" sz="3000" b="1" i="0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в 1909 г., А. </a:t>
          </a:r>
          <a:r>
            <a:rPr lang="ru-RU" sz="3000" b="1" i="0" kern="120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Авлони</a:t>
          </a:r>
          <a:r>
            <a:rPr lang="ru-RU" sz="3000" b="1" i="0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в 1910 г.,   </a:t>
          </a:r>
          <a:r>
            <a:rPr lang="ru-RU" sz="3000" b="1" i="0" kern="120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А.Фитрат</a:t>
          </a:r>
          <a:r>
            <a:rPr lang="ru-RU" sz="3000" b="1" i="0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в 1915 году создают произведения, </a:t>
          </a:r>
          <a:r>
            <a:rPr lang="ru-RU" sz="3000" b="1" i="0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посвящённые </a:t>
          </a:r>
          <a:r>
            <a:rPr lang="ru-RU" sz="3000" b="1" i="0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истории </a:t>
          </a:r>
          <a:r>
            <a:rPr lang="ru-RU" sz="3000" b="1" i="0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ислама</a:t>
          </a:r>
          <a:endParaRPr lang="ru-RU" sz="3000" b="1" i="0" kern="1200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5290" y="1086062"/>
        <a:ext cx="8043685" cy="972675"/>
      </dsp:txXfrm>
    </dsp:sp>
    <dsp:sp modelId="{0371C832-CC79-4ED6-822B-F55613C3D1D2}">
      <dsp:nvSpPr>
        <dsp:cNvPr id="0" name=""/>
        <dsp:cNvSpPr/>
      </dsp:nvSpPr>
      <dsp:spPr>
        <a:xfrm>
          <a:off x="1359907" y="2149032"/>
          <a:ext cx="9042502" cy="1033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Унификация догматов исламской веры, направленные на правильное толкование </a:t>
          </a:r>
          <a:r>
            <a:rPr lang="ru-RU" sz="3000" b="1" i="0" kern="1200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аятов</a:t>
          </a:r>
          <a:r>
            <a:rPr lang="ru-RU" sz="3000" b="1" i="0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Корана и хадисов, сводов шариата</a:t>
          </a:r>
          <a:endParaRPr lang="ru-RU" sz="3000" b="1" i="0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0168" y="2179293"/>
        <a:ext cx="7635781" cy="972675"/>
      </dsp:txXfrm>
    </dsp:sp>
    <dsp:sp modelId="{55AC45EC-C8C0-4738-BF31-B3474903A688}">
      <dsp:nvSpPr>
        <dsp:cNvPr id="0" name=""/>
        <dsp:cNvSpPr/>
      </dsp:nvSpPr>
      <dsp:spPr>
        <a:xfrm>
          <a:off x="1838530" y="3311700"/>
          <a:ext cx="9435761" cy="1033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30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мнению </a:t>
          </a:r>
          <a:r>
            <a:rPr lang="ru-RU" sz="3000" b="1" i="0" kern="120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30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истинным мусульманином, наряду с религией, следует обладать светскими знаниями </a:t>
          </a:r>
          <a:endParaRPr lang="ru-RU" sz="3000" b="1" i="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68791" y="3341961"/>
        <a:ext cx="7970493" cy="972675"/>
      </dsp:txXfrm>
    </dsp:sp>
    <dsp:sp modelId="{EF52C235-2592-4EB4-A4BE-EEFD51769BC1}">
      <dsp:nvSpPr>
        <dsp:cNvPr id="0" name=""/>
        <dsp:cNvSpPr/>
      </dsp:nvSpPr>
      <dsp:spPr>
        <a:xfrm>
          <a:off x="2596566" y="4486507"/>
          <a:ext cx="9222267" cy="119412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Идеи </a:t>
          </a:r>
          <a:r>
            <a:rPr lang="ru-RU" sz="30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касательно ислама не должны толковаться, как стремление  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к 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изменению основного учения ислама</a:t>
          </a:r>
          <a:endParaRPr lang="ru-RU" sz="3000" b="1" i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31541" y="4521482"/>
        <a:ext cx="7779355" cy="1124171"/>
      </dsp:txXfrm>
    </dsp:sp>
    <dsp:sp modelId="{2AB1A30D-1650-41EC-9D2B-61A48C0F852A}">
      <dsp:nvSpPr>
        <dsp:cNvPr id="0" name=""/>
        <dsp:cNvSpPr/>
      </dsp:nvSpPr>
      <dsp:spPr>
        <a:xfrm>
          <a:off x="8380959" y="713625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8531922" y="713625"/>
        <a:ext cx="369021" cy="504888"/>
      </dsp:txXfrm>
    </dsp:sp>
    <dsp:sp modelId="{CB5CCFF6-8FDD-442C-B17A-78F5183149F4}">
      <dsp:nvSpPr>
        <dsp:cNvPr id="0" name=""/>
        <dsp:cNvSpPr/>
      </dsp:nvSpPr>
      <dsp:spPr>
        <a:xfrm>
          <a:off x="9056211" y="1889217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207174" y="1889217"/>
        <a:ext cx="369021" cy="504888"/>
      </dsp:txXfrm>
    </dsp:sp>
    <dsp:sp modelId="{42591A41-3AED-4193-BDB0-3651A44D7820}">
      <dsp:nvSpPr>
        <dsp:cNvPr id="0" name=""/>
        <dsp:cNvSpPr/>
      </dsp:nvSpPr>
      <dsp:spPr>
        <a:xfrm>
          <a:off x="9731463" y="3047605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882426" y="3047605"/>
        <a:ext cx="369021" cy="504888"/>
      </dsp:txXfrm>
    </dsp:sp>
    <dsp:sp modelId="{AFB576C0-6E3C-4AAA-953C-9AD052F06BEC}">
      <dsp:nvSpPr>
        <dsp:cNvPr id="0" name=""/>
        <dsp:cNvSpPr/>
      </dsp:nvSpPr>
      <dsp:spPr>
        <a:xfrm>
          <a:off x="10406714" y="4234666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0557677" y="4234666"/>
        <a:ext cx="369021" cy="5048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6387831" y="-2577863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«Отец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Средней Азии», 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организовал 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библиотеку, названная «Библиотекой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670702" y="192545"/>
        <a:ext cx="6472413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3670701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Махмудходже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endParaRPr lang="ru-RU" sz="32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9" y="69435"/>
        <a:ext cx="3537503" cy="1231094"/>
      </dsp:txXfrm>
    </dsp:sp>
    <dsp:sp modelId="{146A3C2B-FCD0-46FE-8468-6AE5D8C161FE}">
      <dsp:nvSpPr>
        <dsp:cNvPr id="0" name=""/>
        <dsp:cNvSpPr/>
      </dsp:nvSpPr>
      <dsp:spPr>
        <a:xfrm rot="5400000">
          <a:off x="6387831" y="-1145356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Автор учебников «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Адиби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аввал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», «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Адиби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соний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», «Ер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юзи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670702" y="1625052"/>
        <a:ext cx="6472413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3670701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Мунаввар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Кары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Абдурашидханов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>
        <a:off x="66599" y="1501942"/>
        <a:ext cx="3537503" cy="1231094"/>
      </dsp:txXfrm>
    </dsp:sp>
    <dsp:sp modelId="{9AB7832A-3471-4806-8804-A0D7425BF77D}">
      <dsp:nvSpPr>
        <dsp:cNvPr id="0" name=""/>
        <dsp:cNvSpPr/>
      </dsp:nvSpPr>
      <dsp:spPr>
        <a:xfrm rot="5400000">
          <a:off x="6387831" y="287150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Автор учебников «Первый настав-ник», «Второй наставник», «Тюрк-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ский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цветник или нравственность»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670702" y="3057559"/>
        <a:ext cx="6472413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3670701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Абдулла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Авлони</a:t>
          </a:r>
          <a:endParaRPr lang="ru-RU" sz="32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9" y="2934449"/>
        <a:ext cx="3537503" cy="1231094"/>
      </dsp:txXfrm>
    </dsp:sp>
    <dsp:sp modelId="{91E0965D-0782-44CD-A34E-9ACAE587F773}">
      <dsp:nvSpPr>
        <dsp:cNvPr id="0" name=""/>
        <dsp:cNvSpPr/>
      </dsp:nvSpPr>
      <dsp:spPr>
        <a:xfrm rot="5400000">
          <a:off x="6387831" y="1719657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Первый дипломированный инженер который обучился в Германии 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670702" y="4490066"/>
        <a:ext cx="6472413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3670701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Убайдуллаходжа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9" y="4366956"/>
        <a:ext cx="3537503" cy="12310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27-28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Переписать новые термины в конце параграфа </a:t>
          </a:r>
          <a:endParaRPr lang="ru-RU" sz="3200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30" indent="0" algn="ctr">
              <a:buNone/>
              <a:defRPr sz="1900"/>
            </a:lvl2pPr>
            <a:lvl3pPr marL="913032" indent="0" algn="ctr">
              <a:buNone/>
              <a:defRPr sz="1900"/>
            </a:lvl3pPr>
            <a:lvl4pPr marL="1369556" indent="0" algn="ctr">
              <a:buNone/>
              <a:defRPr sz="1700"/>
            </a:lvl4pPr>
            <a:lvl5pPr marL="1826088" indent="0" algn="ctr">
              <a:buNone/>
              <a:defRPr sz="1700"/>
            </a:lvl5pPr>
            <a:lvl6pPr marL="2282577" indent="0" algn="ctr">
              <a:buNone/>
              <a:defRPr sz="1700"/>
            </a:lvl6pPr>
            <a:lvl7pPr marL="2739111" indent="0" algn="ctr">
              <a:buNone/>
              <a:defRPr sz="1700"/>
            </a:lvl7pPr>
            <a:lvl8pPr marL="3195643" indent="0" algn="ctr">
              <a:buNone/>
              <a:defRPr sz="1700"/>
            </a:lvl8pPr>
            <a:lvl9pPr marL="3652158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7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974" indent="0" algn="ctr">
              <a:buNone/>
              <a:defRPr sz="1900"/>
            </a:lvl2pPr>
            <a:lvl3pPr marL="913944" indent="0" algn="ctr">
              <a:buNone/>
              <a:defRPr sz="1900"/>
            </a:lvl3pPr>
            <a:lvl4pPr marL="1370919" indent="0" algn="ctr">
              <a:buNone/>
              <a:defRPr sz="1700"/>
            </a:lvl4pPr>
            <a:lvl5pPr marL="1827895" indent="0" algn="ctr">
              <a:buNone/>
              <a:defRPr sz="1700"/>
            </a:lvl5pPr>
            <a:lvl6pPr marL="2284859" indent="0" algn="ctr">
              <a:buNone/>
              <a:defRPr sz="1700"/>
            </a:lvl6pPr>
            <a:lvl7pPr marL="2741838" indent="0" algn="ctr">
              <a:buNone/>
              <a:defRPr sz="1700"/>
            </a:lvl7pPr>
            <a:lvl8pPr marL="3198814" indent="0" algn="ctr">
              <a:buNone/>
              <a:defRPr sz="1700"/>
            </a:lvl8pPr>
            <a:lvl9pPr marL="3655786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95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09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7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9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94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9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78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48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1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88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57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954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60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0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0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99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67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530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974" indent="0">
              <a:buNone/>
              <a:defRPr sz="2800"/>
            </a:lvl2pPr>
            <a:lvl3pPr marL="913944" indent="0">
              <a:buNone/>
              <a:defRPr sz="2300"/>
            </a:lvl3pPr>
            <a:lvl4pPr marL="1370919" indent="0">
              <a:buNone/>
              <a:defRPr sz="1900"/>
            </a:lvl4pPr>
            <a:lvl5pPr marL="1827895" indent="0">
              <a:buNone/>
              <a:defRPr sz="1900"/>
            </a:lvl5pPr>
            <a:lvl6pPr marL="2284859" indent="0">
              <a:buNone/>
              <a:defRPr sz="1900"/>
            </a:lvl6pPr>
            <a:lvl7pPr marL="2741838" indent="0">
              <a:buNone/>
              <a:defRPr sz="1900"/>
            </a:lvl7pPr>
            <a:lvl8pPr marL="3198814" indent="0">
              <a:buNone/>
              <a:defRPr sz="1900"/>
            </a:lvl8pPr>
            <a:lvl9pPr marL="365578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126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8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1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486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99492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559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944"/>
            <a:endParaRPr sz="23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3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944"/>
            <a:endParaRPr sz="23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4"/>
            <a:ext cx="3857667" cy="415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4" y="1577351"/>
            <a:ext cx="5303521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75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30" indent="0" algn="ctr">
              <a:buNone/>
              <a:defRPr sz="1900"/>
            </a:lvl2pPr>
            <a:lvl3pPr marL="913032" indent="0" algn="ctr">
              <a:buNone/>
              <a:defRPr sz="1900"/>
            </a:lvl3pPr>
            <a:lvl4pPr marL="1369556" indent="0" algn="ctr">
              <a:buNone/>
              <a:defRPr sz="1700"/>
            </a:lvl4pPr>
            <a:lvl5pPr marL="1826088" indent="0" algn="ctr">
              <a:buNone/>
              <a:defRPr sz="1700"/>
            </a:lvl5pPr>
            <a:lvl6pPr marL="2282577" indent="0" algn="ctr">
              <a:buNone/>
              <a:defRPr sz="1700"/>
            </a:lvl6pPr>
            <a:lvl7pPr marL="2739111" indent="0" algn="ctr">
              <a:buNone/>
              <a:defRPr sz="1700"/>
            </a:lvl7pPr>
            <a:lvl8pPr marL="3195643" indent="0" algn="ctr">
              <a:buNone/>
              <a:defRPr sz="1700"/>
            </a:lvl8pPr>
            <a:lvl9pPr marL="3652158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795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32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0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5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0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1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56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15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0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5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0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1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56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15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4923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671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3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3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87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8265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592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4466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30" indent="0">
              <a:buNone/>
              <a:defRPr sz="2800"/>
            </a:lvl2pPr>
            <a:lvl3pPr marL="913032" indent="0">
              <a:buNone/>
              <a:defRPr sz="2300"/>
            </a:lvl3pPr>
            <a:lvl4pPr marL="1369556" indent="0">
              <a:buNone/>
              <a:defRPr sz="1900"/>
            </a:lvl4pPr>
            <a:lvl5pPr marL="1826088" indent="0">
              <a:buNone/>
              <a:defRPr sz="1900"/>
            </a:lvl5pPr>
            <a:lvl6pPr marL="2282577" indent="0">
              <a:buNone/>
              <a:defRPr sz="1900"/>
            </a:lvl6pPr>
            <a:lvl7pPr marL="2739111" indent="0">
              <a:buNone/>
              <a:defRPr sz="1900"/>
            </a:lvl7pPr>
            <a:lvl8pPr marL="3195643" indent="0">
              <a:buNone/>
              <a:defRPr sz="1900"/>
            </a:lvl8pPr>
            <a:lvl9pPr marL="365215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6831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876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697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87223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6173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7167" indent="0" algn="ctr">
              <a:buNone/>
              <a:defRPr sz="1900"/>
            </a:lvl2pPr>
            <a:lvl3pPr marL="914336" indent="0" algn="ctr">
              <a:buNone/>
              <a:defRPr sz="1900"/>
            </a:lvl3pPr>
            <a:lvl4pPr marL="1371503" indent="0" algn="ctr">
              <a:buNone/>
              <a:defRPr sz="1700"/>
            </a:lvl4pPr>
            <a:lvl5pPr marL="1828670" indent="0" algn="ctr">
              <a:buNone/>
              <a:defRPr sz="1700"/>
            </a:lvl5pPr>
            <a:lvl6pPr marL="2285837" indent="0" algn="ctr">
              <a:buNone/>
              <a:defRPr sz="1700"/>
            </a:lvl6pPr>
            <a:lvl7pPr marL="2743006" indent="0" algn="ctr">
              <a:buNone/>
              <a:defRPr sz="1700"/>
            </a:lvl7pPr>
            <a:lvl8pPr marL="3200173" indent="0" algn="ctr">
              <a:buNone/>
              <a:defRPr sz="1700"/>
            </a:lvl8pPr>
            <a:lvl9pPr marL="3657340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45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652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71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0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867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58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30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20017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73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8596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285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7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67" indent="0">
              <a:buNone/>
              <a:defRPr sz="1900" b="1"/>
            </a:lvl2pPr>
            <a:lvl3pPr marL="914336" indent="0">
              <a:buNone/>
              <a:defRPr sz="1900" b="1"/>
            </a:lvl3pPr>
            <a:lvl4pPr marL="1371503" indent="0">
              <a:buNone/>
              <a:defRPr sz="1700" b="1"/>
            </a:lvl4pPr>
            <a:lvl5pPr marL="1828670" indent="0">
              <a:buNone/>
              <a:defRPr sz="1700" b="1"/>
            </a:lvl5pPr>
            <a:lvl6pPr marL="2285837" indent="0">
              <a:buNone/>
              <a:defRPr sz="1700" b="1"/>
            </a:lvl6pPr>
            <a:lvl7pPr marL="2743006" indent="0">
              <a:buNone/>
              <a:defRPr sz="1700" b="1"/>
            </a:lvl7pPr>
            <a:lvl8pPr marL="3200173" indent="0">
              <a:buNone/>
              <a:defRPr sz="1700" b="1"/>
            </a:lvl8pPr>
            <a:lvl9pPr marL="365734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67" indent="0">
              <a:buNone/>
              <a:defRPr sz="1900" b="1"/>
            </a:lvl2pPr>
            <a:lvl3pPr marL="914336" indent="0">
              <a:buNone/>
              <a:defRPr sz="1900" b="1"/>
            </a:lvl3pPr>
            <a:lvl4pPr marL="1371503" indent="0">
              <a:buNone/>
              <a:defRPr sz="1700" b="1"/>
            </a:lvl4pPr>
            <a:lvl5pPr marL="1828670" indent="0">
              <a:buNone/>
              <a:defRPr sz="1700" b="1"/>
            </a:lvl5pPr>
            <a:lvl6pPr marL="2285837" indent="0">
              <a:buNone/>
              <a:defRPr sz="1700" b="1"/>
            </a:lvl6pPr>
            <a:lvl7pPr marL="2743006" indent="0">
              <a:buNone/>
              <a:defRPr sz="1700" b="1"/>
            </a:lvl7pPr>
            <a:lvl8pPr marL="3200173" indent="0">
              <a:buNone/>
              <a:defRPr sz="1700" b="1"/>
            </a:lvl8pPr>
            <a:lvl9pPr marL="365734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835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221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990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67" indent="0">
              <a:buNone/>
              <a:defRPr sz="1500"/>
            </a:lvl2pPr>
            <a:lvl3pPr marL="914336" indent="0">
              <a:buNone/>
              <a:defRPr sz="1300"/>
            </a:lvl3pPr>
            <a:lvl4pPr marL="1371503" indent="0">
              <a:buNone/>
              <a:defRPr sz="1100"/>
            </a:lvl4pPr>
            <a:lvl5pPr marL="1828670" indent="0">
              <a:buNone/>
              <a:defRPr sz="1100"/>
            </a:lvl5pPr>
            <a:lvl6pPr marL="2285837" indent="0">
              <a:buNone/>
              <a:defRPr sz="1100"/>
            </a:lvl6pPr>
            <a:lvl7pPr marL="2743006" indent="0">
              <a:buNone/>
              <a:defRPr sz="1100"/>
            </a:lvl7pPr>
            <a:lvl8pPr marL="3200173" indent="0">
              <a:buNone/>
              <a:defRPr sz="1100"/>
            </a:lvl8pPr>
            <a:lvl9pPr marL="36573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101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6" indent="0">
              <a:buNone/>
              <a:defRPr sz="2300"/>
            </a:lvl3pPr>
            <a:lvl4pPr marL="1371503" indent="0">
              <a:buNone/>
              <a:defRPr sz="1900"/>
            </a:lvl4pPr>
            <a:lvl5pPr marL="1828670" indent="0">
              <a:buNone/>
              <a:defRPr sz="1900"/>
            </a:lvl5pPr>
            <a:lvl6pPr marL="2285837" indent="0">
              <a:buNone/>
              <a:defRPr sz="1900"/>
            </a:lvl6pPr>
            <a:lvl7pPr marL="2743006" indent="0">
              <a:buNone/>
              <a:defRPr sz="1900"/>
            </a:lvl7pPr>
            <a:lvl8pPr marL="3200173" indent="0">
              <a:buNone/>
              <a:defRPr sz="1900"/>
            </a:lvl8pPr>
            <a:lvl9pPr marL="3657340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67" indent="0">
              <a:buNone/>
              <a:defRPr sz="1500"/>
            </a:lvl2pPr>
            <a:lvl3pPr marL="914336" indent="0">
              <a:buNone/>
              <a:defRPr sz="1300"/>
            </a:lvl3pPr>
            <a:lvl4pPr marL="1371503" indent="0">
              <a:buNone/>
              <a:defRPr sz="1100"/>
            </a:lvl4pPr>
            <a:lvl5pPr marL="1828670" indent="0">
              <a:buNone/>
              <a:defRPr sz="1100"/>
            </a:lvl5pPr>
            <a:lvl6pPr marL="2285837" indent="0">
              <a:buNone/>
              <a:defRPr sz="1100"/>
            </a:lvl6pPr>
            <a:lvl7pPr marL="2743006" indent="0">
              <a:buNone/>
              <a:defRPr sz="1100"/>
            </a:lvl7pPr>
            <a:lvl8pPr marL="3200173" indent="0">
              <a:buNone/>
              <a:defRPr sz="1100"/>
            </a:lvl8pPr>
            <a:lvl9pPr marL="36573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57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3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3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309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7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972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26173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71525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853">
              <a:defRPr/>
            </a:pPr>
            <a:endParaRPr sz="230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7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853">
              <a:defRPr/>
            </a:pPr>
            <a:endParaRPr sz="230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8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endParaRPr lang="ru-RU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  <a:latin typeface="Open Sans Light"/>
              </a:rPr>
              <a:pPr defTabSz="1218853">
                <a:defRPr/>
              </a:pPr>
              <a:t>1/25/2021</a:t>
            </a:fld>
            <a:endParaRPr lang="en-US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  <a:latin typeface="Open Sans Light"/>
              </a:rPr>
              <a:pPr defTabSz="1218853">
                <a:defRPr/>
              </a:pPr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18901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30" indent="0">
              <a:buNone/>
              <a:defRPr sz="2800"/>
            </a:lvl2pPr>
            <a:lvl3pPr marL="913032" indent="0">
              <a:buNone/>
              <a:defRPr sz="2300"/>
            </a:lvl3pPr>
            <a:lvl4pPr marL="1369556" indent="0">
              <a:buNone/>
              <a:defRPr sz="1900"/>
            </a:lvl4pPr>
            <a:lvl5pPr marL="1826088" indent="0">
              <a:buNone/>
              <a:defRPr sz="1900"/>
            </a:lvl5pPr>
            <a:lvl6pPr marL="2282577" indent="0">
              <a:buNone/>
              <a:defRPr sz="1900"/>
            </a:lvl6pPr>
            <a:lvl7pPr marL="2739111" indent="0">
              <a:buNone/>
              <a:defRPr sz="1900"/>
            </a:lvl7pPr>
            <a:lvl8pPr marL="3195643" indent="0">
              <a:buNone/>
              <a:defRPr sz="1900"/>
            </a:lvl8pPr>
            <a:lvl9pPr marL="365215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06" tIns="45653" rIns="91306" bIns="456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06" tIns="45653" rIns="91306" bIns="456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30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50" indent="-228250" algn="l" defTabSz="91303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0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1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334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866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88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21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3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32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56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08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577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11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43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15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95" tIns="45697" rIns="91395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95" tIns="45697" rIns="91395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944"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94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8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  <p:sldLayoutId id="2147484501" r:id="rId13"/>
    <p:sldLayoutId id="2147484502" r:id="rId14"/>
  </p:sldLayoutIdLst>
  <p:timing>
    <p:tnLst>
      <p:par>
        <p:cTn id="1" dur="indefinite" restart="never" nodeType="tmRoot"/>
      </p:par>
    </p:tnLst>
  </p:timing>
  <p:txStyles>
    <p:titleStyle>
      <a:lvl1pPr algn="l" defTabSz="91394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5" indent="-228485" algn="l" defTabSz="913944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59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36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2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8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55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3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4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5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38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6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06" tIns="45653" rIns="91306" bIns="456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06" tIns="45653" rIns="91306" bIns="456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8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</p:sldLayoutIdLst>
  <p:timing>
    <p:tnLst>
      <p:par>
        <p:cTn id="1" dur="indefinite" restart="never" nodeType="tmRoot"/>
      </p:par>
    </p:tnLst>
  </p:timing>
  <p:txStyles>
    <p:titleStyle>
      <a:lvl1pPr algn="l" defTabSz="9130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50" indent="-228250" algn="l" defTabSz="91303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0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1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334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866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88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21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3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32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56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08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577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11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43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15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2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1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36"/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7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1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3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06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8" r:id="rId1"/>
    <p:sldLayoutId id="2147484519" r:id="rId2"/>
    <p:sldLayoutId id="2147484520" r:id="rId3"/>
    <p:sldLayoutId id="2147484521" r:id="rId4"/>
    <p:sldLayoutId id="2147484522" r:id="rId5"/>
    <p:sldLayoutId id="2147484523" r:id="rId6"/>
    <p:sldLayoutId id="2147484524" r:id="rId7"/>
    <p:sldLayoutId id="2147484525" r:id="rId8"/>
    <p:sldLayoutId id="2147484526" r:id="rId9"/>
    <p:sldLayoutId id="2147484527" r:id="rId10"/>
    <p:sldLayoutId id="2147484528" r:id="rId11"/>
    <p:sldLayoutId id="2147484529" r:id="rId12"/>
    <p:sldLayoutId id="2147484530" r:id="rId13"/>
    <p:sldLayoutId id="2147484531" r:id="rId14"/>
  </p:sldLayoutIdLst>
  <p:timing>
    <p:tnLst>
      <p:par>
        <p:cTn id="1" dur="indefinite" restart="never" nodeType="tmRoot"/>
      </p:par>
    </p:tnLst>
  </p:timing>
  <p:txStyles>
    <p:titleStyle>
      <a:lvl1pPr algn="l" defTabSz="91433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5" indent="-228585" algn="l" defTabSz="91433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2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9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5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22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89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8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2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6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3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7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6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73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4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01" tIns="45700" rIns="91401" bIns="457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19574973"/>
              </p:ext>
            </p:extLst>
          </p:nvPr>
        </p:nvGraphicFramePr>
        <p:xfrm>
          <a:off x="435212" y="1019927"/>
          <a:ext cx="11504240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452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AtOnc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3784109"/>
            <a:ext cx="5579533" cy="28605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6754" y="1169270"/>
            <a:ext cx="5723229" cy="3186952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algn="ctr" defTabSz="1218563">
              <a:lnSpc>
                <a:spcPct val="90000"/>
              </a:lnSpc>
              <a:defRPr/>
            </a:pPr>
            <a:r>
              <a:rPr lang="ru-RU" sz="3800" b="1" kern="0" cap="all" spc="-99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Главные цели </a:t>
            </a:r>
            <a:r>
              <a:rPr lang="ru-RU" sz="3800" b="1" kern="0" cap="all" spc="-99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джадидов</a:t>
            </a:r>
            <a:endParaRPr lang="uz-Cyrl-UZ" sz="3800" b="1" kern="0" cap="all" spc="-99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defTabSz="1218563">
              <a:lnSpc>
                <a:spcPct val="90000"/>
              </a:lnSpc>
              <a:defRPr/>
            </a:pP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мнению </a:t>
            </a:r>
            <a:r>
              <a:rPr lang="ru-RU" sz="28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джадидов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без обеспечения экономической само-</a:t>
            </a:r>
            <a:r>
              <a:rPr lang="ru-RU" sz="28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стоятельности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государства, нельзя было достичь 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политической 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правовой свободы. </a:t>
            </a:r>
            <a:endParaRPr lang="en-US" sz="28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8886" y="1198285"/>
            <a:ext cx="4706703" cy="1426470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Необходимым </a:t>
            </a: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объявить 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землю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недра и наземные богатства, воду общим достоянием народов Туркестана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67898" y="2745749"/>
            <a:ext cx="4871861" cy="1131004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Начать </a:t>
            </a: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подготовку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местных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кадров,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способных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развивать все сферы жизни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20150" y="5314235"/>
            <a:ext cx="4645441" cy="1187623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Направлении </a:t>
            </a: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молодежи на 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обучение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развитые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страны, в частности Германию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02581" y="3950490"/>
            <a:ext cx="4697990" cy="1475714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</a:t>
            </a: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заводов и 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фабрик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развивать производство продукции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в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самом крае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6049795" y="1583235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20051" y="1415725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20051" y="2824127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20051" y="4069648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11039" y="5405924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5979" y="205634"/>
            <a:ext cx="10741505" cy="841481"/>
          </a:xfrm>
          <a:prstGeom prst="rect">
            <a:avLst/>
          </a:prstGeom>
        </p:spPr>
        <p:txBody>
          <a:bodyPr wrap="none" lIns="91401" tIns="45700" rIns="91401" bIns="45700">
            <a:spAutoFit/>
          </a:bodyPr>
          <a:lstStyle/>
          <a:p>
            <a:pPr algn="ctr" defTabSz="913944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сельском хозяйстве 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-6263" y="3"/>
            <a:ext cx="12190508" cy="10413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Деятельность </a:t>
            </a:r>
            <a:r>
              <a:rPr lang="ru-RU" sz="40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джадидов</a:t>
            </a:r>
            <a:r>
              <a:rPr lang="ru-RU" sz="4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4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общественно - </a:t>
            </a:r>
            <a:r>
              <a:rPr lang="ru-RU" sz="4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экономической жизни </a:t>
            </a:r>
          </a:p>
        </p:txBody>
      </p:sp>
    </p:spTree>
    <p:extLst>
      <p:ext uri="{BB962C8B-B14F-4D97-AF65-F5344CB8AC3E}">
        <p14:creationId xmlns:p14="http://schemas.microsoft.com/office/powerpoint/2010/main" val="385832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1071162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Деятельность </a:t>
            </a:r>
            <a:r>
              <a:rPr lang="ru-RU" sz="40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джадидов</a:t>
            </a:r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общественно - экономической жизни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0307" y="1358536"/>
            <a:ext cx="6698321" cy="513370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Убайдуллаходжа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сын одного из просветителей Туркестана – </a:t>
            </a:r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Асадуллаходжи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из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ташкент-ской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махалли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Карягды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», обучался в России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сфере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юриспруденции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вернув-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шись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домой, стал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первым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узбекским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адвокатом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выс-шим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образованием. Он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вёл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переписку с великим русским писателем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Львом Толстым</a:t>
            </a:r>
          </a:p>
        </p:txBody>
      </p:sp>
    </p:spTree>
    <p:extLst>
      <p:ext uri="{BB962C8B-B14F-4D97-AF65-F5344CB8AC3E}">
        <p14:creationId xmlns:p14="http://schemas.microsoft.com/office/powerpoint/2010/main" val="13624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1071162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Превращение </a:t>
            </a:r>
            <a:r>
              <a:rPr lang="ru-RU" sz="40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джадидизма</a:t>
            </a:r>
            <a:endParaRPr lang="ru-RU" sz="4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политическое движение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0629" y="1136468"/>
            <a:ext cx="7223760" cy="564315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Первой мировой войны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джа-диды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выступали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установление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парламентской монархии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февральских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событий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1917 г.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они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стали выдвигать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более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широкие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требования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такие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как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расширение прав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местного населения,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проведе-ние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реформ управления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предос-тавление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 в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Государственной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Думе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обеспечение свободы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мест-ной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печати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Также создаются наци-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онально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-политические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партии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сре-ди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которых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можно отметить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Шу-рои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Исломия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(«Исламский совет») 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Иттифок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(«Союз»).</a:t>
            </a:r>
          </a:p>
        </p:txBody>
      </p:sp>
    </p:spTree>
    <p:extLst>
      <p:ext uri="{BB962C8B-B14F-4D97-AF65-F5344CB8AC3E}">
        <p14:creationId xmlns:p14="http://schemas.microsoft.com/office/powerpoint/2010/main" val="145790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1071162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Превращение </a:t>
            </a:r>
            <a:r>
              <a:rPr lang="ru-RU" sz="40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джадидизма</a:t>
            </a:r>
            <a:endParaRPr lang="ru-RU" sz="4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политическое движение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0895" y="1162594"/>
            <a:ext cx="11991703" cy="279545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начале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мая 1917 года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джадиды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объединяют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все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организации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Ташкента 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единую организацию,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названием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«Центральный совет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мусульман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 общим уставом. В работе учредительного курултая приняли участие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350 делегатов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среди которых были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азербайджанцы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татары, туркмены и др.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 одобрили предложение называть будущее государство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Туркестаном,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состав которого входили бы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Бухара, Хива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Туркестанское генерал-губернаторство.</a:t>
            </a:r>
          </a:p>
        </p:txBody>
      </p:sp>
    </p:spTree>
    <p:extLst>
      <p:ext uri="{BB962C8B-B14F-4D97-AF65-F5344CB8AC3E}">
        <p14:creationId xmlns:p14="http://schemas.microsoft.com/office/powerpoint/2010/main" val="283388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1071162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Превращение </a:t>
            </a:r>
            <a:r>
              <a:rPr lang="ru-RU" sz="40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джадидизма</a:t>
            </a:r>
            <a:endParaRPr lang="ru-RU" sz="4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политическое движение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0629" y="1136468"/>
            <a:ext cx="7223760" cy="564315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Несмотря на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октябрьские события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Туркестане 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захват власти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большевиками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провоз-гласили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независимую автономную республику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под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названием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Тур-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кестанская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Автономия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 центром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которая просуществовала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72 дня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была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разгромлена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советским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правительством.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результате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подверглись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преследованию,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в итоге, стали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жертвами репрессий 1937–1938 гг.</a:t>
            </a:r>
          </a:p>
        </p:txBody>
      </p:sp>
    </p:spTree>
    <p:extLst>
      <p:ext uri="{BB962C8B-B14F-4D97-AF65-F5344CB8AC3E}">
        <p14:creationId xmlns:p14="http://schemas.microsoft.com/office/powerpoint/2010/main" val="271067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0"/>
            <a:ext cx="12190508" cy="73151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7571" y="971117"/>
            <a:ext cx="7171503" cy="5769317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Бехбуди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Мунаввар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Кары –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крупней-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шие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представители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джадидского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просветительского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движения.</a:t>
            </a:r>
          </a:p>
          <a:p>
            <a:pPr algn="just">
              <a:lnSpc>
                <a:spcPct val="100000"/>
              </a:lnSpc>
            </a:pP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Джадиды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Туркестана боролись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про-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тив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абсолютизма.</a:t>
            </a:r>
          </a:p>
          <a:p>
            <a:pPr algn="just">
              <a:lnSpc>
                <a:spcPct val="100000"/>
              </a:lnSpc>
            </a:pP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Джадиды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были сторонниками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обуче-ния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молодежи за рубежом.</a:t>
            </a: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Активизация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джадидского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движения под влиянием политических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процес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-сов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России.</a:t>
            </a: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Провозглашается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Туркестанская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Автономия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центром в Коканде.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0"/>
            <a:ext cx="12190508" cy="83601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33" tIns="45716" rIns="91433" bIns="4571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997546286"/>
              </p:ext>
            </p:extLst>
          </p:nvPr>
        </p:nvGraphicFramePr>
        <p:xfrm>
          <a:off x="435211" y="1019919"/>
          <a:ext cx="10196394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10699845" y="1160061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en-US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sz="8900" b="1" dirty="0">
              <a:solidFill>
                <a:srgbClr val="4472C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13494" y="4069309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en-US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sz="8900" b="1" dirty="0">
              <a:solidFill>
                <a:srgbClr val="4472C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99845" y="2614684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ru-RU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13494" y="5523934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en-US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endParaRPr lang="ru-RU" sz="8900" b="1" dirty="0">
              <a:solidFill>
                <a:srgbClr val="4472C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33410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205" y="1219244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1231708564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5" y="4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032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5" y="4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032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825" y="1086820"/>
            <a:ext cx="1188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Цензура</a:t>
            </a:r>
            <a:r>
              <a:rPr lang="ru-RU" sz="2800" dirty="0"/>
              <a:t>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(лат.) – контроль над печатными изданиями с целью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ограни-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чения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сведений, считающихся нежелательными или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вредными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действующей власти.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825" y="2615838"/>
            <a:ext cx="11880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Делегат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(лат. – посланец) – уполномоченный или назначенный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какой-либо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организацией, обществом представитель.</a:t>
            </a:r>
          </a:p>
          <a:p>
            <a:pPr algn="just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(лат. – укрепление в виде союза) – объединение государств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в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союз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путём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ограничения своей политической самостоятельности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определённой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сфере.</a:t>
            </a:r>
          </a:p>
          <a:p>
            <a:pPr algn="just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Автономия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(греч. – закон) – право самостоятельного осуществления ограниченной законом государственной власти на какой-либо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val="3511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01" tIns="45700" rIns="91401" bIns="457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9341" y="979326"/>
            <a:ext cx="116586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Как называется произведение Исмаила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Гаспринского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9393" y="3640736"/>
            <a:ext cx="5311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Махмудходжа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Бехбуди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04611" y="1622016"/>
            <a:ext cx="4049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«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Муаллим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сони»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71653" y="4287067"/>
            <a:ext cx="4594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Абдулхамид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Чулпан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392" y="2994405"/>
            <a:ext cx="1148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Самый молодой </a:t>
            </a:r>
            <a:r>
              <a:rPr lang="ru-RU" sz="3600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джадид</a:t>
            </a:r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1910 году? </a:t>
            </a:r>
            <a:endParaRPr lang="ru-RU" sz="36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9341" y="1625655"/>
            <a:ext cx="5162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«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Рахбари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муаллимин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73505" y="3640736"/>
            <a:ext cx="42313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Абдулла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Авлоний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55731" y="2268347"/>
            <a:ext cx="2680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«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Алифбо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0071" y="4875136"/>
            <a:ext cx="11236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Сколько детей обучались в </a:t>
            </a:r>
            <a:r>
              <a:rPr lang="ru-RU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новометодных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школах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в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Ташкенте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1910 году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792" y="6003339"/>
            <a:ext cx="3664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1868 учеников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7710" y="6002254"/>
            <a:ext cx="3541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1650 учеников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21689" y="5992596"/>
            <a:ext cx="3539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1740 учеников</a:t>
            </a:r>
          </a:p>
        </p:txBody>
      </p:sp>
    </p:spTree>
    <p:extLst>
      <p:ext uri="{BB962C8B-B14F-4D97-AF65-F5344CB8AC3E}">
        <p14:creationId xmlns:p14="http://schemas.microsoft.com/office/powerpoint/2010/main" val="424676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8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90" y="3290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6321" y="785791"/>
            <a:ext cx="8326113" cy="780309"/>
          </a:xfrm>
          <a:prstGeom prst="rect">
            <a:avLst/>
          </a:prstGeom>
        </p:spPr>
        <p:txBody>
          <a:bodyPr vert="horz" wrap="square" lIns="0" tIns="30823" rIns="0" bIns="0" rtlCol="0" anchor="ctr">
            <a:spAutoFit/>
          </a:bodyPr>
          <a:lstStyle/>
          <a:p>
            <a:pPr marL="26797">
              <a:lnSpc>
                <a:spcPct val="100000"/>
              </a:lnSpc>
              <a:spcBef>
                <a:spcPts val="241"/>
              </a:spcBef>
            </a:pPr>
            <a:r>
              <a:rPr lang="ru-RU" sz="49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34490" y="2654535"/>
            <a:ext cx="8709652" cy="3508670"/>
          </a:xfrm>
          <a:prstGeom prst="rect">
            <a:avLst/>
          </a:prstGeom>
        </p:spPr>
        <p:txBody>
          <a:bodyPr vert="horz" wrap="square" lIns="0" tIns="29481" rIns="0" bIns="0" rtlCol="0">
            <a:spAutoFit/>
          </a:bodyPr>
          <a:lstStyle/>
          <a:p>
            <a:pPr marL="38869">
              <a:lnSpc>
                <a:spcPct val="8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endParaRPr lang="ru-RU" sz="4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869" algn="ctr">
              <a:lnSpc>
                <a:spcPct val="8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Представители </a:t>
            </a:r>
            <a:r>
              <a:rPr lang="ru-RU" sz="4400" b="1" dirty="0" err="1" smtClean="0">
                <a:solidFill>
                  <a:srgbClr val="2365C7"/>
                </a:solidFill>
                <a:latin typeface="Arial"/>
                <a:cs typeface="Arial"/>
              </a:rPr>
              <a:t>джадидского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 движения, их деятельность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            и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влияние на общественно- политическую и культурную  жизнь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уркестана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07660" y="2575368"/>
            <a:ext cx="635357" cy="15108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07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78615" y="1145407"/>
            <a:ext cx="1038407" cy="456633"/>
          </a:xfrm>
          <a:prstGeom prst="rect">
            <a:avLst/>
          </a:prstGeom>
        </p:spPr>
        <p:txBody>
          <a:bodyPr vert="horz" wrap="square" lIns="0" tIns="25455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698848" y="657526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253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07660" y="4189844"/>
            <a:ext cx="635357" cy="1910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408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58913"/>
              </p:ext>
            </p:extLst>
          </p:nvPr>
        </p:nvGraphicFramePr>
        <p:xfrm>
          <a:off x="106378" y="1237569"/>
          <a:ext cx="12082818" cy="5502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32548" y="2756502"/>
            <a:ext cx="10430693" cy="1040149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Национальные особенности </a:t>
            </a: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джадидского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движения в Туркестане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6707" y="4181429"/>
            <a:ext cx="10438786" cy="1070607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джадидов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70000"/>
              </a:lnSpc>
            </a:pP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общественно-экономической 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жизни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617" y="1362998"/>
            <a:ext cx="10465939" cy="1040149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Представители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джадидского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движения Туркестана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3437" y="5501603"/>
            <a:ext cx="9609909" cy="1070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Превращение 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джадидизма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70000"/>
              </a:lnSpc>
            </a:pP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политическое движение</a:t>
            </a: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85509" y="942453"/>
            <a:ext cx="7159692" cy="5868000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началу XX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сформировалось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целое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поколение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джадидов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внёсших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вклад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развитие Туркестана, среди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которых были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Махмудходжа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Бехбу-ди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Абдукадыр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Шукури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Саидахмад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Сиддики-Аджзи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Самарканде, 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Му-наввар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Кары,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Абдулла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Авлони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Убайдуллаходжа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Асадуллаходжаев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Ташкенте,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Абдурауф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Фитрат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Сад-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риддин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Айни,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Ходжаев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Бухаре,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Хамза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Хакимзаде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Ниязи, Абиджан Махмудов,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Абдулхамид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Чулпан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Исхакхан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Ибрат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Фер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-ганской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долине,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Бабахун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Салимов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Палваннияз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Хаджи Юсупов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Хиве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др. Они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считались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лидерами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джадид-ского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движения в Туркестане.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12190508" cy="862148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Представители </a:t>
            </a:r>
            <a:r>
              <a:rPr lang="ru-RU" sz="36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джадидского</a:t>
            </a:r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движения Туркестана</a:t>
            </a:r>
          </a:p>
        </p:txBody>
      </p:sp>
    </p:spTree>
    <p:extLst>
      <p:ext uri="{BB962C8B-B14F-4D97-AF65-F5344CB8AC3E}">
        <p14:creationId xmlns:p14="http://schemas.microsoft.com/office/powerpoint/2010/main" val="309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2" y="0"/>
            <a:ext cx="12190508" cy="74458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Представители </a:t>
            </a:r>
            <a:r>
              <a:rPr lang="ru-RU" sz="36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джадидского</a:t>
            </a:r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движения Туркестана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47060332"/>
              </p:ext>
            </p:extLst>
          </p:nvPr>
        </p:nvGraphicFramePr>
        <p:xfrm>
          <a:off x="156756" y="836022"/>
          <a:ext cx="11926387" cy="578631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19740"/>
                <a:gridCol w="1718018"/>
                <a:gridCol w="6988629"/>
              </a:tblGrid>
              <a:tr h="80989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Ф.И.О. </a:t>
                      </a:r>
                      <a:r>
                        <a:rPr lang="ru-RU" sz="2400" dirty="0" err="1" smtClean="0"/>
                        <a:t>джадидов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Дата жизни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Вклад в развитие </a:t>
                      </a:r>
                      <a:r>
                        <a:rPr lang="ru-RU" sz="2400" dirty="0" err="1" smtClean="0"/>
                        <a:t>джадидизма</a:t>
                      </a:r>
                      <a:r>
                        <a:rPr lang="ru-RU" sz="2400" dirty="0" smtClean="0"/>
                        <a:t> в Туркестане</a:t>
                      </a:r>
                      <a:endParaRPr lang="ru-RU" sz="2400" dirty="0"/>
                    </a:p>
                  </a:txBody>
                  <a:tcPr anchor="ctr"/>
                </a:tc>
              </a:tr>
              <a:tr h="1526141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Махмудходже</a:t>
                      </a:r>
                      <a:r>
                        <a:rPr lang="ru-RU" sz="2400" b="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0" i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Бехбуди</a:t>
                      </a:r>
                      <a:endParaRPr lang="ru-RU" sz="2400" b="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(1875-1919)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Учился</a:t>
                      </a:r>
                      <a:r>
                        <a:rPr lang="ru-RU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Самарканде, а затем в медресе Бухары. Был имам-</a:t>
                      </a:r>
                      <a:r>
                        <a:rPr lang="ru-RU" sz="24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хатибом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казием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затем – муфтием. </a:t>
                      </a:r>
                      <a:r>
                        <a:rPr lang="ru-RU" sz="24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Объ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-единил </a:t>
                      </a:r>
                      <a:r>
                        <a:rPr lang="ru-RU" sz="24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джадидов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Туркестана,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«Отец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джадидов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Средней Азии»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организовал библиотеку, назван-</a:t>
                      </a:r>
                      <a:r>
                        <a:rPr lang="ru-RU" sz="24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ная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«Библиотекой 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Бехбуди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»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968866">
                <a:tc>
                  <a:txBody>
                    <a:bodyPr/>
                    <a:lstStyle/>
                    <a:p>
                      <a:pPr algn="ctr"/>
                      <a:r>
                        <a:rPr lang="ru-RU" sz="2400" i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Мунаввар</a:t>
                      </a:r>
                      <a:r>
                        <a:rPr lang="ru-RU" sz="24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Кары </a:t>
                      </a:r>
                      <a:r>
                        <a:rPr lang="ru-RU" sz="2400" i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Абдурашидханов</a:t>
                      </a:r>
                      <a:r>
                        <a:rPr lang="ru-RU" sz="24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4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(1878-1931)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 1904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года принимает участие в </a:t>
                      </a:r>
                      <a:r>
                        <a:rPr lang="ru-RU" sz="24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джадидском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дви-жении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r>
                        <a:rPr lang="ru-RU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Инициатор и организатор открытия школ, основатель и редактор газет. Автор учебников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Адиби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аввал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»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(«Первый наставник»),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Адиби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соний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»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(«Второй наставник»),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«Ер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юзи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»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(«Земля»)</a:t>
                      </a:r>
                      <a:endParaRPr lang="ru-RU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968866">
                <a:tc>
                  <a:txBody>
                    <a:bodyPr/>
                    <a:lstStyle/>
                    <a:p>
                      <a:pPr algn="ctr"/>
                      <a:r>
                        <a:rPr lang="ru-RU" sz="24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Абдулла </a:t>
                      </a:r>
                      <a:r>
                        <a:rPr lang="ru-RU" sz="2400" i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Авлони</a:t>
                      </a:r>
                      <a:endParaRPr lang="ru-RU" sz="24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(1878-1934)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Внёс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большой вклад в развитие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образования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печа-ти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театра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1907 году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он</a:t>
                      </a:r>
                      <a:r>
                        <a:rPr lang="ru-RU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основал газету </a:t>
                      </a:r>
                      <a:r>
                        <a:rPr lang="ru-RU" sz="23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</a:t>
                      </a:r>
                      <a:r>
                        <a:rPr lang="ru-RU" sz="23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Шухрат</a:t>
                      </a:r>
                      <a:r>
                        <a:rPr lang="ru-RU" sz="23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» 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(Слава). Для созданных им самим же </a:t>
                      </a:r>
                      <a:r>
                        <a:rPr lang="ru-RU" sz="24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новометод-ных</a:t>
                      </a:r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школ написал такие учебники, как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«Первый наставник», «Второй наставник», «Тюркский цветник или нравственность»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75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845" y="929396"/>
            <a:ext cx="6752841" cy="5797979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Джадиды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продолжали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разви-вать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идеи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демократии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прогресса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получившие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своё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отражение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трудах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Алишера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Навои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Мирзо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Бедила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Бобо-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рахима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Машраба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Самым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весо-мым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достижений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передо-вой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интеллигенции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-на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было создание системы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народного образования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так-же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национальной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печа-ти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средства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распростра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-нения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прогрессивных идей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2" y="0"/>
            <a:ext cx="12190508" cy="862148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Национальные особенности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джадидского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движения в Туркестане</a:t>
            </a:r>
          </a:p>
        </p:txBody>
      </p:sp>
    </p:spTree>
    <p:extLst>
      <p:ext uri="{BB962C8B-B14F-4D97-AF65-F5344CB8AC3E}">
        <p14:creationId xmlns:p14="http://schemas.microsoft.com/office/powerpoint/2010/main" val="10312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845" y="929396"/>
            <a:ext cx="7352486" cy="5797979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Прогрессивно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настроенные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зажи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-точные люди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Туркестана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начали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поддерживать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джадидов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стрем-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лении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обучать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молодежь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рубе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-жом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Житель Андижана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Миркамил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Мирмуминбаев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выделил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значитель-ную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сумму.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1910 году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препо-даватели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медресе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Хаджи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Рафи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Мирза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Абдувахид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Хамидходжа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Мехри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Усмонходжа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Мухаммаддин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Махдум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создали общество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Тарбия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-и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атфол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(«Воспитание детей») и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1911 году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отправили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 слушателей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1912 году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 студентов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учёбу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Турцию.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2" y="0"/>
            <a:ext cx="12190508" cy="862148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Национальные особенности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джадидского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движения в Туркестане</a:t>
            </a:r>
          </a:p>
        </p:txBody>
      </p:sp>
    </p:spTree>
    <p:extLst>
      <p:ext uri="{BB962C8B-B14F-4D97-AF65-F5344CB8AC3E}">
        <p14:creationId xmlns:p14="http://schemas.microsoft.com/office/powerpoint/2010/main" val="423059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4435"/>
            <a:ext cx="2403566" cy="24035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2"/>
            <a:ext cx="12190508" cy="7837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36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жадидское</a:t>
            </a:r>
            <a:r>
              <a:rPr lang="ru-RU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движение и ислам</a:t>
            </a:r>
            <a:endParaRPr lang="ru-RU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3" tIns="45681" rIns="91363" bIns="45681"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84154522"/>
              </p:ext>
            </p:extLst>
          </p:nvPr>
        </p:nvGraphicFramePr>
        <p:xfrm>
          <a:off x="235131" y="992776"/>
          <a:ext cx="11743510" cy="5734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59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ca2253410d23146b460e0de10d36a48d3e348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2735608</TotalTime>
  <Words>1172</Words>
  <Application>Microsoft Office PowerPoint</Application>
  <PresentationFormat>Широкоэкранный</PresentationFormat>
  <Paragraphs>114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Тема Office</vt:lpstr>
      <vt:lpstr>4_Тема Office</vt:lpstr>
      <vt:lpstr>1_Тема Office</vt:lpstr>
      <vt:lpstr>2_Тема Office</vt:lpstr>
      <vt:lpstr>Презентация PowerPoint</vt:lpstr>
      <vt:lpstr>Презентация PowerPoint</vt:lpstr>
      <vt:lpstr>ИСТОРИЯ УЗБЕКИСТАНА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Джадидское движение и ислам</vt:lpstr>
      <vt:lpstr>Деятельность джадидов в общественно - экономической жизни 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Управление туркестанским краем 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303</cp:revision>
  <dcterms:created xsi:type="dcterms:W3CDTF">2020-12-03T21:14:27Z</dcterms:created>
  <dcterms:modified xsi:type="dcterms:W3CDTF">2021-01-25T12:11:05Z</dcterms:modified>
</cp:coreProperties>
</file>