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488" r:id="rId2"/>
    <p:sldMasterId id="2147484503" r:id="rId3"/>
    <p:sldMasterId id="2147484517" r:id="rId4"/>
  </p:sldMasterIdLst>
  <p:sldIdLst>
    <p:sldId id="353" r:id="rId5"/>
    <p:sldId id="323" r:id="rId6"/>
    <p:sldId id="257" r:id="rId7"/>
    <p:sldId id="258" r:id="rId8"/>
    <p:sldId id="344" r:id="rId9"/>
    <p:sldId id="283" r:id="rId10"/>
    <p:sldId id="345" r:id="rId11"/>
    <p:sldId id="349" r:id="rId12"/>
    <p:sldId id="326" r:id="rId13"/>
    <p:sldId id="346" r:id="rId14"/>
    <p:sldId id="319" r:id="rId15"/>
    <p:sldId id="351" r:id="rId16"/>
    <p:sldId id="350" r:id="rId17"/>
    <p:sldId id="352" r:id="rId18"/>
    <p:sldId id="300" r:id="rId19"/>
    <p:sldId id="355" r:id="rId20"/>
    <p:sldId id="273" r:id="rId21"/>
    <p:sldId id="356" r:id="rId22"/>
  </p:sldIdLst>
  <p:sldSz cx="12192000" cy="6858000"/>
  <p:notesSz cx="6858000" cy="9144000"/>
  <p:custDataLst>
    <p:tags r:id="rId23"/>
  </p:custDataLst>
  <p:defaultTextStyle>
    <a:defPPr>
      <a:defRPr lang="ru-RU"/>
    </a:defPPr>
    <a:lvl1pPr marL="0" algn="l" defTabSz="9130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530" algn="l" defTabSz="9130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3032" algn="l" defTabSz="9130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556" algn="l" defTabSz="9130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6088" algn="l" defTabSz="9130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577" algn="l" defTabSz="9130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9111" algn="l" defTabSz="9130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5643" algn="l" defTabSz="9130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2158" algn="l" defTabSz="91303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D6A300"/>
    <a:srgbClr val="CEBF02"/>
    <a:srgbClr val="FFFF00"/>
    <a:srgbClr val="9900FF"/>
    <a:srgbClr val="00FF99"/>
    <a:srgbClr val="00CC00"/>
    <a:srgbClr val="FF0066"/>
    <a:srgbClr val="0000FF"/>
    <a:srgbClr val="407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05" y="4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EECCD0-4CC3-40A0-8034-2BF24890A856}" type="doc">
      <dgm:prSet loTypeId="urn:microsoft.com/office/officeart/2005/8/layout/vList5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01795D0-75D3-4DCA-AFCB-320809E74F26}">
      <dgm:prSet phldrT="[Текст]"/>
      <dgm:spPr/>
      <dgm:t>
        <a:bodyPr/>
        <a:lstStyle/>
        <a:p>
          <a:r>
            <a:rPr lang="ru-RU" dirty="0" err="1" smtClean="0"/>
            <a:t>Джадидизм</a:t>
          </a:r>
          <a:endParaRPr lang="ru-RU" dirty="0" smtClean="0"/>
        </a:p>
      </dgm:t>
    </dgm:pt>
    <dgm:pt modelId="{1E3CDB0F-086C-4C4F-BEC2-9AF45D18D124}" type="parTrans" cxnId="{BE797AC9-3FF7-46E5-806B-2092CFAC39FF}">
      <dgm:prSet/>
      <dgm:spPr/>
      <dgm:t>
        <a:bodyPr/>
        <a:lstStyle/>
        <a:p>
          <a:endParaRPr lang="ru-RU"/>
        </a:p>
      </dgm:t>
    </dgm:pt>
    <dgm:pt modelId="{ED89D5F5-CCAD-46D8-A693-90F9F5AF9CCE}" type="sibTrans" cxnId="{BE797AC9-3FF7-46E5-806B-2092CFAC39FF}">
      <dgm:prSet/>
      <dgm:spPr/>
      <dgm:t>
        <a:bodyPr/>
        <a:lstStyle/>
        <a:p>
          <a:endParaRPr lang="ru-RU"/>
        </a:p>
      </dgm:t>
    </dgm:pt>
    <dgm:pt modelId="{1CD57F4F-7B39-430E-BCD0-0A68C684A0DE}">
      <dgm:prSet phldrT="[Текст]"/>
      <dgm:spPr/>
      <dgm:t>
        <a:bodyPr/>
        <a:lstStyle/>
        <a:p>
          <a:r>
            <a:rPr lang="ru-RU" dirty="0" smtClean="0"/>
            <a:t>В переводе с арабского означает </a:t>
          </a:r>
          <a:r>
            <a:rPr lang="ru-RU" dirty="0" smtClean="0"/>
            <a:t>новый </a:t>
          </a:r>
          <a:endParaRPr lang="ru-RU" dirty="0"/>
        </a:p>
      </dgm:t>
    </dgm:pt>
    <dgm:pt modelId="{015C9868-16E6-46A7-BC54-DFD16C822923}" type="parTrans" cxnId="{C22E0BF2-BE28-4047-AF08-5C4F815D9AF6}">
      <dgm:prSet/>
      <dgm:spPr/>
      <dgm:t>
        <a:bodyPr/>
        <a:lstStyle/>
        <a:p>
          <a:endParaRPr lang="ru-RU"/>
        </a:p>
      </dgm:t>
    </dgm:pt>
    <dgm:pt modelId="{109C07AD-8C1F-422B-83B8-551A109712BF}" type="sibTrans" cxnId="{C22E0BF2-BE28-4047-AF08-5C4F815D9AF6}">
      <dgm:prSet/>
      <dgm:spPr/>
      <dgm:t>
        <a:bodyPr/>
        <a:lstStyle/>
        <a:p>
          <a:endParaRPr lang="ru-RU"/>
        </a:p>
      </dgm:t>
    </dgm:pt>
    <dgm:pt modelId="{06A01444-732B-4099-9076-86C3C94C1EF8}">
      <dgm:prSet phldrT="[Текст]"/>
      <dgm:spPr/>
      <dgm:t>
        <a:bodyPr/>
        <a:lstStyle/>
        <a:p>
          <a:r>
            <a:rPr lang="ru-RU" dirty="0" smtClean="0"/>
            <a:t>Исмаил </a:t>
          </a:r>
          <a:r>
            <a:rPr lang="ru-RU" dirty="0" err="1" smtClean="0"/>
            <a:t>Гаспринский</a:t>
          </a:r>
          <a:r>
            <a:rPr lang="ru-RU" dirty="0" smtClean="0"/>
            <a:t> </a:t>
          </a:r>
          <a:endParaRPr lang="ru-RU" dirty="0"/>
        </a:p>
      </dgm:t>
    </dgm:pt>
    <dgm:pt modelId="{F96368B2-A736-45B7-9F47-56A91D1CAF60}" type="parTrans" cxnId="{CCE6D990-9361-495A-835B-9256751868A5}">
      <dgm:prSet/>
      <dgm:spPr/>
      <dgm:t>
        <a:bodyPr/>
        <a:lstStyle/>
        <a:p>
          <a:endParaRPr lang="ru-RU"/>
        </a:p>
      </dgm:t>
    </dgm:pt>
    <dgm:pt modelId="{0ED8220D-9B72-4CC5-8043-74D4503E613B}" type="sibTrans" cxnId="{CCE6D990-9361-495A-835B-9256751868A5}">
      <dgm:prSet/>
      <dgm:spPr/>
      <dgm:t>
        <a:bodyPr/>
        <a:lstStyle/>
        <a:p>
          <a:endParaRPr lang="ru-RU"/>
        </a:p>
      </dgm:t>
    </dgm:pt>
    <dgm:pt modelId="{60D00980-B575-40D6-91A4-88366B4F44AD}">
      <dgm:prSet phldrT="[Текст]"/>
      <dgm:spPr/>
      <dgm:t>
        <a:bodyPr/>
        <a:lstStyle/>
        <a:p>
          <a:r>
            <a:rPr lang="ru-RU" dirty="0" smtClean="0"/>
            <a:t>Крымско-татарский просветитель, который является основателем </a:t>
          </a:r>
          <a:r>
            <a:rPr lang="ru-RU" dirty="0" err="1" smtClean="0"/>
            <a:t>джадидизма</a:t>
          </a:r>
          <a:endParaRPr lang="ru-RU" dirty="0"/>
        </a:p>
      </dgm:t>
    </dgm:pt>
    <dgm:pt modelId="{C413DE87-9A6D-4697-9C9B-53ADA03A13EA}" type="parTrans" cxnId="{1EA1BE8A-023C-4BE3-8699-C402FEFBB0F1}">
      <dgm:prSet/>
      <dgm:spPr/>
      <dgm:t>
        <a:bodyPr/>
        <a:lstStyle/>
        <a:p>
          <a:endParaRPr lang="ru-RU"/>
        </a:p>
      </dgm:t>
    </dgm:pt>
    <dgm:pt modelId="{AD7ACD13-4267-4DDB-8572-DA94D88DEA8A}" type="sibTrans" cxnId="{1EA1BE8A-023C-4BE3-8699-C402FEFBB0F1}">
      <dgm:prSet/>
      <dgm:spPr/>
      <dgm:t>
        <a:bodyPr/>
        <a:lstStyle/>
        <a:p>
          <a:endParaRPr lang="ru-RU"/>
        </a:p>
      </dgm:t>
    </dgm:pt>
    <dgm:pt modelId="{7150E5B7-866A-4650-BB44-026B43DACE87}">
      <dgm:prSet phldrT="[Текст]"/>
      <dgm:spPr/>
      <dgm:t>
        <a:bodyPr/>
        <a:lstStyle/>
        <a:p>
          <a:r>
            <a:rPr lang="ru-RU" dirty="0" err="1" smtClean="0"/>
            <a:t>Бобоахун</a:t>
          </a:r>
          <a:r>
            <a:rPr lang="ru-RU" dirty="0" smtClean="0"/>
            <a:t> </a:t>
          </a:r>
          <a:r>
            <a:rPr lang="ru-RU" dirty="0" err="1" smtClean="0"/>
            <a:t>Салимов</a:t>
          </a:r>
          <a:endParaRPr lang="ru-RU" dirty="0"/>
        </a:p>
      </dgm:t>
    </dgm:pt>
    <dgm:pt modelId="{5FC2CC3F-1F55-45B7-8C4C-6148B873C8A6}" type="parTrans" cxnId="{052501B7-BF84-4FAA-B7F9-A83C886CDFD4}">
      <dgm:prSet/>
      <dgm:spPr/>
      <dgm:t>
        <a:bodyPr/>
        <a:lstStyle/>
        <a:p>
          <a:endParaRPr lang="ru-RU"/>
        </a:p>
      </dgm:t>
    </dgm:pt>
    <dgm:pt modelId="{3A05864B-7981-4419-B598-40B666F9FBCF}" type="sibTrans" cxnId="{052501B7-BF84-4FAA-B7F9-A83C886CDFD4}">
      <dgm:prSet/>
      <dgm:spPr/>
      <dgm:t>
        <a:bodyPr/>
        <a:lstStyle/>
        <a:p>
          <a:endParaRPr lang="ru-RU"/>
        </a:p>
      </dgm:t>
    </dgm:pt>
    <dgm:pt modelId="{E12D2F8A-10F6-46E4-8FA6-E36E4EA7CBEF}">
      <dgm:prSet phldrT="[Текст]"/>
      <dgm:spPr/>
      <dgm:t>
        <a:bodyPr/>
        <a:lstStyle/>
        <a:p>
          <a:r>
            <a:rPr lang="ru-RU" dirty="0" smtClean="0"/>
            <a:t>Предводитель левого течения </a:t>
          </a:r>
          <a:r>
            <a:rPr lang="ru-RU" dirty="0" err="1" smtClean="0"/>
            <a:t>джадидизма</a:t>
          </a:r>
          <a:r>
            <a:rPr lang="ru-RU" dirty="0" smtClean="0"/>
            <a:t> в Хорезме</a:t>
          </a:r>
          <a:endParaRPr lang="ru-RU" dirty="0"/>
        </a:p>
      </dgm:t>
    </dgm:pt>
    <dgm:pt modelId="{75A7F4C6-2DB1-4474-B69A-917FB0DC7C21}" type="parTrans" cxnId="{6AC86746-FF13-4C7D-A28D-63FEB313753E}">
      <dgm:prSet/>
      <dgm:spPr/>
      <dgm:t>
        <a:bodyPr/>
        <a:lstStyle/>
        <a:p>
          <a:endParaRPr lang="ru-RU"/>
        </a:p>
      </dgm:t>
    </dgm:pt>
    <dgm:pt modelId="{B00DCF71-A672-4984-A38B-F82968ABB907}" type="sibTrans" cxnId="{6AC86746-FF13-4C7D-A28D-63FEB313753E}">
      <dgm:prSet/>
      <dgm:spPr/>
      <dgm:t>
        <a:bodyPr/>
        <a:lstStyle/>
        <a:p>
          <a:endParaRPr lang="ru-RU"/>
        </a:p>
      </dgm:t>
    </dgm:pt>
    <dgm:pt modelId="{E4D3644B-2494-465B-AB34-05FADFC7C54C}">
      <dgm:prSet phldrT="[Текст]"/>
      <dgm:spPr/>
      <dgm:t>
        <a:bodyPr/>
        <a:lstStyle/>
        <a:p>
          <a:r>
            <a:rPr lang="ru-RU" dirty="0" err="1" smtClean="0"/>
            <a:t>Маннонкари</a:t>
          </a:r>
          <a:endParaRPr lang="ru-RU" dirty="0"/>
        </a:p>
      </dgm:t>
    </dgm:pt>
    <dgm:pt modelId="{7D04BF91-7C7A-4F75-B40D-D7CE11862F96}" type="parTrans" cxnId="{26273864-A9FF-426E-B73A-25A5932CBEF4}">
      <dgm:prSet/>
      <dgm:spPr/>
      <dgm:t>
        <a:bodyPr/>
        <a:lstStyle/>
        <a:p>
          <a:endParaRPr lang="ru-RU"/>
        </a:p>
      </dgm:t>
    </dgm:pt>
    <dgm:pt modelId="{5CC09E1E-A263-40D9-B5EB-BFB65688698F}" type="sibTrans" cxnId="{26273864-A9FF-426E-B73A-25A5932CBEF4}">
      <dgm:prSet/>
      <dgm:spPr/>
      <dgm:t>
        <a:bodyPr/>
        <a:lstStyle/>
        <a:p>
          <a:endParaRPr lang="ru-RU"/>
        </a:p>
      </dgm:t>
    </dgm:pt>
    <dgm:pt modelId="{AD96F0AB-C588-4457-888B-59982CDF9253}">
      <dgm:prSet/>
      <dgm:spPr/>
      <dgm:t>
        <a:bodyPr/>
        <a:lstStyle/>
        <a:p>
          <a:r>
            <a:rPr lang="ru-RU" dirty="0" smtClean="0"/>
            <a:t>Открыл</a:t>
          </a:r>
          <a:r>
            <a:rPr lang="ru-RU" baseline="0" dirty="0" smtClean="0"/>
            <a:t> первую </a:t>
          </a:r>
          <a:r>
            <a:rPr lang="ru-RU" baseline="0" dirty="0" err="1" smtClean="0"/>
            <a:t>новометодную</a:t>
          </a:r>
          <a:r>
            <a:rPr lang="ru-RU" baseline="0" dirty="0" smtClean="0"/>
            <a:t> школу </a:t>
          </a:r>
          <a:r>
            <a:rPr lang="ru-RU" baseline="0" dirty="0" smtClean="0"/>
            <a:t>                    в </a:t>
          </a:r>
          <a:r>
            <a:rPr lang="ru-RU" baseline="0" dirty="0" smtClean="0"/>
            <a:t>Ташкенте</a:t>
          </a:r>
          <a:endParaRPr lang="ru-RU" dirty="0"/>
        </a:p>
      </dgm:t>
    </dgm:pt>
    <dgm:pt modelId="{0E87A35E-0CF6-440D-9524-4A0225946B10}" type="parTrans" cxnId="{597F0E1F-B8CD-4321-B115-B893FAC8BA7E}">
      <dgm:prSet/>
      <dgm:spPr/>
      <dgm:t>
        <a:bodyPr/>
        <a:lstStyle/>
        <a:p>
          <a:endParaRPr lang="ru-RU"/>
        </a:p>
      </dgm:t>
    </dgm:pt>
    <dgm:pt modelId="{CC3E1541-29F9-4FEB-96D4-950C1A9A536A}" type="sibTrans" cxnId="{597F0E1F-B8CD-4321-B115-B893FAC8BA7E}">
      <dgm:prSet/>
      <dgm:spPr/>
      <dgm:t>
        <a:bodyPr/>
        <a:lstStyle/>
        <a:p>
          <a:endParaRPr lang="ru-RU"/>
        </a:p>
      </dgm:t>
    </dgm:pt>
    <dgm:pt modelId="{8BFF4352-1B68-423E-AE8C-4A0AA0D60150}" type="pres">
      <dgm:prSet presAssocID="{9CEECCD0-4CC3-40A0-8034-2BF24890A8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CC2F0A-B95C-45B3-B9BC-10F046F5B617}" type="pres">
      <dgm:prSet presAssocID="{101795D0-75D3-4DCA-AFCB-320809E74F26}" presName="linNode" presStyleCnt="0"/>
      <dgm:spPr/>
    </dgm:pt>
    <dgm:pt modelId="{6D90575C-5BE2-4B0B-8E57-9A5C7A44C316}" type="pres">
      <dgm:prSet presAssocID="{101795D0-75D3-4DCA-AFCB-320809E74F26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97A7AC-8D0F-4763-8E10-5CE48AE3065D}" type="pres">
      <dgm:prSet presAssocID="{101795D0-75D3-4DCA-AFCB-320809E74F26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6E32A5-8531-4E9B-8757-450A330821F8}" type="pres">
      <dgm:prSet presAssocID="{ED89D5F5-CCAD-46D8-A693-90F9F5AF9CCE}" presName="sp" presStyleCnt="0"/>
      <dgm:spPr/>
    </dgm:pt>
    <dgm:pt modelId="{D2CC3AC1-90A7-4FB8-A3A4-6FF85D996EE1}" type="pres">
      <dgm:prSet presAssocID="{06A01444-732B-4099-9076-86C3C94C1EF8}" presName="linNode" presStyleCnt="0"/>
      <dgm:spPr/>
    </dgm:pt>
    <dgm:pt modelId="{08F6EF87-F5C7-42E8-9F7F-35E9DBF11A1A}" type="pres">
      <dgm:prSet presAssocID="{06A01444-732B-4099-9076-86C3C94C1EF8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6A3C2B-FCD0-46FE-8468-6AE5D8C161FE}" type="pres">
      <dgm:prSet presAssocID="{06A01444-732B-4099-9076-86C3C94C1EF8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D20B74-7B91-40D3-8E43-F865F26016D4}" type="pres">
      <dgm:prSet presAssocID="{0ED8220D-9B72-4CC5-8043-74D4503E613B}" presName="sp" presStyleCnt="0"/>
      <dgm:spPr/>
    </dgm:pt>
    <dgm:pt modelId="{FC93352E-0497-42BA-85B9-EC39DDF0EE11}" type="pres">
      <dgm:prSet presAssocID="{7150E5B7-866A-4650-BB44-026B43DACE87}" presName="linNode" presStyleCnt="0"/>
      <dgm:spPr/>
    </dgm:pt>
    <dgm:pt modelId="{1D2D48EA-955C-4802-A189-60AAC02EDE09}" type="pres">
      <dgm:prSet presAssocID="{7150E5B7-866A-4650-BB44-026B43DACE87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B7832A-3471-4806-8804-A0D7425BF77D}" type="pres">
      <dgm:prSet presAssocID="{7150E5B7-866A-4650-BB44-026B43DACE87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78ADD8-31F4-4C86-B622-7E0B61593910}" type="pres">
      <dgm:prSet presAssocID="{3A05864B-7981-4419-B598-40B666F9FBCF}" presName="sp" presStyleCnt="0"/>
      <dgm:spPr/>
    </dgm:pt>
    <dgm:pt modelId="{FFE55791-4C63-468C-B006-4D5A68E7CDC6}" type="pres">
      <dgm:prSet presAssocID="{E4D3644B-2494-465B-AB34-05FADFC7C54C}" presName="linNode" presStyleCnt="0"/>
      <dgm:spPr/>
    </dgm:pt>
    <dgm:pt modelId="{A311F5F8-768E-472E-B0D2-5A0118E00E71}" type="pres">
      <dgm:prSet presAssocID="{E4D3644B-2494-465B-AB34-05FADFC7C54C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E0965D-0782-44CD-A34E-9ACAE587F773}" type="pres">
      <dgm:prSet presAssocID="{E4D3644B-2494-465B-AB34-05FADFC7C54C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2501B7-BF84-4FAA-B7F9-A83C886CDFD4}" srcId="{9CEECCD0-4CC3-40A0-8034-2BF24890A856}" destId="{7150E5B7-866A-4650-BB44-026B43DACE87}" srcOrd="2" destOrd="0" parTransId="{5FC2CC3F-1F55-45B7-8C4C-6148B873C8A6}" sibTransId="{3A05864B-7981-4419-B598-40B666F9FBCF}"/>
    <dgm:cxn modelId="{21FEF5EA-621A-44F8-BF43-FAD275BF700C}" type="presOf" srcId="{1CD57F4F-7B39-430E-BCD0-0A68C684A0DE}" destId="{2897A7AC-8D0F-4763-8E10-5CE48AE3065D}" srcOrd="0" destOrd="0" presId="urn:microsoft.com/office/officeart/2005/8/layout/vList5"/>
    <dgm:cxn modelId="{597F0E1F-B8CD-4321-B115-B893FAC8BA7E}" srcId="{E4D3644B-2494-465B-AB34-05FADFC7C54C}" destId="{AD96F0AB-C588-4457-888B-59982CDF9253}" srcOrd="0" destOrd="0" parTransId="{0E87A35E-0CF6-440D-9524-4A0225946B10}" sibTransId="{CC3E1541-29F9-4FEB-96D4-950C1A9A536A}"/>
    <dgm:cxn modelId="{8D0390ED-BA61-451D-8E3E-E4ACBAE9DF93}" type="presOf" srcId="{E4D3644B-2494-465B-AB34-05FADFC7C54C}" destId="{A311F5F8-768E-472E-B0D2-5A0118E00E71}" srcOrd="0" destOrd="0" presId="urn:microsoft.com/office/officeart/2005/8/layout/vList5"/>
    <dgm:cxn modelId="{26273864-A9FF-426E-B73A-25A5932CBEF4}" srcId="{9CEECCD0-4CC3-40A0-8034-2BF24890A856}" destId="{E4D3644B-2494-465B-AB34-05FADFC7C54C}" srcOrd="3" destOrd="0" parTransId="{7D04BF91-7C7A-4F75-B40D-D7CE11862F96}" sibTransId="{5CC09E1E-A263-40D9-B5EB-BFB65688698F}"/>
    <dgm:cxn modelId="{CCE6D990-9361-495A-835B-9256751868A5}" srcId="{9CEECCD0-4CC3-40A0-8034-2BF24890A856}" destId="{06A01444-732B-4099-9076-86C3C94C1EF8}" srcOrd="1" destOrd="0" parTransId="{F96368B2-A736-45B7-9F47-56A91D1CAF60}" sibTransId="{0ED8220D-9B72-4CC5-8043-74D4503E613B}"/>
    <dgm:cxn modelId="{709E3411-6451-4A2B-AEB6-E47DA8EB774A}" type="presOf" srcId="{E12D2F8A-10F6-46E4-8FA6-E36E4EA7CBEF}" destId="{9AB7832A-3471-4806-8804-A0D7425BF77D}" srcOrd="0" destOrd="0" presId="urn:microsoft.com/office/officeart/2005/8/layout/vList5"/>
    <dgm:cxn modelId="{6AC86746-FF13-4C7D-A28D-63FEB313753E}" srcId="{7150E5B7-866A-4650-BB44-026B43DACE87}" destId="{E12D2F8A-10F6-46E4-8FA6-E36E4EA7CBEF}" srcOrd="0" destOrd="0" parTransId="{75A7F4C6-2DB1-4474-B69A-917FB0DC7C21}" sibTransId="{B00DCF71-A672-4984-A38B-F82968ABB907}"/>
    <dgm:cxn modelId="{52702D2D-FB44-4E76-B72D-FF4A341C3F37}" type="presOf" srcId="{9CEECCD0-4CC3-40A0-8034-2BF24890A856}" destId="{8BFF4352-1B68-423E-AE8C-4A0AA0D60150}" srcOrd="0" destOrd="0" presId="urn:microsoft.com/office/officeart/2005/8/layout/vList5"/>
    <dgm:cxn modelId="{DCCAED08-09B6-4CE2-801C-9AF245C9D9D0}" type="presOf" srcId="{60D00980-B575-40D6-91A4-88366B4F44AD}" destId="{146A3C2B-FCD0-46FE-8468-6AE5D8C161FE}" srcOrd="0" destOrd="0" presId="urn:microsoft.com/office/officeart/2005/8/layout/vList5"/>
    <dgm:cxn modelId="{C22E0BF2-BE28-4047-AF08-5C4F815D9AF6}" srcId="{101795D0-75D3-4DCA-AFCB-320809E74F26}" destId="{1CD57F4F-7B39-430E-BCD0-0A68C684A0DE}" srcOrd="0" destOrd="0" parTransId="{015C9868-16E6-46A7-BC54-DFD16C822923}" sibTransId="{109C07AD-8C1F-422B-83B8-551A109712BF}"/>
    <dgm:cxn modelId="{BE797AC9-3FF7-46E5-806B-2092CFAC39FF}" srcId="{9CEECCD0-4CC3-40A0-8034-2BF24890A856}" destId="{101795D0-75D3-4DCA-AFCB-320809E74F26}" srcOrd="0" destOrd="0" parTransId="{1E3CDB0F-086C-4C4F-BEC2-9AF45D18D124}" sibTransId="{ED89D5F5-CCAD-46D8-A693-90F9F5AF9CCE}"/>
    <dgm:cxn modelId="{B9F7366C-C9C4-4AD5-B1AE-9D30023F9CFD}" type="presOf" srcId="{AD96F0AB-C588-4457-888B-59982CDF9253}" destId="{91E0965D-0782-44CD-A34E-9ACAE587F773}" srcOrd="0" destOrd="0" presId="urn:microsoft.com/office/officeart/2005/8/layout/vList5"/>
    <dgm:cxn modelId="{1EA1BE8A-023C-4BE3-8699-C402FEFBB0F1}" srcId="{06A01444-732B-4099-9076-86C3C94C1EF8}" destId="{60D00980-B575-40D6-91A4-88366B4F44AD}" srcOrd="0" destOrd="0" parTransId="{C413DE87-9A6D-4697-9C9B-53ADA03A13EA}" sibTransId="{AD7ACD13-4267-4DDB-8572-DA94D88DEA8A}"/>
    <dgm:cxn modelId="{3D5D1C82-F2C9-4B6D-93B2-5DDB90B2AD0F}" type="presOf" srcId="{101795D0-75D3-4DCA-AFCB-320809E74F26}" destId="{6D90575C-5BE2-4B0B-8E57-9A5C7A44C316}" srcOrd="0" destOrd="0" presId="urn:microsoft.com/office/officeart/2005/8/layout/vList5"/>
    <dgm:cxn modelId="{EFC805B7-ECE5-4F2C-9F3B-C552C2AF90E0}" type="presOf" srcId="{06A01444-732B-4099-9076-86C3C94C1EF8}" destId="{08F6EF87-F5C7-42E8-9F7F-35E9DBF11A1A}" srcOrd="0" destOrd="0" presId="urn:microsoft.com/office/officeart/2005/8/layout/vList5"/>
    <dgm:cxn modelId="{DC20E42A-5FA7-4C90-AB32-D284FC96AADC}" type="presOf" srcId="{7150E5B7-866A-4650-BB44-026B43DACE87}" destId="{1D2D48EA-955C-4802-A189-60AAC02EDE09}" srcOrd="0" destOrd="0" presId="urn:microsoft.com/office/officeart/2005/8/layout/vList5"/>
    <dgm:cxn modelId="{FBDA5EC7-5519-43A7-A671-D029572B2309}" type="presParOf" srcId="{8BFF4352-1B68-423E-AE8C-4A0AA0D60150}" destId="{A3CC2F0A-B95C-45B3-B9BC-10F046F5B617}" srcOrd="0" destOrd="0" presId="urn:microsoft.com/office/officeart/2005/8/layout/vList5"/>
    <dgm:cxn modelId="{D4D1475D-0983-4AD1-9725-CED33D37F1A8}" type="presParOf" srcId="{A3CC2F0A-B95C-45B3-B9BC-10F046F5B617}" destId="{6D90575C-5BE2-4B0B-8E57-9A5C7A44C316}" srcOrd="0" destOrd="0" presId="urn:microsoft.com/office/officeart/2005/8/layout/vList5"/>
    <dgm:cxn modelId="{7D39DC67-3B60-4BAD-BF4F-E5D51C7F42DC}" type="presParOf" srcId="{A3CC2F0A-B95C-45B3-B9BC-10F046F5B617}" destId="{2897A7AC-8D0F-4763-8E10-5CE48AE3065D}" srcOrd="1" destOrd="0" presId="urn:microsoft.com/office/officeart/2005/8/layout/vList5"/>
    <dgm:cxn modelId="{CD17DBD6-72AA-4AFC-AE79-AA6984AE9E6C}" type="presParOf" srcId="{8BFF4352-1B68-423E-AE8C-4A0AA0D60150}" destId="{6D6E32A5-8531-4E9B-8757-450A330821F8}" srcOrd="1" destOrd="0" presId="urn:microsoft.com/office/officeart/2005/8/layout/vList5"/>
    <dgm:cxn modelId="{76005BAF-CD8C-4BE9-842F-E716090B7CFF}" type="presParOf" srcId="{8BFF4352-1B68-423E-AE8C-4A0AA0D60150}" destId="{D2CC3AC1-90A7-4FB8-A3A4-6FF85D996EE1}" srcOrd="2" destOrd="0" presId="urn:microsoft.com/office/officeart/2005/8/layout/vList5"/>
    <dgm:cxn modelId="{5415A2E3-9E24-4D48-BC6B-33C686A73E80}" type="presParOf" srcId="{D2CC3AC1-90A7-4FB8-A3A4-6FF85D996EE1}" destId="{08F6EF87-F5C7-42E8-9F7F-35E9DBF11A1A}" srcOrd="0" destOrd="0" presId="urn:microsoft.com/office/officeart/2005/8/layout/vList5"/>
    <dgm:cxn modelId="{DB5B8EDC-B335-45B1-9350-74BCC087944D}" type="presParOf" srcId="{D2CC3AC1-90A7-4FB8-A3A4-6FF85D996EE1}" destId="{146A3C2B-FCD0-46FE-8468-6AE5D8C161FE}" srcOrd="1" destOrd="0" presId="urn:microsoft.com/office/officeart/2005/8/layout/vList5"/>
    <dgm:cxn modelId="{2C950A58-C3C1-482C-86D7-30B774D547B5}" type="presParOf" srcId="{8BFF4352-1B68-423E-AE8C-4A0AA0D60150}" destId="{46D20B74-7B91-40D3-8E43-F865F26016D4}" srcOrd="3" destOrd="0" presId="urn:microsoft.com/office/officeart/2005/8/layout/vList5"/>
    <dgm:cxn modelId="{CC222152-684A-4A61-8B66-8CA6FEAF6EF5}" type="presParOf" srcId="{8BFF4352-1B68-423E-AE8C-4A0AA0D60150}" destId="{FC93352E-0497-42BA-85B9-EC39DDF0EE11}" srcOrd="4" destOrd="0" presId="urn:microsoft.com/office/officeart/2005/8/layout/vList5"/>
    <dgm:cxn modelId="{24AB9671-942A-4F53-8904-D6152E1BE06D}" type="presParOf" srcId="{FC93352E-0497-42BA-85B9-EC39DDF0EE11}" destId="{1D2D48EA-955C-4802-A189-60AAC02EDE09}" srcOrd="0" destOrd="0" presId="urn:microsoft.com/office/officeart/2005/8/layout/vList5"/>
    <dgm:cxn modelId="{201723FB-64A9-4554-BDF4-790F2D0212CB}" type="presParOf" srcId="{FC93352E-0497-42BA-85B9-EC39DDF0EE11}" destId="{9AB7832A-3471-4806-8804-A0D7425BF77D}" srcOrd="1" destOrd="0" presId="urn:microsoft.com/office/officeart/2005/8/layout/vList5"/>
    <dgm:cxn modelId="{85683961-62CB-466C-96C8-84599CD943FA}" type="presParOf" srcId="{8BFF4352-1B68-423E-AE8C-4A0AA0D60150}" destId="{6C78ADD8-31F4-4C86-B622-7E0B61593910}" srcOrd="5" destOrd="0" presId="urn:microsoft.com/office/officeart/2005/8/layout/vList5"/>
    <dgm:cxn modelId="{BC7156D0-246D-477D-989B-F20CB44A7A5F}" type="presParOf" srcId="{8BFF4352-1B68-423E-AE8C-4A0AA0D60150}" destId="{FFE55791-4C63-468C-B006-4D5A68E7CDC6}" srcOrd="6" destOrd="0" presId="urn:microsoft.com/office/officeart/2005/8/layout/vList5"/>
    <dgm:cxn modelId="{638BA5E1-0CF7-40FB-865C-29489FADF557}" type="presParOf" srcId="{FFE55791-4C63-468C-B006-4D5A68E7CDC6}" destId="{A311F5F8-768E-472E-B0D2-5A0118E00E71}" srcOrd="0" destOrd="0" presId="urn:microsoft.com/office/officeart/2005/8/layout/vList5"/>
    <dgm:cxn modelId="{EDDD1F89-7EA2-4C7E-8884-52DBDEE39F13}" type="presParOf" srcId="{FFE55791-4C63-468C-B006-4D5A68E7CDC6}" destId="{91E0965D-0782-44CD-A34E-9ACAE587F77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C6E45D-4770-4240-B5AD-71AB096A8744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10948A8-3E19-46D7-828D-E2F8CDFDBDDA}">
      <dgm:prSet phldrT="[Текст]" custT="1"/>
      <dgm:spPr/>
      <dgm:t>
        <a:bodyPr/>
        <a:lstStyle/>
        <a:p>
          <a:endParaRPr lang="ru-RU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FB010FA-0BC2-45EE-A119-E176469BB13A}" type="parTrans" cxnId="{B9122973-6845-4711-8793-2C63345BECC3}">
      <dgm:prSet/>
      <dgm:spPr/>
      <dgm:t>
        <a:bodyPr/>
        <a:lstStyle/>
        <a:p>
          <a:endParaRPr lang="ru-RU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243317C-8D6A-42C2-A4C1-6CC79C71CEA1}" type="sibTrans" cxnId="{B9122973-6845-4711-8793-2C63345BECC3}">
      <dgm:prSet/>
      <dgm:spPr/>
      <dgm:t>
        <a:bodyPr/>
        <a:lstStyle/>
        <a:p>
          <a:endParaRPr lang="ru-RU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A63283F-4822-49EA-AC97-05AFC0CF9765}">
      <dgm:prSet phldrT="[Текст]" custT="1"/>
      <dgm:spPr/>
      <dgm:t>
        <a:bodyPr/>
        <a:lstStyle/>
        <a:p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44C48F6-8BB3-4522-A9A1-342C6A92DE49}" type="parTrans" cxnId="{17989C77-667A-478A-9A4C-E286FA8F94DC}">
      <dgm:prSet/>
      <dgm:spPr/>
      <dgm:t>
        <a:bodyPr/>
        <a:lstStyle/>
        <a:p>
          <a:endParaRPr lang="ru-RU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910111-962C-46C2-ACA3-420A4731B409}" type="sibTrans" cxnId="{17989C77-667A-478A-9A4C-E286FA8F94DC}">
      <dgm:prSet/>
      <dgm:spPr/>
      <dgm:t>
        <a:bodyPr/>
        <a:lstStyle/>
        <a:p>
          <a:endParaRPr lang="ru-RU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84C0537-D963-49C7-9E37-EDC923816168}">
      <dgm:prSet phldrT="[Текст]" custT="1"/>
      <dgm:spPr/>
      <dgm:t>
        <a:bodyPr/>
        <a:lstStyle/>
        <a:p>
          <a:r>
            <a: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946409-F0D1-4C1B-A429-1BF288298FBF}" type="parTrans" cxnId="{40A76699-8760-4FA1-BE81-89E583D95066}">
      <dgm:prSet/>
      <dgm:spPr/>
      <dgm:t>
        <a:bodyPr/>
        <a:lstStyle/>
        <a:p>
          <a:endParaRPr lang="ru-RU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39C849-2405-44A1-97F5-2184FAC678CB}" type="sibTrans" cxnId="{40A76699-8760-4FA1-BE81-89E583D95066}">
      <dgm:prSet/>
      <dgm:spPr/>
      <dgm:t>
        <a:bodyPr/>
        <a:lstStyle/>
        <a:p>
          <a:endParaRPr lang="ru-RU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6DDCAC2-1F40-49C2-9019-E6FE80E562A3}">
      <dgm:prSet/>
      <dgm:spPr/>
      <dgm:t>
        <a:bodyPr/>
        <a:lstStyle/>
        <a:p>
          <a:endParaRPr lang="ru-RU"/>
        </a:p>
      </dgm:t>
    </dgm:pt>
    <dgm:pt modelId="{8116322A-1744-45C8-8AD7-19727C4A7037}" type="parTrans" cxnId="{17C64002-A547-4C76-8244-A4BFC34C0BE9}">
      <dgm:prSet/>
      <dgm:spPr/>
      <dgm:t>
        <a:bodyPr/>
        <a:lstStyle/>
        <a:p>
          <a:endParaRPr lang="ru-RU"/>
        </a:p>
      </dgm:t>
    </dgm:pt>
    <dgm:pt modelId="{0ADC424D-8206-4607-922F-3DA41B9FDEAF}" type="sibTrans" cxnId="{17C64002-A547-4C76-8244-A4BFC34C0BE9}">
      <dgm:prSet/>
      <dgm:spPr/>
      <dgm:t>
        <a:bodyPr/>
        <a:lstStyle/>
        <a:p>
          <a:endParaRPr lang="ru-RU"/>
        </a:p>
      </dgm:t>
    </dgm:pt>
    <dgm:pt modelId="{B1FF21E6-C75A-4625-BAA0-9454A5938F01}" type="pres">
      <dgm:prSet presAssocID="{D7C6E45D-4770-4240-B5AD-71AB096A874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885FC5-97D6-4FA1-A5CB-8F742587ABF2}" type="pres">
      <dgm:prSet presAssocID="{010948A8-3E19-46D7-828D-E2F8CDFDBDDA}" presName="parentLin" presStyleCnt="0"/>
      <dgm:spPr/>
    </dgm:pt>
    <dgm:pt modelId="{98D1058E-D7E3-4963-B23B-66704FADA3FE}" type="pres">
      <dgm:prSet presAssocID="{010948A8-3E19-46D7-828D-E2F8CDFDBDDA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8D9057E5-94ED-492E-868A-20DF44751BA1}" type="pres">
      <dgm:prSet presAssocID="{010948A8-3E19-46D7-828D-E2F8CDFDBDDA}" presName="parentText" presStyleLbl="node1" presStyleIdx="0" presStyleCnt="4" custScaleX="121126" custScaleY="1778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F8E090-F5CD-4321-B69F-D291FD6ABE0B}" type="pres">
      <dgm:prSet presAssocID="{010948A8-3E19-46D7-828D-E2F8CDFDBDDA}" presName="negativeSpace" presStyleCnt="0"/>
      <dgm:spPr/>
    </dgm:pt>
    <dgm:pt modelId="{BADE3C83-85CE-4971-B808-CAB85B48D9B6}" type="pres">
      <dgm:prSet presAssocID="{010948A8-3E19-46D7-828D-E2F8CDFDBDDA}" presName="childText" presStyleLbl="conFgAcc1" presStyleIdx="0" presStyleCnt="4">
        <dgm:presLayoutVars>
          <dgm:bulletEnabled val="1"/>
        </dgm:presLayoutVars>
      </dgm:prSet>
      <dgm:spPr/>
    </dgm:pt>
    <dgm:pt modelId="{B01D15F6-F505-46D2-81B9-C36370528B53}" type="pres">
      <dgm:prSet presAssocID="{A243317C-8D6A-42C2-A4C1-6CC79C71CEA1}" presName="spaceBetweenRectangles" presStyleCnt="0"/>
      <dgm:spPr/>
    </dgm:pt>
    <dgm:pt modelId="{1191EC10-C8E4-41D4-A9F8-256458B97F48}" type="pres">
      <dgm:prSet presAssocID="{AA63283F-4822-49EA-AC97-05AFC0CF9765}" presName="parentLin" presStyleCnt="0"/>
      <dgm:spPr/>
    </dgm:pt>
    <dgm:pt modelId="{B50E05B2-F0F8-4370-953F-C393CDC11315}" type="pres">
      <dgm:prSet presAssocID="{AA63283F-4822-49EA-AC97-05AFC0CF9765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B0CE50E-FF31-4F77-9413-17BC160552D9}" type="pres">
      <dgm:prSet presAssocID="{AA63283F-4822-49EA-AC97-05AFC0CF9765}" presName="parentText" presStyleLbl="node1" presStyleIdx="1" presStyleCnt="4" custScaleX="120977" custScaleY="18578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2125ED-7C2A-45AC-A726-B27BAC78BC7D}" type="pres">
      <dgm:prSet presAssocID="{AA63283F-4822-49EA-AC97-05AFC0CF9765}" presName="negativeSpace" presStyleCnt="0"/>
      <dgm:spPr/>
    </dgm:pt>
    <dgm:pt modelId="{14F0545D-A0B2-4548-B64C-6B605C7D449E}" type="pres">
      <dgm:prSet presAssocID="{AA63283F-4822-49EA-AC97-05AFC0CF9765}" presName="childText" presStyleLbl="conFgAcc1" presStyleIdx="1" presStyleCnt="4" custLinFactNeighborX="23" custLinFactNeighborY="14514">
        <dgm:presLayoutVars>
          <dgm:bulletEnabled val="1"/>
        </dgm:presLayoutVars>
      </dgm:prSet>
      <dgm:spPr/>
    </dgm:pt>
    <dgm:pt modelId="{E7CFD87F-7EDC-4312-8F2C-001569A90DA2}" type="pres">
      <dgm:prSet presAssocID="{83910111-962C-46C2-ACA3-420A4731B409}" presName="spaceBetweenRectangles" presStyleCnt="0"/>
      <dgm:spPr/>
    </dgm:pt>
    <dgm:pt modelId="{C9A1BD5E-1697-40B4-80E0-3F85E61BC0FA}" type="pres">
      <dgm:prSet presAssocID="{684C0537-D963-49C7-9E37-EDC923816168}" presName="parentLin" presStyleCnt="0"/>
      <dgm:spPr/>
    </dgm:pt>
    <dgm:pt modelId="{85C6B7E5-DECB-4FAA-A503-ABA27464A13E}" type="pres">
      <dgm:prSet presAssocID="{684C0537-D963-49C7-9E37-EDC923816168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61E30AA3-5C80-4753-8153-39A34B1C306E}" type="pres">
      <dgm:prSet presAssocID="{684C0537-D963-49C7-9E37-EDC923816168}" presName="parentText" presStyleLbl="node1" presStyleIdx="2" presStyleCnt="4" custScaleX="120977" custScaleY="176045" custLinFactNeighborX="10063" custLinFactNeighborY="86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4BAB0-F377-45FE-886E-F35FB7AC5128}" type="pres">
      <dgm:prSet presAssocID="{684C0537-D963-49C7-9E37-EDC923816168}" presName="negativeSpace" presStyleCnt="0"/>
      <dgm:spPr/>
    </dgm:pt>
    <dgm:pt modelId="{88755AD0-CBFE-4F61-B5FC-401477CAB302}" type="pres">
      <dgm:prSet presAssocID="{684C0537-D963-49C7-9E37-EDC923816168}" presName="childText" presStyleLbl="conFgAcc1" presStyleIdx="2" presStyleCnt="4">
        <dgm:presLayoutVars>
          <dgm:bulletEnabled val="1"/>
        </dgm:presLayoutVars>
      </dgm:prSet>
      <dgm:spPr/>
    </dgm:pt>
    <dgm:pt modelId="{A0E39B4A-E8E9-4AE0-8C05-759A47BFBC34}" type="pres">
      <dgm:prSet presAssocID="{AE39C849-2405-44A1-97F5-2184FAC678CB}" presName="spaceBetweenRectangles" presStyleCnt="0"/>
      <dgm:spPr/>
    </dgm:pt>
    <dgm:pt modelId="{9F45B1AE-8BA7-4390-A9F9-3B49BAE80F1C}" type="pres">
      <dgm:prSet presAssocID="{76DDCAC2-1F40-49C2-9019-E6FE80E562A3}" presName="parentLin" presStyleCnt="0"/>
      <dgm:spPr/>
    </dgm:pt>
    <dgm:pt modelId="{6181B997-1816-45EE-9624-6C3AF40A4445}" type="pres">
      <dgm:prSet presAssocID="{76DDCAC2-1F40-49C2-9019-E6FE80E562A3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40DA7E90-EEBC-4C1A-B41E-55C5749CF983}" type="pres">
      <dgm:prSet presAssocID="{76DDCAC2-1F40-49C2-9019-E6FE80E562A3}" presName="parentText" presStyleLbl="node1" presStyleIdx="3" presStyleCnt="4" custScaleX="120880" custScaleY="170625" custLinFactNeighborX="13118" custLinFactNeighborY="38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2C770F-2740-4C94-932E-C99C010DFD7A}" type="pres">
      <dgm:prSet presAssocID="{76DDCAC2-1F40-49C2-9019-E6FE80E562A3}" presName="negativeSpace" presStyleCnt="0"/>
      <dgm:spPr/>
    </dgm:pt>
    <dgm:pt modelId="{F7DAA6CC-D960-4E36-8A6E-0E594F099088}" type="pres">
      <dgm:prSet presAssocID="{76DDCAC2-1F40-49C2-9019-E6FE80E562A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ABD18D2-705E-4DAE-BB12-F1DDEFC45F5F}" type="presOf" srcId="{010948A8-3E19-46D7-828D-E2F8CDFDBDDA}" destId="{8D9057E5-94ED-492E-868A-20DF44751BA1}" srcOrd="1" destOrd="0" presId="urn:microsoft.com/office/officeart/2005/8/layout/list1"/>
    <dgm:cxn modelId="{B9122973-6845-4711-8793-2C63345BECC3}" srcId="{D7C6E45D-4770-4240-B5AD-71AB096A8744}" destId="{010948A8-3E19-46D7-828D-E2F8CDFDBDDA}" srcOrd="0" destOrd="0" parTransId="{8FB010FA-0BC2-45EE-A119-E176469BB13A}" sibTransId="{A243317C-8D6A-42C2-A4C1-6CC79C71CEA1}"/>
    <dgm:cxn modelId="{FFB78DCA-593F-4FAA-93BB-473F4ABE6D95}" type="presOf" srcId="{010948A8-3E19-46D7-828D-E2F8CDFDBDDA}" destId="{98D1058E-D7E3-4963-B23B-66704FADA3FE}" srcOrd="0" destOrd="0" presId="urn:microsoft.com/office/officeart/2005/8/layout/list1"/>
    <dgm:cxn modelId="{DCF9C114-55DB-4D3C-91D7-FA4A0BAECC86}" type="presOf" srcId="{AA63283F-4822-49EA-AC97-05AFC0CF9765}" destId="{AB0CE50E-FF31-4F77-9413-17BC160552D9}" srcOrd="1" destOrd="0" presId="urn:microsoft.com/office/officeart/2005/8/layout/list1"/>
    <dgm:cxn modelId="{10E3986F-B3C4-4507-8C86-B8E77DD8531F}" type="presOf" srcId="{D7C6E45D-4770-4240-B5AD-71AB096A8744}" destId="{B1FF21E6-C75A-4625-BAA0-9454A5938F01}" srcOrd="0" destOrd="0" presId="urn:microsoft.com/office/officeart/2005/8/layout/list1"/>
    <dgm:cxn modelId="{8FCEA36C-8CE3-4688-99A6-C7C450641600}" type="presOf" srcId="{76DDCAC2-1F40-49C2-9019-E6FE80E562A3}" destId="{40DA7E90-EEBC-4C1A-B41E-55C5749CF983}" srcOrd="1" destOrd="0" presId="urn:microsoft.com/office/officeart/2005/8/layout/list1"/>
    <dgm:cxn modelId="{17C64002-A547-4C76-8244-A4BFC34C0BE9}" srcId="{D7C6E45D-4770-4240-B5AD-71AB096A8744}" destId="{76DDCAC2-1F40-49C2-9019-E6FE80E562A3}" srcOrd="3" destOrd="0" parTransId="{8116322A-1744-45C8-8AD7-19727C4A7037}" sibTransId="{0ADC424D-8206-4607-922F-3DA41B9FDEAF}"/>
    <dgm:cxn modelId="{A281149B-AF06-486A-8195-62C136750E85}" type="presOf" srcId="{684C0537-D963-49C7-9E37-EDC923816168}" destId="{61E30AA3-5C80-4753-8153-39A34B1C306E}" srcOrd="1" destOrd="0" presId="urn:microsoft.com/office/officeart/2005/8/layout/list1"/>
    <dgm:cxn modelId="{40A76699-8760-4FA1-BE81-89E583D95066}" srcId="{D7C6E45D-4770-4240-B5AD-71AB096A8744}" destId="{684C0537-D963-49C7-9E37-EDC923816168}" srcOrd="2" destOrd="0" parTransId="{20946409-F0D1-4C1B-A429-1BF288298FBF}" sibTransId="{AE39C849-2405-44A1-97F5-2184FAC678CB}"/>
    <dgm:cxn modelId="{AAD24555-A813-46BC-A71F-B89CF6862EA1}" type="presOf" srcId="{AA63283F-4822-49EA-AC97-05AFC0CF9765}" destId="{B50E05B2-F0F8-4370-953F-C393CDC11315}" srcOrd="0" destOrd="0" presId="urn:microsoft.com/office/officeart/2005/8/layout/list1"/>
    <dgm:cxn modelId="{78DEDACF-FE59-417E-A782-EE2500FBCD63}" type="presOf" srcId="{684C0537-D963-49C7-9E37-EDC923816168}" destId="{85C6B7E5-DECB-4FAA-A503-ABA27464A13E}" srcOrd="0" destOrd="0" presId="urn:microsoft.com/office/officeart/2005/8/layout/list1"/>
    <dgm:cxn modelId="{17989C77-667A-478A-9A4C-E286FA8F94DC}" srcId="{D7C6E45D-4770-4240-B5AD-71AB096A8744}" destId="{AA63283F-4822-49EA-AC97-05AFC0CF9765}" srcOrd="1" destOrd="0" parTransId="{E44C48F6-8BB3-4522-A9A1-342C6A92DE49}" sibTransId="{83910111-962C-46C2-ACA3-420A4731B409}"/>
    <dgm:cxn modelId="{AB0BF2A4-E0EC-4805-8820-16B7EE8173DE}" type="presOf" srcId="{76DDCAC2-1F40-49C2-9019-E6FE80E562A3}" destId="{6181B997-1816-45EE-9624-6C3AF40A4445}" srcOrd="0" destOrd="0" presId="urn:microsoft.com/office/officeart/2005/8/layout/list1"/>
    <dgm:cxn modelId="{759E9546-CA46-402D-A06D-6CCB718308C1}" type="presParOf" srcId="{B1FF21E6-C75A-4625-BAA0-9454A5938F01}" destId="{A7885FC5-97D6-4FA1-A5CB-8F742587ABF2}" srcOrd="0" destOrd="0" presId="urn:microsoft.com/office/officeart/2005/8/layout/list1"/>
    <dgm:cxn modelId="{56D9D079-2574-4C3B-B6BA-5705A4D20F5C}" type="presParOf" srcId="{A7885FC5-97D6-4FA1-A5CB-8F742587ABF2}" destId="{98D1058E-D7E3-4963-B23B-66704FADA3FE}" srcOrd="0" destOrd="0" presId="urn:microsoft.com/office/officeart/2005/8/layout/list1"/>
    <dgm:cxn modelId="{11B0E7E2-9219-4CE6-AB8A-5FCDAF8DF3C4}" type="presParOf" srcId="{A7885FC5-97D6-4FA1-A5CB-8F742587ABF2}" destId="{8D9057E5-94ED-492E-868A-20DF44751BA1}" srcOrd="1" destOrd="0" presId="urn:microsoft.com/office/officeart/2005/8/layout/list1"/>
    <dgm:cxn modelId="{58337A73-683A-4717-B526-15AC0DFC683E}" type="presParOf" srcId="{B1FF21E6-C75A-4625-BAA0-9454A5938F01}" destId="{96F8E090-F5CD-4321-B69F-D291FD6ABE0B}" srcOrd="1" destOrd="0" presId="urn:microsoft.com/office/officeart/2005/8/layout/list1"/>
    <dgm:cxn modelId="{D0C1D66C-68AF-4746-95AC-6D940DDA28B3}" type="presParOf" srcId="{B1FF21E6-C75A-4625-BAA0-9454A5938F01}" destId="{BADE3C83-85CE-4971-B808-CAB85B48D9B6}" srcOrd="2" destOrd="0" presId="urn:microsoft.com/office/officeart/2005/8/layout/list1"/>
    <dgm:cxn modelId="{B582743A-E4C0-4BA3-9059-FFD21C21BC9D}" type="presParOf" srcId="{B1FF21E6-C75A-4625-BAA0-9454A5938F01}" destId="{B01D15F6-F505-46D2-81B9-C36370528B53}" srcOrd="3" destOrd="0" presId="urn:microsoft.com/office/officeart/2005/8/layout/list1"/>
    <dgm:cxn modelId="{C4B466E2-9BE6-497A-BE9E-739B69E987B3}" type="presParOf" srcId="{B1FF21E6-C75A-4625-BAA0-9454A5938F01}" destId="{1191EC10-C8E4-41D4-A9F8-256458B97F48}" srcOrd="4" destOrd="0" presId="urn:microsoft.com/office/officeart/2005/8/layout/list1"/>
    <dgm:cxn modelId="{9642F345-C136-4ACC-AE0C-1835E1D33D63}" type="presParOf" srcId="{1191EC10-C8E4-41D4-A9F8-256458B97F48}" destId="{B50E05B2-F0F8-4370-953F-C393CDC11315}" srcOrd="0" destOrd="0" presId="urn:microsoft.com/office/officeart/2005/8/layout/list1"/>
    <dgm:cxn modelId="{944D99FF-DF64-46C6-BF55-EA415C162365}" type="presParOf" srcId="{1191EC10-C8E4-41D4-A9F8-256458B97F48}" destId="{AB0CE50E-FF31-4F77-9413-17BC160552D9}" srcOrd="1" destOrd="0" presId="urn:microsoft.com/office/officeart/2005/8/layout/list1"/>
    <dgm:cxn modelId="{9CC9C9F6-FD6D-40B6-8FFC-0FC3B7488172}" type="presParOf" srcId="{B1FF21E6-C75A-4625-BAA0-9454A5938F01}" destId="{682125ED-7C2A-45AC-A726-B27BAC78BC7D}" srcOrd="5" destOrd="0" presId="urn:microsoft.com/office/officeart/2005/8/layout/list1"/>
    <dgm:cxn modelId="{FCE8714B-1667-439D-BB6E-DDE1F569E96E}" type="presParOf" srcId="{B1FF21E6-C75A-4625-BAA0-9454A5938F01}" destId="{14F0545D-A0B2-4548-B64C-6B605C7D449E}" srcOrd="6" destOrd="0" presId="urn:microsoft.com/office/officeart/2005/8/layout/list1"/>
    <dgm:cxn modelId="{11373DB6-FE8E-4F8C-921A-FAB4E90E978E}" type="presParOf" srcId="{B1FF21E6-C75A-4625-BAA0-9454A5938F01}" destId="{E7CFD87F-7EDC-4312-8F2C-001569A90DA2}" srcOrd="7" destOrd="0" presId="urn:microsoft.com/office/officeart/2005/8/layout/list1"/>
    <dgm:cxn modelId="{164EC653-5971-47B1-92B7-A3DCE4E1572E}" type="presParOf" srcId="{B1FF21E6-C75A-4625-BAA0-9454A5938F01}" destId="{C9A1BD5E-1697-40B4-80E0-3F85E61BC0FA}" srcOrd="8" destOrd="0" presId="urn:microsoft.com/office/officeart/2005/8/layout/list1"/>
    <dgm:cxn modelId="{179AF3A1-0B11-4A0D-B9D7-1DF3752D0E52}" type="presParOf" srcId="{C9A1BD5E-1697-40B4-80E0-3F85E61BC0FA}" destId="{85C6B7E5-DECB-4FAA-A503-ABA27464A13E}" srcOrd="0" destOrd="0" presId="urn:microsoft.com/office/officeart/2005/8/layout/list1"/>
    <dgm:cxn modelId="{EA61D89A-ACB3-4423-85AF-019D25B33376}" type="presParOf" srcId="{C9A1BD5E-1697-40B4-80E0-3F85E61BC0FA}" destId="{61E30AA3-5C80-4753-8153-39A34B1C306E}" srcOrd="1" destOrd="0" presId="urn:microsoft.com/office/officeart/2005/8/layout/list1"/>
    <dgm:cxn modelId="{34356AF0-19CB-4A07-B996-D2385DB4AF34}" type="presParOf" srcId="{B1FF21E6-C75A-4625-BAA0-9454A5938F01}" destId="{BE44BAB0-F377-45FE-886E-F35FB7AC5128}" srcOrd="9" destOrd="0" presId="urn:microsoft.com/office/officeart/2005/8/layout/list1"/>
    <dgm:cxn modelId="{8FB6F975-0865-4FC5-AE12-0AFA169A9905}" type="presParOf" srcId="{B1FF21E6-C75A-4625-BAA0-9454A5938F01}" destId="{88755AD0-CBFE-4F61-B5FC-401477CAB302}" srcOrd="10" destOrd="0" presId="urn:microsoft.com/office/officeart/2005/8/layout/list1"/>
    <dgm:cxn modelId="{7456EAB5-CA68-44A4-B028-4BB986A60384}" type="presParOf" srcId="{B1FF21E6-C75A-4625-BAA0-9454A5938F01}" destId="{A0E39B4A-E8E9-4AE0-8C05-759A47BFBC34}" srcOrd="11" destOrd="0" presId="urn:microsoft.com/office/officeart/2005/8/layout/list1"/>
    <dgm:cxn modelId="{E7608FEC-F425-4EBC-BEDA-FB69827D2541}" type="presParOf" srcId="{B1FF21E6-C75A-4625-BAA0-9454A5938F01}" destId="{9F45B1AE-8BA7-4390-A9F9-3B49BAE80F1C}" srcOrd="12" destOrd="0" presId="urn:microsoft.com/office/officeart/2005/8/layout/list1"/>
    <dgm:cxn modelId="{5448B5E3-E045-4D35-A9B9-8D6DF740BB3D}" type="presParOf" srcId="{9F45B1AE-8BA7-4390-A9F9-3B49BAE80F1C}" destId="{6181B997-1816-45EE-9624-6C3AF40A4445}" srcOrd="0" destOrd="0" presId="urn:microsoft.com/office/officeart/2005/8/layout/list1"/>
    <dgm:cxn modelId="{9B6386C3-0034-4B3A-ABAF-43E25D64052F}" type="presParOf" srcId="{9F45B1AE-8BA7-4390-A9F9-3B49BAE80F1C}" destId="{40DA7E90-EEBC-4C1A-B41E-55C5749CF983}" srcOrd="1" destOrd="0" presId="urn:microsoft.com/office/officeart/2005/8/layout/list1"/>
    <dgm:cxn modelId="{B773FB23-26CE-4EF2-93C3-5A1FF57A9661}" type="presParOf" srcId="{B1FF21E6-C75A-4625-BAA0-9454A5938F01}" destId="{792C770F-2740-4C94-932E-C99C010DFD7A}" srcOrd="13" destOrd="0" presId="urn:microsoft.com/office/officeart/2005/8/layout/list1"/>
    <dgm:cxn modelId="{588A79D1-E6B4-45A5-8D59-6863EBD88D8B}" type="presParOf" srcId="{B1FF21E6-C75A-4625-BAA0-9454A5938F01}" destId="{F7DAA6CC-D960-4E36-8A6E-0E594F09908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8EEEFA-A5D5-4599-9643-CAB7CD961C93}" type="doc">
      <dgm:prSet loTypeId="urn:microsoft.com/office/officeart/2005/8/layout/vProcess5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83704892-B9C9-4464-B95E-490A7F33402C}">
      <dgm:prSet phldrT="[Текст]" custT="1"/>
      <dgm:spPr/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ru-RU" sz="3000" b="1" i="0" spc="-100" baseline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 идеологии </a:t>
          </a:r>
          <a:r>
            <a:rPr lang="ru-RU" sz="3000" b="1" i="0" spc="-100" baseline="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джадидов</a:t>
          </a:r>
          <a:r>
            <a:rPr lang="ru-RU" sz="3000" b="1" i="0" spc="-100" baseline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исламу отводилась большая роль. Они ясно представляли себе, что необходимо развивать понимание религии</a:t>
          </a:r>
          <a:endParaRPr lang="ru-RU" sz="3000" b="1" i="0" spc="-100" baseline="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F03AB7E-1608-417C-8B2B-1EC69C0C89A0}" type="parTrans" cxnId="{33DC3169-0ABE-44AE-A840-7B390588370E}">
      <dgm:prSet/>
      <dgm:spPr/>
      <dgm:t>
        <a:bodyPr/>
        <a:lstStyle/>
        <a:p>
          <a:endParaRPr lang="ru-RU"/>
        </a:p>
      </dgm:t>
    </dgm:pt>
    <dgm:pt modelId="{B28E7232-0843-4271-9ADF-641973C6EA8A}" type="sibTrans" cxnId="{33DC3169-0ABE-44AE-A840-7B390588370E}">
      <dgm:prSet/>
      <dgm:spPr/>
      <dgm:t>
        <a:bodyPr/>
        <a:lstStyle/>
        <a:p>
          <a:endParaRPr lang="ru-RU"/>
        </a:p>
      </dgm:t>
    </dgm:pt>
    <dgm:pt modelId="{39931CA4-BE8E-44AC-B7BA-3690A194AEDA}">
      <dgm:prSet phldrT="[Текст]" custT="1"/>
      <dgm:spPr/>
      <dgm:t>
        <a:bodyPr/>
        <a:lstStyle/>
        <a:p>
          <a:r>
            <a:rPr lang="ru-RU" sz="3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Идеи </a:t>
          </a:r>
          <a:r>
            <a:rPr lang="ru-RU" sz="3000" b="1" dirty="0" err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джадидов</a:t>
          </a:r>
          <a:r>
            <a:rPr lang="ru-RU" sz="3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касательно ислама не должны толковаться, как стремление  </a:t>
          </a:r>
          <a:r>
            <a:rPr lang="ru-RU" sz="3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                к </a:t>
          </a:r>
          <a:r>
            <a:rPr lang="ru-RU" sz="3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изменению основного учения ислама</a:t>
          </a:r>
          <a:endParaRPr lang="ru-RU" sz="3000" b="1" i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AB6491-8013-4D30-A155-8FF9650E3B35}" type="parTrans" cxnId="{C93BB27E-C93B-464C-B1EA-E32FD3E10DC2}">
      <dgm:prSet/>
      <dgm:spPr/>
      <dgm:t>
        <a:bodyPr/>
        <a:lstStyle/>
        <a:p>
          <a:endParaRPr lang="ru-RU"/>
        </a:p>
      </dgm:t>
    </dgm:pt>
    <dgm:pt modelId="{1AF022D5-C9DE-46E8-95AF-BD6534777B66}" type="sibTrans" cxnId="{C93BB27E-C93B-464C-B1EA-E32FD3E10DC2}">
      <dgm:prSet/>
      <dgm:spPr/>
      <dgm:t>
        <a:bodyPr/>
        <a:lstStyle/>
        <a:p>
          <a:endParaRPr lang="ru-RU"/>
        </a:p>
      </dgm:t>
    </dgm:pt>
    <dgm:pt modelId="{5B55FF6F-71B7-4EF7-8466-5D41F06F936E}">
      <dgm:prSet phldrT="[Текст]" phldr="1"/>
      <dgm:spPr/>
      <dgm:t>
        <a:bodyPr/>
        <a:lstStyle/>
        <a:p>
          <a:endParaRPr lang="ru-RU"/>
        </a:p>
      </dgm:t>
    </dgm:pt>
    <dgm:pt modelId="{CC982444-E819-421C-816B-E5DDC1FB6C60}" type="parTrans" cxnId="{5B1E95CD-9C70-4AC5-A726-D1121FF649E8}">
      <dgm:prSet/>
      <dgm:spPr/>
      <dgm:t>
        <a:bodyPr/>
        <a:lstStyle/>
        <a:p>
          <a:endParaRPr lang="ru-RU"/>
        </a:p>
      </dgm:t>
    </dgm:pt>
    <dgm:pt modelId="{03DDE0AC-3454-40AE-8991-F93F250E723B}" type="sibTrans" cxnId="{5B1E95CD-9C70-4AC5-A726-D1121FF649E8}">
      <dgm:prSet/>
      <dgm:spPr/>
      <dgm:t>
        <a:bodyPr/>
        <a:lstStyle/>
        <a:p>
          <a:endParaRPr lang="ru-RU"/>
        </a:p>
      </dgm:t>
    </dgm:pt>
    <dgm:pt modelId="{D06245E5-FD07-40E4-9EB9-34DB63DE489F}">
      <dgm:prSet custT="1"/>
      <dgm:spPr/>
      <dgm:t>
        <a:bodyPr/>
        <a:lstStyle/>
        <a:p>
          <a:pPr>
            <a:lnSpc>
              <a:spcPct val="70000"/>
            </a:lnSpc>
            <a:spcAft>
              <a:spcPts val="0"/>
            </a:spcAft>
          </a:pPr>
          <a:r>
            <a:rPr lang="ru-RU" sz="3000" b="1" i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 мнению </a:t>
          </a:r>
          <a:r>
            <a:rPr lang="ru-RU" sz="3000" b="1" i="0" dirty="0" err="1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джадидов</a:t>
          </a:r>
          <a:r>
            <a:rPr lang="ru-RU" sz="3000" b="1" i="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истинным мусульманином, наряду с религией, следует обладать светскими знаниями </a:t>
          </a:r>
          <a:endParaRPr lang="ru-RU" sz="3000" b="1" i="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EFF232F-1F60-4A97-9079-93F1089035B2}" type="parTrans" cxnId="{B67FB1B4-89A5-48B5-903D-49679EB47A9D}">
      <dgm:prSet/>
      <dgm:spPr/>
      <dgm:t>
        <a:bodyPr/>
        <a:lstStyle/>
        <a:p>
          <a:endParaRPr lang="ru-RU"/>
        </a:p>
      </dgm:t>
    </dgm:pt>
    <dgm:pt modelId="{6AC694AF-2D4D-4172-AE87-BCD02BA5A091}" type="sibTrans" cxnId="{B67FB1B4-89A5-48B5-903D-49679EB47A9D}">
      <dgm:prSet/>
      <dgm:spPr/>
      <dgm:t>
        <a:bodyPr/>
        <a:lstStyle/>
        <a:p>
          <a:endParaRPr lang="ru-RU"/>
        </a:p>
      </dgm:t>
    </dgm:pt>
    <dgm:pt modelId="{500ED399-D5E0-435C-B89B-57BAC6E83CB7}">
      <dgm:prSet custT="1"/>
      <dgm:spPr/>
      <dgm:t>
        <a:bodyPr/>
        <a:lstStyle/>
        <a:p>
          <a:pPr>
            <a:lnSpc>
              <a:spcPct val="70000"/>
            </a:lnSpc>
          </a:pPr>
          <a:r>
            <a:rPr lang="ru-RU" sz="3000" b="1" i="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Унификация догматов исламской веры, направленные на правильное толкование </a:t>
          </a:r>
          <a:r>
            <a:rPr lang="ru-RU" sz="3000" b="1" i="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аятов</a:t>
          </a:r>
          <a:r>
            <a:rPr lang="ru-RU" sz="3000" b="1" i="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Корана и хадисов, сводов шариата</a:t>
          </a:r>
          <a:endParaRPr lang="ru-RU" sz="3000" b="1" i="0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E952DE8-8AD5-4AA1-8420-C2A9F22A6858}" type="parTrans" cxnId="{52AA6D2B-6194-4B4D-9B23-5ADF9E8856D4}">
      <dgm:prSet/>
      <dgm:spPr/>
      <dgm:t>
        <a:bodyPr/>
        <a:lstStyle/>
        <a:p>
          <a:endParaRPr lang="ru-RU"/>
        </a:p>
      </dgm:t>
    </dgm:pt>
    <dgm:pt modelId="{C65D7CCF-AABE-414A-B9D8-E26E020B06E6}" type="sibTrans" cxnId="{52AA6D2B-6194-4B4D-9B23-5ADF9E8856D4}">
      <dgm:prSet/>
      <dgm:spPr/>
      <dgm:t>
        <a:bodyPr/>
        <a:lstStyle/>
        <a:p>
          <a:endParaRPr lang="ru-RU"/>
        </a:p>
      </dgm:t>
    </dgm:pt>
    <dgm:pt modelId="{9B8C8D3D-F9F8-409D-8660-78ADA56384A8}">
      <dgm:prSet custT="1"/>
      <dgm:spPr/>
      <dgm:t>
        <a:bodyPr/>
        <a:lstStyle/>
        <a:p>
          <a:pPr>
            <a:lnSpc>
              <a:spcPct val="70000"/>
            </a:lnSpc>
          </a:pPr>
          <a:r>
            <a:rPr lang="ru-RU" sz="3000" b="1" i="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М. </a:t>
          </a:r>
          <a:r>
            <a:rPr lang="ru-RU" sz="3000" b="1" i="0" dirty="0" err="1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Бехбуди</a:t>
          </a:r>
          <a:r>
            <a:rPr lang="ru-RU" sz="3000" b="1" i="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– в 1909 г., А. </a:t>
          </a:r>
          <a:r>
            <a:rPr lang="ru-RU" sz="3000" b="1" i="0" dirty="0" err="1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Авлони</a:t>
          </a:r>
          <a:r>
            <a:rPr lang="ru-RU" sz="3000" b="1" i="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– в 1910 г.,   </a:t>
          </a:r>
          <a:r>
            <a:rPr lang="ru-RU" sz="3000" b="1" i="0" dirty="0" err="1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А.Фитрат</a:t>
          </a:r>
          <a:r>
            <a:rPr lang="ru-RU" sz="3000" b="1" i="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– в 1915 году создают произведения, </a:t>
          </a:r>
          <a:r>
            <a:rPr lang="ru-RU" sz="3000" b="1" i="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посвящённые </a:t>
          </a:r>
          <a:r>
            <a:rPr lang="ru-RU" sz="3000" b="1" i="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истории </a:t>
          </a:r>
          <a:r>
            <a:rPr lang="ru-RU" sz="3000" b="1" i="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ислама</a:t>
          </a:r>
          <a:endParaRPr lang="ru-RU" sz="3000" b="1" i="0" dirty="0">
            <a:solidFill>
              <a:srgbClr val="008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6B790C7-40F1-4D79-B313-FAF0271EF5A2}" type="sibTrans" cxnId="{1B4FBD25-B5DC-4E1E-95CE-DD5BF3A34D07}">
      <dgm:prSet/>
      <dgm:spPr/>
      <dgm:t>
        <a:bodyPr/>
        <a:lstStyle/>
        <a:p>
          <a:endParaRPr lang="ru-RU"/>
        </a:p>
      </dgm:t>
    </dgm:pt>
    <dgm:pt modelId="{22CFD7E0-55B8-4EA3-BFF1-CEFC5EC8EE09}" type="parTrans" cxnId="{1B4FBD25-B5DC-4E1E-95CE-DD5BF3A34D07}">
      <dgm:prSet/>
      <dgm:spPr/>
      <dgm:t>
        <a:bodyPr/>
        <a:lstStyle/>
        <a:p>
          <a:endParaRPr lang="ru-RU"/>
        </a:p>
      </dgm:t>
    </dgm:pt>
    <dgm:pt modelId="{A910EBE7-E64A-4FFC-81A5-6B2FB1A52501}" type="pres">
      <dgm:prSet presAssocID="{AC8EEEFA-A5D5-4599-9643-CAB7CD961C9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CE6025-C7EE-44EA-B3E4-EAA32B2E239D}" type="pres">
      <dgm:prSet presAssocID="{AC8EEEFA-A5D5-4599-9643-CAB7CD961C93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FB58425D-E6FE-4236-9884-8DEFB4106A74}" type="pres">
      <dgm:prSet presAssocID="{AC8EEEFA-A5D5-4599-9643-CAB7CD961C93}" presName="FiveNodes_1" presStyleLbl="node1" presStyleIdx="0" presStyleCnt="5" custScaleX="102404" custLinFactNeighborX="-322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59D9ED-5310-4ACE-9DD0-911BA16A8B05}" type="pres">
      <dgm:prSet presAssocID="{AC8EEEFA-A5D5-4599-9643-CAB7CD961C93}" presName="FiveNodes_2" presStyleLbl="node1" presStyleIdx="1" presStyleCnt="5" custScaleX="105300" custScaleY="100094" custLinFactNeighborY="-76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1C832-CC79-4ED6-822B-F55613C3D1D2}" type="pres">
      <dgm:prSet presAssocID="{AC8EEEFA-A5D5-4599-9643-CAB7CD961C93}" presName="FiveNodes_3" presStyleLbl="node1" presStyleIdx="2" presStyleCnt="5" custScaleY="100094" custLinFactNeighborY="-156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AC45EC-C8C0-4738-BF31-B3474903A688}" type="pres">
      <dgm:prSet presAssocID="{AC8EEEFA-A5D5-4599-9643-CAB7CD961C93}" presName="FiveNodes_4" presStyleLbl="node1" presStyleIdx="3" presStyleCnt="5" custScaleX="104349" custScaleY="100094" custLinFactNeighborY="-168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52C235-2592-4EB4-A4BE-EEFD51769BC1}" type="pres">
      <dgm:prSet presAssocID="{AC8EEEFA-A5D5-4599-9643-CAB7CD961C93}" presName="FiveNodes_5" presStyleLbl="node1" presStyleIdx="4" presStyleCnt="5" custScaleX="101988" custScaleY="115684" custLinFactNeighborX="-265" custLinFactNeighborY="-91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B1A30D-1650-41EC-9D2B-61A48C0F852A}" type="pres">
      <dgm:prSet presAssocID="{AC8EEEFA-A5D5-4599-9643-CAB7CD961C93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5CCFF6-8FDD-442C-B17A-78F5183149F4}" type="pres">
      <dgm:prSet presAssocID="{AC8EEEFA-A5D5-4599-9643-CAB7CD961C93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591A41-3AED-4193-BDB0-3651A44D7820}" type="pres">
      <dgm:prSet presAssocID="{AC8EEEFA-A5D5-4599-9643-CAB7CD961C93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B576C0-6E3C-4AAA-953C-9AD052F06BEC}" type="pres">
      <dgm:prSet presAssocID="{AC8EEEFA-A5D5-4599-9643-CAB7CD961C93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7469D2-3AA8-4B79-866F-AD598C0448B5}" type="pres">
      <dgm:prSet presAssocID="{AC8EEEFA-A5D5-4599-9643-CAB7CD961C93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9B957B-A7E4-4646-BE4D-F6C900FCD1DB}" type="pres">
      <dgm:prSet presAssocID="{AC8EEEFA-A5D5-4599-9643-CAB7CD961C93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D965DF-DE71-468F-A11D-043DA6146BED}" type="pres">
      <dgm:prSet presAssocID="{AC8EEEFA-A5D5-4599-9643-CAB7CD961C93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F1969F-44A0-417E-BA96-768BC3DADC71}" type="pres">
      <dgm:prSet presAssocID="{AC8EEEFA-A5D5-4599-9643-CAB7CD961C93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AEECAA-7CA0-4729-8BCF-2B4BDD3B17FF}" type="pres">
      <dgm:prSet presAssocID="{AC8EEEFA-A5D5-4599-9643-CAB7CD961C9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F9A0D7-A369-4BDE-8B76-FE7B74E3CFF9}" type="presOf" srcId="{83704892-B9C9-4464-B95E-490A7F33402C}" destId="{FB58425D-E6FE-4236-9884-8DEFB4106A74}" srcOrd="0" destOrd="0" presId="urn:microsoft.com/office/officeart/2005/8/layout/vProcess5"/>
    <dgm:cxn modelId="{FB36154C-6501-4017-A149-57BB7D03A825}" type="presOf" srcId="{D06245E5-FD07-40E4-9EB9-34DB63DE489F}" destId="{AFF1969F-44A0-417E-BA96-768BC3DADC71}" srcOrd="1" destOrd="0" presId="urn:microsoft.com/office/officeart/2005/8/layout/vProcess5"/>
    <dgm:cxn modelId="{33DC3169-0ABE-44AE-A840-7B390588370E}" srcId="{AC8EEEFA-A5D5-4599-9643-CAB7CD961C93}" destId="{83704892-B9C9-4464-B95E-490A7F33402C}" srcOrd="0" destOrd="0" parTransId="{6F03AB7E-1608-417C-8B2B-1EC69C0C89A0}" sibTransId="{B28E7232-0843-4271-9ADF-641973C6EA8A}"/>
    <dgm:cxn modelId="{7DAD4542-17FA-4571-B5C2-4183B6807EA2}" type="presOf" srcId="{39931CA4-BE8E-44AC-B7BA-3690A194AEDA}" destId="{EF52C235-2592-4EB4-A4BE-EEFD51769BC1}" srcOrd="0" destOrd="0" presId="urn:microsoft.com/office/officeart/2005/8/layout/vProcess5"/>
    <dgm:cxn modelId="{A9D21966-D154-4DEC-BF07-0672D6294D8E}" type="presOf" srcId="{500ED399-D5E0-435C-B89B-57BAC6E83CB7}" destId="{0371C832-CC79-4ED6-822B-F55613C3D1D2}" srcOrd="0" destOrd="0" presId="urn:microsoft.com/office/officeart/2005/8/layout/vProcess5"/>
    <dgm:cxn modelId="{053607C5-73DB-4474-AAA5-F0600A2A3D8B}" type="presOf" srcId="{83704892-B9C9-4464-B95E-490A7F33402C}" destId="{EC7469D2-3AA8-4B79-866F-AD598C0448B5}" srcOrd="1" destOrd="0" presId="urn:microsoft.com/office/officeart/2005/8/layout/vProcess5"/>
    <dgm:cxn modelId="{F3CCED47-2250-4972-874E-482062D67746}" type="presOf" srcId="{C65D7CCF-AABE-414A-B9D8-E26E020B06E6}" destId="{42591A41-3AED-4193-BDB0-3651A44D7820}" srcOrd="0" destOrd="0" presId="urn:microsoft.com/office/officeart/2005/8/layout/vProcess5"/>
    <dgm:cxn modelId="{1B4FBD25-B5DC-4E1E-95CE-DD5BF3A34D07}" srcId="{AC8EEEFA-A5D5-4599-9643-CAB7CD961C93}" destId="{9B8C8D3D-F9F8-409D-8660-78ADA56384A8}" srcOrd="1" destOrd="0" parTransId="{22CFD7E0-55B8-4EA3-BFF1-CEFC5EC8EE09}" sibTransId="{F6B790C7-40F1-4D79-B313-FAF0271EF5A2}"/>
    <dgm:cxn modelId="{6425F37B-94C8-4BF5-BF27-B2A2E73D901B}" type="presOf" srcId="{D06245E5-FD07-40E4-9EB9-34DB63DE489F}" destId="{55AC45EC-C8C0-4738-BF31-B3474903A688}" srcOrd="0" destOrd="0" presId="urn:microsoft.com/office/officeart/2005/8/layout/vProcess5"/>
    <dgm:cxn modelId="{591B0EB3-41DB-45DA-99FE-F79F02069214}" type="presOf" srcId="{AC8EEEFA-A5D5-4599-9643-CAB7CD961C93}" destId="{A910EBE7-E64A-4FFC-81A5-6B2FB1A52501}" srcOrd="0" destOrd="0" presId="urn:microsoft.com/office/officeart/2005/8/layout/vProcess5"/>
    <dgm:cxn modelId="{E4816820-EE65-4EC7-AB09-850198A25396}" type="presOf" srcId="{39931CA4-BE8E-44AC-B7BA-3690A194AEDA}" destId="{5CAEECAA-7CA0-4729-8BCF-2B4BDD3B17FF}" srcOrd="1" destOrd="0" presId="urn:microsoft.com/office/officeart/2005/8/layout/vProcess5"/>
    <dgm:cxn modelId="{52AA6D2B-6194-4B4D-9B23-5ADF9E8856D4}" srcId="{AC8EEEFA-A5D5-4599-9643-CAB7CD961C93}" destId="{500ED399-D5E0-435C-B89B-57BAC6E83CB7}" srcOrd="2" destOrd="0" parTransId="{7E952DE8-8AD5-4AA1-8420-C2A9F22A6858}" sibTransId="{C65D7CCF-AABE-414A-B9D8-E26E020B06E6}"/>
    <dgm:cxn modelId="{153E6E26-3631-4F77-8FF1-8FF1B42A11EE}" type="presOf" srcId="{F6B790C7-40F1-4D79-B313-FAF0271EF5A2}" destId="{CB5CCFF6-8FDD-442C-B17A-78F5183149F4}" srcOrd="0" destOrd="0" presId="urn:microsoft.com/office/officeart/2005/8/layout/vProcess5"/>
    <dgm:cxn modelId="{CE1551F9-6972-4BAA-9C93-8FF8B4C4B5A5}" type="presOf" srcId="{500ED399-D5E0-435C-B89B-57BAC6E83CB7}" destId="{66D965DF-DE71-468F-A11D-043DA6146BED}" srcOrd="1" destOrd="0" presId="urn:microsoft.com/office/officeart/2005/8/layout/vProcess5"/>
    <dgm:cxn modelId="{84A04BA4-1CD7-439F-86EC-FCC0B34A7772}" type="presOf" srcId="{6AC694AF-2D4D-4172-AE87-BCD02BA5A091}" destId="{AFB576C0-6E3C-4AAA-953C-9AD052F06BEC}" srcOrd="0" destOrd="0" presId="urn:microsoft.com/office/officeart/2005/8/layout/vProcess5"/>
    <dgm:cxn modelId="{5B1E95CD-9C70-4AC5-A726-D1121FF649E8}" srcId="{AC8EEEFA-A5D5-4599-9643-CAB7CD961C93}" destId="{5B55FF6F-71B7-4EF7-8466-5D41F06F936E}" srcOrd="5" destOrd="0" parTransId="{CC982444-E819-421C-816B-E5DDC1FB6C60}" sibTransId="{03DDE0AC-3454-40AE-8991-F93F250E723B}"/>
    <dgm:cxn modelId="{412F56BF-BAB2-4A8E-A35C-6528E7817BC3}" type="presOf" srcId="{9B8C8D3D-F9F8-409D-8660-78ADA56384A8}" destId="{6B59D9ED-5310-4ACE-9DD0-911BA16A8B05}" srcOrd="0" destOrd="0" presId="urn:microsoft.com/office/officeart/2005/8/layout/vProcess5"/>
    <dgm:cxn modelId="{C93BB27E-C93B-464C-B1EA-E32FD3E10DC2}" srcId="{AC8EEEFA-A5D5-4599-9643-CAB7CD961C93}" destId="{39931CA4-BE8E-44AC-B7BA-3690A194AEDA}" srcOrd="4" destOrd="0" parTransId="{11AB6491-8013-4D30-A155-8FF9650E3B35}" sibTransId="{1AF022D5-C9DE-46E8-95AF-BD6534777B66}"/>
    <dgm:cxn modelId="{D7271BBE-18EB-4B28-863B-E652FAC19F7A}" type="presOf" srcId="{9B8C8D3D-F9F8-409D-8660-78ADA56384A8}" destId="{629B957B-A7E4-4646-BE4D-F6C900FCD1DB}" srcOrd="1" destOrd="0" presId="urn:microsoft.com/office/officeart/2005/8/layout/vProcess5"/>
    <dgm:cxn modelId="{3AA7A320-DD4C-4506-B96B-CCBC66DCD93C}" type="presOf" srcId="{B28E7232-0843-4271-9ADF-641973C6EA8A}" destId="{2AB1A30D-1650-41EC-9D2B-61A48C0F852A}" srcOrd="0" destOrd="0" presId="urn:microsoft.com/office/officeart/2005/8/layout/vProcess5"/>
    <dgm:cxn modelId="{B67FB1B4-89A5-48B5-903D-49679EB47A9D}" srcId="{AC8EEEFA-A5D5-4599-9643-CAB7CD961C93}" destId="{D06245E5-FD07-40E4-9EB9-34DB63DE489F}" srcOrd="3" destOrd="0" parTransId="{3EFF232F-1F60-4A97-9079-93F1089035B2}" sibTransId="{6AC694AF-2D4D-4172-AE87-BCD02BA5A091}"/>
    <dgm:cxn modelId="{BE7CF488-08E1-401E-9320-A38C39A3B9F1}" type="presParOf" srcId="{A910EBE7-E64A-4FFC-81A5-6B2FB1A52501}" destId="{F2CE6025-C7EE-44EA-B3E4-EAA32B2E239D}" srcOrd="0" destOrd="0" presId="urn:microsoft.com/office/officeart/2005/8/layout/vProcess5"/>
    <dgm:cxn modelId="{F2C54C52-F4E2-4508-BC4B-AD653B700FB9}" type="presParOf" srcId="{A910EBE7-E64A-4FFC-81A5-6B2FB1A52501}" destId="{FB58425D-E6FE-4236-9884-8DEFB4106A74}" srcOrd="1" destOrd="0" presId="urn:microsoft.com/office/officeart/2005/8/layout/vProcess5"/>
    <dgm:cxn modelId="{26AF8AEB-92EE-4408-B912-1AE8F5C1BC98}" type="presParOf" srcId="{A910EBE7-E64A-4FFC-81A5-6B2FB1A52501}" destId="{6B59D9ED-5310-4ACE-9DD0-911BA16A8B05}" srcOrd="2" destOrd="0" presId="urn:microsoft.com/office/officeart/2005/8/layout/vProcess5"/>
    <dgm:cxn modelId="{4C48B5CC-2D2E-404D-907D-CE04E4152255}" type="presParOf" srcId="{A910EBE7-E64A-4FFC-81A5-6B2FB1A52501}" destId="{0371C832-CC79-4ED6-822B-F55613C3D1D2}" srcOrd="3" destOrd="0" presId="urn:microsoft.com/office/officeart/2005/8/layout/vProcess5"/>
    <dgm:cxn modelId="{524A4CFD-665F-4E97-A6B1-3A82113B3E9C}" type="presParOf" srcId="{A910EBE7-E64A-4FFC-81A5-6B2FB1A52501}" destId="{55AC45EC-C8C0-4738-BF31-B3474903A688}" srcOrd="4" destOrd="0" presId="urn:microsoft.com/office/officeart/2005/8/layout/vProcess5"/>
    <dgm:cxn modelId="{C12A6323-39E2-4C18-BEA0-DA5787C1724E}" type="presParOf" srcId="{A910EBE7-E64A-4FFC-81A5-6B2FB1A52501}" destId="{EF52C235-2592-4EB4-A4BE-EEFD51769BC1}" srcOrd="5" destOrd="0" presId="urn:microsoft.com/office/officeart/2005/8/layout/vProcess5"/>
    <dgm:cxn modelId="{2FF6B2C1-DB7C-4106-8B2D-EDB01CF4A9A5}" type="presParOf" srcId="{A910EBE7-E64A-4FFC-81A5-6B2FB1A52501}" destId="{2AB1A30D-1650-41EC-9D2B-61A48C0F852A}" srcOrd="6" destOrd="0" presId="urn:microsoft.com/office/officeart/2005/8/layout/vProcess5"/>
    <dgm:cxn modelId="{B7D9FC89-F4B8-4287-8C8D-A43622CE2818}" type="presParOf" srcId="{A910EBE7-E64A-4FFC-81A5-6B2FB1A52501}" destId="{CB5CCFF6-8FDD-442C-B17A-78F5183149F4}" srcOrd="7" destOrd="0" presId="urn:microsoft.com/office/officeart/2005/8/layout/vProcess5"/>
    <dgm:cxn modelId="{12E12966-895E-4F43-AD32-A4CE4E2A73EB}" type="presParOf" srcId="{A910EBE7-E64A-4FFC-81A5-6B2FB1A52501}" destId="{42591A41-3AED-4193-BDB0-3651A44D7820}" srcOrd="8" destOrd="0" presId="urn:microsoft.com/office/officeart/2005/8/layout/vProcess5"/>
    <dgm:cxn modelId="{A057D312-1ACC-4F86-88F1-65CD1E3C4C3E}" type="presParOf" srcId="{A910EBE7-E64A-4FFC-81A5-6B2FB1A52501}" destId="{AFB576C0-6E3C-4AAA-953C-9AD052F06BEC}" srcOrd="9" destOrd="0" presId="urn:microsoft.com/office/officeart/2005/8/layout/vProcess5"/>
    <dgm:cxn modelId="{14E6D91A-FCBF-410B-AC5E-421124C6C2CC}" type="presParOf" srcId="{A910EBE7-E64A-4FFC-81A5-6B2FB1A52501}" destId="{EC7469D2-3AA8-4B79-866F-AD598C0448B5}" srcOrd="10" destOrd="0" presId="urn:microsoft.com/office/officeart/2005/8/layout/vProcess5"/>
    <dgm:cxn modelId="{6B4ADAC7-4D8F-4518-B730-7FEBB29BBAEA}" type="presParOf" srcId="{A910EBE7-E64A-4FFC-81A5-6B2FB1A52501}" destId="{629B957B-A7E4-4646-BE4D-F6C900FCD1DB}" srcOrd="11" destOrd="0" presId="urn:microsoft.com/office/officeart/2005/8/layout/vProcess5"/>
    <dgm:cxn modelId="{F54EE24C-EC5E-43CC-A462-30D0171A929A}" type="presParOf" srcId="{A910EBE7-E64A-4FFC-81A5-6B2FB1A52501}" destId="{66D965DF-DE71-468F-A11D-043DA6146BED}" srcOrd="12" destOrd="0" presId="urn:microsoft.com/office/officeart/2005/8/layout/vProcess5"/>
    <dgm:cxn modelId="{1BF255DE-28A0-4B0A-A19E-BE6FAF255A09}" type="presParOf" srcId="{A910EBE7-E64A-4FFC-81A5-6B2FB1A52501}" destId="{AFF1969F-44A0-417E-BA96-768BC3DADC71}" srcOrd="13" destOrd="0" presId="urn:microsoft.com/office/officeart/2005/8/layout/vProcess5"/>
    <dgm:cxn modelId="{C6A9FC57-C3F9-423F-8ABB-D15FF86454BD}" type="presParOf" srcId="{A910EBE7-E64A-4FFC-81A5-6B2FB1A52501}" destId="{5CAEECAA-7CA0-4729-8BCF-2B4BDD3B17F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EECCD0-4CC3-40A0-8034-2BF24890A856}" type="doc">
      <dgm:prSet loTypeId="urn:microsoft.com/office/officeart/2005/8/layout/vList5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01795D0-75D3-4DCA-AFCB-320809E74F26}">
      <dgm:prSet phldrT="[Текст]"/>
      <dgm:spPr/>
      <dgm:t>
        <a:bodyPr/>
        <a:lstStyle/>
        <a:p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Махмудходже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Бехбуди</a:t>
          </a:r>
          <a:endParaRPr lang="ru-RU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E3CDB0F-086C-4C4F-BEC2-9AF45D18D124}" type="parTrans" cxnId="{BE797AC9-3FF7-46E5-806B-2092CFAC39FF}">
      <dgm:prSet/>
      <dgm:spPr/>
      <dgm:t>
        <a:bodyPr/>
        <a:lstStyle/>
        <a:p>
          <a:endParaRPr lang="ru-RU"/>
        </a:p>
      </dgm:t>
    </dgm:pt>
    <dgm:pt modelId="{ED89D5F5-CCAD-46D8-A693-90F9F5AF9CCE}" type="sibTrans" cxnId="{BE797AC9-3FF7-46E5-806B-2092CFAC39FF}">
      <dgm:prSet/>
      <dgm:spPr/>
      <dgm:t>
        <a:bodyPr/>
        <a:lstStyle/>
        <a:p>
          <a:endParaRPr lang="ru-RU"/>
        </a:p>
      </dgm:t>
    </dgm:pt>
    <dgm:pt modelId="{1CD57F4F-7B39-430E-BCD0-0A68C684A0DE}">
      <dgm:prSet phldrT="[Текст]" custT="1"/>
      <dgm:spPr/>
      <dgm:t>
        <a:bodyPr/>
        <a:lstStyle/>
        <a:p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«Отец </a:t>
          </a:r>
          <a:r>
            <a:rPr lang="ru-RU" sz="2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джадидов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Средней Азии», 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организовал 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библиотеку, названная «Библиотекой </a:t>
          </a:r>
          <a:r>
            <a:rPr lang="ru-RU" sz="2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Бехбуди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</a:t>
          </a:r>
          <a:endParaRPr lang="ru-RU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15C9868-16E6-46A7-BC54-DFD16C822923}" type="parTrans" cxnId="{C22E0BF2-BE28-4047-AF08-5C4F815D9AF6}">
      <dgm:prSet/>
      <dgm:spPr/>
      <dgm:t>
        <a:bodyPr/>
        <a:lstStyle/>
        <a:p>
          <a:endParaRPr lang="ru-RU"/>
        </a:p>
      </dgm:t>
    </dgm:pt>
    <dgm:pt modelId="{109C07AD-8C1F-422B-83B8-551A109712BF}" type="sibTrans" cxnId="{C22E0BF2-BE28-4047-AF08-5C4F815D9AF6}">
      <dgm:prSet/>
      <dgm:spPr/>
      <dgm:t>
        <a:bodyPr/>
        <a:lstStyle/>
        <a:p>
          <a:endParaRPr lang="ru-RU"/>
        </a:p>
      </dgm:t>
    </dgm:pt>
    <dgm:pt modelId="{06A01444-732B-4099-9076-86C3C94C1EF8}">
      <dgm:prSet phldrT="[Текст]"/>
      <dgm:spPr/>
      <dgm:t>
        <a:bodyPr/>
        <a:lstStyle/>
        <a:p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Мунаввар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Кары </a:t>
          </a:r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Абдурашидханов</a:t>
          </a:r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</dgm:t>
    </dgm:pt>
    <dgm:pt modelId="{F96368B2-A736-45B7-9F47-56A91D1CAF60}" type="parTrans" cxnId="{CCE6D990-9361-495A-835B-9256751868A5}">
      <dgm:prSet/>
      <dgm:spPr/>
      <dgm:t>
        <a:bodyPr/>
        <a:lstStyle/>
        <a:p>
          <a:endParaRPr lang="ru-RU"/>
        </a:p>
      </dgm:t>
    </dgm:pt>
    <dgm:pt modelId="{0ED8220D-9B72-4CC5-8043-74D4503E613B}" type="sibTrans" cxnId="{CCE6D990-9361-495A-835B-9256751868A5}">
      <dgm:prSet/>
      <dgm:spPr/>
      <dgm:t>
        <a:bodyPr/>
        <a:lstStyle/>
        <a:p>
          <a:endParaRPr lang="ru-RU"/>
        </a:p>
      </dgm:t>
    </dgm:pt>
    <dgm:pt modelId="{7150E5B7-866A-4650-BB44-026B43DACE87}">
      <dgm:prSet phldrT="[Текст]"/>
      <dgm:spPr/>
      <dgm:t>
        <a:bodyPr/>
        <a:lstStyle/>
        <a:p>
          <a:r>
            <a: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Абдулла </a:t>
          </a:r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Авлони</a:t>
          </a:r>
          <a:endParaRPr lang="ru-RU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FC2CC3F-1F55-45B7-8C4C-6148B873C8A6}" type="parTrans" cxnId="{052501B7-BF84-4FAA-B7F9-A83C886CDFD4}">
      <dgm:prSet/>
      <dgm:spPr/>
      <dgm:t>
        <a:bodyPr/>
        <a:lstStyle/>
        <a:p>
          <a:endParaRPr lang="ru-RU"/>
        </a:p>
      </dgm:t>
    </dgm:pt>
    <dgm:pt modelId="{3A05864B-7981-4419-B598-40B666F9FBCF}" type="sibTrans" cxnId="{052501B7-BF84-4FAA-B7F9-A83C886CDFD4}">
      <dgm:prSet/>
      <dgm:spPr/>
      <dgm:t>
        <a:bodyPr/>
        <a:lstStyle/>
        <a:p>
          <a:endParaRPr lang="ru-RU"/>
        </a:p>
      </dgm:t>
    </dgm:pt>
    <dgm:pt modelId="{E12D2F8A-10F6-46E4-8FA6-E36E4EA7CBEF}">
      <dgm:prSet phldrT="[Текст]" custT="1"/>
      <dgm:spPr/>
      <dgm:t>
        <a:bodyPr/>
        <a:lstStyle/>
        <a:p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Автор учебников «Первый настав-ник», «Второй наставник», «Тюрк-</a:t>
          </a:r>
          <a:r>
            <a:rPr lang="ru-RU" sz="2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ский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цветник или нравственность»</a:t>
          </a:r>
          <a:endParaRPr lang="ru-RU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A7F4C6-2DB1-4474-B69A-917FB0DC7C21}" type="parTrans" cxnId="{6AC86746-FF13-4C7D-A28D-63FEB313753E}">
      <dgm:prSet/>
      <dgm:spPr/>
      <dgm:t>
        <a:bodyPr/>
        <a:lstStyle/>
        <a:p>
          <a:endParaRPr lang="ru-RU"/>
        </a:p>
      </dgm:t>
    </dgm:pt>
    <dgm:pt modelId="{B00DCF71-A672-4984-A38B-F82968ABB907}" type="sibTrans" cxnId="{6AC86746-FF13-4C7D-A28D-63FEB313753E}">
      <dgm:prSet/>
      <dgm:spPr/>
      <dgm:t>
        <a:bodyPr/>
        <a:lstStyle/>
        <a:p>
          <a:endParaRPr lang="ru-RU"/>
        </a:p>
      </dgm:t>
    </dgm:pt>
    <dgm:pt modelId="{E4D3644B-2494-465B-AB34-05FADFC7C54C}">
      <dgm:prSet phldrT="[Текст]"/>
      <dgm:spPr/>
      <dgm:t>
        <a:bodyPr/>
        <a:lstStyle/>
        <a:p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Убайдуллаходжа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04BF91-7C7A-4F75-B40D-D7CE11862F96}" type="parTrans" cxnId="{26273864-A9FF-426E-B73A-25A5932CBEF4}">
      <dgm:prSet/>
      <dgm:spPr/>
      <dgm:t>
        <a:bodyPr/>
        <a:lstStyle/>
        <a:p>
          <a:endParaRPr lang="ru-RU"/>
        </a:p>
      </dgm:t>
    </dgm:pt>
    <dgm:pt modelId="{5CC09E1E-A263-40D9-B5EB-BFB65688698F}" type="sibTrans" cxnId="{26273864-A9FF-426E-B73A-25A5932CBEF4}">
      <dgm:prSet/>
      <dgm:spPr/>
      <dgm:t>
        <a:bodyPr/>
        <a:lstStyle/>
        <a:p>
          <a:endParaRPr lang="ru-RU"/>
        </a:p>
      </dgm:t>
    </dgm:pt>
    <dgm:pt modelId="{AD96F0AB-C588-4457-888B-59982CDF9253}">
      <dgm:prSet custT="1"/>
      <dgm:spPr/>
      <dgm:t>
        <a:bodyPr/>
        <a:lstStyle/>
        <a:p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Первый дипломированный инженер который обучился в Германии </a:t>
          </a:r>
          <a:endParaRPr lang="ru-RU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E87A35E-0CF6-440D-9524-4A0225946B10}" type="parTrans" cxnId="{597F0E1F-B8CD-4321-B115-B893FAC8BA7E}">
      <dgm:prSet/>
      <dgm:spPr/>
      <dgm:t>
        <a:bodyPr/>
        <a:lstStyle/>
        <a:p>
          <a:endParaRPr lang="ru-RU"/>
        </a:p>
      </dgm:t>
    </dgm:pt>
    <dgm:pt modelId="{CC3E1541-29F9-4FEB-96D4-950C1A9A536A}" type="sibTrans" cxnId="{597F0E1F-B8CD-4321-B115-B893FAC8BA7E}">
      <dgm:prSet/>
      <dgm:spPr/>
      <dgm:t>
        <a:bodyPr/>
        <a:lstStyle/>
        <a:p>
          <a:endParaRPr lang="ru-RU"/>
        </a:p>
      </dgm:t>
    </dgm:pt>
    <dgm:pt modelId="{60D00980-B575-40D6-91A4-88366B4F44AD}">
      <dgm:prSet phldrT="[Текст]" custT="1"/>
      <dgm:spPr/>
      <dgm:t>
        <a:bodyPr/>
        <a:lstStyle/>
        <a:p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Автор учебников «</a:t>
          </a:r>
          <a:r>
            <a:rPr lang="ru-RU" sz="2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Адиби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аввал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», «</a:t>
          </a:r>
          <a:r>
            <a:rPr lang="ru-RU" sz="2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Адиби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соний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», «Ер </a:t>
          </a:r>
          <a:r>
            <a:rPr lang="ru-RU" sz="2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юзи</a:t>
          </a:r>
          <a:r>
            <a: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</a:t>
          </a:r>
          <a:endParaRPr lang="ru-RU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D7ACD13-4267-4DDB-8572-DA94D88DEA8A}" type="sibTrans" cxnId="{1EA1BE8A-023C-4BE3-8699-C402FEFBB0F1}">
      <dgm:prSet/>
      <dgm:spPr/>
      <dgm:t>
        <a:bodyPr/>
        <a:lstStyle/>
        <a:p>
          <a:endParaRPr lang="ru-RU"/>
        </a:p>
      </dgm:t>
    </dgm:pt>
    <dgm:pt modelId="{C413DE87-9A6D-4697-9C9B-53ADA03A13EA}" type="parTrans" cxnId="{1EA1BE8A-023C-4BE3-8699-C402FEFBB0F1}">
      <dgm:prSet/>
      <dgm:spPr/>
      <dgm:t>
        <a:bodyPr/>
        <a:lstStyle/>
        <a:p>
          <a:endParaRPr lang="ru-RU"/>
        </a:p>
      </dgm:t>
    </dgm:pt>
    <dgm:pt modelId="{8BFF4352-1B68-423E-AE8C-4A0AA0D60150}" type="pres">
      <dgm:prSet presAssocID="{9CEECCD0-4CC3-40A0-8034-2BF24890A8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CC2F0A-B95C-45B3-B9BC-10F046F5B617}" type="pres">
      <dgm:prSet presAssocID="{101795D0-75D3-4DCA-AFCB-320809E74F26}" presName="linNode" presStyleCnt="0"/>
      <dgm:spPr/>
    </dgm:pt>
    <dgm:pt modelId="{6D90575C-5BE2-4B0B-8E57-9A5C7A44C316}" type="pres">
      <dgm:prSet presAssocID="{101795D0-75D3-4DCA-AFCB-320809E74F26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97A7AC-8D0F-4763-8E10-5CE48AE3065D}" type="pres">
      <dgm:prSet presAssocID="{101795D0-75D3-4DCA-AFCB-320809E74F26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6E32A5-8531-4E9B-8757-450A330821F8}" type="pres">
      <dgm:prSet presAssocID="{ED89D5F5-CCAD-46D8-A693-90F9F5AF9CCE}" presName="sp" presStyleCnt="0"/>
      <dgm:spPr/>
    </dgm:pt>
    <dgm:pt modelId="{D2CC3AC1-90A7-4FB8-A3A4-6FF85D996EE1}" type="pres">
      <dgm:prSet presAssocID="{06A01444-732B-4099-9076-86C3C94C1EF8}" presName="linNode" presStyleCnt="0"/>
      <dgm:spPr/>
    </dgm:pt>
    <dgm:pt modelId="{08F6EF87-F5C7-42E8-9F7F-35E9DBF11A1A}" type="pres">
      <dgm:prSet presAssocID="{06A01444-732B-4099-9076-86C3C94C1EF8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6A3C2B-FCD0-46FE-8468-6AE5D8C161FE}" type="pres">
      <dgm:prSet presAssocID="{06A01444-732B-4099-9076-86C3C94C1EF8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D20B74-7B91-40D3-8E43-F865F26016D4}" type="pres">
      <dgm:prSet presAssocID="{0ED8220D-9B72-4CC5-8043-74D4503E613B}" presName="sp" presStyleCnt="0"/>
      <dgm:spPr/>
    </dgm:pt>
    <dgm:pt modelId="{FC93352E-0497-42BA-85B9-EC39DDF0EE11}" type="pres">
      <dgm:prSet presAssocID="{7150E5B7-866A-4650-BB44-026B43DACE87}" presName="linNode" presStyleCnt="0"/>
      <dgm:spPr/>
    </dgm:pt>
    <dgm:pt modelId="{1D2D48EA-955C-4802-A189-60AAC02EDE09}" type="pres">
      <dgm:prSet presAssocID="{7150E5B7-866A-4650-BB44-026B43DACE87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B7832A-3471-4806-8804-A0D7425BF77D}" type="pres">
      <dgm:prSet presAssocID="{7150E5B7-866A-4650-BB44-026B43DACE87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78ADD8-31F4-4C86-B622-7E0B61593910}" type="pres">
      <dgm:prSet presAssocID="{3A05864B-7981-4419-B598-40B666F9FBCF}" presName="sp" presStyleCnt="0"/>
      <dgm:spPr/>
    </dgm:pt>
    <dgm:pt modelId="{FFE55791-4C63-468C-B006-4D5A68E7CDC6}" type="pres">
      <dgm:prSet presAssocID="{E4D3644B-2494-465B-AB34-05FADFC7C54C}" presName="linNode" presStyleCnt="0"/>
      <dgm:spPr/>
    </dgm:pt>
    <dgm:pt modelId="{A311F5F8-768E-472E-B0D2-5A0118E00E71}" type="pres">
      <dgm:prSet presAssocID="{E4D3644B-2494-465B-AB34-05FADFC7C54C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E0965D-0782-44CD-A34E-9ACAE587F773}" type="pres">
      <dgm:prSet presAssocID="{E4D3644B-2494-465B-AB34-05FADFC7C54C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417CEE-BE23-4909-AFA0-DB1F077FAB54}" type="presOf" srcId="{7150E5B7-866A-4650-BB44-026B43DACE87}" destId="{1D2D48EA-955C-4802-A189-60AAC02EDE09}" srcOrd="0" destOrd="0" presId="urn:microsoft.com/office/officeart/2005/8/layout/vList5"/>
    <dgm:cxn modelId="{1F3AFD0F-EC8A-497B-9BFA-90241E0CB29D}" type="presOf" srcId="{60D00980-B575-40D6-91A4-88366B4F44AD}" destId="{146A3C2B-FCD0-46FE-8468-6AE5D8C161FE}" srcOrd="0" destOrd="0" presId="urn:microsoft.com/office/officeart/2005/8/layout/vList5"/>
    <dgm:cxn modelId="{3BE3595F-2195-4678-991B-68FA06088AC4}" type="presOf" srcId="{AD96F0AB-C588-4457-888B-59982CDF9253}" destId="{91E0965D-0782-44CD-A34E-9ACAE587F773}" srcOrd="0" destOrd="0" presId="urn:microsoft.com/office/officeart/2005/8/layout/vList5"/>
    <dgm:cxn modelId="{6BF27C92-2F7A-4587-B01B-734DF534E8D5}" type="presOf" srcId="{E4D3644B-2494-465B-AB34-05FADFC7C54C}" destId="{A311F5F8-768E-472E-B0D2-5A0118E00E71}" srcOrd="0" destOrd="0" presId="urn:microsoft.com/office/officeart/2005/8/layout/vList5"/>
    <dgm:cxn modelId="{26273864-A9FF-426E-B73A-25A5932CBEF4}" srcId="{9CEECCD0-4CC3-40A0-8034-2BF24890A856}" destId="{E4D3644B-2494-465B-AB34-05FADFC7C54C}" srcOrd="3" destOrd="0" parTransId="{7D04BF91-7C7A-4F75-B40D-D7CE11862F96}" sibTransId="{5CC09E1E-A263-40D9-B5EB-BFB65688698F}"/>
    <dgm:cxn modelId="{C22E0BF2-BE28-4047-AF08-5C4F815D9AF6}" srcId="{101795D0-75D3-4DCA-AFCB-320809E74F26}" destId="{1CD57F4F-7B39-430E-BCD0-0A68C684A0DE}" srcOrd="0" destOrd="0" parTransId="{015C9868-16E6-46A7-BC54-DFD16C822923}" sibTransId="{109C07AD-8C1F-422B-83B8-551A109712BF}"/>
    <dgm:cxn modelId="{597F0E1F-B8CD-4321-B115-B893FAC8BA7E}" srcId="{E4D3644B-2494-465B-AB34-05FADFC7C54C}" destId="{AD96F0AB-C588-4457-888B-59982CDF9253}" srcOrd="0" destOrd="0" parTransId="{0E87A35E-0CF6-440D-9524-4A0225946B10}" sibTransId="{CC3E1541-29F9-4FEB-96D4-950C1A9A536A}"/>
    <dgm:cxn modelId="{84B78027-781A-4130-9AD1-F7F4943FBA7F}" type="presOf" srcId="{1CD57F4F-7B39-430E-BCD0-0A68C684A0DE}" destId="{2897A7AC-8D0F-4763-8E10-5CE48AE3065D}" srcOrd="0" destOrd="0" presId="urn:microsoft.com/office/officeart/2005/8/layout/vList5"/>
    <dgm:cxn modelId="{963B7AC2-D823-4C07-A090-AB35ADB33090}" type="presOf" srcId="{9CEECCD0-4CC3-40A0-8034-2BF24890A856}" destId="{8BFF4352-1B68-423E-AE8C-4A0AA0D60150}" srcOrd="0" destOrd="0" presId="urn:microsoft.com/office/officeart/2005/8/layout/vList5"/>
    <dgm:cxn modelId="{CCE6D990-9361-495A-835B-9256751868A5}" srcId="{9CEECCD0-4CC3-40A0-8034-2BF24890A856}" destId="{06A01444-732B-4099-9076-86C3C94C1EF8}" srcOrd="1" destOrd="0" parTransId="{F96368B2-A736-45B7-9F47-56A91D1CAF60}" sibTransId="{0ED8220D-9B72-4CC5-8043-74D4503E613B}"/>
    <dgm:cxn modelId="{6AC86746-FF13-4C7D-A28D-63FEB313753E}" srcId="{7150E5B7-866A-4650-BB44-026B43DACE87}" destId="{E12D2F8A-10F6-46E4-8FA6-E36E4EA7CBEF}" srcOrd="0" destOrd="0" parTransId="{75A7F4C6-2DB1-4474-B69A-917FB0DC7C21}" sibTransId="{B00DCF71-A672-4984-A38B-F82968ABB907}"/>
    <dgm:cxn modelId="{052501B7-BF84-4FAA-B7F9-A83C886CDFD4}" srcId="{9CEECCD0-4CC3-40A0-8034-2BF24890A856}" destId="{7150E5B7-866A-4650-BB44-026B43DACE87}" srcOrd="2" destOrd="0" parTransId="{5FC2CC3F-1F55-45B7-8C4C-6148B873C8A6}" sibTransId="{3A05864B-7981-4419-B598-40B666F9FBCF}"/>
    <dgm:cxn modelId="{37D5F8CA-D45D-40A7-8B62-A56F3A51A0CE}" type="presOf" srcId="{06A01444-732B-4099-9076-86C3C94C1EF8}" destId="{08F6EF87-F5C7-42E8-9F7F-35E9DBF11A1A}" srcOrd="0" destOrd="0" presId="urn:microsoft.com/office/officeart/2005/8/layout/vList5"/>
    <dgm:cxn modelId="{1EA1BE8A-023C-4BE3-8699-C402FEFBB0F1}" srcId="{06A01444-732B-4099-9076-86C3C94C1EF8}" destId="{60D00980-B575-40D6-91A4-88366B4F44AD}" srcOrd="0" destOrd="0" parTransId="{C413DE87-9A6D-4697-9C9B-53ADA03A13EA}" sibTransId="{AD7ACD13-4267-4DDB-8572-DA94D88DEA8A}"/>
    <dgm:cxn modelId="{5090ED10-17A9-401B-AE38-379C5061CF4C}" type="presOf" srcId="{E12D2F8A-10F6-46E4-8FA6-E36E4EA7CBEF}" destId="{9AB7832A-3471-4806-8804-A0D7425BF77D}" srcOrd="0" destOrd="0" presId="urn:microsoft.com/office/officeart/2005/8/layout/vList5"/>
    <dgm:cxn modelId="{BE797AC9-3FF7-46E5-806B-2092CFAC39FF}" srcId="{9CEECCD0-4CC3-40A0-8034-2BF24890A856}" destId="{101795D0-75D3-4DCA-AFCB-320809E74F26}" srcOrd="0" destOrd="0" parTransId="{1E3CDB0F-086C-4C4F-BEC2-9AF45D18D124}" sibTransId="{ED89D5F5-CCAD-46D8-A693-90F9F5AF9CCE}"/>
    <dgm:cxn modelId="{F83275A8-F8A5-4EB7-B330-9966B0D678FC}" type="presOf" srcId="{101795D0-75D3-4DCA-AFCB-320809E74F26}" destId="{6D90575C-5BE2-4B0B-8E57-9A5C7A44C316}" srcOrd="0" destOrd="0" presId="urn:microsoft.com/office/officeart/2005/8/layout/vList5"/>
    <dgm:cxn modelId="{F1FAC13E-1F42-4FF4-9621-C620BC424E0E}" type="presParOf" srcId="{8BFF4352-1B68-423E-AE8C-4A0AA0D60150}" destId="{A3CC2F0A-B95C-45B3-B9BC-10F046F5B617}" srcOrd="0" destOrd="0" presId="urn:microsoft.com/office/officeart/2005/8/layout/vList5"/>
    <dgm:cxn modelId="{1B744A5C-7146-40AF-B4F3-93E72E266AA5}" type="presParOf" srcId="{A3CC2F0A-B95C-45B3-B9BC-10F046F5B617}" destId="{6D90575C-5BE2-4B0B-8E57-9A5C7A44C316}" srcOrd="0" destOrd="0" presId="urn:microsoft.com/office/officeart/2005/8/layout/vList5"/>
    <dgm:cxn modelId="{ECDD62FA-B719-48FC-944E-FA168A51E806}" type="presParOf" srcId="{A3CC2F0A-B95C-45B3-B9BC-10F046F5B617}" destId="{2897A7AC-8D0F-4763-8E10-5CE48AE3065D}" srcOrd="1" destOrd="0" presId="urn:microsoft.com/office/officeart/2005/8/layout/vList5"/>
    <dgm:cxn modelId="{FEE5109B-DB96-43CC-8279-5E319160BC94}" type="presParOf" srcId="{8BFF4352-1B68-423E-AE8C-4A0AA0D60150}" destId="{6D6E32A5-8531-4E9B-8757-450A330821F8}" srcOrd="1" destOrd="0" presId="urn:microsoft.com/office/officeart/2005/8/layout/vList5"/>
    <dgm:cxn modelId="{6E2B468E-E35E-4A10-BECB-703486746255}" type="presParOf" srcId="{8BFF4352-1B68-423E-AE8C-4A0AA0D60150}" destId="{D2CC3AC1-90A7-4FB8-A3A4-6FF85D996EE1}" srcOrd="2" destOrd="0" presId="urn:microsoft.com/office/officeart/2005/8/layout/vList5"/>
    <dgm:cxn modelId="{CE9C7B44-474B-4D52-AA6B-595C12E70EF4}" type="presParOf" srcId="{D2CC3AC1-90A7-4FB8-A3A4-6FF85D996EE1}" destId="{08F6EF87-F5C7-42E8-9F7F-35E9DBF11A1A}" srcOrd="0" destOrd="0" presId="urn:microsoft.com/office/officeart/2005/8/layout/vList5"/>
    <dgm:cxn modelId="{1B721B32-06C7-457C-A92C-F234A097B407}" type="presParOf" srcId="{D2CC3AC1-90A7-4FB8-A3A4-6FF85D996EE1}" destId="{146A3C2B-FCD0-46FE-8468-6AE5D8C161FE}" srcOrd="1" destOrd="0" presId="urn:microsoft.com/office/officeart/2005/8/layout/vList5"/>
    <dgm:cxn modelId="{E4FC6770-EC6B-4D21-84B3-1A263993E058}" type="presParOf" srcId="{8BFF4352-1B68-423E-AE8C-4A0AA0D60150}" destId="{46D20B74-7B91-40D3-8E43-F865F26016D4}" srcOrd="3" destOrd="0" presId="urn:microsoft.com/office/officeart/2005/8/layout/vList5"/>
    <dgm:cxn modelId="{26CFE097-53D0-4428-B991-80F1BD422EFB}" type="presParOf" srcId="{8BFF4352-1B68-423E-AE8C-4A0AA0D60150}" destId="{FC93352E-0497-42BA-85B9-EC39DDF0EE11}" srcOrd="4" destOrd="0" presId="urn:microsoft.com/office/officeart/2005/8/layout/vList5"/>
    <dgm:cxn modelId="{0E79B059-2950-4A32-BD25-91DB777E4DD4}" type="presParOf" srcId="{FC93352E-0497-42BA-85B9-EC39DDF0EE11}" destId="{1D2D48EA-955C-4802-A189-60AAC02EDE09}" srcOrd="0" destOrd="0" presId="urn:microsoft.com/office/officeart/2005/8/layout/vList5"/>
    <dgm:cxn modelId="{05C6FC9A-7C27-428A-B5C4-4D137E0392FE}" type="presParOf" srcId="{FC93352E-0497-42BA-85B9-EC39DDF0EE11}" destId="{9AB7832A-3471-4806-8804-A0D7425BF77D}" srcOrd="1" destOrd="0" presId="urn:microsoft.com/office/officeart/2005/8/layout/vList5"/>
    <dgm:cxn modelId="{AFD09E66-07E4-40B5-BB59-62DAC4BD21E6}" type="presParOf" srcId="{8BFF4352-1B68-423E-AE8C-4A0AA0D60150}" destId="{6C78ADD8-31F4-4C86-B622-7E0B61593910}" srcOrd="5" destOrd="0" presId="urn:microsoft.com/office/officeart/2005/8/layout/vList5"/>
    <dgm:cxn modelId="{206BDC4C-5E42-4FCB-AEAE-90B7EE74B13E}" type="presParOf" srcId="{8BFF4352-1B68-423E-AE8C-4A0AA0D60150}" destId="{FFE55791-4C63-468C-B006-4D5A68E7CDC6}" srcOrd="6" destOrd="0" presId="urn:microsoft.com/office/officeart/2005/8/layout/vList5"/>
    <dgm:cxn modelId="{A8BEDEF7-1641-4017-AA95-09B2CBD354BB}" type="presParOf" srcId="{FFE55791-4C63-468C-B006-4D5A68E7CDC6}" destId="{A311F5F8-768E-472E-B0D2-5A0118E00E71}" srcOrd="0" destOrd="0" presId="urn:microsoft.com/office/officeart/2005/8/layout/vList5"/>
    <dgm:cxn modelId="{2F87CA5A-2B23-4FD7-AC6A-0F787F253998}" type="presParOf" srcId="{FFE55791-4C63-468C-B006-4D5A68E7CDC6}" destId="{91E0965D-0782-44CD-A34E-9ACAE587F77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6DA2BE-BBF6-44C3-A153-50520A51E0D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8C92F594-D24C-4044-879D-F0D30C1B3265}">
      <dgm:prSet phldrT="[Текст]" custT="1"/>
      <dgm:spPr/>
      <dgm:t>
        <a:bodyPr/>
        <a:lstStyle/>
        <a:p>
          <a:r>
            <a:rPr lang="ru-RU" sz="3200" b="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Прочитать параграф № 27-28</a:t>
          </a:r>
          <a:endParaRPr lang="ru-RU" sz="3200" b="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DBF28C85-72EE-4BF1-B583-2ACDC67891DC}" type="parTrans" cxnId="{87ADC851-0E0B-409F-894A-3CB9AB768391}">
      <dgm:prSet/>
      <dgm:spPr/>
      <dgm:t>
        <a:bodyPr/>
        <a:lstStyle/>
        <a:p>
          <a:endParaRPr lang="ru-RU"/>
        </a:p>
      </dgm:t>
    </dgm:pt>
    <dgm:pt modelId="{6FCC85EA-584E-4DB2-A0A0-CD477884AE48}" type="sibTrans" cxnId="{87ADC851-0E0B-409F-894A-3CB9AB768391}">
      <dgm:prSet/>
      <dgm:spPr/>
      <dgm:t>
        <a:bodyPr/>
        <a:lstStyle/>
        <a:p>
          <a:endParaRPr lang="ru-RU"/>
        </a:p>
      </dgm:t>
    </dgm:pt>
    <dgm:pt modelId="{57DC7BA1-B86A-490E-87A7-761B012E2B1B}">
      <dgm:prSet phldrT="[Текст]" custT="1"/>
      <dgm:spPr/>
      <dgm:t>
        <a:bodyPr/>
        <a:lstStyle/>
        <a:p>
          <a:r>
            <a:rPr lang="ru-RU" sz="3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Написать опорный конспект </a:t>
          </a:r>
          <a:endParaRPr lang="ru-RU" sz="3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78C382AD-51EA-455F-ABD1-257A7B25B29A}" type="parTrans" cxnId="{12B8E449-3B0B-45FE-ADDE-7B0B0AB662BB}">
      <dgm:prSet/>
      <dgm:spPr/>
      <dgm:t>
        <a:bodyPr/>
        <a:lstStyle/>
        <a:p>
          <a:endParaRPr lang="ru-RU"/>
        </a:p>
      </dgm:t>
    </dgm:pt>
    <dgm:pt modelId="{0D2A5158-2D03-4BA3-A610-10E8F4FC21F1}" type="sibTrans" cxnId="{12B8E449-3B0B-45FE-ADDE-7B0B0AB662BB}">
      <dgm:prSet/>
      <dgm:spPr/>
      <dgm:t>
        <a:bodyPr/>
        <a:lstStyle/>
        <a:p>
          <a:endParaRPr lang="ru-RU"/>
        </a:p>
      </dgm:t>
    </dgm:pt>
    <dgm:pt modelId="{44E3FC1D-C315-4BA4-B570-B5332F26C1D8}">
      <dgm:prSet phldrT="[Текст]" custT="1"/>
      <dgm:spPr/>
      <dgm:t>
        <a:bodyPr/>
        <a:lstStyle/>
        <a:p>
          <a:pPr algn="ctr"/>
          <a:r>
            <a:rPr lang="ru-RU" sz="3200" i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Переписать новые термины в конце параграфа </a:t>
          </a:r>
          <a:endParaRPr lang="ru-RU" sz="3200" i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8E6D02B-FB65-4173-A2E3-8D006BFA2D87}" type="sibTrans" cxnId="{7DFC0E83-FAC6-4640-8B7B-7CBC6095B687}">
      <dgm:prSet/>
      <dgm:spPr/>
      <dgm:t>
        <a:bodyPr/>
        <a:lstStyle/>
        <a:p>
          <a:endParaRPr lang="ru-RU"/>
        </a:p>
      </dgm:t>
    </dgm:pt>
    <dgm:pt modelId="{2AAF0E70-345A-4371-877E-95B9D32D745F}" type="parTrans" cxnId="{7DFC0E83-FAC6-4640-8B7B-7CBC6095B687}">
      <dgm:prSet/>
      <dgm:spPr/>
      <dgm:t>
        <a:bodyPr/>
        <a:lstStyle/>
        <a:p>
          <a:endParaRPr lang="ru-RU"/>
        </a:p>
      </dgm:t>
    </dgm:pt>
    <dgm:pt modelId="{3B94F073-D742-4212-A2A0-85C74E3E3138}" type="pres">
      <dgm:prSet presAssocID="{466DA2BE-BBF6-44C3-A153-50520A51E0DF}" presName="linearFlow" presStyleCnt="0">
        <dgm:presLayoutVars>
          <dgm:dir/>
          <dgm:resizeHandles val="exact"/>
        </dgm:presLayoutVars>
      </dgm:prSet>
      <dgm:spPr/>
    </dgm:pt>
    <dgm:pt modelId="{B64A81EE-FFED-4F11-AA7C-1C803141FE85}" type="pres">
      <dgm:prSet presAssocID="{8C92F594-D24C-4044-879D-F0D30C1B3265}" presName="composite" presStyleCnt="0"/>
      <dgm:spPr/>
    </dgm:pt>
    <dgm:pt modelId="{0695C490-E4F3-44F9-95D3-DCB4ADA8C6F8}" type="pres">
      <dgm:prSet presAssocID="{8C92F594-D24C-4044-879D-F0D30C1B3265}" presName="imgShp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6B43DADA-43F7-4619-8643-0DEFA7A9F75B}" type="pres">
      <dgm:prSet presAssocID="{8C92F594-D24C-4044-879D-F0D30C1B3265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6DDE74-47D4-4B6E-8BDF-59D45391C74B}" type="pres">
      <dgm:prSet presAssocID="{6FCC85EA-584E-4DB2-A0A0-CD477884AE48}" presName="spacing" presStyleCnt="0"/>
      <dgm:spPr/>
    </dgm:pt>
    <dgm:pt modelId="{F15048E4-E7F1-476C-9ABA-3210777AB54F}" type="pres">
      <dgm:prSet presAssocID="{57DC7BA1-B86A-490E-87A7-761B012E2B1B}" presName="composite" presStyleCnt="0"/>
      <dgm:spPr/>
    </dgm:pt>
    <dgm:pt modelId="{0A426044-E8F7-487B-91EF-34DFC983F853}" type="pres">
      <dgm:prSet presAssocID="{57DC7BA1-B86A-490E-87A7-761B012E2B1B}" presName="imgShp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66C96DF3-B4EF-4630-AC8E-09B095856621}" type="pres">
      <dgm:prSet presAssocID="{57DC7BA1-B86A-490E-87A7-761B012E2B1B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809121-478C-4D77-85BA-087F8D1F8BE1}" type="pres">
      <dgm:prSet presAssocID="{0D2A5158-2D03-4BA3-A610-10E8F4FC21F1}" presName="spacing" presStyleCnt="0"/>
      <dgm:spPr/>
    </dgm:pt>
    <dgm:pt modelId="{0A5FDA91-6757-491B-9C9D-6B65379851F0}" type="pres">
      <dgm:prSet presAssocID="{44E3FC1D-C315-4BA4-B570-B5332F26C1D8}" presName="composite" presStyleCnt="0"/>
      <dgm:spPr/>
    </dgm:pt>
    <dgm:pt modelId="{0CB44D7F-0C66-4497-B9EB-5134FE96849A}" type="pres">
      <dgm:prSet presAssocID="{44E3FC1D-C315-4BA4-B570-B5332F26C1D8}" presName="imgShp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  <dgm:pt modelId="{8C0F39A9-601B-4C81-B0FF-9C5C457FF622}" type="pres">
      <dgm:prSet presAssocID="{44E3FC1D-C315-4BA4-B570-B5332F26C1D8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F139052-ECFE-4BE1-8EDE-1B943209BC49}" type="presOf" srcId="{57DC7BA1-B86A-490E-87A7-761B012E2B1B}" destId="{66C96DF3-B4EF-4630-AC8E-09B095856621}" srcOrd="0" destOrd="0" presId="urn:microsoft.com/office/officeart/2005/8/layout/vList3"/>
    <dgm:cxn modelId="{87ADC851-0E0B-409F-894A-3CB9AB768391}" srcId="{466DA2BE-BBF6-44C3-A153-50520A51E0DF}" destId="{8C92F594-D24C-4044-879D-F0D30C1B3265}" srcOrd="0" destOrd="0" parTransId="{DBF28C85-72EE-4BF1-B583-2ACDC67891DC}" sibTransId="{6FCC85EA-584E-4DB2-A0A0-CD477884AE48}"/>
    <dgm:cxn modelId="{7DFC0E83-FAC6-4640-8B7B-7CBC6095B687}" srcId="{466DA2BE-BBF6-44C3-A153-50520A51E0DF}" destId="{44E3FC1D-C315-4BA4-B570-B5332F26C1D8}" srcOrd="2" destOrd="0" parTransId="{2AAF0E70-345A-4371-877E-95B9D32D745F}" sibTransId="{98E6D02B-FB65-4173-A2E3-8D006BFA2D87}"/>
    <dgm:cxn modelId="{3E459C05-729F-4504-9B68-E52EABC35338}" type="presOf" srcId="{8C92F594-D24C-4044-879D-F0D30C1B3265}" destId="{6B43DADA-43F7-4619-8643-0DEFA7A9F75B}" srcOrd="0" destOrd="0" presId="urn:microsoft.com/office/officeart/2005/8/layout/vList3"/>
    <dgm:cxn modelId="{637EC7CB-352E-421E-9EB9-3B81C4C04504}" type="presOf" srcId="{466DA2BE-BBF6-44C3-A153-50520A51E0DF}" destId="{3B94F073-D742-4212-A2A0-85C74E3E3138}" srcOrd="0" destOrd="0" presId="urn:microsoft.com/office/officeart/2005/8/layout/vList3"/>
    <dgm:cxn modelId="{12B8E449-3B0B-45FE-ADDE-7B0B0AB662BB}" srcId="{466DA2BE-BBF6-44C3-A153-50520A51E0DF}" destId="{57DC7BA1-B86A-490E-87A7-761B012E2B1B}" srcOrd="1" destOrd="0" parTransId="{78C382AD-51EA-455F-ABD1-257A7B25B29A}" sibTransId="{0D2A5158-2D03-4BA3-A610-10E8F4FC21F1}"/>
    <dgm:cxn modelId="{9F7DDEE1-EA7A-4CFA-A948-7FDE43C5BF13}" type="presOf" srcId="{44E3FC1D-C315-4BA4-B570-B5332F26C1D8}" destId="{8C0F39A9-601B-4C81-B0FF-9C5C457FF622}" srcOrd="0" destOrd="0" presId="urn:microsoft.com/office/officeart/2005/8/layout/vList3"/>
    <dgm:cxn modelId="{322063DD-FE24-4336-8CBB-9C0C07C1D023}" type="presParOf" srcId="{3B94F073-D742-4212-A2A0-85C74E3E3138}" destId="{B64A81EE-FFED-4F11-AA7C-1C803141FE85}" srcOrd="0" destOrd="0" presId="urn:microsoft.com/office/officeart/2005/8/layout/vList3"/>
    <dgm:cxn modelId="{E880858E-91D8-4C97-8EF8-8C8B06A96114}" type="presParOf" srcId="{B64A81EE-FFED-4F11-AA7C-1C803141FE85}" destId="{0695C490-E4F3-44F9-95D3-DCB4ADA8C6F8}" srcOrd="0" destOrd="0" presId="urn:microsoft.com/office/officeart/2005/8/layout/vList3"/>
    <dgm:cxn modelId="{A335E3C4-9A68-42F8-BDD1-225E1C7B37EE}" type="presParOf" srcId="{B64A81EE-FFED-4F11-AA7C-1C803141FE85}" destId="{6B43DADA-43F7-4619-8643-0DEFA7A9F75B}" srcOrd="1" destOrd="0" presId="urn:microsoft.com/office/officeart/2005/8/layout/vList3"/>
    <dgm:cxn modelId="{A46A1102-C2FA-440E-8717-59A154FAACB5}" type="presParOf" srcId="{3B94F073-D742-4212-A2A0-85C74E3E3138}" destId="{A06DDE74-47D4-4B6E-8BDF-59D45391C74B}" srcOrd="1" destOrd="0" presId="urn:microsoft.com/office/officeart/2005/8/layout/vList3"/>
    <dgm:cxn modelId="{1A03890D-0D7B-4426-A1BB-578E234C1B85}" type="presParOf" srcId="{3B94F073-D742-4212-A2A0-85C74E3E3138}" destId="{F15048E4-E7F1-476C-9ABA-3210777AB54F}" srcOrd="2" destOrd="0" presId="urn:microsoft.com/office/officeart/2005/8/layout/vList3"/>
    <dgm:cxn modelId="{B8CB759D-9F2D-446D-9AF3-086E56406D33}" type="presParOf" srcId="{F15048E4-E7F1-476C-9ABA-3210777AB54F}" destId="{0A426044-E8F7-487B-91EF-34DFC983F853}" srcOrd="0" destOrd="0" presId="urn:microsoft.com/office/officeart/2005/8/layout/vList3"/>
    <dgm:cxn modelId="{65FDC33D-7CAC-4281-87A9-D8870688D833}" type="presParOf" srcId="{F15048E4-E7F1-476C-9ABA-3210777AB54F}" destId="{66C96DF3-B4EF-4630-AC8E-09B095856621}" srcOrd="1" destOrd="0" presId="urn:microsoft.com/office/officeart/2005/8/layout/vList3"/>
    <dgm:cxn modelId="{B229669E-663F-42B2-81E7-B7D97622C858}" type="presParOf" srcId="{3B94F073-D742-4212-A2A0-85C74E3E3138}" destId="{F3809121-478C-4D77-85BA-087F8D1F8BE1}" srcOrd="3" destOrd="0" presId="urn:microsoft.com/office/officeart/2005/8/layout/vList3"/>
    <dgm:cxn modelId="{918CD171-8A78-4D67-A3FF-E05008FD2234}" type="presParOf" srcId="{3B94F073-D742-4212-A2A0-85C74E3E3138}" destId="{0A5FDA91-6757-491B-9C9D-6B65379851F0}" srcOrd="4" destOrd="0" presId="urn:microsoft.com/office/officeart/2005/8/layout/vList3"/>
    <dgm:cxn modelId="{A1A25E3E-DF22-4BC1-AD5B-F700719EC841}" type="presParOf" srcId="{0A5FDA91-6757-491B-9C9D-6B65379851F0}" destId="{0CB44D7F-0C66-4497-B9EB-5134FE96849A}" srcOrd="0" destOrd="0" presId="urn:microsoft.com/office/officeart/2005/8/layout/vList3"/>
    <dgm:cxn modelId="{D91C1DD1-756B-42A5-9327-2B5429E5F204}" type="presParOf" srcId="{0A5FDA91-6757-491B-9C9D-6B65379851F0}" destId="{8C0F39A9-601B-4C81-B0FF-9C5C457FF62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7A7AC-8D0F-4763-8E10-5CE48AE3065D}">
      <dsp:nvSpPr>
        <dsp:cNvPr id="0" name=""/>
        <dsp:cNvSpPr/>
      </dsp:nvSpPr>
      <dsp:spPr>
        <a:xfrm rot="5400000">
          <a:off x="7277166" y="-2996374"/>
          <a:ext cx="1091433" cy="7362713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В переводе с арабского означает </a:t>
          </a:r>
          <a:r>
            <a:rPr lang="ru-RU" sz="2900" kern="1200" dirty="0" smtClean="0"/>
            <a:t>новый </a:t>
          </a:r>
          <a:endParaRPr lang="ru-RU" sz="2900" kern="1200" dirty="0"/>
        </a:p>
      </dsp:txBody>
      <dsp:txXfrm rot="-5400000">
        <a:off x="4141527" y="192544"/>
        <a:ext cx="7309434" cy="984875"/>
      </dsp:txXfrm>
    </dsp:sp>
    <dsp:sp modelId="{6D90575C-5BE2-4B0B-8E57-9A5C7A44C316}">
      <dsp:nvSpPr>
        <dsp:cNvPr id="0" name=""/>
        <dsp:cNvSpPr/>
      </dsp:nvSpPr>
      <dsp:spPr>
        <a:xfrm>
          <a:off x="0" y="2836"/>
          <a:ext cx="4141526" cy="136429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err="1" smtClean="0"/>
            <a:t>Джадидизм</a:t>
          </a:r>
          <a:endParaRPr lang="ru-RU" sz="3800" kern="1200" dirty="0" smtClean="0"/>
        </a:p>
      </dsp:txBody>
      <dsp:txXfrm>
        <a:off x="66599" y="69435"/>
        <a:ext cx="4008328" cy="1231094"/>
      </dsp:txXfrm>
    </dsp:sp>
    <dsp:sp modelId="{146A3C2B-FCD0-46FE-8468-6AE5D8C161FE}">
      <dsp:nvSpPr>
        <dsp:cNvPr id="0" name=""/>
        <dsp:cNvSpPr/>
      </dsp:nvSpPr>
      <dsp:spPr>
        <a:xfrm rot="5400000">
          <a:off x="7277166" y="-1563867"/>
          <a:ext cx="1091433" cy="7362713"/>
        </a:xfrm>
        <a:prstGeom prst="round2SameRect">
          <a:avLst/>
        </a:prstGeom>
        <a:solidFill>
          <a:schemeClr val="accent4">
            <a:tint val="40000"/>
            <a:alpha val="90000"/>
            <a:hueOff val="3837973"/>
            <a:satOff val="-20420"/>
            <a:lumOff val="-1163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3837973"/>
              <a:satOff val="-20420"/>
              <a:lumOff val="-116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Крымско-татарский просветитель, который является основателем </a:t>
          </a:r>
          <a:r>
            <a:rPr lang="ru-RU" sz="2900" kern="1200" dirty="0" err="1" smtClean="0"/>
            <a:t>джадидизма</a:t>
          </a:r>
          <a:endParaRPr lang="ru-RU" sz="2900" kern="1200" dirty="0"/>
        </a:p>
      </dsp:txBody>
      <dsp:txXfrm rot="-5400000">
        <a:off x="4141527" y="1625051"/>
        <a:ext cx="7309434" cy="984875"/>
      </dsp:txXfrm>
    </dsp:sp>
    <dsp:sp modelId="{08F6EF87-F5C7-42E8-9F7F-35E9DBF11A1A}">
      <dsp:nvSpPr>
        <dsp:cNvPr id="0" name=""/>
        <dsp:cNvSpPr/>
      </dsp:nvSpPr>
      <dsp:spPr>
        <a:xfrm>
          <a:off x="0" y="1435343"/>
          <a:ext cx="4141526" cy="1364292"/>
        </a:xfrm>
        <a:prstGeom prst="round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/>
            <a:t>Исмаил </a:t>
          </a:r>
          <a:r>
            <a:rPr lang="ru-RU" sz="3800" kern="1200" dirty="0" err="1" smtClean="0"/>
            <a:t>Гаспринский</a:t>
          </a:r>
          <a:r>
            <a:rPr lang="ru-RU" sz="3800" kern="1200" dirty="0" smtClean="0"/>
            <a:t> </a:t>
          </a:r>
          <a:endParaRPr lang="ru-RU" sz="3800" kern="1200" dirty="0"/>
        </a:p>
      </dsp:txBody>
      <dsp:txXfrm>
        <a:off x="66599" y="1501942"/>
        <a:ext cx="4008328" cy="1231094"/>
      </dsp:txXfrm>
    </dsp:sp>
    <dsp:sp modelId="{9AB7832A-3471-4806-8804-A0D7425BF77D}">
      <dsp:nvSpPr>
        <dsp:cNvPr id="0" name=""/>
        <dsp:cNvSpPr/>
      </dsp:nvSpPr>
      <dsp:spPr>
        <a:xfrm rot="5400000">
          <a:off x="7277166" y="-131360"/>
          <a:ext cx="1091433" cy="7362713"/>
        </a:xfrm>
        <a:prstGeom prst="round2SameRect">
          <a:avLst/>
        </a:prstGeom>
        <a:solidFill>
          <a:schemeClr val="accent4">
            <a:tint val="40000"/>
            <a:alpha val="90000"/>
            <a:hueOff val="7675946"/>
            <a:satOff val="-40841"/>
            <a:lumOff val="-2327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7675946"/>
              <a:satOff val="-40841"/>
              <a:lumOff val="-232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Предводитель левого течения </a:t>
          </a:r>
          <a:r>
            <a:rPr lang="ru-RU" sz="2900" kern="1200" dirty="0" err="1" smtClean="0"/>
            <a:t>джадидизма</a:t>
          </a:r>
          <a:r>
            <a:rPr lang="ru-RU" sz="2900" kern="1200" dirty="0" smtClean="0"/>
            <a:t> в Хорезме</a:t>
          </a:r>
          <a:endParaRPr lang="ru-RU" sz="2900" kern="1200" dirty="0"/>
        </a:p>
      </dsp:txBody>
      <dsp:txXfrm rot="-5400000">
        <a:off x="4141527" y="3057558"/>
        <a:ext cx="7309434" cy="984875"/>
      </dsp:txXfrm>
    </dsp:sp>
    <dsp:sp modelId="{1D2D48EA-955C-4802-A189-60AAC02EDE09}">
      <dsp:nvSpPr>
        <dsp:cNvPr id="0" name=""/>
        <dsp:cNvSpPr/>
      </dsp:nvSpPr>
      <dsp:spPr>
        <a:xfrm>
          <a:off x="0" y="2867850"/>
          <a:ext cx="4141526" cy="1364292"/>
        </a:xfrm>
        <a:prstGeom prst="round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err="1" smtClean="0"/>
            <a:t>Бобоахун</a:t>
          </a:r>
          <a:r>
            <a:rPr lang="ru-RU" sz="3800" kern="1200" dirty="0" smtClean="0"/>
            <a:t> </a:t>
          </a:r>
          <a:r>
            <a:rPr lang="ru-RU" sz="3800" kern="1200" dirty="0" err="1" smtClean="0"/>
            <a:t>Салимов</a:t>
          </a:r>
          <a:endParaRPr lang="ru-RU" sz="3800" kern="1200" dirty="0"/>
        </a:p>
      </dsp:txBody>
      <dsp:txXfrm>
        <a:off x="66599" y="2934449"/>
        <a:ext cx="4008328" cy="1231094"/>
      </dsp:txXfrm>
    </dsp:sp>
    <dsp:sp modelId="{91E0965D-0782-44CD-A34E-9ACAE587F773}">
      <dsp:nvSpPr>
        <dsp:cNvPr id="0" name=""/>
        <dsp:cNvSpPr/>
      </dsp:nvSpPr>
      <dsp:spPr>
        <a:xfrm rot="5400000">
          <a:off x="7277166" y="1301146"/>
          <a:ext cx="1091433" cy="7362713"/>
        </a:xfrm>
        <a:prstGeom prst="round2SameRect">
          <a:avLst/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Открыл</a:t>
          </a:r>
          <a:r>
            <a:rPr lang="ru-RU" sz="2900" kern="1200" baseline="0" dirty="0" smtClean="0"/>
            <a:t> первую </a:t>
          </a:r>
          <a:r>
            <a:rPr lang="ru-RU" sz="2900" kern="1200" baseline="0" dirty="0" err="1" smtClean="0"/>
            <a:t>новометодную</a:t>
          </a:r>
          <a:r>
            <a:rPr lang="ru-RU" sz="2900" kern="1200" baseline="0" dirty="0" smtClean="0"/>
            <a:t> школу </a:t>
          </a:r>
          <a:r>
            <a:rPr lang="ru-RU" sz="2900" kern="1200" baseline="0" dirty="0" smtClean="0"/>
            <a:t>                    в </a:t>
          </a:r>
          <a:r>
            <a:rPr lang="ru-RU" sz="2900" kern="1200" baseline="0" dirty="0" smtClean="0"/>
            <a:t>Ташкенте</a:t>
          </a:r>
          <a:endParaRPr lang="ru-RU" sz="2900" kern="1200" dirty="0"/>
        </a:p>
      </dsp:txBody>
      <dsp:txXfrm rot="-5400000">
        <a:off x="4141527" y="4490065"/>
        <a:ext cx="7309434" cy="984875"/>
      </dsp:txXfrm>
    </dsp:sp>
    <dsp:sp modelId="{A311F5F8-768E-472E-B0D2-5A0118E00E71}">
      <dsp:nvSpPr>
        <dsp:cNvPr id="0" name=""/>
        <dsp:cNvSpPr/>
      </dsp:nvSpPr>
      <dsp:spPr>
        <a:xfrm>
          <a:off x="0" y="4300357"/>
          <a:ext cx="4141526" cy="1364292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err="1" smtClean="0"/>
            <a:t>Маннонкари</a:t>
          </a:r>
          <a:endParaRPr lang="ru-RU" sz="3800" kern="1200" dirty="0"/>
        </a:p>
      </dsp:txBody>
      <dsp:txXfrm>
        <a:off x="66599" y="4366956"/>
        <a:ext cx="4008328" cy="1231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DE3C83-85CE-4971-B808-CAB85B48D9B6}">
      <dsp:nvSpPr>
        <dsp:cNvPr id="0" name=""/>
        <dsp:cNvSpPr/>
      </dsp:nvSpPr>
      <dsp:spPr>
        <a:xfrm>
          <a:off x="0" y="829895"/>
          <a:ext cx="1208281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057E5-94ED-492E-868A-20DF44751BA1}">
      <dsp:nvSpPr>
        <dsp:cNvPr id="0" name=""/>
        <dsp:cNvSpPr/>
      </dsp:nvSpPr>
      <dsp:spPr>
        <a:xfrm>
          <a:off x="604140" y="74980"/>
          <a:ext cx="10244803" cy="105011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9691" tIns="0" rIns="31969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55402" y="126242"/>
        <a:ext cx="10142279" cy="947590"/>
      </dsp:txXfrm>
    </dsp:sp>
    <dsp:sp modelId="{14F0545D-A0B2-4548-B64C-6B605C7D449E}">
      <dsp:nvSpPr>
        <dsp:cNvPr id="0" name=""/>
        <dsp:cNvSpPr/>
      </dsp:nvSpPr>
      <dsp:spPr>
        <a:xfrm>
          <a:off x="0" y="2259221"/>
          <a:ext cx="1208281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0CE50E-FF31-4F77-9413-17BC160552D9}">
      <dsp:nvSpPr>
        <dsp:cNvPr id="0" name=""/>
        <dsp:cNvSpPr/>
      </dsp:nvSpPr>
      <dsp:spPr>
        <a:xfrm>
          <a:off x="604140" y="1441895"/>
          <a:ext cx="10232201" cy="1096851"/>
        </a:xfrm>
        <a:prstGeom prst="roundRect">
          <a:avLst/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9691" tIns="0" rIns="31969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57684" y="1495439"/>
        <a:ext cx="10125113" cy="989763"/>
      </dsp:txXfrm>
    </dsp:sp>
    <dsp:sp modelId="{88755AD0-CBFE-4F61-B5FC-401477CAB302}">
      <dsp:nvSpPr>
        <dsp:cNvPr id="0" name=""/>
        <dsp:cNvSpPr/>
      </dsp:nvSpPr>
      <dsp:spPr>
        <a:xfrm>
          <a:off x="0" y="3599715"/>
          <a:ext cx="1208281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30AA3-5C80-4753-8153-39A34B1C306E}">
      <dsp:nvSpPr>
        <dsp:cNvPr id="0" name=""/>
        <dsp:cNvSpPr/>
      </dsp:nvSpPr>
      <dsp:spPr>
        <a:xfrm>
          <a:off x="664935" y="2906739"/>
          <a:ext cx="10232201" cy="1039369"/>
        </a:xfrm>
        <a:prstGeom prst="roundRect">
          <a:avLst/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9691" tIns="0" rIns="31969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15673" y="2957477"/>
        <a:ext cx="10130725" cy="937893"/>
      </dsp:txXfrm>
    </dsp:sp>
    <dsp:sp modelId="{F7DAA6CC-D960-4E36-8A6E-0E594F099088}">
      <dsp:nvSpPr>
        <dsp:cNvPr id="0" name=""/>
        <dsp:cNvSpPr/>
      </dsp:nvSpPr>
      <dsp:spPr>
        <a:xfrm>
          <a:off x="0" y="4923885"/>
          <a:ext cx="12082818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DA7E90-EEBC-4C1A-B41E-55C5749CF983}">
      <dsp:nvSpPr>
        <dsp:cNvPr id="0" name=""/>
        <dsp:cNvSpPr/>
      </dsp:nvSpPr>
      <dsp:spPr>
        <a:xfrm>
          <a:off x="683392" y="4234239"/>
          <a:ext cx="10223997" cy="1007370"/>
        </a:xfrm>
        <a:prstGeom prst="round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9691" tIns="0" rIns="319691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732568" y="4283415"/>
        <a:ext cx="10125645" cy="9090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58425D-E6FE-4236-9884-8DEFB4106A74}">
      <dsp:nvSpPr>
        <dsp:cNvPr id="0" name=""/>
        <dsp:cNvSpPr/>
      </dsp:nvSpPr>
      <dsp:spPr>
        <a:xfrm>
          <a:off x="-99286" y="-40473"/>
          <a:ext cx="9259884" cy="10322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ru-RU" sz="3000" b="1" i="0" kern="1200" spc="-100" baseline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 идеологии </a:t>
          </a:r>
          <a:r>
            <a:rPr lang="ru-RU" sz="3000" b="1" i="0" kern="1200" spc="-100" baseline="0" dirty="0" err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джадидов</a:t>
          </a:r>
          <a:r>
            <a:rPr lang="ru-RU" sz="3000" b="1" i="0" kern="1200" spc="-100" baseline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исламу отводилась большая роль. Они ясно представляли себе, что необходимо развивать понимание религии</a:t>
          </a:r>
          <a:endParaRPr lang="ru-RU" sz="3000" b="1" i="0" kern="1200" spc="-100" baseline="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-69053" y="-10240"/>
        <a:ext cx="7997033" cy="971760"/>
      </dsp:txXfrm>
    </dsp:sp>
    <dsp:sp modelId="{6B59D9ED-5310-4ACE-9DD0-911BA16A8B05}">
      <dsp:nvSpPr>
        <dsp:cNvPr id="0" name=""/>
        <dsp:cNvSpPr/>
      </dsp:nvSpPr>
      <dsp:spPr>
        <a:xfrm>
          <a:off x="445029" y="1055801"/>
          <a:ext cx="9521755" cy="10331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i="0" kern="12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М. </a:t>
          </a:r>
          <a:r>
            <a:rPr lang="ru-RU" sz="3000" b="1" i="0" kern="1200" dirty="0" err="1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Бехбуди</a:t>
          </a:r>
          <a:r>
            <a:rPr lang="ru-RU" sz="3000" b="1" i="0" kern="12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– в 1909 г., А. </a:t>
          </a:r>
          <a:r>
            <a:rPr lang="ru-RU" sz="3000" b="1" i="0" kern="1200" dirty="0" err="1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Авлони</a:t>
          </a:r>
          <a:r>
            <a:rPr lang="ru-RU" sz="3000" b="1" i="0" kern="12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– в 1910 г.,   </a:t>
          </a:r>
          <a:r>
            <a:rPr lang="ru-RU" sz="3000" b="1" i="0" kern="1200" dirty="0" err="1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А.Фитрат</a:t>
          </a:r>
          <a:r>
            <a:rPr lang="ru-RU" sz="3000" b="1" i="0" kern="12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– в 1915 году создают произведения, </a:t>
          </a:r>
          <a:r>
            <a:rPr lang="ru-RU" sz="3000" b="1" i="0" kern="12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посвящённые </a:t>
          </a:r>
          <a:r>
            <a:rPr lang="ru-RU" sz="3000" b="1" i="0" kern="12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истории </a:t>
          </a:r>
          <a:r>
            <a:rPr lang="ru-RU" sz="3000" b="1" i="0" kern="12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ислама</a:t>
          </a:r>
          <a:endParaRPr lang="ru-RU" sz="3000" b="1" i="0" kern="1200" dirty="0">
            <a:solidFill>
              <a:srgbClr val="008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75290" y="1086062"/>
        <a:ext cx="8043685" cy="972675"/>
      </dsp:txXfrm>
    </dsp:sp>
    <dsp:sp modelId="{0371C832-CC79-4ED6-822B-F55613C3D1D2}">
      <dsp:nvSpPr>
        <dsp:cNvPr id="0" name=""/>
        <dsp:cNvSpPr/>
      </dsp:nvSpPr>
      <dsp:spPr>
        <a:xfrm>
          <a:off x="1359907" y="2149032"/>
          <a:ext cx="9042502" cy="10331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i="0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Унификация догматов исламской веры, направленные на правильное толкование </a:t>
          </a:r>
          <a:r>
            <a:rPr lang="ru-RU" sz="3000" b="1" i="0" kern="1200" dirty="0" err="1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аятов</a:t>
          </a:r>
          <a:r>
            <a:rPr lang="ru-RU" sz="3000" b="1" i="0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Корана и хадисов, сводов шариата</a:t>
          </a:r>
          <a:endParaRPr lang="ru-RU" sz="3000" b="1" i="0" kern="1200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0168" y="2179293"/>
        <a:ext cx="7635781" cy="972675"/>
      </dsp:txXfrm>
    </dsp:sp>
    <dsp:sp modelId="{55AC45EC-C8C0-4738-BF31-B3474903A688}">
      <dsp:nvSpPr>
        <dsp:cNvPr id="0" name=""/>
        <dsp:cNvSpPr/>
      </dsp:nvSpPr>
      <dsp:spPr>
        <a:xfrm>
          <a:off x="1838530" y="3311700"/>
          <a:ext cx="9435761" cy="10331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70000"/>
            </a:lnSpc>
            <a:spcBef>
              <a:spcPct val="0"/>
            </a:spcBef>
            <a:spcAft>
              <a:spcPts val="0"/>
            </a:spcAft>
          </a:pPr>
          <a:r>
            <a:rPr lang="ru-RU" sz="3000" b="1" i="0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 мнению </a:t>
          </a:r>
          <a:r>
            <a:rPr lang="ru-RU" sz="3000" b="1" i="0" kern="1200" dirty="0" err="1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джадидов</a:t>
          </a:r>
          <a:r>
            <a:rPr lang="ru-RU" sz="3000" b="1" i="0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истинным мусульманином, наряду с религией, следует обладать светскими знаниями </a:t>
          </a:r>
          <a:endParaRPr lang="ru-RU" sz="3000" b="1" i="0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68791" y="3341961"/>
        <a:ext cx="7970493" cy="972675"/>
      </dsp:txXfrm>
    </dsp:sp>
    <dsp:sp modelId="{EF52C235-2592-4EB4-A4BE-EEFD51769BC1}">
      <dsp:nvSpPr>
        <dsp:cNvPr id="0" name=""/>
        <dsp:cNvSpPr/>
      </dsp:nvSpPr>
      <dsp:spPr>
        <a:xfrm>
          <a:off x="2596566" y="4486507"/>
          <a:ext cx="9222267" cy="11941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Идеи </a:t>
          </a:r>
          <a:r>
            <a:rPr lang="ru-RU" sz="3000" b="1" kern="1200" dirty="0" err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джадидов</a:t>
          </a:r>
          <a:r>
            <a:rPr lang="ru-RU" sz="30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касательно ислама не должны толковаться, как стремление  </a:t>
          </a:r>
          <a:r>
            <a:rPr lang="ru-RU" sz="30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                 к </a:t>
          </a:r>
          <a:r>
            <a:rPr lang="ru-RU" sz="30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изменению основного учения ислама</a:t>
          </a:r>
          <a:endParaRPr lang="ru-RU" sz="3000" b="1" i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31541" y="4521482"/>
        <a:ext cx="7779355" cy="1124171"/>
      </dsp:txXfrm>
    </dsp:sp>
    <dsp:sp modelId="{2AB1A30D-1650-41EC-9D2B-61A48C0F852A}">
      <dsp:nvSpPr>
        <dsp:cNvPr id="0" name=""/>
        <dsp:cNvSpPr/>
      </dsp:nvSpPr>
      <dsp:spPr>
        <a:xfrm>
          <a:off x="8380959" y="713625"/>
          <a:ext cx="670947" cy="67094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8531922" y="713625"/>
        <a:ext cx="369021" cy="504888"/>
      </dsp:txXfrm>
    </dsp:sp>
    <dsp:sp modelId="{CB5CCFF6-8FDD-442C-B17A-78F5183149F4}">
      <dsp:nvSpPr>
        <dsp:cNvPr id="0" name=""/>
        <dsp:cNvSpPr/>
      </dsp:nvSpPr>
      <dsp:spPr>
        <a:xfrm>
          <a:off x="9056211" y="1889217"/>
          <a:ext cx="670947" cy="67094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9207174" y="1889217"/>
        <a:ext cx="369021" cy="504888"/>
      </dsp:txXfrm>
    </dsp:sp>
    <dsp:sp modelId="{42591A41-3AED-4193-BDB0-3651A44D7820}">
      <dsp:nvSpPr>
        <dsp:cNvPr id="0" name=""/>
        <dsp:cNvSpPr/>
      </dsp:nvSpPr>
      <dsp:spPr>
        <a:xfrm>
          <a:off x="9731463" y="3047605"/>
          <a:ext cx="670947" cy="67094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9882426" y="3047605"/>
        <a:ext cx="369021" cy="504888"/>
      </dsp:txXfrm>
    </dsp:sp>
    <dsp:sp modelId="{AFB576C0-6E3C-4AAA-953C-9AD052F06BEC}">
      <dsp:nvSpPr>
        <dsp:cNvPr id="0" name=""/>
        <dsp:cNvSpPr/>
      </dsp:nvSpPr>
      <dsp:spPr>
        <a:xfrm>
          <a:off x="10406714" y="4234666"/>
          <a:ext cx="670947" cy="670947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10557677" y="4234666"/>
        <a:ext cx="369021" cy="5048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7A7AC-8D0F-4763-8E10-5CE48AE3065D}">
      <dsp:nvSpPr>
        <dsp:cNvPr id="0" name=""/>
        <dsp:cNvSpPr/>
      </dsp:nvSpPr>
      <dsp:spPr>
        <a:xfrm rot="5400000">
          <a:off x="6387831" y="-2577863"/>
          <a:ext cx="1091433" cy="6525692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«Отец </a:t>
          </a:r>
          <a:r>
            <a:rPr lang="ru-RU" sz="2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джадидов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Средней Азии», 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организовал 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библиотеку, названная «Библиотекой </a:t>
          </a:r>
          <a:r>
            <a:rPr lang="ru-RU" sz="2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Бехбуди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</a:t>
          </a:r>
          <a:endParaRPr lang="ru-RU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3670702" y="192545"/>
        <a:ext cx="6472413" cy="984875"/>
      </dsp:txXfrm>
    </dsp:sp>
    <dsp:sp modelId="{6D90575C-5BE2-4B0B-8E57-9A5C7A44C316}">
      <dsp:nvSpPr>
        <dsp:cNvPr id="0" name=""/>
        <dsp:cNvSpPr/>
      </dsp:nvSpPr>
      <dsp:spPr>
        <a:xfrm>
          <a:off x="0" y="2836"/>
          <a:ext cx="3670701" cy="136429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Махмудходже</a:t>
          </a:r>
          <a:r>
            <a:rPr lang="ru-RU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3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Бехбуди</a:t>
          </a:r>
          <a:endParaRPr lang="ru-RU" sz="32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6599" y="69435"/>
        <a:ext cx="3537503" cy="1231094"/>
      </dsp:txXfrm>
    </dsp:sp>
    <dsp:sp modelId="{146A3C2B-FCD0-46FE-8468-6AE5D8C161FE}">
      <dsp:nvSpPr>
        <dsp:cNvPr id="0" name=""/>
        <dsp:cNvSpPr/>
      </dsp:nvSpPr>
      <dsp:spPr>
        <a:xfrm rot="5400000">
          <a:off x="6387831" y="-1145356"/>
          <a:ext cx="1091433" cy="6525692"/>
        </a:xfrm>
        <a:prstGeom prst="round2SameRect">
          <a:avLst/>
        </a:prstGeom>
        <a:solidFill>
          <a:schemeClr val="accent4">
            <a:tint val="40000"/>
            <a:alpha val="90000"/>
            <a:hueOff val="3837973"/>
            <a:satOff val="-20420"/>
            <a:lumOff val="-1163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3837973"/>
              <a:satOff val="-20420"/>
              <a:lumOff val="-116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Автор учебников «</a:t>
          </a:r>
          <a:r>
            <a:rPr lang="ru-RU" sz="2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Адиби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аввал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», «</a:t>
          </a:r>
          <a:r>
            <a:rPr lang="ru-RU" sz="2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Адиби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соний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», «Ер </a:t>
          </a:r>
          <a:r>
            <a:rPr lang="ru-RU" sz="2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юзи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</a:t>
          </a:r>
          <a:endParaRPr lang="ru-RU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3670702" y="1625052"/>
        <a:ext cx="6472413" cy="984875"/>
      </dsp:txXfrm>
    </dsp:sp>
    <dsp:sp modelId="{08F6EF87-F5C7-42E8-9F7F-35E9DBF11A1A}">
      <dsp:nvSpPr>
        <dsp:cNvPr id="0" name=""/>
        <dsp:cNvSpPr/>
      </dsp:nvSpPr>
      <dsp:spPr>
        <a:xfrm>
          <a:off x="0" y="1435343"/>
          <a:ext cx="3670701" cy="1364292"/>
        </a:xfrm>
        <a:prstGeom prst="roundRect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Мунаввар</a:t>
          </a:r>
          <a:r>
            <a:rPr lang="ru-RU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Кары </a:t>
          </a:r>
          <a:r>
            <a:rPr lang="ru-RU" sz="3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Абдурашидханов</a:t>
          </a:r>
          <a:r>
            <a:rPr lang="ru-RU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</a:p>
      </dsp:txBody>
      <dsp:txXfrm>
        <a:off x="66599" y="1501942"/>
        <a:ext cx="3537503" cy="1231094"/>
      </dsp:txXfrm>
    </dsp:sp>
    <dsp:sp modelId="{9AB7832A-3471-4806-8804-A0D7425BF77D}">
      <dsp:nvSpPr>
        <dsp:cNvPr id="0" name=""/>
        <dsp:cNvSpPr/>
      </dsp:nvSpPr>
      <dsp:spPr>
        <a:xfrm rot="5400000">
          <a:off x="6387831" y="287150"/>
          <a:ext cx="1091433" cy="6525692"/>
        </a:xfrm>
        <a:prstGeom prst="round2SameRect">
          <a:avLst/>
        </a:prstGeom>
        <a:solidFill>
          <a:schemeClr val="accent4">
            <a:tint val="40000"/>
            <a:alpha val="90000"/>
            <a:hueOff val="7675946"/>
            <a:satOff val="-40841"/>
            <a:lumOff val="-2327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7675946"/>
              <a:satOff val="-40841"/>
              <a:lumOff val="-232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Автор учебников «Первый настав-ник», «Второй наставник», «Тюрк-</a:t>
          </a:r>
          <a:r>
            <a:rPr lang="ru-RU" sz="2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ский</a:t>
          </a: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цветник или нравственность»</a:t>
          </a:r>
          <a:endParaRPr lang="ru-RU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3670702" y="3057559"/>
        <a:ext cx="6472413" cy="984875"/>
      </dsp:txXfrm>
    </dsp:sp>
    <dsp:sp modelId="{1D2D48EA-955C-4802-A189-60AAC02EDE09}">
      <dsp:nvSpPr>
        <dsp:cNvPr id="0" name=""/>
        <dsp:cNvSpPr/>
      </dsp:nvSpPr>
      <dsp:spPr>
        <a:xfrm>
          <a:off x="0" y="2867850"/>
          <a:ext cx="3670701" cy="1364292"/>
        </a:xfrm>
        <a:prstGeom prst="roundRect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Абдулла </a:t>
          </a:r>
          <a:r>
            <a:rPr lang="ru-RU" sz="3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Авлони</a:t>
          </a:r>
          <a:endParaRPr lang="ru-RU" sz="32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6599" y="2934449"/>
        <a:ext cx="3537503" cy="1231094"/>
      </dsp:txXfrm>
    </dsp:sp>
    <dsp:sp modelId="{91E0965D-0782-44CD-A34E-9ACAE587F773}">
      <dsp:nvSpPr>
        <dsp:cNvPr id="0" name=""/>
        <dsp:cNvSpPr/>
      </dsp:nvSpPr>
      <dsp:spPr>
        <a:xfrm rot="5400000">
          <a:off x="6387831" y="1719657"/>
          <a:ext cx="1091433" cy="6525692"/>
        </a:xfrm>
        <a:prstGeom prst="round2SameRect">
          <a:avLst/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11513918"/>
              <a:satOff val="-61261"/>
              <a:lumOff val="-349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Первый дипломированный инженер который обучился в Германии </a:t>
          </a:r>
          <a:endParaRPr lang="ru-RU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3670702" y="4490066"/>
        <a:ext cx="6472413" cy="984875"/>
      </dsp:txXfrm>
    </dsp:sp>
    <dsp:sp modelId="{A311F5F8-768E-472E-B0D2-5A0118E00E71}">
      <dsp:nvSpPr>
        <dsp:cNvPr id="0" name=""/>
        <dsp:cNvSpPr/>
      </dsp:nvSpPr>
      <dsp:spPr>
        <a:xfrm>
          <a:off x="0" y="4300357"/>
          <a:ext cx="3670701" cy="1364292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Убайдуллаходжа</a:t>
          </a:r>
          <a:endParaRPr lang="ru-RU" sz="3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6599" y="4366956"/>
        <a:ext cx="3537503" cy="12310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43DADA-43F7-4619-8643-0DEFA7A9F75B}">
      <dsp:nvSpPr>
        <dsp:cNvPr id="0" name=""/>
        <dsp:cNvSpPr/>
      </dsp:nvSpPr>
      <dsp:spPr>
        <a:xfrm rot="10800000">
          <a:off x="2302685" y="2345"/>
          <a:ext cx="7641969" cy="15113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447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Прочитать параграф № 27-28</a:t>
          </a:r>
          <a:endParaRPr lang="ru-RU" sz="3200" b="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 rot="10800000">
        <a:off x="2680513" y="2345"/>
        <a:ext cx="7264141" cy="1511313"/>
      </dsp:txXfrm>
    </dsp:sp>
    <dsp:sp modelId="{0695C490-E4F3-44F9-95D3-DCB4ADA8C6F8}">
      <dsp:nvSpPr>
        <dsp:cNvPr id="0" name=""/>
        <dsp:cNvSpPr/>
      </dsp:nvSpPr>
      <dsp:spPr>
        <a:xfrm>
          <a:off x="1547028" y="2345"/>
          <a:ext cx="1511313" cy="1511313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C96DF3-B4EF-4630-AC8E-09B095856621}">
      <dsp:nvSpPr>
        <dsp:cNvPr id="0" name=""/>
        <dsp:cNvSpPr/>
      </dsp:nvSpPr>
      <dsp:spPr>
        <a:xfrm rot="10800000">
          <a:off x="2302685" y="1964796"/>
          <a:ext cx="7641969" cy="15113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447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Написать опорный конспект </a:t>
          </a:r>
          <a:endParaRPr lang="ru-RU" sz="320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 rot="10800000">
        <a:off x="2680513" y="1964796"/>
        <a:ext cx="7264141" cy="1511313"/>
      </dsp:txXfrm>
    </dsp:sp>
    <dsp:sp modelId="{0A426044-E8F7-487B-91EF-34DFC983F853}">
      <dsp:nvSpPr>
        <dsp:cNvPr id="0" name=""/>
        <dsp:cNvSpPr/>
      </dsp:nvSpPr>
      <dsp:spPr>
        <a:xfrm>
          <a:off x="1547028" y="1964796"/>
          <a:ext cx="1511313" cy="1511313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0F39A9-601B-4C81-B0FF-9C5C457FF622}">
      <dsp:nvSpPr>
        <dsp:cNvPr id="0" name=""/>
        <dsp:cNvSpPr/>
      </dsp:nvSpPr>
      <dsp:spPr>
        <a:xfrm rot="10800000">
          <a:off x="2302685" y="3927248"/>
          <a:ext cx="7641969" cy="151131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447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Переписать новые термины в конце параграфа </a:t>
          </a:r>
          <a:endParaRPr lang="ru-RU" sz="3200" i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10800000">
        <a:off x="2680513" y="3927248"/>
        <a:ext cx="7264141" cy="1511313"/>
      </dsp:txXfrm>
    </dsp:sp>
    <dsp:sp modelId="{0CB44D7F-0C66-4497-B9EB-5134FE96849A}">
      <dsp:nvSpPr>
        <dsp:cNvPr id="0" name=""/>
        <dsp:cNvSpPr/>
      </dsp:nvSpPr>
      <dsp:spPr>
        <a:xfrm>
          <a:off x="1547028" y="3927248"/>
          <a:ext cx="1511313" cy="1511313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405"/>
            <a:ext cx="9144001" cy="2387601"/>
          </a:xfrm>
        </p:spPr>
        <p:txBody>
          <a:bodyPr anchor="b"/>
          <a:lstStyle>
            <a:lvl1pPr algn="ctr">
              <a:defRPr sz="59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1" cy="1655762"/>
          </a:xfrm>
        </p:spPr>
        <p:txBody>
          <a:bodyPr/>
          <a:lstStyle>
            <a:lvl1pPr marL="0" indent="0" algn="ctr">
              <a:buNone/>
              <a:defRPr sz="2300"/>
            </a:lvl1pPr>
            <a:lvl2pPr marL="456530" indent="0" algn="ctr">
              <a:buNone/>
              <a:defRPr sz="1900"/>
            </a:lvl2pPr>
            <a:lvl3pPr marL="913032" indent="0" algn="ctr">
              <a:buNone/>
              <a:defRPr sz="1900"/>
            </a:lvl3pPr>
            <a:lvl4pPr marL="1369556" indent="0" algn="ctr">
              <a:buNone/>
              <a:defRPr sz="1700"/>
            </a:lvl4pPr>
            <a:lvl5pPr marL="1826088" indent="0" algn="ctr">
              <a:buNone/>
              <a:defRPr sz="1700"/>
            </a:lvl5pPr>
            <a:lvl6pPr marL="2282577" indent="0" algn="ctr">
              <a:buNone/>
              <a:defRPr sz="1700"/>
            </a:lvl6pPr>
            <a:lvl7pPr marL="2739111" indent="0" algn="ctr">
              <a:buNone/>
              <a:defRPr sz="1700"/>
            </a:lvl7pPr>
            <a:lvl8pPr marL="3195643" indent="0" algn="ctr">
              <a:buNone/>
              <a:defRPr sz="1700"/>
            </a:lvl8pPr>
            <a:lvl9pPr marL="3652158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54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297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45" y="365129"/>
            <a:ext cx="2628899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9" y="365129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317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48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613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155" indent="-152155">
              <a:buFont typeface="Arial" panose="020B0604020202020204" pitchFamily="34" charset="0"/>
              <a:buChar char="•"/>
              <a:defRPr sz="1500"/>
            </a:lvl2pPr>
            <a:lvl3pPr marL="304312" indent="-152155">
              <a:defRPr sz="1500"/>
            </a:lvl3pPr>
            <a:lvl4pPr marL="532524" indent="-228214">
              <a:defRPr sz="1500"/>
            </a:lvl4pPr>
            <a:lvl5pPr marL="760744" indent="-228214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613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155" indent="-152155">
              <a:buFont typeface="Arial" panose="020B0604020202020204" pitchFamily="34" charset="0"/>
              <a:buChar char="•"/>
              <a:defRPr sz="1500"/>
            </a:lvl2pPr>
            <a:lvl3pPr marL="304312" indent="-152155">
              <a:defRPr sz="1500"/>
            </a:lvl3pPr>
            <a:lvl4pPr marL="532524" indent="-228214">
              <a:defRPr sz="1500"/>
            </a:lvl4pPr>
            <a:lvl5pPr marL="760744" indent="-228214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613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155" indent="-152155">
              <a:buFont typeface="Arial" panose="020B0604020202020204" pitchFamily="34" charset="0"/>
              <a:buChar char="•"/>
              <a:defRPr sz="1500"/>
            </a:lvl2pPr>
            <a:lvl3pPr marL="304312" indent="-152155">
              <a:defRPr sz="1500"/>
            </a:lvl3pPr>
            <a:lvl4pPr marL="532524" indent="-228214">
              <a:defRPr sz="1500"/>
            </a:lvl4pPr>
            <a:lvl5pPr marL="760744" indent="-228214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48" y="933455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82397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6300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75"/>
            <a:ext cx="9144001" cy="2387601"/>
          </a:xfrm>
        </p:spPr>
        <p:txBody>
          <a:bodyPr anchor="b"/>
          <a:lstStyle>
            <a:lvl1pPr algn="ctr">
              <a:defRPr sz="59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1" cy="1655762"/>
          </a:xfrm>
        </p:spPr>
        <p:txBody>
          <a:bodyPr/>
          <a:lstStyle>
            <a:lvl1pPr marL="0" indent="0" algn="ctr">
              <a:buNone/>
              <a:defRPr sz="2300"/>
            </a:lvl1pPr>
            <a:lvl2pPr marL="456974" indent="0" algn="ctr">
              <a:buNone/>
              <a:defRPr sz="1900"/>
            </a:lvl2pPr>
            <a:lvl3pPr marL="913944" indent="0" algn="ctr">
              <a:buNone/>
              <a:defRPr sz="1900"/>
            </a:lvl3pPr>
            <a:lvl4pPr marL="1370919" indent="0" algn="ctr">
              <a:buNone/>
              <a:defRPr sz="1700"/>
            </a:lvl4pPr>
            <a:lvl5pPr marL="1827895" indent="0" algn="ctr">
              <a:buNone/>
              <a:defRPr sz="1700"/>
            </a:lvl5pPr>
            <a:lvl6pPr marL="2284859" indent="0" algn="ctr">
              <a:buNone/>
              <a:defRPr sz="1700"/>
            </a:lvl6pPr>
            <a:lvl7pPr marL="2741838" indent="0" algn="ctr">
              <a:buNone/>
              <a:defRPr sz="1700"/>
            </a:lvl7pPr>
            <a:lvl8pPr marL="3198814" indent="0" algn="ctr">
              <a:buNone/>
              <a:defRPr sz="1700"/>
            </a:lvl8pPr>
            <a:lvl9pPr marL="3655786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895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1092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40"/>
            <a:ext cx="10515601" cy="2852736"/>
          </a:xfrm>
        </p:spPr>
        <p:txBody>
          <a:bodyPr anchor="b"/>
          <a:lstStyle>
            <a:lvl1pPr>
              <a:defRPr sz="59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6"/>
            <a:ext cx="10515601" cy="1500187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4569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9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09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2789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28485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418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1988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6557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954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599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1" y="1825624"/>
            <a:ext cx="5181599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760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7" y="365129"/>
            <a:ext cx="10515601" cy="1325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803" y="1681164"/>
            <a:ext cx="5157787" cy="8239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6974" indent="0">
              <a:buNone/>
              <a:defRPr sz="1900" b="1"/>
            </a:lvl2pPr>
            <a:lvl3pPr marL="913944" indent="0">
              <a:buNone/>
              <a:defRPr sz="1900" b="1"/>
            </a:lvl3pPr>
            <a:lvl4pPr marL="1370919" indent="0">
              <a:buNone/>
              <a:defRPr sz="1700" b="1"/>
            </a:lvl4pPr>
            <a:lvl5pPr marL="1827895" indent="0">
              <a:buNone/>
              <a:defRPr sz="1700" b="1"/>
            </a:lvl5pPr>
            <a:lvl6pPr marL="2284859" indent="0">
              <a:buNone/>
              <a:defRPr sz="1700" b="1"/>
            </a:lvl6pPr>
            <a:lvl7pPr marL="2741838" indent="0">
              <a:buNone/>
              <a:defRPr sz="1700" b="1"/>
            </a:lvl7pPr>
            <a:lvl8pPr marL="3198814" indent="0">
              <a:buNone/>
              <a:defRPr sz="1700" b="1"/>
            </a:lvl8pPr>
            <a:lvl9pPr marL="365578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803" y="2505075"/>
            <a:ext cx="5157787" cy="36845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4"/>
            <a:ext cx="5183187" cy="8239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6974" indent="0">
              <a:buNone/>
              <a:defRPr sz="1900" b="1"/>
            </a:lvl2pPr>
            <a:lvl3pPr marL="913944" indent="0">
              <a:buNone/>
              <a:defRPr sz="1900" b="1"/>
            </a:lvl3pPr>
            <a:lvl4pPr marL="1370919" indent="0">
              <a:buNone/>
              <a:defRPr sz="1700" b="1"/>
            </a:lvl4pPr>
            <a:lvl5pPr marL="1827895" indent="0">
              <a:buNone/>
              <a:defRPr sz="1700" b="1"/>
            </a:lvl5pPr>
            <a:lvl6pPr marL="2284859" indent="0">
              <a:buNone/>
              <a:defRPr sz="1700" b="1"/>
            </a:lvl6pPr>
            <a:lvl7pPr marL="2741838" indent="0">
              <a:buNone/>
              <a:defRPr sz="1700" b="1"/>
            </a:lvl7pPr>
            <a:lvl8pPr marL="3198814" indent="0">
              <a:buNone/>
              <a:defRPr sz="1700" b="1"/>
            </a:lvl8pPr>
            <a:lvl9pPr marL="365578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7" cy="36845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899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47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251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671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14"/>
            <a:ext cx="3932236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7" y="987433"/>
            <a:ext cx="6172201" cy="48736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6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56974" indent="0">
              <a:buNone/>
              <a:defRPr sz="1500"/>
            </a:lvl2pPr>
            <a:lvl3pPr marL="913944" indent="0">
              <a:buNone/>
              <a:defRPr sz="1300"/>
            </a:lvl3pPr>
            <a:lvl4pPr marL="1370919" indent="0">
              <a:buNone/>
              <a:defRPr sz="1100"/>
            </a:lvl4pPr>
            <a:lvl5pPr marL="1827895" indent="0">
              <a:buNone/>
              <a:defRPr sz="1100"/>
            </a:lvl5pPr>
            <a:lvl6pPr marL="2284859" indent="0">
              <a:buNone/>
              <a:defRPr sz="1100"/>
            </a:lvl6pPr>
            <a:lvl7pPr marL="2741838" indent="0">
              <a:buNone/>
              <a:defRPr sz="1100"/>
            </a:lvl7pPr>
            <a:lvl8pPr marL="3198814" indent="0">
              <a:buNone/>
              <a:defRPr sz="1100"/>
            </a:lvl8pPr>
            <a:lvl9pPr marL="3655786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530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14"/>
            <a:ext cx="3932236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7" y="987433"/>
            <a:ext cx="6172201" cy="4873626"/>
          </a:xfrm>
        </p:spPr>
        <p:txBody>
          <a:bodyPr/>
          <a:lstStyle>
            <a:lvl1pPr marL="0" indent="0">
              <a:buNone/>
              <a:defRPr sz="3200"/>
            </a:lvl1pPr>
            <a:lvl2pPr marL="456974" indent="0">
              <a:buNone/>
              <a:defRPr sz="2800"/>
            </a:lvl2pPr>
            <a:lvl3pPr marL="913944" indent="0">
              <a:buNone/>
              <a:defRPr sz="2300"/>
            </a:lvl3pPr>
            <a:lvl4pPr marL="1370919" indent="0">
              <a:buNone/>
              <a:defRPr sz="1900"/>
            </a:lvl4pPr>
            <a:lvl5pPr marL="1827895" indent="0">
              <a:buNone/>
              <a:defRPr sz="1900"/>
            </a:lvl5pPr>
            <a:lvl6pPr marL="2284859" indent="0">
              <a:buNone/>
              <a:defRPr sz="1900"/>
            </a:lvl6pPr>
            <a:lvl7pPr marL="2741838" indent="0">
              <a:buNone/>
              <a:defRPr sz="1900"/>
            </a:lvl7pPr>
            <a:lvl8pPr marL="3198814" indent="0">
              <a:buNone/>
              <a:defRPr sz="1900"/>
            </a:lvl8pPr>
            <a:lvl9pPr marL="3655786" indent="0">
              <a:buNone/>
              <a:defRPr sz="1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6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56974" indent="0">
              <a:buNone/>
              <a:defRPr sz="1500"/>
            </a:lvl2pPr>
            <a:lvl3pPr marL="913944" indent="0">
              <a:buNone/>
              <a:defRPr sz="1300"/>
            </a:lvl3pPr>
            <a:lvl4pPr marL="1370919" indent="0">
              <a:buNone/>
              <a:defRPr sz="1100"/>
            </a:lvl4pPr>
            <a:lvl5pPr marL="1827895" indent="0">
              <a:buNone/>
              <a:defRPr sz="1100"/>
            </a:lvl5pPr>
            <a:lvl6pPr marL="2284859" indent="0">
              <a:buNone/>
              <a:defRPr sz="1100"/>
            </a:lvl6pPr>
            <a:lvl7pPr marL="2741838" indent="0">
              <a:buNone/>
              <a:defRPr sz="1100"/>
            </a:lvl7pPr>
            <a:lvl8pPr marL="3198814" indent="0">
              <a:buNone/>
              <a:defRPr sz="1100"/>
            </a:lvl8pPr>
            <a:lvl9pPr marL="3655786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126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887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15" y="365129"/>
            <a:ext cx="2628899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9" y="365129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0486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19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84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303" indent="-152303">
              <a:buFont typeface="Arial" panose="020B0604020202020204" pitchFamily="34" charset="0"/>
              <a:buChar char="•"/>
              <a:defRPr sz="1500"/>
            </a:lvl2pPr>
            <a:lvl3pPr marL="304608" indent="-152303">
              <a:defRPr sz="1500"/>
            </a:lvl3pPr>
            <a:lvl4pPr marL="533057" indent="-228449">
              <a:defRPr sz="1500"/>
            </a:lvl4pPr>
            <a:lvl5pPr marL="761506" indent="-228449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84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303" indent="-152303">
              <a:buFont typeface="Arial" panose="020B0604020202020204" pitchFamily="34" charset="0"/>
              <a:buChar char="•"/>
              <a:defRPr sz="1500"/>
            </a:lvl2pPr>
            <a:lvl3pPr marL="304608" indent="-152303">
              <a:defRPr sz="1500"/>
            </a:lvl3pPr>
            <a:lvl4pPr marL="533057" indent="-228449">
              <a:defRPr sz="1500"/>
            </a:lvl4pPr>
            <a:lvl5pPr marL="761506" indent="-228449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84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303" indent="-152303">
              <a:buFont typeface="Arial" panose="020B0604020202020204" pitchFamily="34" charset="0"/>
              <a:buChar char="•"/>
              <a:defRPr sz="1500"/>
            </a:lvl2pPr>
            <a:lvl3pPr marL="304608" indent="-152303">
              <a:defRPr sz="1500"/>
            </a:lvl3pPr>
            <a:lvl4pPr marL="533057" indent="-228449">
              <a:defRPr sz="1500"/>
            </a:lvl4pPr>
            <a:lvl5pPr marL="761506" indent="-228449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19" y="933455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99492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35597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3944"/>
            <a:endParaRPr sz="23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3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3944"/>
            <a:endParaRPr sz="23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4"/>
            <a:ext cx="3857667" cy="415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94" y="1577351"/>
            <a:ext cx="5303521" cy="3877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475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405"/>
            <a:ext cx="9144001" cy="2387601"/>
          </a:xfrm>
        </p:spPr>
        <p:txBody>
          <a:bodyPr anchor="b"/>
          <a:lstStyle>
            <a:lvl1pPr algn="ctr">
              <a:defRPr sz="59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1" cy="1655762"/>
          </a:xfrm>
        </p:spPr>
        <p:txBody>
          <a:bodyPr/>
          <a:lstStyle>
            <a:lvl1pPr marL="0" indent="0" algn="ctr">
              <a:buNone/>
              <a:defRPr sz="2300"/>
            </a:lvl1pPr>
            <a:lvl2pPr marL="456530" indent="0" algn="ctr">
              <a:buNone/>
              <a:defRPr sz="1900"/>
            </a:lvl2pPr>
            <a:lvl3pPr marL="913032" indent="0" algn="ctr">
              <a:buNone/>
              <a:defRPr sz="1900"/>
            </a:lvl3pPr>
            <a:lvl4pPr marL="1369556" indent="0" algn="ctr">
              <a:buNone/>
              <a:defRPr sz="1700"/>
            </a:lvl4pPr>
            <a:lvl5pPr marL="1826088" indent="0" algn="ctr">
              <a:buNone/>
              <a:defRPr sz="1700"/>
            </a:lvl5pPr>
            <a:lvl6pPr marL="2282577" indent="0" algn="ctr">
              <a:buNone/>
              <a:defRPr sz="1700"/>
            </a:lvl6pPr>
            <a:lvl7pPr marL="2739111" indent="0" algn="ctr">
              <a:buNone/>
              <a:defRPr sz="1700"/>
            </a:lvl7pPr>
            <a:lvl8pPr marL="3195643" indent="0" algn="ctr">
              <a:buNone/>
              <a:defRPr sz="1700"/>
            </a:lvl8pPr>
            <a:lvl9pPr marL="3652158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795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3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40"/>
            <a:ext cx="10515601" cy="2852736"/>
          </a:xfrm>
        </p:spPr>
        <p:txBody>
          <a:bodyPr anchor="b"/>
          <a:lstStyle>
            <a:lvl1pPr>
              <a:defRPr sz="59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506"/>
            <a:ext cx="10515601" cy="1500187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4565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03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5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260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2825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3911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19564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65215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298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40"/>
            <a:ext cx="10515601" cy="2852736"/>
          </a:xfrm>
        </p:spPr>
        <p:txBody>
          <a:bodyPr anchor="b"/>
          <a:lstStyle>
            <a:lvl1pPr>
              <a:defRPr sz="59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506"/>
            <a:ext cx="10515601" cy="1500187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4565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03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5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260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2825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3911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19564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65215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923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599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1" y="1825624"/>
            <a:ext cx="5181599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671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7" y="365129"/>
            <a:ext cx="10515601" cy="1325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833" y="1681164"/>
            <a:ext cx="5157787" cy="8239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6530" indent="0">
              <a:buNone/>
              <a:defRPr sz="1900" b="1"/>
            </a:lvl2pPr>
            <a:lvl3pPr marL="913032" indent="0">
              <a:buNone/>
              <a:defRPr sz="1900" b="1"/>
            </a:lvl3pPr>
            <a:lvl4pPr marL="1369556" indent="0">
              <a:buNone/>
              <a:defRPr sz="1700" b="1"/>
            </a:lvl4pPr>
            <a:lvl5pPr marL="1826088" indent="0">
              <a:buNone/>
              <a:defRPr sz="1700" b="1"/>
            </a:lvl5pPr>
            <a:lvl6pPr marL="2282577" indent="0">
              <a:buNone/>
              <a:defRPr sz="1700" b="1"/>
            </a:lvl6pPr>
            <a:lvl7pPr marL="2739111" indent="0">
              <a:buNone/>
              <a:defRPr sz="1700" b="1"/>
            </a:lvl7pPr>
            <a:lvl8pPr marL="3195643" indent="0">
              <a:buNone/>
              <a:defRPr sz="1700" b="1"/>
            </a:lvl8pPr>
            <a:lvl9pPr marL="3652158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833" y="2505075"/>
            <a:ext cx="5157787" cy="36845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4"/>
            <a:ext cx="5183187" cy="8239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6530" indent="0">
              <a:buNone/>
              <a:defRPr sz="1900" b="1"/>
            </a:lvl2pPr>
            <a:lvl3pPr marL="913032" indent="0">
              <a:buNone/>
              <a:defRPr sz="1900" b="1"/>
            </a:lvl3pPr>
            <a:lvl4pPr marL="1369556" indent="0">
              <a:buNone/>
              <a:defRPr sz="1700" b="1"/>
            </a:lvl4pPr>
            <a:lvl5pPr marL="1826088" indent="0">
              <a:buNone/>
              <a:defRPr sz="1700" b="1"/>
            </a:lvl5pPr>
            <a:lvl6pPr marL="2282577" indent="0">
              <a:buNone/>
              <a:defRPr sz="1700" b="1"/>
            </a:lvl6pPr>
            <a:lvl7pPr marL="2739111" indent="0">
              <a:buNone/>
              <a:defRPr sz="1700" b="1"/>
            </a:lvl7pPr>
            <a:lvl8pPr marL="3195643" indent="0">
              <a:buNone/>
              <a:defRPr sz="1700" b="1"/>
            </a:lvl8pPr>
            <a:lvl9pPr marL="3652158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7" cy="36845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8876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8265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8592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44"/>
            <a:ext cx="3932236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7" y="987433"/>
            <a:ext cx="6172201" cy="48736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6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56530" indent="0">
              <a:buNone/>
              <a:defRPr sz="1500"/>
            </a:lvl2pPr>
            <a:lvl3pPr marL="913032" indent="0">
              <a:buNone/>
              <a:defRPr sz="1300"/>
            </a:lvl3pPr>
            <a:lvl4pPr marL="1369556" indent="0">
              <a:buNone/>
              <a:defRPr sz="1100"/>
            </a:lvl4pPr>
            <a:lvl5pPr marL="1826088" indent="0">
              <a:buNone/>
              <a:defRPr sz="1100"/>
            </a:lvl5pPr>
            <a:lvl6pPr marL="2282577" indent="0">
              <a:buNone/>
              <a:defRPr sz="1100"/>
            </a:lvl6pPr>
            <a:lvl7pPr marL="2739111" indent="0">
              <a:buNone/>
              <a:defRPr sz="1100"/>
            </a:lvl7pPr>
            <a:lvl8pPr marL="3195643" indent="0">
              <a:buNone/>
              <a:defRPr sz="1100"/>
            </a:lvl8pPr>
            <a:lvl9pPr marL="365215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4466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44"/>
            <a:ext cx="3932236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7" y="987433"/>
            <a:ext cx="6172201" cy="4873626"/>
          </a:xfrm>
        </p:spPr>
        <p:txBody>
          <a:bodyPr/>
          <a:lstStyle>
            <a:lvl1pPr marL="0" indent="0">
              <a:buNone/>
              <a:defRPr sz="3200"/>
            </a:lvl1pPr>
            <a:lvl2pPr marL="456530" indent="0">
              <a:buNone/>
              <a:defRPr sz="2800"/>
            </a:lvl2pPr>
            <a:lvl3pPr marL="913032" indent="0">
              <a:buNone/>
              <a:defRPr sz="2300"/>
            </a:lvl3pPr>
            <a:lvl4pPr marL="1369556" indent="0">
              <a:buNone/>
              <a:defRPr sz="1900"/>
            </a:lvl4pPr>
            <a:lvl5pPr marL="1826088" indent="0">
              <a:buNone/>
              <a:defRPr sz="1900"/>
            </a:lvl5pPr>
            <a:lvl6pPr marL="2282577" indent="0">
              <a:buNone/>
              <a:defRPr sz="1900"/>
            </a:lvl6pPr>
            <a:lvl7pPr marL="2739111" indent="0">
              <a:buNone/>
              <a:defRPr sz="1900"/>
            </a:lvl7pPr>
            <a:lvl8pPr marL="3195643" indent="0">
              <a:buNone/>
              <a:defRPr sz="1900"/>
            </a:lvl8pPr>
            <a:lvl9pPr marL="3652158" indent="0">
              <a:buNone/>
              <a:defRPr sz="1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6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56530" indent="0">
              <a:buNone/>
              <a:defRPr sz="1500"/>
            </a:lvl2pPr>
            <a:lvl3pPr marL="913032" indent="0">
              <a:buNone/>
              <a:defRPr sz="1300"/>
            </a:lvl3pPr>
            <a:lvl4pPr marL="1369556" indent="0">
              <a:buNone/>
              <a:defRPr sz="1100"/>
            </a:lvl4pPr>
            <a:lvl5pPr marL="1826088" indent="0">
              <a:buNone/>
              <a:defRPr sz="1100"/>
            </a:lvl5pPr>
            <a:lvl6pPr marL="2282577" indent="0">
              <a:buNone/>
              <a:defRPr sz="1100"/>
            </a:lvl6pPr>
            <a:lvl7pPr marL="2739111" indent="0">
              <a:buNone/>
              <a:defRPr sz="1100"/>
            </a:lvl7pPr>
            <a:lvl8pPr marL="3195643" indent="0">
              <a:buNone/>
              <a:defRPr sz="1100"/>
            </a:lvl8pPr>
            <a:lvl9pPr marL="365215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6831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5876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45" y="365129"/>
            <a:ext cx="2628899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9" y="365129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697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48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613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155" indent="-152155">
              <a:buFont typeface="Arial" panose="020B0604020202020204" pitchFamily="34" charset="0"/>
              <a:buChar char="•"/>
              <a:defRPr sz="1500"/>
            </a:lvl2pPr>
            <a:lvl3pPr marL="304312" indent="-152155">
              <a:defRPr sz="1500"/>
            </a:lvl3pPr>
            <a:lvl4pPr marL="532524" indent="-228214">
              <a:defRPr sz="1500"/>
            </a:lvl4pPr>
            <a:lvl5pPr marL="760744" indent="-228214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613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155" indent="-152155">
              <a:buFont typeface="Arial" panose="020B0604020202020204" pitchFamily="34" charset="0"/>
              <a:buChar char="•"/>
              <a:defRPr sz="1500"/>
            </a:lvl2pPr>
            <a:lvl3pPr marL="304312" indent="-152155">
              <a:defRPr sz="1500"/>
            </a:lvl3pPr>
            <a:lvl4pPr marL="532524" indent="-228214">
              <a:defRPr sz="1500"/>
            </a:lvl4pPr>
            <a:lvl5pPr marL="760744" indent="-228214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613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155" indent="-152155">
              <a:buFont typeface="Arial" panose="020B0604020202020204" pitchFamily="34" charset="0"/>
              <a:buChar char="•"/>
              <a:defRPr sz="1500"/>
            </a:lvl2pPr>
            <a:lvl3pPr marL="304312" indent="-152155">
              <a:defRPr sz="1500"/>
            </a:lvl3pPr>
            <a:lvl4pPr marL="532524" indent="-228214">
              <a:defRPr sz="1500"/>
            </a:lvl4pPr>
            <a:lvl5pPr marL="760744" indent="-228214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48" y="933455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87223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599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1" y="1825624"/>
            <a:ext cx="5181599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33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6173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1" cy="2387601"/>
          </a:xfrm>
        </p:spPr>
        <p:txBody>
          <a:bodyPr anchor="b"/>
          <a:lstStyle>
            <a:lvl1pPr algn="ctr">
              <a:defRPr sz="59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1" cy="1655762"/>
          </a:xfrm>
        </p:spPr>
        <p:txBody>
          <a:bodyPr/>
          <a:lstStyle>
            <a:lvl1pPr marL="0" indent="0" algn="ctr">
              <a:buNone/>
              <a:defRPr sz="2300"/>
            </a:lvl1pPr>
            <a:lvl2pPr marL="457167" indent="0" algn="ctr">
              <a:buNone/>
              <a:defRPr sz="1900"/>
            </a:lvl2pPr>
            <a:lvl3pPr marL="914336" indent="0" algn="ctr">
              <a:buNone/>
              <a:defRPr sz="1900"/>
            </a:lvl3pPr>
            <a:lvl4pPr marL="1371503" indent="0" algn="ctr">
              <a:buNone/>
              <a:defRPr sz="1700"/>
            </a:lvl4pPr>
            <a:lvl5pPr marL="1828670" indent="0" algn="ctr">
              <a:buNone/>
              <a:defRPr sz="1700"/>
            </a:lvl5pPr>
            <a:lvl6pPr marL="2285837" indent="0" algn="ctr">
              <a:buNone/>
              <a:defRPr sz="1700"/>
            </a:lvl6pPr>
            <a:lvl7pPr marL="2743006" indent="0" algn="ctr">
              <a:buNone/>
              <a:defRPr sz="1700"/>
            </a:lvl7pPr>
            <a:lvl8pPr marL="3200173" indent="0" algn="ctr">
              <a:buNone/>
              <a:defRPr sz="1700"/>
            </a:lvl8pPr>
            <a:lvl9pPr marL="3657340" indent="0" algn="ctr">
              <a:buNone/>
              <a:defRPr sz="17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145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5652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40"/>
            <a:ext cx="10515601" cy="2852736"/>
          </a:xfrm>
        </p:spPr>
        <p:txBody>
          <a:bodyPr anchor="b"/>
          <a:lstStyle>
            <a:lvl1pPr>
              <a:defRPr sz="59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64"/>
            <a:ext cx="10515601" cy="1500187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0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82867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28583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74300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20017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6573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8596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599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1" y="1825624"/>
            <a:ext cx="5181599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285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7" y="365127"/>
            <a:ext cx="10515601" cy="1325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90" y="1681164"/>
            <a:ext cx="5157787" cy="8239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67" indent="0">
              <a:buNone/>
              <a:defRPr sz="1900" b="1"/>
            </a:lvl2pPr>
            <a:lvl3pPr marL="914336" indent="0">
              <a:buNone/>
              <a:defRPr sz="1900" b="1"/>
            </a:lvl3pPr>
            <a:lvl4pPr marL="1371503" indent="0">
              <a:buNone/>
              <a:defRPr sz="1700" b="1"/>
            </a:lvl4pPr>
            <a:lvl5pPr marL="1828670" indent="0">
              <a:buNone/>
              <a:defRPr sz="1700" b="1"/>
            </a:lvl5pPr>
            <a:lvl6pPr marL="2285837" indent="0">
              <a:buNone/>
              <a:defRPr sz="1700" b="1"/>
            </a:lvl6pPr>
            <a:lvl7pPr marL="2743006" indent="0">
              <a:buNone/>
              <a:defRPr sz="1700" b="1"/>
            </a:lvl7pPr>
            <a:lvl8pPr marL="3200173" indent="0">
              <a:buNone/>
              <a:defRPr sz="1700" b="1"/>
            </a:lvl8pPr>
            <a:lvl9pPr marL="3657340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4"/>
            <a:ext cx="5183187" cy="8239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67" indent="0">
              <a:buNone/>
              <a:defRPr sz="1900" b="1"/>
            </a:lvl2pPr>
            <a:lvl3pPr marL="914336" indent="0">
              <a:buNone/>
              <a:defRPr sz="1900" b="1"/>
            </a:lvl3pPr>
            <a:lvl4pPr marL="1371503" indent="0">
              <a:buNone/>
              <a:defRPr sz="1700" b="1"/>
            </a:lvl4pPr>
            <a:lvl5pPr marL="1828670" indent="0">
              <a:buNone/>
              <a:defRPr sz="1700" b="1"/>
            </a:lvl5pPr>
            <a:lvl6pPr marL="2285837" indent="0">
              <a:buNone/>
              <a:defRPr sz="1700" b="1"/>
            </a:lvl6pPr>
            <a:lvl7pPr marL="2743006" indent="0">
              <a:buNone/>
              <a:defRPr sz="1700" b="1"/>
            </a:lvl7pPr>
            <a:lvl8pPr marL="3200173" indent="0">
              <a:buNone/>
              <a:defRPr sz="1700" b="1"/>
            </a:lvl8pPr>
            <a:lvl9pPr marL="3657340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7" cy="36845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6835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52210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9906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01"/>
            <a:ext cx="3932236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7" y="987427"/>
            <a:ext cx="6172201" cy="48736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6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57167" indent="0">
              <a:buNone/>
              <a:defRPr sz="1500"/>
            </a:lvl2pPr>
            <a:lvl3pPr marL="914336" indent="0">
              <a:buNone/>
              <a:defRPr sz="1300"/>
            </a:lvl3pPr>
            <a:lvl4pPr marL="1371503" indent="0">
              <a:buNone/>
              <a:defRPr sz="1100"/>
            </a:lvl4pPr>
            <a:lvl5pPr marL="1828670" indent="0">
              <a:buNone/>
              <a:defRPr sz="1100"/>
            </a:lvl5pPr>
            <a:lvl6pPr marL="2285837" indent="0">
              <a:buNone/>
              <a:defRPr sz="1100"/>
            </a:lvl6pPr>
            <a:lvl7pPr marL="2743006" indent="0">
              <a:buNone/>
              <a:defRPr sz="1100"/>
            </a:lvl7pPr>
            <a:lvl8pPr marL="3200173" indent="0">
              <a:buNone/>
              <a:defRPr sz="1100"/>
            </a:lvl8pPr>
            <a:lvl9pPr marL="365734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5101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01"/>
            <a:ext cx="3932236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7" y="987427"/>
            <a:ext cx="6172201" cy="4873626"/>
          </a:xfrm>
        </p:spPr>
        <p:txBody>
          <a:bodyPr/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6" indent="0">
              <a:buNone/>
              <a:defRPr sz="2300"/>
            </a:lvl3pPr>
            <a:lvl4pPr marL="1371503" indent="0">
              <a:buNone/>
              <a:defRPr sz="1900"/>
            </a:lvl4pPr>
            <a:lvl5pPr marL="1828670" indent="0">
              <a:buNone/>
              <a:defRPr sz="1900"/>
            </a:lvl5pPr>
            <a:lvl6pPr marL="2285837" indent="0">
              <a:buNone/>
              <a:defRPr sz="1900"/>
            </a:lvl6pPr>
            <a:lvl7pPr marL="2743006" indent="0">
              <a:buNone/>
              <a:defRPr sz="1900"/>
            </a:lvl7pPr>
            <a:lvl8pPr marL="3200173" indent="0">
              <a:buNone/>
              <a:defRPr sz="1900"/>
            </a:lvl8pPr>
            <a:lvl9pPr marL="3657340" indent="0">
              <a:buNone/>
              <a:defRPr sz="1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6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57167" indent="0">
              <a:buNone/>
              <a:defRPr sz="1500"/>
            </a:lvl2pPr>
            <a:lvl3pPr marL="914336" indent="0">
              <a:buNone/>
              <a:defRPr sz="1300"/>
            </a:lvl3pPr>
            <a:lvl4pPr marL="1371503" indent="0">
              <a:buNone/>
              <a:defRPr sz="1100"/>
            </a:lvl4pPr>
            <a:lvl5pPr marL="1828670" indent="0">
              <a:buNone/>
              <a:defRPr sz="1100"/>
            </a:lvl5pPr>
            <a:lvl6pPr marL="2285837" indent="0">
              <a:buNone/>
              <a:defRPr sz="1100"/>
            </a:lvl6pPr>
            <a:lvl7pPr marL="2743006" indent="0">
              <a:buNone/>
              <a:defRPr sz="1100"/>
            </a:lvl7pPr>
            <a:lvl8pPr marL="3200173" indent="0">
              <a:buNone/>
              <a:defRPr sz="1100"/>
            </a:lvl8pPr>
            <a:lvl9pPr marL="365734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571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7" y="365129"/>
            <a:ext cx="10515601" cy="1325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833" y="1681164"/>
            <a:ext cx="5157787" cy="8239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6530" indent="0">
              <a:buNone/>
              <a:defRPr sz="1900" b="1"/>
            </a:lvl2pPr>
            <a:lvl3pPr marL="913032" indent="0">
              <a:buNone/>
              <a:defRPr sz="1900" b="1"/>
            </a:lvl3pPr>
            <a:lvl4pPr marL="1369556" indent="0">
              <a:buNone/>
              <a:defRPr sz="1700" b="1"/>
            </a:lvl4pPr>
            <a:lvl5pPr marL="1826088" indent="0">
              <a:buNone/>
              <a:defRPr sz="1700" b="1"/>
            </a:lvl5pPr>
            <a:lvl6pPr marL="2282577" indent="0">
              <a:buNone/>
              <a:defRPr sz="1700" b="1"/>
            </a:lvl6pPr>
            <a:lvl7pPr marL="2739111" indent="0">
              <a:buNone/>
              <a:defRPr sz="1700" b="1"/>
            </a:lvl7pPr>
            <a:lvl8pPr marL="3195643" indent="0">
              <a:buNone/>
              <a:defRPr sz="1700" b="1"/>
            </a:lvl8pPr>
            <a:lvl9pPr marL="3652158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833" y="2505075"/>
            <a:ext cx="5157787" cy="36845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4"/>
            <a:ext cx="5183187" cy="82391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6530" indent="0">
              <a:buNone/>
              <a:defRPr sz="1900" b="1"/>
            </a:lvl2pPr>
            <a:lvl3pPr marL="913032" indent="0">
              <a:buNone/>
              <a:defRPr sz="1900" b="1"/>
            </a:lvl3pPr>
            <a:lvl4pPr marL="1369556" indent="0">
              <a:buNone/>
              <a:defRPr sz="1700" b="1"/>
            </a:lvl4pPr>
            <a:lvl5pPr marL="1826088" indent="0">
              <a:buNone/>
              <a:defRPr sz="1700" b="1"/>
            </a:lvl5pPr>
            <a:lvl6pPr marL="2282577" indent="0">
              <a:buNone/>
              <a:defRPr sz="1700" b="1"/>
            </a:lvl6pPr>
            <a:lvl7pPr marL="2739111" indent="0">
              <a:buNone/>
              <a:defRPr sz="1700" b="1"/>
            </a:lvl7pPr>
            <a:lvl8pPr marL="3195643" indent="0">
              <a:buNone/>
              <a:defRPr sz="1700" b="1"/>
            </a:lvl8pPr>
            <a:lvl9pPr marL="3652158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7" cy="36845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9379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8309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899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7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5972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6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5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366" indent="-152366">
              <a:buFont typeface="Arial" panose="020B0604020202020204" pitchFamily="34" charset="0"/>
              <a:buChar char="•"/>
              <a:defRPr sz="1500"/>
            </a:lvl2pPr>
            <a:lvl3pPr marL="304735" indent="-152366">
              <a:defRPr sz="1500"/>
            </a:lvl3pPr>
            <a:lvl4pPr marL="533286" indent="-228551">
              <a:defRPr sz="1500"/>
            </a:lvl4pPr>
            <a:lvl5pPr marL="761836" indent="-228551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366" indent="-152366">
              <a:buFont typeface="Arial" panose="020B0604020202020204" pitchFamily="34" charset="0"/>
              <a:buChar char="•"/>
              <a:defRPr sz="1500"/>
            </a:lvl2pPr>
            <a:lvl3pPr marL="304735" indent="-152366">
              <a:defRPr sz="1500"/>
            </a:lvl3pPr>
            <a:lvl4pPr marL="533286" indent="-228551">
              <a:defRPr sz="1500"/>
            </a:lvl4pPr>
            <a:lvl5pPr marL="761836" indent="-228551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71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 marL="152366" indent="-152366">
              <a:buFont typeface="Arial" panose="020B0604020202020204" pitchFamily="34" charset="0"/>
              <a:buChar char="•"/>
              <a:defRPr sz="1500"/>
            </a:lvl2pPr>
            <a:lvl3pPr marL="304735" indent="-152366">
              <a:defRPr sz="1500"/>
            </a:lvl3pPr>
            <a:lvl4pPr marL="533286" indent="-228551">
              <a:defRPr sz="1500"/>
            </a:lvl4pPr>
            <a:lvl5pPr marL="761836" indent="-228551"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6" y="933455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726173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715257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218853">
              <a:defRPr/>
            </a:pPr>
            <a:endParaRPr sz="2300">
              <a:solidFill>
                <a:srgbClr val="FFFFFF"/>
              </a:solidFill>
              <a:latin typeface="Open Sans Ligh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397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218853">
              <a:defRPr/>
            </a:pPr>
            <a:endParaRPr sz="2300">
              <a:solidFill>
                <a:srgbClr val="FFFFFF"/>
              </a:solidFill>
              <a:latin typeface="Open Sans Ligh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8"/>
            <a:ext cx="3857667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1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853">
              <a:defRPr/>
            </a:pPr>
            <a:endParaRPr lang="ru-RU" sz="2300">
              <a:solidFill>
                <a:srgbClr val="FFFFFF">
                  <a:tint val="75000"/>
                </a:srgbClr>
              </a:solidFill>
              <a:latin typeface="Open Sans Light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853">
              <a:defRPr/>
            </a:pPr>
            <a:fld id="{1D8BD707-D9CF-40AE-B4C6-C98DA3205C09}" type="datetimeFigureOut">
              <a:rPr lang="en-US" sz="2300" smtClean="0">
                <a:solidFill>
                  <a:srgbClr val="FFFFFF">
                    <a:tint val="75000"/>
                  </a:srgbClr>
                </a:solidFill>
                <a:latin typeface="Open Sans Light"/>
              </a:rPr>
              <a:pPr defTabSz="1218853">
                <a:defRPr/>
              </a:pPr>
              <a:t>1/25/2021</a:t>
            </a:fld>
            <a:endParaRPr lang="en-US" sz="2300">
              <a:solidFill>
                <a:srgbClr val="FFFFFF">
                  <a:tint val="75000"/>
                </a:srgbClr>
              </a:solidFill>
              <a:latin typeface="Open Sans Light"/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853">
              <a:defRPr/>
            </a:pPr>
            <a:fld id="{B6F15528-21DE-4FAA-801E-634DDDAF4B2B}" type="slidenum">
              <a:rPr lang="ru-RU" sz="2300" smtClean="0">
                <a:solidFill>
                  <a:srgbClr val="FFFFFF">
                    <a:tint val="75000"/>
                  </a:srgbClr>
                </a:solidFill>
                <a:latin typeface="Open Sans Light"/>
              </a:rPr>
              <a:pPr defTabSz="1218853">
                <a:defRPr/>
              </a:pPr>
              <a:t>‹#›</a:t>
            </a:fld>
            <a:endParaRPr lang="ru-RU" sz="2300">
              <a:solidFill>
                <a:srgbClr val="FFFFFF">
                  <a:tint val="75000"/>
                </a:srgbClr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18901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57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47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44"/>
            <a:ext cx="3932236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7" y="987433"/>
            <a:ext cx="6172201" cy="48736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6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56530" indent="0">
              <a:buNone/>
              <a:defRPr sz="1500"/>
            </a:lvl2pPr>
            <a:lvl3pPr marL="913032" indent="0">
              <a:buNone/>
              <a:defRPr sz="1300"/>
            </a:lvl3pPr>
            <a:lvl4pPr marL="1369556" indent="0">
              <a:buNone/>
              <a:defRPr sz="1100"/>
            </a:lvl4pPr>
            <a:lvl5pPr marL="1826088" indent="0">
              <a:buNone/>
              <a:defRPr sz="1100"/>
            </a:lvl5pPr>
            <a:lvl6pPr marL="2282577" indent="0">
              <a:buNone/>
              <a:defRPr sz="1100"/>
            </a:lvl6pPr>
            <a:lvl7pPr marL="2739111" indent="0">
              <a:buNone/>
              <a:defRPr sz="1100"/>
            </a:lvl7pPr>
            <a:lvl8pPr marL="3195643" indent="0">
              <a:buNone/>
              <a:defRPr sz="1100"/>
            </a:lvl8pPr>
            <a:lvl9pPr marL="365215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195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457244"/>
            <a:ext cx="3932236" cy="160020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7" y="987433"/>
            <a:ext cx="6172201" cy="4873626"/>
          </a:xfrm>
        </p:spPr>
        <p:txBody>
          <a:bodyPr/>
          <a:lstStyle>
            <a:lvl1pPr marL="0" indent="0">
              <a:buNone/>
              <a:defRPr sz="3200"/>
            </a:lvl1pPr>
            <a:lvl2pPr marL="456530" indent="0">
              <a:buNone/>
              <a:defRPr sz="2800"/>
            </a:lvl2pPr>
            <a:lvl3pPr marL="913032" indent="0">
              <a:buNone/>
              <a:defRPr sz="2300"/>
            </a:lvl3pPr>
            <a:lvl4pPr marL="1369556" indent="0">
              <a:buNone/>
              <a:defRPr sz="1900"/>
            </a:lvl4pPr>
            <a:lvl5pPr marL="1826088" indent="0">
              <a:buNone/>
              <a:defRPr sz="1900"/>
            </a:lvl5pPr>
            <a:lvl6pPr marL="2282577" indent="0">
              <a:buNone/>
              <a:defRPr sz="1900"/>
            </a:lvl6pPr>
            <a:lvl7pPr marL="2739111" indent="0">
              <a:buNone/>
              <a:defRPr sz="1900"/>
            </a:lvl7pPr>
            <a:lvl8pPr marL="3195643" indent="0">
              <a:buNone/>
              <a:defRPr sz="1900"/>
            </a:lvl8pPr>
            <a:lvl9pPr marL="3652158" indent="0">
              <a:buNone/>
              <a:defRPr sz="1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6" cy="3811588"/>
          </a:xfrm>
        </p:spPr>
        <p:txBody>
          <a:bodyPr/>
          <a:lstStyle>
            <a:lvl1pPr marL="0" indent="0">
              <a:buNone/>
              <a:defRPr sz="1700"/>
            </a:lvl1pPr>
            <a:lvl2pPr marL="456530" indent="0">
              <a:buNone/>
              <a:defRPr sz="1500"/>
            </a:lvl2pPr>
            <a:lvl3pPr marL="913032" indent="0">
              <a:buNone/>
              <a:defRPr sz="1300"/>
            </a:lvl3pPr>
            <a:lvl4pPr marL="1369556" indent="0">
              <a:buNone/>
              <a:defRPr sz="1100"/>
            </a:lvl4pPr>
            <a:lvl5pPr marL="1826088" indent="0">
              <a:buNone/>
              <a:defRPr sz="1100"/>
            </a:lvl5pPr>
            <a:lvl6pPr marL="2282577" indent="0">
              <a:buNone/>
              <a:defRPr sz="1100"/>
            </a:lvl6pPr>
            <a:lvl7pPr marL="2739111" indent="0">
              <a:buNone/>
              <a:defRPr sz="1100"/>
            </a:lvl7pPr>
            <a:lvl8pPr marL="3195643" indent="0">
              <a:buNone/>
              <a:defRPr sz="1100"/>
            </a:lvl8pPr>
            <a:lvl9pPr marL="365215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769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1" cy="1325562"/>
          </a:xfrm>
          <a:prstGeom prst="rect">
            <a:avLst/>
          </a:prstGeom>
        </p:spPr>
        <p:txBody>
          <a:bodyPr vert="horz" lIns="91306" tIns="45653" rIns="91306" bIns="4565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1" cy="4351338"/>
          </a:xfrm>
          <a:prstGeom prst="rect">
            <a:avLst/>
          </a:prstGeom>
        </p:spPr>
        <p:txBody>
          <a:bodyPr vert="horz" lIns="91306" tIns="45653" rIns="91306" bIns="4565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199" cy="365126"/>
          </a:xfrm>
          <a:prstGeom prst="rect">
            <a:avLst/>
          </a:prstGeom>
        </p:spPr>
        <p:txBody>
          <a:bodyPr vert="horz" lIns="91306" tIns="45653" rIns="91306" bIns="4565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2EA2B-3CF6-4309-9753-79ECD7C4F716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1" y="6356356"/>
            <a:ext cx="4114799" cy="365126"/>
          </a:xfrm>
          <a:prstGeom prst="rect">
            <a:avLst/>
          </a:prstGeom>
        </p:spPr>
        <p:txBody>
          <a:bodyPr vert="horz" lIns="91306" tIns="45653" rIns="91306" bIns="4565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1" y="6356356"/>
            <a:ext cx="2743199" cy="365126"/>
          </a:xfrm>
          <a:prstGeom prst="rect">
            <a:avLst/>
          </a:prstGeom>
        </p:spPr>
        <p:txBody>
          <a:bodyPr vert="horz" lIns="91306" tIns="45653" rIns="91306" bIns="4565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B7803-AADD-4235-8E3B-8BDE13097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93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303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250" indent="-228250" algn="l" defTabSz="913032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778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10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819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334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0866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378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3889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421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30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032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556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088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577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111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643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158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1" cy="1325562"/>
          </a:xfrm>
          <a:prstGeom prst="rect">
            <a:avLst/>
          </a:prstGeom>
        </p:spPr>
        <p:txBody>
          <a:bodyPr vert="horz" lIns="91395" tIns="45697" rIns="91395" bIns="4569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1" cy="4351338"/>
          </a:xfrm>
          <a:prstGeom prst="rect">
            <a:avLst/>
          </a:prstGeom>
        </p:spPr>
        <p:txBody>
          <a:bodyPr vert="horz" lIns="91395" tIns="45697" rIns="91395" bIns="4569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199" cy="365126"/>
          </a:xfrm>
          <a:prstGeom prst="rect">
            <a:avLst/>
          </a:prstGeom>
        </p:spPr>
        <p:txBody>
          <a:bodyPr vert="horz" lIns="91395" tIns="45697" rIns="91395" bIns="4569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44"/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3944"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1" y="6356356"/>
            <a:ext cx="4114799" cy="365126"/>
          </a:xfrm>
          <a:prstGeom prst="rect">
            <a:avLst/>
          </a:prstGeom>
        </p:spPr>
        <p:txBody>
          <a:bodyPr vert="horz" lIns="91395" tIns="45697" rIns="91395" bIns="4569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44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1" y="6356356"/>
            <a:ext cx="2743199" cy="365126"/>
          </a:xfrm>
          <a:prstGeom prst="rect">
            <a:avLst/>
          </a:prstGeom>
        </p:spPr>
        <p:txBody>
          <a:bodyPr vert="horz" lIns="91395" tIns="45697" rIns="91395" bIns="4569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944"/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3944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98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9" r:id="rId1"/>
    <p:sldLayoutId id="2147484490" r:id="rId2"/>
    <p:sldLayoutId id="2147484491" r:id="rId3"/>
    <p:sldLayoutId id="2147484492" r:id="rId4"/>
    <p:sldLayoutId id="2147484493" r:id="rId5"/>
    <p:sldLayoutId id="2147484494" r:id="rId6"/>
    <p:sldLayoutId id="2147484495" r:id="rId7"/>
    <p:sldLayoutId id="2147484496" r:id="rId8"/>
    <p:sldLayoutId id="2147484497" r:id="rId9"/>
    <p:sldLayoutId id="2147484498" r:id="rId10"/>
    <p:sldLayoutId id="2147484499" r:id="rId11"/>
    <p:sldLayoutId id="2147484500" r:id="rId12"/>
    <p:sldLayoutId id="2147484501" r:id="rId13"/>
    <p:sldLayoutId id="2147484502" r:id="rId14"/>
  </p:sldLayoutIdLst>
  <p:timing>
    <p:tnLst>
      <p:par>
        <p:cTn id="1" dur="indefinite" restart="never" nodeType="tmRoot"/>
      </p:par>
    </p:tnLst>
  </p:timing>
  <p:txStyles>
    <p:titleStyle>
      <a:lvl1pPr algn="l" defTabSz="91394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85" indent="-228485" algn="l" defTabSz="913944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59" indent="-228485" algn="l" defTabSz="9139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36" indent="-228485" algn="l" defTabSz="9139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02" indent="-228485" algn="l" defTabSz="9139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378" indent="-228485" algn="l" defTabSz="9139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355" indent="-228485" algn="l" defTabSz="9139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323" indent="-228485" algn="l" defTabSz="9139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297" indent="-228485" algn="l" defTabSz="9139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274" indent="-228485" algn="l" defTabSz="9139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9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74" algn="l" defTabSz="9139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44" algn="l" defTabSz="9139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9" algn="l" defTabSz="9139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95" algn="l" defTabSz="9139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9" algn="l" defTabSz="9139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838" algn="l" defTabSz="9139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814" algn="l" defTabSz="9139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786" algn="l" defTabSz="91394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1" cy="1325562"/>
          </a:xfrm>
          <a:prstGeom prst="rect">
            <a:avLst/>
          </a:prstGeom>
        </p:spPr>
        <p:txBody>
          <a:bodyPr vert="horz" lIns="91306" tIns="45653" rIns="91306" bIns="4565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1" cy="4351338"/>
          </a:xfrm>
          <a:prstGeom prst="rect">
            <a:avLst/>
          </a:prstGeom>
        </p:spPr>
        <p:txBody>
          <a:bodyPr vert="horz" lIns="91306" tIns="45653" rIns="91306" bIns="4565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199" cy="365126"/>
          </a:xfrm>
          <a:prstGeom prst="rect">
            <a:avLst/>
          </a:prstGeom>
        </p:spPr>
        <p:txBody>
          <a:bodyPr vert="horz" lIns="91306" tIns="45653" rIns="91306" bIns="4565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1" y="6356356"/>
            <a:ext cx="4114799" cy="365126"/>
          </a:xfrm>
          <a:prstGeom prst="rect">
            <a:avLst/>
          </a:prstGeom>
        </p:spPr>
        <p:txBody>
          <a:bodyPr vert="horz" lIns="91306" tIns="45653" rIns="91306" bIns="4565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1" y="6356356"/>
            <a:ext cx="2743199" cy="365126"/>
          </a:xfrm>
          <a:prstGeom prst="rect">
            <a:avLst/>
          </a:prstGeom>
        </p:spPr>
        <p:txBody>
          <a:bodyPr vert="horz" lIns="91306" tIns="45653" rIns="91306" bIns="4565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98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4" r:id="rId1"/>
    <p:sldLayoutId id="2147484505" r:id="rId2"/>
    <p:sldLayoutId id="2147484506" r:id="rId3"/>
    <p:sldLayoutId id="2147484507" r:id="rId4"/>
    <p:sldLayoutId id="2147484508" r:id="rId5"/>
    <p:sldLayoutId id="2147484509" r:id="rId6"/>
    <p:sldLayoutId id="2147484510" r:id="rId7"/>
    <p:sldLayoutId id="2147484511" r:id="rId8"/>
    <p:sldLayoutId id="2147484512" r:id="rId9"/>
    <p:sldLayoutId id="2147484513" r:id="rId10"/>
    <p:sldLayoutId id="2147484514" r:id="rId11"/>
    <p:sldLayoutId id="2147484515" r:id="rId12"/>
    <p:sldLayoutId id="2147484516" r:id="rId13"/>
  </p:sldLayoutIdLst>
  <p:timing>
    <p:tnLst>
      <p:par>
        <p:cTn id="1" dur="indefinite" restart="never" nodeType="tmRoot"/>
      </p:par>
    </p:tnLst>
  </p:timing>
  <p:txStyles>
    <p:titleStyle>
      <a:lvl1pPr algn="l" defTabSz="91303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250" indent="-228250" algn="l" defTabSz="913032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778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310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819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334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0866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378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3889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0421" indent="-228250" algn="l" defTabSz="9130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30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032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556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088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577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111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5643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158" algn="l" defTabSz="91303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1" cy="1325562"/>
          </a:xfrm>
          <a:prstGeom prst="rect">
            <a:avLst/>
          </a:prstGeom>
        </p:spPr>
        <p:txBody>
          <a:bodyPr vert="horz" lIns="91433" tIns="45716" rIns="91433" bIns="4571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1" cy="4351338"/>
          </a:xfrm>
          <a:prstGeom prst="rect">
            <a:avLst/>
          </a:prstGeom>
        </p:spPr>
        <p:txBody>
          <a:bodyPr vert="horz" lIns="91433" tIns="45716" rIns="91433" bIns="4571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199" cy="365126"/>
          </a:xfrm>
          <a:prstGeom prst="rect">
            <a:avLst/>
          </a:prstGeom>
        </p:spPr>
        <p:txBody>
          <a:bodyPr vert="horz" lIns="91433" tIns="45716" rIns="91433" bIns="4571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6"/>
            <a:fld id="{87B2EA2B-3CF6-4309-9753-79ECD7C4F71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36"/>
              <a:t>25.01.2021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799" cy="365126"/>
          </a:xfrm>
          <a:prstGeom prst="rect">
            <a:avLst/>
          </a:prstGeom>
        </p:spPr>
        <p:txBody>
          <a:bodyPr vert="horz" lIns="91433" tIns="45716" rIns="91433" bIns="4571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6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199" cy="365126"/>
          </a:xfrm>
          <a:prstGeom prst="rect">
            <a:avLst/>
          </a:prstGeom>
        </p:spPr>
        <p:txBody>
          <a:bodyPr vert="horz" lIns="91433" tIns="45716" rIns="91433" bIns="4571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36"/>
            <a:fld id="{61BB7803-AADD-4235-8E3B-8BDE130978C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336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06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8" r:id="rId1"/>
    <p:sldLayoutId id="2147484519" r:id="rId2"/>
    <p:sldLayoutId id="2147484520" r:id="rId3"/>
    <p:sldLayoutId id="2147484521" r:id="rId4"/>
    <p:sldLayoutId id="2147484522" r:id="rId5"/>
    <p:sldLayoutId id="2147484523" r:id="rId6"/>
    <p:sldLayoutId id="2147484524" r:id="rId7"/>
    <p:sldLayoutId id="2147484525" r:id="rId8"/>
    <p:sldLayoutId id="2147484526" r:id="rId9"/>
    <p:sldLayoutId id="2147484527" r:id="rId10"/>
    <p:sldLayoutId id="2147484528" r:id="rId11"/>
    <p:sldLayoutId id="2147484529" r:id="rId12"/>
    <p:sldLayoutId id="2147484530" r:id="rId13"/>
    <p:sldLayoutId id="2147484531" r:id="rId14"/>
  </p:sldLayoutIdLst>
  <p:timing>
    <p:tnLst>
      <p:par>
        <p:cTn id="1" dur="indefinite" restart="never" nodeType="tmRoot"/>
      </p:par>
    </p:tnLst>
  </p:timing>
  <p:txStyles>
    <p:titleStyle>
      <a:lvl1pPr algn="l" defTabSz="9143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5" indent="-228585" algn="l" defTabSz="91433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2" indent="-228585" algn="l" defTabSz="9143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9" indent="-228585" algn="l" defTabSz="9143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5" indent="-228585" algn="l" defTabSz="9143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55" indent="-228585" algn="l" defTabSz="9143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22" indent="-228585" algn="l" defTabSz="9143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89" indent="-228585" algn="l" defTabSz="9143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58" indent="-228585" algn="l" defTabSz="9143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25" indent="-228585" algn="l" defTabSz="9143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6" algn="l" defTabSz="9143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3" algn="l" defTabSz="9143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0" algn="l" defTabSz="9143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7" algn="l" defTabSz="9143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06" algn="l" defTabSz="9143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73" algn="l" defTabSz="9143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40" algn="l" defTabSz="914336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 txBox="1">
            <a:spLocks/>
          </p:cNvSpPr>
          <p:nvPr/>
        </p:nvSpPr>
        <p:spPr>
          <a:xfrm>
            <a:off x="748" y="0"/>
            <a:ext cx="12190508" cy="858492"/>
          </a:xfrm>
          <a:prstGeom prst="rect">
            <a:avLst/>
          </a:prstGeom>
          <a:solidFill>
            <a:srgbClr val="0070C0"/>
          </a:solidFill>
        </p:spPr>
        <p:txBody>
          <a:bodyPr vert="horz" lIns="91401" tIns="45700" rIns="91401" bIns="4570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Проверь себя!  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519574973"/>
              </p:ext>
            </p:extLst>
          </p:nvPr>
        </p:nvGraphicFramePr>
        <p:xfrm>
          <a:off x="435212" y="1019927"/>
          <a:ext cx="11504240" cy="5667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4525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D90575C-5BE2-4B0B-8E57-9A5C7A44C3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graphicEl>
                                              <a:dgm id="{6D90575C-5BE2-4B0B-8E57-9A5C7A44C3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graphicEl>
                                              <a:dgm id="{6D90575C-5BE2-4B0B-8E57-9A5C7A44C3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graphicEl>
                                              <a:dgm id="{6D90575C-5BE2-4B0B-8E57-9A5C7A44C3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8F6EF87-F5C7-42E8-9F7F-35E9DBF11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graphicEl>
                                              <a:dgm id="{08F6EF87-F5C7-42E8-9F7F-35E9DBF11A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graphicEl>
                                              <a:dgm id="{08F6EF87-F5C7-42E8-9F7F-35E9DBF11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graphicEl>
                                              <a:dgm id="{08F6EF87-F5C7-42E8-9F7F-35E9DBF11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D2D48EA-955C-4802-A189-60AAC02EDE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graphicEl>
                                              <a:dgm id="{1D2D48EA-955C-4802-A189-60AAC02EDE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graphicEl>
                                              <a:dgm id="{1D2D48EA-955C-4802-A189-60AAC02EDE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graphicEl>
                                              <a:dgm id="{1D2D48EA-955C-4802-A189-60AAC02EDE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311F5F8-768E-472E-B0D2-5A0118E00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graphicEl>
                                              <a:dgm id="{A311F5F8-768E-472E-B0D2-5A0118E00E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graphicEl>
                                              <a:dgm id="{A311F5F8-768E-472E-B0D2-5A0118E00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graphicEl>
                                              <a:dgm id="{A311F5F8-768E-472E-B0D2-5A0118E00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897A7AC-8D0F-4763-8E10-5CE48AE30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graphicEl>
                                              <a:dgm id="{2897A7AC-8D0F-4763-8E10-5CE48AE306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graphicEl>
                                              <a:dgm id="{2897A7AC-8D0F-4763-8E10-5CE48AE30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graphicEl>
                                              <a:dgm id="{2897A7AC-8D0F-4763-8E10-5CE48AE306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46A3C2B-FCD0-46FE-8468-6AE5D8C161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graphicEl>
                                              <a:dgm id="{146A3C2B-FCD0-46FE-8468-6AE5D8C161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graphicEl>
                                              <a:dgm id="{146A3C2B-FCD0-46FE-8468-6AE5D8C161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graphicEl>
                                              <a:dgm id="{146A3C2B-FCD0-46FE-8468-6AE5D8C161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AB7832A-3471-4806-8804-A0D7425BF7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graphicEl>
                                              <a:dgm id="{9AB7832A-3471-4806-8804-A0D7425BF7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graphicEl>
                                              <a:dgm id="{9AB7832A-3471-4806-8804-A0D7425BF7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graphicEl>
                                              <a:dgm id="{9AB7832A-3471-4806-8804-A0D7425BF7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1E0965D-0782-44CD-A34E-9ACAE587F7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graphicEl>
                                              <a:dgm id="{91E0965D-0782-44CD-A34E-9ACAE587F7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graphicEl>
                                              <a:dgm id="{91E0965D-0782-44CD-A34E-9ACAE587F7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graphicEl>
                                              <a:dgm id="{91E0965D-0782-44CD-A34E-9ACAE587F7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lvlAtOnc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3784109"/>
            <a:ext cx="5579533" cy="28605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6754" y="1169270"/>
            <a:ext cx="5723229" cy="3186952"/>
          </a:xfrm>
          <a:prstGeom prst="rect">
            <a:avLst/>
          </a:prstGeom>
          <a:noFill/>
        </p:spPr>
        <p:txBody>
          <a:bodyPr wrap="square" lIns="193466" tIns="96737" rIns="193466" bIns="96737" rtlCol="0">
            <a:spAutoFit/>
          </a:bodyPr>
          <a:lstStyle/>
          <a:p>
            <a:pPr algn="ctr" defTabSz="1218563">
              <a:lnSpc>
                <a:spcPct val="90000"/>
              </a:lnSpc>
              <a:defRPr/>
            </a:pPr>
            <a:r>
              <a:rPr lang="ru-RU" sz="3800" b="1" kern="0" cap="all" spc="-99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Главные цели </a:t>
            </a:r>
            <a:r>
              <a:rPr lang="ru-RU" sz="3800" b="1" kern="0" cap="all" spc="-99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джадидов</a:t>
            </a:r>
            <a:endParaRPr lang="uz-Cyrl-UZ" sz="3800" b="1" kern="0" cap="all" spc="-99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 defTabSz="1218563">
              <a:lnSpc>
                <a:spcPct val="90000"/>
              </a:lnSpc>
              <a:defRPr/>
            </a:pPr>
            <a:r>
              <a:rPr lang="ru-RU" sz="28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мнению </a:t>
            </a:r>
            <a:r>
              <a:rPr lang="ru-RU" sz="2800" kern="0" dirty="0" err="1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джадидов</a:t>
            </a:r>
            <a:r>
              <a:rPr lang="ru-RU" sz="28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без обеспечения экономической само-</a:t>
            </a:r>
            <a:r>
              <a:rPr lang="ru-RU" sz="2800" kern="0" dirty="0" err="1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стоятельности</a:t>
            </a:r>
            <a:r>
              <a:rPr lang="ru-RU" sz="28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государства, нельзя было достичь </a:t>
            </a:r>
            <a:r>
              <a:rPr lang="ru-RU" sz="2800" kern="0" dirty="0" smtClean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политической </a:t>
            </a:r>
            <a:r>
              <a:rPr lang="ru-RU" sz="28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правовой свободы. </a:t>
            </a:r>
            <a:endParaRPr lang="en-US" sz="2800" kern="0" dirty="0">
              <a:solidFill>
                <a:srgbClr val="5756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58886" y="1198285"/>
            <a:ext cx="4706703" cy="1426470"/>
          </a:xfrm>
          <a:prstGeom prst="rect">
            <a:avLst/>
          </a:prstGeom>
          <a:noFill/>
        </p:spPr>
        <p:txBody>
          <a:bodyPr wrap="square" lIns="193466" tIns="96737" rIns="193466" bIns="96737" rtlCol="0">
            <a:spAutoFit/>
          </a:bodyPr>
          <a:lstStyle/>
          <a:p>
            <a:pPr defTabSz="1218563">
              <a:lnSpc>
                <a:spcPct val="80000"/>
              </a:lnSpc>
              <a:spcAft>
                <a:spcPts val="199"/>
              </a:spcAft>
              <a:defRPr/>
            </a:pPr>
            <a:r>
              <a:rPr lang="ru-RU" sz="2800" b="1" kern="0" dirty="0" smtClean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Необходимым </a:t>
            </a:r>
            <a:r>
              <a:rPr lang="ru-RU" sz="2800" b="1" kern="0" dirty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объявить </a:t>
            </a:r>
            <a:r>
              <a:rPr lang="ru-RU" sz="2800" b="1" kern="0" dirty="0" smtClean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</a:t>
            </a:r>
            <a:r>
              <a:rPr lang="ru-RU" sz="2400" kern="0" dirty="0" smtClean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землю</a:t>
            </a:r>
            <a:r>
              <a:rPr lang="ru-RU" sz="24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недра и наземные богатства, воду общим достоянием народов Туркестана</a:t>
            </a:r>
            <a:endParaRPr lang="en-US" kern="0" dirty="0">
              <a:solidFill>
                <a:srgbClr val="5756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67898" y="2745749"/>
            <a:ext cx="4871861" cy="1131004"/>
          </a:xfrm>
          <a:prstGeom prst="rect">
            <a:avLst/>
          </a:prstGeom>
          <a:noFill/>
        </p:spPr>
        <p:txBody>
          <a:bodyPr wrap="square" lIns="193466" tIns="96737" rIns="193466" bIns="96737" rtlCol="0">
            <a:spAutoFit/>
          </a:bodyPr>
          <a:lstStyle/>
          <a:p>
            <a:pPr defTabSz="1218563">
              <a:lnSpc>
                <a:spcPct val="80000"/>
              </a:lnSpc>
              <a:spcAft>
                <a:spcPts val="199"/>
              </a:spcAft>
              <a:defRPr/>
            </a:pPr>
            <a:r>
              <a:rPr lang="ru-RU" sz="2800" b="1" kern="0" dirty="0" smtClean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Начать </a:t>
            </a:r>
            <a:r>
              <a:rPr lang="ru-RU" sz="2800" b="1" kern="0" dirty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подготовку </a:t>
            </a:r>
            <a:r>
              <a:rPr lang="ru-RU" sz="2400" kern="0" dirty="0" smtClean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местных </a:t>
            </a:r>
            <a:r>
              <a:rPr lang="ru-RU" sz="24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кадров, </a:t>
            </a:r>
            <a:r>
              <a:rPr lang="ru-RU" sz="2400" kern="0" dirty="0" smtClean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способных </a:t>
            </a:r>
            <a:r>
              <a:rPr lang="ru-RU" sz="24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развивать все сферы жизни</a:t>
            </a:r>
            <a:endParaRPr lang="en-US" sz="2400" kern="0" dirty="0">
              <a:solidFill>
                <a:srgbClr val="5756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20150" y="5314235"/>
            <a:ext cx="4645441" cy="1187623"/>
          </a:xfrm>
          <a:prstGeom prst="rect">
            <a:avLst/>
          </a:prstGeom>
          <a:noFill/>
        </p:spPr>
        <p:txBody>
          <a:bodyPr wrap="square" lIns="193466" tIns="96737" rIns="193466" bIns="96737" rtlCol="0">
            <a:spAutoFit/>
          </a:bodyPr>
          <a:lstStyle/>
          <a:p>
            <a:pPr defTabSz="1218563">
              <a:lnSpc>
                <a:spcPct val="80000"/>
              </a:lnSpc>
              <a:spcAft>
                <a:spcPts val="199"/>
              </a:spcAft>
              <a:defRPr/>
            </a:pPr>
            <a:r>
              <a:rPr lang="ru-RU" sz="2800" b="1" kern="0" dirty="0" smtClean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Направлении </a:t>
            </a:r>
            <a:r>
              <a:rPr lang="ru-RU" sz="2800" b="1" kern="0" dirty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молодежи на </a:t>
            </a:r>
            <a:r>
              <a:rPr lang="ru-RU" sz="2800" b="1" kern="0" dirty="0" smtClean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обучение </a:t>
            </a:r>
            <a:r>
              <a:rPr lang="ru-RU" sz="2400" kern="0" dirty="0" smtClean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развитые </a:t>
            </a:r>
            <a:r>
              <a:rPr lang="ru-RU" sz="24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страны, в частности Германию</a:t>
            </a:r>
            <a:endParaRPr lang="en-US" sz="2400" kern="0" dirty="0">
              <a:solidFill>
                <a:srgbClr val="5756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02581" y="3950490"/>
            <a:ext cx="4697990" cy="1475714"/>
          </a:xfrm>
          <a:prstGeom prst="rect">
            <a:avLst/>
          </a:prstGeom>
          <a:noFill/>
        </p:spPr>
        <p:txBody>
          <a:bodyPr wrap="square" lIns="193466" tIns="96737" rIns="193466" bIns="96737" rtlCol="0">
            <a:spAutoFit/>
          </a:bodyPr>
          <a:lstStyle/>
          <a:p>
            <a:pPr defTabSz="1218563">
              <a:lnSpc>
                <a:spcPct val="80000"/>
              </a:lnSpc>
              <a:spcAft>
                <a:spcPts val="199"/>
              </a:spcAft>
              <a:defRPr/>
            </a:pPr>
            <a:r>
              <a:rPr lang="ru-RU" sz="2800" b="1" kern="0" dirty="0" smtClean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Строительство </a:t>
            </a:r>
            <a:r>
              <a:rPr lang="ru-RU" sz="2800" b="1" kern="0" dirty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заводов и </a:t>
            </a:r>
            <a:r>
              <a:rPr lang="ru-RU" sz="2800" b="1" kern="0" dirty="0" smtClean="0">
                <a:solidFill>
                  <a:srgbClr val="5756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фабрик</a:t>
            </a:r>
            <a:r>
              <a:rPr lang="ru-RU" sz="2400" kern="0" dirty="0" smtClean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развивать производство продукции </a:t>
            </a:r>
            <a:r>
              <a:rPr lang="ru-RU" sz="2400" kern="0" dirty="0" smtClean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в </a:t>
            </a:r>
            <a:r>
              <a:rPr lang="ru-RU" sz="2400" kern="0" dirty="0">
                <a:solidFill>
                  <a:srgbClr val="57565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самом крае</a:t>
            </a:r>
            <a:endParaRPr lang="en-US" sz="2400" kern="0" dirty="0">
              <a:solidFill>
                <a:srgbClr val="57565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6049795" y="1583235"/>
            <a:ext cx="0" cy="4401749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6420051" y="1415725"/>
            <a:ext cx="900099" cy="899989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lIns="193466" tIns="96737" rIns="193466" bIns="96737" rtlCol="0" anchor="ctr"/>
          <a:lstStyle/>
          <a:p>
            <a:pPr algn="ctr" defTabSz="1218563">
              <a:defRPr/>
            </a:pPr>
            <a:r>
              <a:rPr lang="en-US" sz="3800" kern="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420051" y="2824127"/>
            <a:ext cx="900099" cy="899989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lIns="193466" tIns="96737" rIns="193466" bIns="96737" rtlCol="0" anchor="ctr"/>
          <a:lstStyle/>
          <a:p>
            <a:pPr algn="ctr" defTabSz="1218563">
              <a:defRPr/>
            </a:pPr>
            <a:r>
              <a:rPr lang="en-US" sz="3800" kern="0" dirty="0">
                <a:solidFill>
                  <a:srgbClr val="FFFFFF"/>
                </a:solidFill>
                <a:latin typeface="Open Sans Light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420051" y="4069648"/>
            <a:ext cx="900099" cy="899989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lIns="193466" tIns="96737" rIns="193466" bIns="96737" rtlCol="0" anchor="ctr"/>
          <a:lstStyle/>
          <a:p>
            <a:pPr algn="ctr" defTabSz="1218563">
              <a:defRPr/>
            </a:pPr>
            <a:r>
              <a:rPr lang="en-US" sz="3800" kern="0" dirty="0">
                <a:solidFill>
                  <a:srgbClr val="FFFFFF"/>
                </a:solidFill>
                <a:latin typeface="Open Sans Light"/>
              </a:rPr>
              <a:t>3</a:t>
            </a:r>
          </a:p>
        </p:txBody>
      </p:sp>
      <p:sp>
        <p:nvSpPr>
          <p:cNvPr id="24" name="Oval 15"/>
          <p:cNvSpPr/>
          <p:nvPr/>
        </p:nvSpPr>
        <p:spPr>
          <a:xfrm>
            <a:off x="6411039" y="5405924"/>
            <a:ext cx="900099" cy="899989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lIns="193466" tIns="96737" rIns="193466" bIns="96737" rtlCol="0" anchor="ctr"/>
          <a:lstStyle/>
          <a:p>
            <a:pPr algn="ctr" defTabSz="1218563">
              <a:defRPr/>
            </a:pPr>
            <a:r>
              <a:rPr lang="en-US" sz="3800" kern="0" dirty="0">
                <a:solidFill>
                  <a:srgbClr val="FFFFFF"/>
                </a:solidFill>
                <a:latin typeface="Open Sans Light"/>
              </a:rPr>
              <a:t>4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5979" y="205634"/>
            <a:ext cx="10741505" cy="841481"/>
          </a:xfrm>
          <a:prstGeom prst="rect">
            <a:avLst/>
          </a:prstGeom>
        </p:spPr>
        <p:txBody>
          <a:bodyPr wrap="none" lIns="91401" tIns="45700" rIns="91401" bIns="45700">
            <a:spAutoFit/>
          </a:bodyPr>
          <a:lstStyle/>
          <a:p>
            <a:pPr algn="ctr" defTabSz="913944"/>
            <a:r>
              <a:rPr lang="ru-RU" sz="49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Изменения в сельском хозяйстве </a:t>
            </a: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-6263" y="3"/>
            <a:ext cx="12190508" cy="104137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Деятельность </a:t>
            </a:r>
            <a:r>
              <a:rPr lang="ru-RU" sz="4000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джадидов</a:t>
            </a:r>
            <a:r>
              <a:rPr lang="ru-RU" sz="40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0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4000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общественно - </a:t>
            </a:r>
            <a:r>
              <a:rPr lang="ru-RU" sz="400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экономической жизни </a:t>
            </a:r>
          </a:p>
        </p:txBody>
      </p:sp>
    </p:spTree>
    <p:extLst>
      <p:ext uri="{BB962C8B-B14F-4D97-AF65-F5344CB8AC3E}">
        <p14:creationId xmlns:p14="http://schemas.microsoft.com/office/powerpoint/2010/main" val="385832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3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4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0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1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7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8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10" presetClass="entr" presetSubtype="0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1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1" fill="hold" grpId="0" nodeType="withEffect" p14:presetBounceEnd="66667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34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35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10" presetClass="entr" presetSubtype="0" fill="hold" grpId="0" nodeType="withEffect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6" grpId="0"/>
          <p:bldP spid="17" grpId="0"/>
          <p:bldP spid="18" grpId="0"/>
          <p:bldP spid="19" grpId="0"/>
          <p:bldP spid="21" grpId="0" animBg="1"/>
          <p:bldP spid="22" grpId="0" animBg="1"/>
          <p:bldP spid="23" grpId="0" animBg="1"/>
          <p:bldP spid="2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0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1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10" presetClass="entr" presetSubtype="0" fill="hold" grpId="0" nodeType="withEffect">
                                      <p:stCondLst>
                                        <p:cond delay="110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1" dur="50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2" presetID="2" presetClass="entr" presetSubtype="1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4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5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6" presetID="10" presetClass="entr" presetSubtype="0" fill="hold" grpId="0" nodeType="withEffect">
                                      <p:stCondLst>
                                        <p:cond delay="130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1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6" grpId="0"/>
          <p:bldP spid="17" grpId="0"/>
          <p:bldP spid="18" grpId="0"/>
          <p:bldP spid="19" grpId="0"/>
          <p:bldP spid="21" grpId="0" animBg="1"/>
          <p:bldP spid="22" grpId="0" animBg="1"/>
          <p:bldP spid="23" grpId="0" animBg="1"/>
          <p:bldP spid="24" grpId="0" animBg="1"/>
        </p:bld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493" y="-8"/>
            <a:ext cx="12190508" cy="1071162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Деятельность </a:t>
            </a:r>
            <a:r>
              <a:rPr lang="ru-RU" sz="4000" b="1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джадидов</a:t>
            </a:r>
            <a: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в общественно - экономической жизни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90307" y="1358536"/>
            <a:ext cx="6698321" cy="5133703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just"/>
            <a:r>
              <a:rPr lang="ru-RU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Убайдуллаходжа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сын одного из просветителей Туркестана –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Асадуллаходжи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из 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ташкент-ской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махалли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Карягды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», обучался в России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сфере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юриспруденции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и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вернув-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шись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домой, стал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первым 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узбекским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адвокатом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с 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выс-шим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образованием. Он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вёл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переписку с великим русским писателем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Львом Толстым</a:t>
            </a:r>
          </a:p>
        </p:txBody>
      </p:sp>
    </p:spTree>
    <p:extLst>
      <p:ext uri="{BB962C8B-B14F-4D97-AF65-F5344CB8AC3E}">
        <p14:creationId xmlns:p14="http://schemas.microsoft.com/office/powerpoint/2010/main" val="136249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493" y="-8"/>
            <a:ext cx="12190508" cy="1071162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Превращение </a:t>
            </a:r>
            <a:r>
              <a:rPr lang="ru-RU" sz="4000" b="1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джадидизма</a:t>
            </a:r>
            <a:endParaRPr lang="ru-RU" sz="4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в политическое движение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30629" y="1136468"/>
            <a:ext cx="7223760" cy="5643155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После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Первой мировой войны </a:t>
            </a:r>
            <a:r>
              <a:rPr lang="ru-RU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джа-диды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выступали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установление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парламентской монархии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после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февральских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событий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1917 г.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они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стали выдвигать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более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широкие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требования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такие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как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расширение прав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местного населения, </a:t>
            </a:r>
            <a:r>
              <a:rPr lang="ru-RU" sz="3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проведе-ние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реформ управления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предос-тавление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мест в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Государственной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Думе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обеспечение свободы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мест-ной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печати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Также создаются наци-</a:t>
            </a:r>
            <a:r>
              <a:rPr lang="ru-RU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онально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-политические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партии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сре-ди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которых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можно отметить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Шу-рои </a:t>
            </a:r>
            <a:r>
              <a:rPr lang="ru-RU" sz="3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Исломия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»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(«Исламский совет») и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</a:t>
            </a:r>
            <a:r>
              <a:rPr lang="ru-RU" sz="3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Иттифок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»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(«Союз»).</a:t>
            </a:r>
          </a:p>
        </p:txBody>
      </p:sp>
    </p:spTree>
    <p:extLst>
      <p:ext uri="{BB962C8B-B14F-4D97-AF65-F5344CB8AC3E}">
        <p14:creationId xmlns:p14="http://schemas.microsoft.com/office/powerpoint/2010/main" val="145790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493" y="-8"/>
            <a:ext cx="12190508" cy="1071162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Превращение </a:t>
            </a:r>
            <a:r>
              <a:rPr lang="ru-RU" sz="4000" b="1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джадидизма</a:t>
            </a:r>
            <a:endParaRPr lang="ru-RU" sz="4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в политическое движение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0895" y="1162594"/>
            <a:ext cx="11991703" cy="2795452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начале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мая 1917 года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джадиды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объединяют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все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организации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Ташкента в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единую организацию,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под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названием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«Центральный совет 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мусульман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»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с общим уставом. В работе учредительного курултая приняли участие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350 делегатов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среди которых были 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азербайджанцы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татары, туркмены и др.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Все одобрили предложение называть будущее государство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Туркестаном,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в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состав которого входили бы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Бухара, Хива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и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Туркестанское генерал-губернаторство.</a:t>
            </a:r>
          </a:p>
        </p:txBody>
      </p:sp>
    </p:spTree>
    <p:extLst>
      <p:ext uri="{BB962C8B-B14F-4D97-AF65-F5344CB8AC3E}">
        <p14:creationId xmlns:p14="http://schemas.microsoft.com/office/powerpoint/2010/main" val="283388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493" y="-8"/>
            <a:ext cx="12190508" cy="1071162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Превращение </a:t>
            </a:r>
            <a:r>
              <a:rPr lang="ru-RU" sz="4000" b="1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джадидизма</a:t>
            </a:r>
            <a:endParaRPr lang="ru-RU" sz="4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в политическое движение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30629" y="1136468"/>
            <a:ext cx="7223760" cy="5643155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Несмотря на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октябрьские события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Туркестане и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захват власти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большевиками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джадиды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провоз-гласили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независимую автономную республику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под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названием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Тур-</a:t>
            </a:r>
            <a:r>
              <a:rPr lang="ru-RU" sz="3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кестанская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Автономия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с центром в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Коканде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которая просуществовала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72 дня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 была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разгромлена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советским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правительством.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результате </a:t>
            </a:r>
            <a:r>
              <a:rPr lang="ru-RU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джадиды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подверглись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преследованию,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и в итоге, стали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жертвами репрессий 1937–1938 гг.</a:t>
            </a:r>
          </a:p>
        </p:txBody>
      </p:sp>
    </p:spTree>
    <p:extLst>
      <p:ext uri="{BB962C8B-B14F-4D97-AF65-F5344CB8AC3E}">
        <p14:creationId xmlns:p14="http://schemas.microsoft.com/office/powerpoint/2010/main" val="271067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8" y="10"/>
            <a:ext cx="12190508" cy="731519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Управление туркестанским краем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7571" y="971117"/>
            <a:ext cx="7171503" cy="5769317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Бехбуди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Мунаввар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Кары –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крупней-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шие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представители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джадидского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просветительского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движения.</a:t>
            </a:r>
          </a:p>
          <a:p>
            <a:pPr algn="just">
              <a:lnSpc>
                <a:spcPct val="100000"/>
              </a:lnSpc>
            </a:pP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Джадиды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Туркестана боролись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про-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тив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абсолютизма.</a:t>
            </a:r>
          </a:p>
          <a:p>
            <a:pPr algn="just">
              <a:lnSpc>
                <a:spcPct val="100000"/>
              </a:lnSpc>
            </a:pP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Джадиды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были сторонниками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обуче-ния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молодежи за рубежом.</a:t>
            </a:r>
          </a:p>
          <a:p>
            <a:pPr algn="just">
              <a:lnSpc>
                <a:spcPct val="100000"/>
              </a:lnSpc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Активизация </a:t>
            </a:r>
            <a:r>
              <a:rPr lang="ru-RU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джадидского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движения под влиянием политических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процес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-сов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России.</a:t>
            </a:r>
          </a:p>
          <a:p>
            <a:pPr algn="just">
              <a:lnSpc>
                <a:spcPct val="100000"/>
              </a:lnSpc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Провозглашается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Туркестанская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Автономия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 центром в Коканде.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3" y="10"/>
            <a:ext cx="12190508" cy="836013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Выводы  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20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 txBox="1">
            <a:spLocks/>
          </p:cNvSpPr>
          <p:nvPr/>
        </p:nvSpPr>
        <p:spPr>
          <a:xfrm>
            <a:off x="748" y="0"/>
            <a:ext cx="12190508" cy="858492"/>
          </a:xfrm>
          <a:prstGeom prst="rect">
            <a:avLst/>
          </a:prstGeom>
          <a:solidFill>
            <a:srgbClr val="0070C0"/>
          </a:solidFill>
        </p:spPr>
        <p:txBody>
          <a:bodyPr vert="horz" lIns="91433" tIns="45716" rIns="91433" bIns="45716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Проверь себя!  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997546286"/>
              </p:ext>
            </p:extLst>
          </p:nvPr>
        </p:nvGraphicFramePr>
        <p:xfrm>
          <a:off x="435211" y="1019919"/>
          <a:ext cx="10196394" cy="5667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10699845" y="1160061"/>
            <a:ext cx="1160061" cy="10235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 defTabSz="914336"/>
            <a:r>
              <a:rPr lang="en-US" sz="89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endParaRPr lang="ru-RU" sz="8900" b="1" dirty="0"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13494" y="4069309"/>
            <a:ext cx="1160061" cy="10235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 defTabSz="914336"/>
            <a:r>
              <a:rPr lang="en-US" sz="89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endParaRPr lang="ru-RU" sz="8900" b="1" dirty="0"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699845" y="2614684"/>
            <a:ext cx="1160061" cy="10235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 defTabSz="914336"/>
            <a:r>
              <a:rPr lang="ru-RU" sz="89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13494" y="5523934"/>
            <a:ext cx="1160061" cy="102358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 defTabSz="914336"/>
            <a:r>
              <a:rPr lang="en-US" sz="8900" b="1" dirty="0">
                <a:solidFill>
                  <a:srgbClr val="4472C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endParaRPr lang="ru-RU" sz="8900" b="1" dirty="0">
              <a:solidFill>
                <a:srgbClr val="4472C4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33410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350205" y="1219244"/>
            <a:ext cx="11491683" cy="5440907"/>
            <a:chOff x="350161" y="1219200"/>
            <a:chExt cx="11491683" cy="5233927"/>
          </a:xfrm>
        </p:grpSpPr>
        <p:graphicFrame>
          <p:nvGraphicFramePr>
            <p:cNvPr id="4" name="Схема 3"/>
            <p:cNvGraphicFramePr/>
            <p:nvPr>
              <p:extLst>
                <p:ext uri="{D42A27DB-BD31-4B8C-83A1-F6EECF244321}">
                  <p14:modId xmlns:p14="http://schemas.microsoft.com/office/powerpoint/2010/main" val="1231708564"/>
                </p:ext>
              </p:extLst>
            </p:nvPr>
          </p:nvGraphicFramePr>
          <p:xfrm>
            <a:off x="350161" y="1219200"/>
            <a:ext cx="11491683" cy="523392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Freeform 42"/>
            <p:cNvSpPr>
              <a:spLocks noEditPoints="1"/>
            </p:cNvSpPr>
            <p:nvPr/>
          </p:nvSpPr>
          <p:spPr bwMode="auto">
            <a:xfrm>
              <a:off x="2285680" y="5257955"/>
              <a:ext cx="762064" cy="908167"/>
            </a:xfrm>
            <a:custGeom>
              <a:avLst/>
              <a:gdLst>
                <a:gd name="T0" fmla="*/ 122 w 419"/>
                <a:gd name="T1" fmla="*/ 141 h 491"/>
                <a:gd name="T2" fmla="*/ 156 w 419"/>
                <a:gd name="T3" fmla="*/ 239 h 491"/>
                <a:gd name="T4" fmla="*/ 169 w 419"/>
                <a:gd name="T5" fmla="*/ 276 h 491"/>
                <a:gd name="T6" fmla="*/ 194 w 419"/>
                <a:gd name="T7" fmla="*/ 293 h 491"/>
                <a:gd name="T8" fmla="*/ 220 w 419"/>
                <a:gd name="T9" fmla="*/ 276 h 491"/>
                <a:gd name="T10" fmla="*/ 233 w 419"/>
                <a:gd name="T11" fmla="*/ 239 h 491"/>
                <a:gd name="T12" fmla="*/ 266 w 419"/>
                <a:gd name="T13" fmla="*/ 141 h 491"/>
                <a:gd name="T14" fmla="*/ 194 w 419"/>
                <a:gd name="T15" fmla="*/ 283 h 491"/>
                <a:gd name="T16" fmla="*/ 207 w 419"/>
                <a:gd name="T17" fmla="*/ 276 h 491"/>
                <a:gd name="T18" fmla="*/ 223 w 419"/>
                <a:gd name="T19" fmla="*/ 263 h 491"/>
                <a:gd name="T20" fmla="*/ 169 w 419"/>
                <a:gd name="T21" fmla="*/ 266 h 491"/>
                <a:gd name="T22" fmla="*/ 165 w 419"/>
                <a:gd name="T23" fmla="*/ 244 h 491"/>
                <a:gd name="T24" fmla="*/ 223 w 419"/>
                <a:gd name="T25" fmla="*/ 263 h 491"/>
                <a:gd name="T26" fmla="*/ 223 w 419"/>
                <a:gd name="T27" fmla="*/ 235 h 491"/>
                <a:gd name="T28" fmla="*/ 199 w 419"/>
                <a:gd name="T29" fmla="*/ 168 h 491"/>
                <a:gd name="T30" fmla="*/ 221 w 419"/>
                <a:gd name="T31" fmla="*/ 134 h 491"/>
                <a:gd name="T32" fmla="*/ 194 w 419"/>
                <a:gd name="T33" fmla="*/ 159 h 491"/>
                <a:gd name="T34" fmla="*/ 168 w 419"/>
                <a:gd name="T35" fmla="*/ 134 h 491"/>
                <a:gd name="T36" fmla="*/ 190 w 419"/>
                <a:gd name="T37" fmla="*/ 168 h 491"/>
                <a:gd name="T38" fmla="*/ 165 w 419"/>
                <a:gd name="T39" fmla="*/ 235 h 491"/>
                <a:gd name="T40" fmla="*/ 132 w 419"/>
                <a:gd name="T41" fmla="*/ 141 h 491"/>
                <a:gd name="T42" fmla="*/ 257 w 419"/>
                <a:gd name="T43" fmla="*/ 141 h 491"/>
                <a:gd name="T44" fmla="*/ 407 w 419"/>
                <a:gd name="T45" fmla="*/ 250 h 491"/>
                <a:gd name="T46" fmla="*/ 374 w 419"/>
                <a:gd name="T47" fmla="*/ 183 h 491"/>
                <a:gd name="T48" fmla="*/ 374 w 419"/>
                <a:gd name="T49" fmla="*/ 118 h 491"/>
                <a:gd name="T50" fmla="*/ 193 w 419"/>
                <a:gd name="T51" fmla="*/ 0 h 491"/>
                <a:gd name="T52" fmla="*/ 61 w 419"/>
                <a:gd name="T53" fmla="*/ 288 h 491"/>
                <a:gd name="T54" fmla="*/ 72 w 419"/>
                <a:gd name="T55" fmla="*/ 454 h 491"/>
                <a:gd name="T56" fmla="*/ 197 w 419"/>
                <a:gd name="T57" fmla="*/ 491 h 491"/>
                <a:gd name="T58" fmla="*/ 259 w 419"/>
                <a:gd name="T59" fmla="*/ 480 h 491"/>
                <a:gd name="T60" fmla="*/ 345 w 419"/>
                <a:gd name="T61" fmla="*/ 413 h 491"/>
                <a:gd name="T62" fmla="*/ 378 w 419"/>
                <a:gd name="T63" fmla="*/ 391 h 491"/>
                <a:gd name="T64" fmla="*/ 378 w 419"/>
                <a:gd name="T65" fmla="*/ 360 h 491"/>
                <a:gd name="T66" fmla="*/ 388 w 419"/>
                <a:gd name="T67" fmla="*/ 339 h 491"/>
                <a:gd name="T68" fmla="*/ 394 w 419"/>
                <a:gd name="T69" fmla="*/ 319 h 491"/>
                <a:gd name="T70" fmla="*/ 390 w 419"/>
                <a:gd name="T71" fmla="*/ 304 h 491"/>
                <a:gd name="T72" fmla="*/ 409 w 419"/>
                <a:gd name="T73" fmla="*/ 289 h 491"/>
                <a:gd name="T74" fmla="*/ 407 w 419"/>
                <a:gd name="T75" fmla="*/ 250 h 491"/>
                <a:gd name="T76" fmla="*/ 385 w 419"/>
                <a:gd name="T77" fmla="*/ 286 h 491"/>
                <a:gd name="T78" fmla="*/ 380 w 419"/>
                <a:gd name="T79" fmla="*/ 307 h 491"/>
                <a:gd name="T80" fmla="*/ 385 w 419"/>
                <a:gd name="T81" fmla="*/ 317 h 491"/>
                <a:gd name="T82" fmla="*/ 376 w 419"/>
                <a:gd name="T83" fmla="*/ 331 h 491"/>
                <a:gd name="T84" fmla="*/ 375 w 419"/>
                <a:gd name="T85" fmla="*/ 344 h 491"/>
                <a:gd name="T86" fmla="*/ 369 w 419"/>
                <a:gd name="T87" fmla="*/ 365 h 491"/>
                <a:gd name="T88" fmla="*/ 347 w 419"/>
                <a:gd name="T89" fmla="*/ 404 h 491"/>
                <a:gd name="T90" fmla="*/ 261 w 419"/>
                <a:gd name="T91" fmla="*/ 386 h 491"/>
                <a:gd name="T92" fmla="*/ 250 w 419"/>
                <a:gd name="T93" fmla="*/ 476 h 491"/>
                <a:gd name="T94" fmla="*/ 89 w 419"/>
                <a:gd name="T95" fmla="*/ 307 h 491"/>
                <a:gd name="T96" fmla="*/ 9 w 419"/>
                <a:gd name="T97" fmla="*/ 167 h 491"/>
                <a:gd name="T98" fmla="*/ 193 w 419"/>
                <a:gd name="T99" fmla="*/ 9 h 491"/>
                <a:gd name="T100" fmla="*/ 365 w 419"/>
                <a:gd name="T101" fmla="*/ 120 h 491"/>
                <a:gd name="T102" fmla="*/ 365 w 419"/>
                <a:gd name="T103" fmla="*/ 180 h 491"/>
                <a:gd name="T104" fmla="*/ 399 w 419"/>
                <a:gd name="T105" fmla="*/ 255 h 491"/>
                <a:gd name="T106" fmla="*/ 405 w 419"/>
                <a:gd name="T107" fmla="*/ 281 h 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19" h="491">
                  <a:moveTo>
                    <a:pt x="194" y="69"/>
                  </a:moveTo>
                  <a:cubicBezTo>
                    <a:pt x="155" y="69"/>
                    <a:pt x="122" y="101"/>
                    <a:pt x="122" y="141"/>
                  </a:cubicBezTo>
                  <a:cubicBezTo>
                    <a:pt x="122" y="161"/>
                    <a:pt x="130" y="180"/>
                    <a:pt x="144" y="195"/>
                  </a:cubicBezTo>
                  <a:cubicBezTo>
                    <a:pt x="148" y="199"/>
                    <a:pt x="156" y="210"/>
                    <a:pt x="156" y="239"/>
                  </a:cubicBezTo>
                  <a:cubicBezTo>
                    <a:pt x="156" y="263"/>
                    <a:pt x="156" y="263"/>
                    <a:pt x="156" y="263"/>
                  </a:cubicBezTo>
                  <a:cubicBezTo>
                    <a:pt x="156" y="270"/>
                    <a:pt x="162" y="276"/>
                    <a:pt x="169" y="276"/>
                  </a:cubicBezTo>
                  <a:cubicBezTo>
                    <a:pt x="172" y="276"/>
                    <a:pt x="172" y="276"/>
                    <a:pt x="172" y="276"/>
                  </a:cubicBezTo>
                  <a:cubicBezTo>
                    <a:pt x="174" y="285"/>
                    <a:pt x="183" y="293"/>
                    <a:pt x="194" y="293"/>
                  </a:cubicBezTo>
                  <a:cubicBezTo>
                    <a:pt x="205" y="293"/>
                    <a:pt x="214" y="285"/>
                    <a:pt x="217" y="276"/>
                  </a:cubicBezTo>
                  <a:cubicBezTo>
                    <a:pt x="220" y="276"/>
                    <a:pt x="220" y="276"/>
                    <a:pt x="220" y="276"/>
                  </a:cubicBezTo>
                  <a:cubicBezTo>
                    <a:pt x="227" y="276"/>
                    <a:pt x="233" y="270"/>
                    <a:pt x="233" y="263"/>
                  </a:cubicBezTo>
                  <a:cubicBezTo>
                    <a:pt x="233" y="239"/>
                    <a:pt x="233" y="239"/>
                    <a:pt x="233" y="239"/>
                  </a:cubicBezTo>
                  <a:cubicBezTo>
                    <a:pt x="233" y="210"/>
                    <a:pt x="241" y="199"/>
                    <a:pt x="244" y="195"/>
                  </a:cubicBezTo>
                  <a:cubicBezTo>
                    <a:pt x="258" y="180"/>
                    <a:pt x="266" y="161"/>
                    <a:pt x="266" y="141"/>
                  </a:cubicBezTo>
                  <a:cubicBezTo>
                    <a:pt x="266" y="101"/>
                    <a:pt x="234" y="69"/>
                    <a:pt x="194" y="69"/>
                  </a:cubicBezTo>
                  <a:close/>
                  <a:moveTo>
                    <a:pt x="194" y="283"/>
                  </a:moveTo>
                  <a:cubicBezTo>
                    <a:pt x="189" y="283"/>
                    <a:pt x="184" y="280"/>
                    <a:pt x="182" y="276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5" y="280"/>
                    <a:pt x="200" y="283"/>
                    <a:pt x="194" y="283"/>
                  </a:cubicBezTo>
                  <a:close/>
                  <a:moveTo>
                    <a:pt x="223" y="263"/>
                  </a:moveTo>
                  <a:cubicBezTo>
                    <a:pt x="223" y="265"/>
                    <a:pt x="222" y="266"/>
                    <a:pt x="220" y="266"/>
                  </a:cubicBezTo>
                  <a:cubicBezTo>
                    <a:pt x="169" y="266"/>
                    <a:pt x="169" y="266"/>
                    <a:pt x="169" y="266"/>
                  </a:cubicBezTo>
                  <a:cubicBezTo>
                    <a:pt x="167" y="266"/>
                    <a:pt x="165" y="265"/>
                    <a:pt x="165" y="263"/>
                  </a:cubicBezTo>
                  <a:cubicBezTo>
                    <a:pt x="165" y="244"/>
                    <a:pt x="165" y="244"/>
                    <a:pt x="165" y="244"/>
                  </a:cubicBezTo>
                  <a:cubicBezTo>
                    <a:pt x="223" y="244"/>
                    <a:pt x="223" y="244"/>
                    <a:pt x="223" y="244"/>
                  </a:cubicBezTo>
                  <a:lnTo>
                    <a:pt x="223" y="263"/>
                  </a:lnTo>
                  <a:close/>
                  <a:moveTo>
                    <a:pt x="237" y="188"/>
                  </a:moveTo>
                  <a:cubicBezTo>
                    <a:pt x="232" y="194"/>
                    <a:pt x="224" y="207"/>
                    <a:pt x="223" y="235"/>
                  </a:cubicBezTo>
                  <a:cubicBezTo>
                    <a:pt x="199" y="235"/>
                    <a:pt x="199" y="235"/>
                    <a:pt x="199" y="235"/>
                  </a:cubicBezTo>
                  <a:cubicBezTo>
                    <a:pt x="199" y="168"/>
                    <a:pt x="199" y="168"/>
                    <a:pt x="199" y="168"/>
                  </a:cubicBezTo>
                  <a:cubicBezTo>
                    <a:pt x="218" y="165"/>
                    <a:pt x="224" y="141"/>
                    <a:pt x="224" y="140"/>
                  </a:cubicBezTo>
                  <a:cubicBezTo>
                    <a:pt x="225" y="137"/>
                    <a:pt x="223" y="135"/>
                    <a:pt x="221" y="134"/>
                  </a:cubicBezTo>
                  <a:cubicBezTo>
                    <a:pt x="218" y="133"/>
                    <a:pt x="216" y="135"/>
                    <a:pt x="215" y="137"/>
                  </a:cubicBezTo>
                  <a:cubicBezTo>
                    <a:pt x="215" y="138"/>
                    <a:pt x="210" y="159"/>
                    <a:pt x="194" y="159"/>
                  </a:cubicBezTo>
                  <a:cubicBezTo>
                    <a:pt x="179" y="159"/>
                    <a:pt x="173" y="138"/>
                    <a:pt x="173" y="137"/>
                  </a:cubicBezTo>
                  <a:cubicBezTo>
                    <a:pt x="173" y="135"/>
                    <a:pt x="170" y="133"/>
                    <a:pt x="168" y="134"/>
                  </a:cubicBezTo>
                  <a:cubicBezTo>
                    <a:pt x="165" y="135"/>
                    <a:pt x="164" y="137"/>
                    <a:pt x="164" y="140"/>
                  </a:cubicBezTo>
                  <a:cubicBezTo>
                    <a:pt x="165" y="141"/>
                    <a:pt x="170" y="165"/>
                    <a:pt x="190" y="168"/>
                  </a:cubicBezTo>
                  <a:cubicBezTo>
                    <a:pt x="190" y="235"/>
                    <a:pt x="190" y="235"/>
                    <a:pt x="190" y="235"/>
                  </a:cubicBezTo>
                  <a:cubicBezTo>
                    <a:pt x="165" y="235"/>
                    <a:pt x="165" y="235"/>
                    <a:pt x="165" y="235"/>
                  </a:cubicBezTo>
                  <a:cubicBezTo>
                    <a:pt x="164" y="207"/>
                    <a:pt x="156" y="194"/>
                    <a:pt x="151" y="188"/>
                  </a:cubicBezTo>
                  <a:cubicBezTo>
                    <a:pt x="139" y="176"/>
                    <a:pt x="132" y="158"/>
                    <a:pt x="132" y="141"/>
                  </a:cubicBezTo>
                  <a:cubicBezTo>
                    <a:pt x="132" y="107"/>
                    <a:pt x="160" y="79"/>
                    <a:pt x="194" y="79"/>
                  </a:cubicBezTo>
                  <a:cubicBezTo>
                    <a:pt x="229" y="79"/>
                    <a:pt x="257" y="107"/>
                    <a:pt x="257" y="141"/>
                  </a:cubicBezTo>
                  <a:cubicBezTo>
                    <a:pt x="257" y="158"/>
                    <a:pt x="250" y="176"/>
                    <a:pt x="237" y="188"/>
                  </a:cubicBezTo>
                  <a:close/>
                  <a:moveTo>
                    <a:pt x="407" y="250"/>
                  </a:moveTo>
                  <a:cubicBezTo>
                    <a:pt x="395" y="232"/>
                    <a:pt x="374" y="197"/>
                    <a:pt x="372" y="188"/>
                  </a:cubicBezTo>
                  <a:cubicBezTo>
                    <a:pt x="373" y="187"/>
                    <a:pt x="373" y="185"/>
                    <a:pt x="374" y="183"/>
                  </a:cubicBezTo>
                  <a:cubicBezTo>
                    <a:pt x="376" y="176"/>
                    <a:pt x="379" y="166"/>
                    <a:pt x="379" y="158"/>
                  </a:cubicBezTo>
                  <a:cubicBezTo>
                    <a:pt x="379" y="146"/>
                    <a:pt x="377" y="129"/>
                    <a:pt x="374" y="118"/>
                  </a:cubicBezTo>
                  <a:cubicBezTo>
                    <a:pt x="373" y="112"/>
                    <a:pt x="364" y="83"/>
                    <a:pt x="338" y="55"/>
                  </a:cubicBezTo>
                  <a:cubicBezTo>
                    <a:pt x="303" y="18"/>
                    <a:pt x="255" y="0"/>
                    <a:pt x="193" y="0"/>
                  </a:cubicBezTo>
                  <a:cubicBezTo>
                    <a:pt x="65" y="0"/>
                    <a:pt x="0" y="56"/>
                    <a:pt x="0" y="167"/>
                  </a:cubicBezTo>
                  <a:cubicBezTo>
                    <a:pt x="0" y="231"/>
                    <a:pt x="37" y="266"/>
                    <a:pt x="61" y="288"/>
                  </a:cubicBezTo>
                  <a:cubicBezTo>
                    <a:pt x="70" y="297"/>
                    <a:pt x="78" y="304"/>
                    <a:pt x="80" y="310"/>
                  </a:cubicBezTo>
                  <a:cubicBezTo>
                    <a:pt x="97" y="376"/>
                    <a:pt x="82" y="429"/>
                    <a:pt x="72" y="454"/>
                  </a:cubicBezTo>
                  <a:cubicBezTo>
                    <a:pt x="71" y="456"/>
                    <a:pt x="72" y="459"/>
                    <a:pt x="74" y="460"/>
                  </a:cubicBezTo>
                  <a:cubicBezTo>
                    <a:pt x="112" y="480"/>
                    <a:pt x="154" y="491"/>
                    <a:pt x="197" y="491"/>
                  </a:cubicBezTo>
                  <a:cubicBezTo>
                    <a:pt x="217" y="491"/>
                    <a:pt x="236" y="489"/>
                    <a:pt x="256" y="484"/>
                  </a:cubicBezTo>
                  <a:cubicBezTo>
                    <a:pt x="258" y="484"/>
                    <a:pt x="259" y="482"/>
                    <a:pt x="259" y="480"/>
                  </a:cubicBezTo>
                  <a:cubicBezTo>
                    <a:pt x="259" y="438"/>
                    <a:pt x="260" y="406"/>
                    <a:pt x="262" y="396"/>
                  </a:cubicBezTo>
                  <a:cubicBezTo>
                    <a:pt x="280" y="401"/>
                    <a:pt x="335" y="413"/>
                    <a:pt x="345" y="413"/>
                  </a:cubicBezTo>
                  <a:cubicBezTo>
                    <a:pt x="346" y="413"/>
                    <a:pt x="347" y="413"/>
                    <a:pt x="347" y="413"/>
                  </a:cubicBezTo>
                  <a:cubicBezTo>
                    <a:pt x="355" y="413"/>
                    <a:pt x="374" y="413"/>
                    <a:pt x="378" y="391"/>
                  </a:cubicBezTo>
                  <a:cubicBezTo>
                    <a:pt x="381" y="380"/>
                    <a:pt x="380" y="370"/>
                    <a:pt x="379" y="364"/>
                  </a:cubicBezTo>
                  <a:cubicBezTo>
                    <a:pt x="379" y="362"/>
                    <a:pt x="378" y="360"/>
                    <a:pt x="378" y="360"/>
                  </a:cubicBezTo>
                  <a:cubicBezTo>
                    <a:pt x="379" y="356"/>
                    <a:pt x="382" y="352"/>
                    <a:pt x="384" y="348"/>
                  </a:cubicBezTo>
                  <a:cubicBezTo>
                    <a:pt x="386" y="344"/>
                    <a:pt x="387" y="342"/>
                    <a:pt x="388" y="339"/>
                  </a:cubicBezTo>
                  <a:cubicBezTo>
                    <a:pt x="388" y="337"/>
                    <a:pt x="387" y="333"/>
                    <a:pt x="386" y="330"/>
                  </a:cubicBezTo>
                  <a:cubicBezTo>
                    <a:pt x="389" y="327"/>
                    <a:pt x="393" y="323"/>
                    <a:pt x="394" y="319"/>
                  </a:cubicBezTo>
                  <a:cubicBezTo>
                    <a:pt x="394" y="315"/>
                    <a:pt x="392" y="310"/>
                    <a:pt x="390" y="305"/>
                  </a:cubicBezTo>
                  <a:cubicBezTo>
                    <a:pt x="390" y="305"/>
                    <a:pt x="390" y="305"/>
                    <a:pt x="390" y="304"/>
                  </a:cubicBezTo>
                  <a:cubicBezTo>
                    <a:pt x="390" y="303"/>
                    <a:pt x="390" y="299"/>
                    <a:pt x="390" y="294"/>
                  </a:cubicBezTo>
                  <a:cubicBezTo>
                    <a:pt x="396" y="293"/>
                    <a:pt x="406" y="291"/>
                    <a:pt x="409" y="289"/>
                  </a:cubicBezTo>
                  <a:cubicBezTo>
                    <a:pt x="415" y="286"/>
                    <a:pt x="419" y="277"/>
                    <a:pt x="419" y="272"/>
                  </a:cubicBezTo>
                  <a:cubicBezTo>
                    <a:pt x="419" y="270"/>
                    <a:pt x="418" y="270"/>
                    <a:pt x="407" y="250"/>
                  </a:cubicBezTo>
                  <a:close/>
                  <a:moveTo>
                    <a:pt x="405" y="281"/>
                  </a:moveTo>
                  <a:cubicBezTo>
                    <a:pt x="403" y="282"/>
                    <a:pt x="393" y="284"/>
                    <a:pt x="385" y="286"/>
                  </a:cubicBezTo>
                  <a:cubicBezTo>
                    <a:pt x="383" y="286"/>
                    <a:pt x="381" y="288"/>
                    <a:pt x="381" y="290"/>
                  </a:cubicBezTo>
                  <a:cubicBezTo>
                    <a:pt x="380" y="305"/>
                    <a:pt x="380" y="306"/>
                    <a:pt x="380" y="307"/>
                  </a:cubicBezTo>
                  <a:cubicBezTo>
                    <a:pt x="381" y="308"/>
                    <a:pt x="381" y="308"/>
                    <a:pt x="382" y="310"/>
                  </a:cubicBezTo>
                  <a:cubicBezTo>
                    <a:pt x="384" y="314"/>
                    <a:pt x="385" y="316"/>
                    <a:pt x="385" y="317"/>
                  </a:cubicBezTo>
                  <a:cubicBezTo>
                    <a:pt x="384" y="319"/>
                    <a:pt x="381" y="322"/>
                    <a:pt x="377" y="325"/>
                  </a:cubicBezTo>
                  <a:cubicBezTo>
                    <a:pt x="376" y="326"/>
                    <a:pt x="375" y="329"/>
                    <a:pt x="376" y="331"/>
                  </a:cubicBezTo>
                  <a:cubicBezTo>
                    <a:pt x="377" y="334"/>
                    <a:pt x="378" y="337"/>
                    <a:pt x="378" y="338"/>
                  </a:cubicBezTo>
                  <a:cubicBezTo>
                    <a:pt x="378" y="339"/>
                    <a:pt x="377" y="342"/>
                    <a:pt x="375" y="344"/>
                  </a:cubicBezTo>
                  <a:cubicBezTo>
                    <a:pt x="373" y="348"/>
                    <a:pt x="371" y="353"/>
                    <a:pt x="369" y="357"/>
                  </a:cubicBezTo>
                  <a:cubicBezTo>
                    <a:pt x="369" y="359"/>
                    <a:pt x="369" y="362"/>
                    <a:pt x="369" y="365"/>
                  </a:cubicBezTo>
                  <a:cubicBezTo>
                    <a:pt x="370" y="371"/>
                    <a:pt x="371" y="379"/>
                    <a:pt x="369" y="389"/>
                  </a:cubicBezTo>
                  <a:cubicBezTo>
                    <a:pt x="367" y="401"/>
                    <a:pt x="359" y="404"/>
                    <a:pt x="347" y="404"/>
                  </a:cubicBezTo>
                  <a:cubicBezTo>
                    <a:pt x="347" y="404"/>
                    <a:pt x="346" y="404"/>
                    <a:pt x="345" y="404"/>
                  </a:cubicBezTo>
                  <a:cubicBezTo>
                    <a:pt x="335" y="403"/>
                    <a:pt x="271" y="389"/>
                    <a:pt x="261" y="386"/>
                  </a:cubicBezTo>
                  <a:cubicBezTo>
                    <a:pt x="259" y="386"/>
                    <a:pt x="257" y="386"/>
                    <a:pt x="256" y="387"/>
                  </a:cubicBezTo>
                  <a:cubicBezTo>
                    <a:pt x="250" y="394"/>
                    <a:pt x="249" y="449"/>
                    <a:pt x="250" y="476"/>
                  </a:cubicBezTo>
                  <a:cubicBezTo>
                    <a:pt x="193" y="488"/>
                    <a:pt x="133" y="480"/>
                    <a:pt x="83" y="454"/>
                  </a:cubicBezTo>
                  <a:cubicBezTo>
                    <a:pt x="93" y="426"/>
                    <a:pt x="105" y="373"/>
                    <a:pt x="89" y="307"/>
                  </a:cubicBezTo>
                  <a:cubicBezTo>
                    <a:pt x="87" y="299"/>
                    <a:pt x="79" y="292"/>
                    <a:pt x="68" y="282"/>
                  </a:cubicBezTo>
                  <a:cubicBezTo>
                    <a:pt x="44" y="260"/>
                    <a:pt x="9" y="227"/>
                    <a:pt x="9" y="167"/>
                  </a:cubicBezTo>
                  <a:cubicBezTo>
                    <a:pt x="9" y="119"/>
                    <a:pt x="22" y="82"/>
                    <a:pt x="47" y="56"/>
                  </a:cubicBezTo>
                  <a:cubicBezTo>
                    <a:pt x="78" y="25"/>
                    <a:pt x="127" y="9"/>
                    <a:pt x="193" y="9"/>
                  </a:cubicBezTo>
                  <a:cubicBezTo>
                    <a:pt x="252" y="9"/>
                    <a:pt x="298" y="27"/>
                    <a:pt x="331" y="61"/>
                  </a:cubicBezTo>
                  <a:cubicBezTo>
                    <a:pt x="357" y="88"/>
                    <a:pt x="364" y="117"/>
                    <a:pt x="365" y="120"/>
                  </a:cubicBezTo>
                  <a:cubicBezTo>
                    <a:pt x="367" y="130"/>
                    <a:pt x="370" y="147"/>
                    <a:pt x="370" y="158"/>
                  </a:cubicBezTo>
                  <a:cubicBezTo>
                    <a:pt x="370" y="165"/>
                    <a:pt x="367" y="174"/>
                    <a:pt x="365" y="180"/>
                  </a:cubicBezTo>
                  <a:cubicBezTo>
                    <a:pt x="363" y="185"/>
                    <a:pt x="363" y="187"/>
                    <a:pt x="363" y="189"/>
                  </a:cubicBezTo>
                  <a:cubicBezTo>
                    <a:pt x="364" y="198"/>
                    <a:pt x="380" y="224"/>
                    <a:pt x="399" y="255"/>
                  </a:cubicBezTo>
                  <a:cubicBezTo>
                    <a:pt x="403" y="263"/>
                    <a:pt x="408" y="271"/>
                    <a:pt x="409" y="273"/>
                  </a:cubicBezTo>
                  <a:cubicBezTo>
                    <a:pt x="409" y="275"/>
                    <a:pt x="406" y="280"/>
                    <a:pt x="405" y="28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vert="horz" wrap="square" lIns="91429" tIns="45715" rIns="91429" bIns="45715" numCol="1" anchor="t" anchorCtr="0" compatLnSpc="1">
              <a:prstTxWarp prst="textNoShape">
                <a:avLst/>
              </a:prstTxWarp>
            </a:bodyPr>
            <a:lstStyle/>
            <a:p>
              <a:pPr defTabSz="1217204">
                <a:defRPr/>
              </a:pPr>
              <a:endParaRPr lang="en-US" sz="3800">
                <a:solidFill>
                  <a:srgbClr val="FFFFFF"/>
                </a:solidFill>
                <a:latin typeface="Open Sans Light"/>
              </a:endParaRPr>
            </a:p>
          </p:txBody>
        </p:sp>
        <p:sp>
          <p:nvSpPr>
            <p:cNvPr id="6" name="Freeform 150"/>
            <p:cNvSpPr>
              <a:spLocks noEditPoints="1"/>
            </p:cNvSpPr>
            <p:nvPr/>
          </p:nvSpPr>
          <p:spPr bwMode="auto">
            <a:xfrm>
              <a:off x="2285680" y="3526013"/>
              <a:ext cx="762064" cy="665051"/>
            </a:xfrm>
            <a:custGeom>
              <a:avLst/>
              <a:gdLst>
                <a:gd name="T0" fmla="*/ 104 w 505"/>
                <a:gd name="T1" fmla="*/ 461 h 510"/>
                <a:gd name="T2" fmla="*/ 207 w 505"/>
                <a:gd name="T3" fmla="*/ 151 h 510"/>
                <a:gd name="T4" fmla="*/ 120 w 505"/>
                <a:gd name="T5" fmla="*/ 167 h 510"/>
                <a:gd name="T6" fmla="*/ 450 w 505"/>
                <a:gd name="T7" fmla="*/ 167 h 510"/>
                <a:gd name="T8" fmla="*/ 423 w 505"/>
                <a:gd name="T9" fmla="*/ 151 h 510"/>
                <a:gd name="T10" fmla="*/ 466 w 505"/>
                <a:gd name="T11" fmla="*/ 461 h 510"/>
                <a:gd name="T12" fmla="*/ 505 w 505"/>
                <a:gd name="T13" fmla="*/ 156 h 510"/>
                <a:gd name="T14" fmla="*/ 459 w 505"/>
                <a:gd name="T15" fmla="*/ 126 h 510"/>
                <a:gd name="T16" fmla="*/ 459 w 505"/>
                <a:gd name="T17" fmla="*/ 494 h 510"/>
                <a:gd name="T18" fmla="*/ 17 w 505"/>
                <a:gd name="T19" fmla="*/ 156 h 510"/>
                <a:gd name="T20" fmla="*/ 256 w 505"/>
                <a:gd name="T21" fmla="*/ 118 h 510"/>
                <a:gd name="T22" fmla="*/ 1 w 505"/>
                <a:gd name="T23" fmla="*/ 156 h 510"/>
                <a:gd name="T24" fmla="*/ 459 w 505"/>
                <a:gd name="T25" fmla="*/ 510 h 510"/>
                <a:gd name="T26" fmla="*/ 80 w 505"/>
                <a:gd name="T27" fmla="*/ 181 h 510"/>
                <a:gd name="T28" fmla="*/ 0 w 505"/>
                <a:gd name="T29" fmla="*/ 181 h 510"/>
                <a:gd name="T30" fmla="*/ 72 w 505"/>
                <a:gd name="T31" fmla="*/ 447 h 510"/>
                <a:gd name="T32" fmla="*/ 64 w 505"/>
                <a:gd name="T33" fmla="*/ 189 h 510"/>
                <a:gd name="T34" fmla="*/ 16 w 505"/>
                <a:gd name="T35" fmla="*/ 189 h 510"/>
                <a:gd name="T36" fmla="*/ 8 w 505"/>
                <a:gd name="T37" fmla="*/ 257 h 510"/>
                <a:gd name="T38" fmla="*/ 72 w 505"/>
                <a:gd name="T39" fmla="*/ 273 h 510"/>
                <a:gd name="T40" fmla="*/ 72 w 505"/>
                <a:gd name="T41" fmla="*/ 340 h 510"/>
                <a:gd name="T42" fmla="*/ 8 w 505"/>
                <a:gd name="T43" fmla="*/ 356 h 510"/>
                <a:gd name="T44" fmla="*/ 80 w 505"/>
                <a:gd name="T45" fmla="*/ 353 h 510"/>
                <a:gd name="T46" fmla="*/ 0 w 505"/>
                <a:gd name="T47" fmla="*/ 353 h 510"/>
                <a:gd name="T48" fmla="*/ 80 w 505"/>
                <a:gd name="T49" fmla="*/ 353 h 510"/>
                <a:gd name="T50" fmla="*/ 473 w 505"/>
                <a:gd name="T51" fmla="*/ 42 h 510"/>
                <a:gd name="T52" fmla="*/ 401 w 505"/>
                <a:gd name="T53" fmla="*/ 12 h 510"/>
                <a:gd name="T54" fmla="*/ 206 w 505"/>
                <a:gd name="T55" fmla="*/ 218 h 510"/>
                <a:gd name="T56" fmla="*/ 266 w 505"/>
                <a:gd name="T57" fmla="*/ 267 h 510"/>
                <a:gd name="T58" fmla="*/ 449 w 505"/>
                <a:gd name="T59" fmla="*/ 24 h 510"/>
                <a:gd name="T60" fmla="*/ 260 w 505"/>
                <a:gd name="T61" fmla="*/ 250 h 510"/>
                <a:gd name="T62" fmla="*/ 399 w 505"/>
                <a:gd name="T63" fmla="*/ 134 h 510"/>
                <a:gd name="T64" fmla="*/ 339 w 505"/>
                <a:gd name="T65" fmla="*/ 74 h 510"/>
                <a:gd name="T66" fmla="*/ 393 w 505"/>
                <a:gd name="T67" fmla="*/ 136 h 510"/>
                <a:gd name="T68" fmla="*/ 452 w 505"/>
                <a:gd name="T69" fmla="*/ 69 h 510"/>
                <a:gd name="T70" fmla="*/ 392 w 505"/>
                <a:gd name="T71" fmla="*/ 32 h 510"/>
                <a:gd name="T72" fmla="*/ 452 w 505"/>
                <a:gd name="T73" fmla="*/ 81 h 510"/>
                <a:gd name="T74" fmla="*/ 268 w 505"/>
                <a:gd name="T75" fmla="*/ 259 h 510"/>
                <a:gd name="T76" fmla="*/ 219 w 505"/>
                <a:gd name="T77" fmla="*/ 215 h 510"/>
                <a:gd name="T78" fmla="*/ 188 w 505"/>
                <a:gd name="T79" fmla="*/ 275 h 510"/>
                <a:gd name="T80" fmla="*/ 198 w 505"/>
                <a:gd name="T81" fmla="*/ 285 h 510"/>
                <a:gd name="T82" fmla="*/ 201 w 505"/>
                <a:gd name="T83" fmla="*/ 271 h 510"/>
                <a:gd name="T84" fmla="*/ 174 w 505"/>
                <a:gd name="T85" fmla="*/ 299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05" h="510">
                  <a:moveTo>
                    <a:pt x="458" y="469"/>
                  </a:moveTo>
                  <a:cubicBezTo>
                    <a:pt x="112" y="469"/>
                    <a:pt x="112" y="469"/>
                    <a:pt x="112" y="469"/>
                  </a:cubicBezTo>
                  <a:cubicBezTo>
                    <a:pt x="108" y="469"/>
                    <a:pt x="104" y="465"/>
                    <a:pt x="104" y="461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55"/>
                    <a:pt x="108" y="151"/>
                    <a:pt x="112" y="151"/>
                  </a:cubicBezTo>
                  <a:cubicBezTo>
                    <a:pt x="207" y="151"/>
                    <a:pt x="207" y="151"/>
                    <a:pt x="207" y="151"/>
                  </a:cubicBezTo>
                  <a:cubicBezTo>
                    <a:pt x="212" y="151"/>
                    <a:pt x="215" y="155"/>
                    <a:pt x="215" y="159"/>
                  </a:cubicBezTo>
                  <a:cubicBezTo>
                    <a:pt x="215" y="164"/>
                    <a:pt x="212" y="167"/>
                    <a:pt x="207" y="167"/>
                  </a:cubicBezTo>
                  <a:cubicBezTo>
                    <a:pt x="120" y="167"/>
                    <a:pt x="120" y="167"/>
                    <a:pt x="120" y="167"/>
                  </a:cubicBezTo>
                  <a:cubicBezTo>
                    <a:pt x="120" y="453"/>
                    <a:pt x="120" y="453"/>
                    <a:pt x="120" y="453"/>
                  </a:cubicBezTo>
                  <a:cubicBezTo>
                    <a:pt x="450" y="453"/>
                    <a:pt x="450" y="453"/>
                    <a:pt x="450" y="453"/>
                  </a:cubicBezTo>
                  <a:cubicBezTo>
                    <a:pt x="450" y="167"/>
                    <a:pt x="450" y="167"/>
                    <a:pt x="450" y="167"/>
                  </a:cubicBezTo>
                  <a:cubicBezTo>
                    <a:pt x="423" y="167"/>
                    <a:pt x="423" y="167"/>
                    <a:pt x="423" y="167"/>
                  </a:cubicBezTo>
                  <a:cubicBezTo>
                    <a:pt x="418" y="167"/>
                    <a:pt x="415" y="164"/>
                    <a:pt x="415" y="159"/>
                  </a:cubicBezTo>
                  <a:cubicBezTo>
                    <a:pt x="415" y="155"/>
                    <a:pt x="418" y="151"/>
                    <a:pt x="423" y="151"/>
                  </a:cubicBezTo>
                  <a:cubicBezTo>
                    <a:pt x="458" y="151"/>
                    <a:pt x="458" y="151"/>
                    <a:pt x="458" y="151"/>
                  </a:cubicBezTo>
                  <a:cubicBezTo>
                    <a:pt x="462" y="151"/>
                    <a:pt x="466" y="155"/>
                    <a:pt x="466" y="159"/>
                  </a:cubicBezTo>
                  <a:cubicBezTo>
                    <a:pt x="466" y="461"/>
                    <a:pt x="466" y="461"/>
                    <a:pt x="466" y="461"/>
                  </a:cubicBezTo>
                  <a:cubicBezTo>
                    <a:pt x="466" y="465"/>
                    <a:pt x="462" y="469"/>
                    <a:pt x="458" y="469"/>
                  </a:cubicBezTo>
                  <a:close/>
                  <a:moveTo>
                    <a:pt x="505" y="464"/>
                  </a:moveTo>
                  <a:cubicBezTo>
                    <a:pt x="505" y="156"/>
                    <a:pt x="505" y="156"/>
                    <a:pt x="505" y="156"/>
                  </a:cubicBezTo>
                  <a:cubicBezTo>
                    <a:pt x="505" y="130"/>
                    <a:pt x="484" y="110"/>
                    <a:pt x="459" y="110"/>
                  </a:cubicBezTo>
                  <a:cubicBezTo>
                    <a:pt x="454" y="110"/>
                    <a:pt x="451" y="113"/>
                    <a:pt x="451" y="118"/>
                  </a:cubicBezTo>
                  <a:cubicBezTo>
                    <a:pt x="451" y="122"/>
                    <a:pt x="454" y="126"/>
                    <a:pt x="459" y="126"/>
                  </a:cubicBezTo>
                  <a:cubicBezTo>
                    <a:pt x="475" y="126"/>
                    <a:pt x="489" y="139"/>
                    <a:pt x="489" y="156"/>
                  </a:cubicBezTo>
                  <a:cubicBezTo>
                    <a:pt x="489" y="464"/>
                    <a:pt x="489" y="464"/>
                    <a:pt x="489" y="464"/>
                  </a:cubicBezTo>
                  <a:cubicBezTo>
                    <a:pt x="489" y="481"/>
                    <a:pt x="475" y="494"/>
                    <a:pt x="459" y="494"/>
                  </a:cubicBezTo>
                  <a:cubicBezTo>
                    <a:pt x="47" y="494"/>
                    <a:pt x="47" y="494"/>
                    <a:pt x="47" y="494"/>
                  </a:cubicBezTo>
                  <a:cubicBezTo>
                    <a:pt x="31" y="494"/>
                    <a:pt x="17" y="481"/>
                    <a:pt x="17" y="464"/>
                  </a:cubicBezTo>
                  <a:cubicBezTo>
                    <a:pt x="17" y="156"/>
                    <a:pt x="17" y="156"/>
                    <a:pt x="17" y="156"/>
                  </a:cubicBezTo>
                  <a:cubicBezTo>
                    <a:pt x="17" y="139"/>
                    <a:pt x="31" y="126"/>
                    <a:pt x="47" y="126"/>
                  </a:cubicBezTo>
                  <a:cubicBezTo>
                    <a:pt x="248" y="126"/>
                    <a:pt x="248" y="126"/>
                    <a:pt x="248" y="126"/>
                  </a:cubicBezTo>
                  <a:cubicBezTo>
                    <a:pt x="253" y="126"/>
                    <a:pt x="256" y="122"/>
                    <a:pt x="256" y="118"/>
                  </a:cubicBezTo>
                  <a:cubicBezTo>
                    <a:pt x="256" y="113"/>
                    <a:pt x="253" y="110"/>
                    <a:pt x="248" y="110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22" y="110"/>
                    <a:pt x="1" y="130"/>
                    <a:pt x="1" y="156"/>
                  </a:cubicBezTo>
                  <a:cubicBezTo>
                    <a:pt x="1" y="464"/>
                    <a:pt x="1" y="464"/>
                    <a:pt x="1" y="464"/>
                  </a:cubicBezTo>
                  <a:cubicBezTo>
                    <a:pt x="1" y="490"/>
                    <a:pt x="22" y="510"/>
                    <a:pt x="47" y="510"/>
                  </a:cubicBezTo>
                  <a:cubicBezTo>
                    <a:pt x="459" y="510"/>
                    <a:pt x="459" y="510"/>
                    <a:pt x="459" y="510"/>
                  </a:cubicBezTo>
                  <a:cubicBezTo>
                    <a:pt x="484" y="510"/>
                    <a:pt x="505" y="490"/>
                    <a:pt x="505" y="464"/>
                  </a:cubicBezTo>
                  <a:close/>
                  <a:moveTo>
                    <a:pt x="80" y="439"/>
                  </a:moveTo>
                  <a:cubicBezTo>
                    <a:pt x="80" y="181"/>
                    <a:pt x="80" y="181"/>
                    <a:pt x="80" y="181"/>
                  </a:cubicBezTo>
                  <a:cubicBezTo>
                    <a:pt x="80" y="177"/>
                    <a:pt x="76" y="173"/>
                    <a:pt x="72" y="173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4" y="173"/>
                    <a:pt x="0" y="177"/>
                    <a:pt x="0" y="181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443"/>
                    <a:pt x="4" y="447"/>
                    <a:pt x="8" y="447"/>
                  </a:cubicBezTo>
                  <a:cubicBezTo>
                    <a:pt x="72" y="447"/>
                    <a:pt x="72" y="447"/>
                    <a:pt x="72" y="447"/>
                  </a:cubicBezTo>
                  <a:cubicBezTo>
                    <a:pt x="76" y="447"/>
                    <a:pt x="80" y="443"/>
                    <a:pt x="80" y="439"/>
                  </a:cubicBezTo>
                  <a:close/>
                  <a:moveTo>
                    <a:pt x="16" y="189"/>
                  </a:moveTo>
                  <a:cubicBezTo>
                    <a:pt x="64" y="189"/>
                    <a:pt x="64" y="189"/>
                    <a:pt x="64" y="189"/>
                  </a:cubicBezTo>
                  <a:cubicBezTo>
                    <a:pt x="64" y="431"/>
                    <a:pt x="64" y="431"/>
                    <a:pt x="64" y="431"/>
                  </a:cubicBezTo>
                  <a:cubicBezTo>
                    <a:pt x="16" y="431"/>
                    <a:pt x="16" y="431"/>
                    <a:pt x="16" y="431"/>
                  </a:cubicBezTo>
                  <a:lnTo>
                    <a:pt x="16" y="189"/>
                  </a:lnTo>
                  <a:close/>
                  <a:moveTo>
                    <a:pt x="80" y="265"/>
                  </a:moveTo>
                  <a:cubicBezTo>
                    <a:pt x="80" y="261"/>
                    <a:pt x="76" y="257"/>
                    <a:pt x="72" y="257"/>
                  </a:cubicBezTo>
                  <a:cubicBezTo>
                    <a:pt x="8" y="257"/>
                    <a:pt x="8" y="257"/>
                    <a:pt x="8" y="257"/>
                  </a:cubicBezTo>
                  <a:cubicBezTo>
                    <a:pt x="4" y="257"/>
                    <a:pt x="0" y="261"/>
                    <a:pt x="0" y="265"/>
                  </a:cubicBezTo>
                  <a:cubicBezTo>
                    <a:pt x="0" y="270"/>
                    <a:pt x="4" y="273"/>
                    <a:pt x="8" y="273"/>
                  </a:cubicBezTo>
                  <a:cubicBezTo>
                    <a:pt x="72" y="273"/>
                    <a:pt x="72" y="273"/>
                    <a:pt x="72" y="273"/>
                  </a:cubicBezTo>
                  <a:cubicBezTo>
                    <a:pt x="76" y="273"/>
                    <a:pt x="80" y="270"/>
                    <a:pt x="80" y="265"/>
                  </a:cubicBezTo>
                  <a:close/>
                  <a:moveTo>
                    <a:pt x="80" y="348"/>
                  </a:moveTo>
                  <a:cubicBezTo>
                    <a:pt x="80" y="344"/>
                    <a:pt x="76" y="340"/>
                    <a:pt x="72" y="340"/>
                  </a:cubicBezTo>
                  <a:cubicBezTo>
                    <a:pt x="8" y="340"/>
                    <a:pt x="8" y="340"/>
                    <a:pt x="8" y="340"/>
                  </a:cubicBezTo>
                  <a:cubicBezTo>
                    <a:pt x="4" y="340"/>
                    <a:pt x="0" y="344"/>
                    <a:pt x="0" y="348"/>
                  </a:cubicBezTo>
                  <a:cubicBezTo>
                    <a:pt x="0" y="353"/>
                    <a:pt x="4" y="356"/>
                    <a:pt x="8" y="356"/>
                  </a:cubicBezTo>
                  <a:cubicBezTo>
                    <a:pt x="72" y="356"/>
                    <a:pt x="72" y="356"/>
                    <a:pt x="72" y="356"/>
                  </a:cubicBezTo>
                  <a:cubicBezTo>
                    <a:pt x="76" y="356"/>
                    <a:pt x="80" y="353"/>
                    <a:pt x="80" y="348"/>
                  </a:cubicBezTo>
                  <a:close/>
                  <a:moveTo>
                    <a:pt x="80" y="353"/>
                  </a:moveTo>
                  <a:cubicBezTo>
                    <a:pt x="80" y="348"/>
                    <a:pt x="76" y="345"/>
                    <a:pt x="72" y="345"/>
                  </a:cubicBezTo>
                  <a:cubicBezTo>
                    <a:pt x="8" y="345"/>
                    <a:pt x="8" y="345"/>
                    <a:pt x="8" y="345"/>
                  </a:cubicBezTo>
                  <a:cubicBezTo>
                    <a:pt x="4" y="345"/>
                    <a:pt x="0" y="348"/>
                    <a:pt x="0" y="353"/>
                  </a:cubicBezTo>
                  <a:cubicBezTo>
                    <a:pt x="0" y="357"/>
                    <a:pt x="4" y="361"/>
                    <a:pt x="8" y="361"/>
                  </a:cubicBezTo>
                  <a:cubicBezTo>
                    <a:pt x="72" y="361"/>
                    <a:pt x="72" y="361"/>
                    <a:pt x="72" y="361"/>
                  </a:cubicBezTo>
                  <a:cubicBezTo>
                    <a:pt x="76" y="361"/>
                    <a:pt x="80" y="357"/>
                    <a:pt x="80" y="353"/>
                  </a:cubicBezTo>
                  <a:close/>
                  <a:moveTo>
                    <a:pt x="266" y="267"/>
                  </a:moveTo>
                  <a:cubicBezTo>
                    <a:pt x="460" y="72"/>
                    <a:pt x="460" y="72"/>
                    <a:pt x="460" y="72"/>
                  </a:cubicBezTo>
                  <a:cubicBezTo>
                    <a:pt x="468" y="64"/>
                    <a:pt x="473" y="53"/>
                    <a:pt x="473" y="42"/>
                  </a:cubicBezTo>
                  <a:cubicBezTo>
                    <a:pt x="473" y="31"/>
                    <a:pt x="468" y="20"/>
                    <a:pt x="460" y="12"/>
                  </a:cubicBezTo>
                  <a:cubicBezTo>
                    <a:pt x="452" y="4"/>
                    <a:pt x="442" y="0"/>
                    <a:pt x="431" y="0"/>
                  </a:cubicBezTo>
                  <a:cubicBezTo>
                    <a:pt x="419" y="0"/>
                    <a:pt x="409" y="4"/>
                    <a:pt x="401" y="12"/>
                  </a:cubicBezTo>
                  <a:cubicBezTo>
                    <a:pt x="206" y="207"/>
                    <a:pt x="206" y="207"/>
                    <a:pt x="206" y="207"/>
                  </a:cubicBezTo>
                  <a:cubicBezTo>
                    <a:pt x="204" y="209"/>
                    <a:pt x="204" y="211"/>
                    <a:pt x="204" y="213"/>
                  </a:cubicBezTo>
                  <a:cubicBezTo>
                    <a:pt x="204" y="215"/>
                    <a:pt x="204" y="217"/>
                    <a:pt x="206" y="218"/>
                  </a:cubicBezTo>
                  <a:cubicBezTo>
                    <a:pt x="254" y="267"/>
                    <a:pt x="254" y="267"/>
                    <a:pt x="254" y="267"/>
                  </a:cubicBezTo>
                  <a:cubicBezTo>
                    <a:pt x="256" y="268"/>
                    <a:pt x="258" y="269"/>
                    <a:pt x="260" y="269"/>
                  </a:cubicBezTo>
                  <a:cubicBezTo>
                    <a:pt x="262" y="269"/>
                    <a:pt x="264" y="268"/>
                    <a:pt x="266" y="267"/>
                  </a:cubicBezTo>
                  <a:close/>
                  <a:moveTo>
                    <a:pt x="412" y="24"/>
                  </a:moveTo>
                  <a:cubicBezTo>
                    <a:pt x="417" y="19"/>
                    <a:pt x="424" y="16"/>
                    <a:pt x="431" y="16"/>
                  </a:cubicBezTo>
                  <a:cubicBezTo>
                    <a:pt x="438" y="16"/>
                    <a:pt x="444" y="19"/>
                    <a:pt x="449" y="24"/>
                  </a:cubicBezTo>
                  <a:cubicBezTo>
                    <a:pt x="454" y="29"/>
                    <a:pt x="457" y="35"/>
                    <a:pt x="457" y="42"/>
                  </a:cubicBezTo>
                  <a:cubicBezTo>
                    <a:pt x="457" y="49"/>
                    <a:pt x="454" y="56"/>
                    <a:pt x="449" y="61"/>
                  </a:cubicBezTo>
                  <a:cubicBezTo>
                    <a:pt x="260" y="250"/>
                    <a:pt x="260" y="250"/>
                    <a:pt x="260" y="250"/>
                  </a:cubicBezTo>
                  <a:cubicBezTo>
                    <a:pt x="223" y="213"/>
                    <a:pt x="223" y="213"/>
                    <a:pt x="223" y="213"/>
                  </a:cubicBezTo>
                  <a:lnTo>
                    <a:pt x="412" y="24"/>
                  </a:lnTo>
                  <a:close/>
                  <a:moveTo>
                    <a:pt x="399" y="134"/>
                  </a:moveTo>
                  <a:cubicBezTo>
                    <a:pt x="402" y="131"/>
                    <a:pt x="402" y="126"/>
                    <a:pt x="399" y="123"/>
                  </a:cubicBezTo>
                  <a:cubicBezTo>
                    <a:pt x="350" y="74"/>
                    <a:pt x="350" y="74"/>
                    <a:pt x="350" y="74"/>
                  </a:cubicBezTo>
                  <a:cubicBezTo>
                    <a:pt x="347" y="71"/>
                    <a:pt x="342" y="71"/>
                    <a:pt x="339" y="74"/>
                  </a:cubicBezTo>
                  <a:cubicBezTo>
                    <a:pt x="336" y="77"/>
                    <a:pt x="336" y="82"/>
                    <a:pt x="339" y="86"/>
                  </a:cubicBezTo>
                  <a:cubicBezTo>
                    <a:pt x="387" y="134"/>
                    <a:pt x="387" y="134"/>
                    <a:pt x="387" y="134"/>
                  </a:cubicBezTo>
                  <a:cubicBezTo>
                    <a:pt x="389" y="135"/>
                    <a:pt x="391" y="136"/>
                    <a:pt x="393" y="136"/>
                  </a:cubicBezTo>
                  <a:cubicBezTo>
                    <a:pt x="395" y="136"/>
                    <a:pt x="397" y="135"/>
                    <a:pt x="399" y="134"/>
                  </a:cubicBezTo>
                  <a:close/>
                  <a:moveTo>
                    <a:pt x="452" y="81"/>
                  </a:moveTo>
                  <a:cubicBezTo>
                    <a:pt x="455" y="78"/>
                    <a:pt x="455" y="73"/>
                    <a:pt x="452" y="69"/>
                  </a:cubicBezTo>
                  <a:cubicBezTo>
                    <a:pt x="403" y="21"/>
                    <a:pt x="403" y="21"/>
                    <a:pt x="403" y="21"/>
                  </a:cubicBezTo>
                  <a:cubicBezTo>
                    <a:pt x="400" y="18"/>
                    <a:pt x="395" y="18"/>
                    <a:pt x="392" y="21"/>
                  </a:cubicBezTo>
                  <a:cubicBezTo>
                    <a:pt x="389" y="24"/>
                    <a:pt x="389" y="29"/>
                    <a:pt x="392" y="32"/>
                  </a:cubicBezTo>
                  <a:cubicBezTo>
                    <a:pt x="440" y="81"/>
                    <a:pt x="440" y="81"/>
                    <a:pt x="440" y="81"/>
                  </a:cubicBezTo>
                  <a:cubicBezTo>
                    <a:pt x="442" y="82"/>
                    <a:pt x="444" y="83"/>
                    <a:pt x="446" y="83"/>
                  </a:cubicBezTo>
                  <a:cubicBezTo>
                    <a:pt x="448" y="83"/>
                    <a:pt x="450" y="82"/>
                    <a:pt x="452" y="81"/>
                  </a:cubicBezTo>
                  <a:close/>
                  <a:moveTo>
                    <a:pt x="198" y="285"/>
                  </a:moveTo>
                  <a:cubicBezTo>
                    <a:pt x="262" y="269"/>
                    <a:pt x="262" y="269"/>
                    <a:pt x="262" y="269"/>
                  </a:cubicBezTo>
                  <a:cubicBezTo>
                    <a:pt x="266" y="268"/>
                    <a:pt x="269" y="264"/>
                    <a:pt x="268" y="259"/>
                  </a:cubicBezTo>
                  <a:cubicBezTo>
                    <a:pt x="267" y="255"/>
                    <a:pt x="262" y="252"/>
                    <a:pt x="258" y="253"/>
                  </a:cubicBezTo>
                  <a:cubicBezTo>
                    <a:pt x="207" y="266"/>
                    <a:pt x="207" y="266"/>
                    <a:pt x="207" y="266"/>
                  </a:cubicBezTo>
                  <a:cubicBezTo>
                    <a:pt x="219" y="215"/>
                    <a:pt x="219" y="215"/>
                    <a:pt x="219" y="215"/>
                  </a:cubicBezTo>
                  <a:cubicBezTo>
                    <a:pt x="220" y="210"/>
                    <a:pt x="218" y="206"/>
                    <a:pt x="214" y="205"/>
                  </a:cubicBezTo>
                  <a:cubicBezTo>
                    <a:pt x="209" y="204"/>
                    <a:pt x="205" y="207"/>
                    <a:pt x="204" y="211"/>
                  </a:cubicBezTo>
                  <a:cubicBezTo>
                    <a:pt x="188" y="275"/>
                    <a:pt x="188" y="275"/>
                    <a:pt x="188" y="275"/>
                  </a:cubicBezTo>
                  <a:cubicBezTo>
                    <a:pt x="187" y="278"/>
                    <a:pt x="188" y="281"/>
                    <a:pt x="190" y="283"/>
                  </a:cubicBezTo>
                  <a:cubicBezTo>
                    <a:pt x="192" y="284"/>
                    <a:pt x="194" y="285"/>
                    <a:pt x="196" y="285"/>
                  </a:cubicBezTo>
                  <a:cubicBezTo>
                    <a:pt x="196" y="285"/>
                    <a:pt x="197" y="285"/>
                    <a:pt x="198" y="285"/>
                  </a:cubicBezTo>
                  <a:close/>
                  <a:moveTo>
                    <a:pt x="185" y="299"/>
                  </a:moveTo>
                  <a:cubicBezTo>
                    <a:pt x="201" y="283"/>
                    <a:pt x="201" y="283"/>
                    <a:pt x="201" y="283"/>
                  </a:cubicBezTo>
                  <a:cubicBezTo>
                    <a:pt x="205" y="279"/>
                    <a:pt x="205" y="274"/>
                    <a:pt x="201" y="271"/>
                  </a:cubicBezTo>
                  <a:cubicBezTo>
                    <a:pt x="198" y="268"/>
                    <a:pt x="193" y="268"/>
                    <a:pt x="190" y="271"/>
                  </a:cubicBezTo>
                  <a:cubicBezTo>
                    <a:pt x="174" y="288"/>
                    <a:pt x="174" y="288"/>
                    <a:pt x="174" y="288"/>
                  </a:cubicBezTo>
                  <a:cubicBezTo>
                    <a:pt x="171" y="291"/>
                    <a:pt x="171" y="296"/>
                    <a:pt x="174" y="299"/>
                  </a:cubicBezTo>
                  <a:cubicBezTo>
                    <a:pt x="175" y="301"/>
                    <a:pt x="177" y="301"/>
                    <a:pt x="179" y="301"/>
                  </a:cubicBezTo>
                  <a:cubicBezTo>
                    <a:pt x="181" y="301"/>
                    <a:pt x="183" y="301"/>
                    <a:pt x="185" y="299"/>
                  </a:cubicBez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vert="horz" wrap="square" lIns="91429" tIns="45715" rIns="91429" bIns="45715" numCol="1" anchor="t" anchorCtr="0" compatLnSpc="1">
              <a:prstTxWarp prst="textNoShape">
                <a:avLst/>
              </a:prstTxWarp>
            </a:bodyPr>
            <a:lstStyle/>
            <a:p>
              <a:pPr defTabSz="1217204">
                <a:defRPr/>
              </a:pPr>
              <a:endParaRPr lang="en-US" sz="3800">
                <a:solidFill>
                  <a:srgbClr val="FFFFFF"/>
                </a:solidFill>
                <a:latin typeface="Open Sans Light"/>
              </a:endParaRPr>
            </a:p>
          </p:txBody>
        </p:sp>
        <p:sp>
          <p:nvSpPr>
            <p:cNvPr id="8" name="Freeform 21"/>
            <p:cNvSpPr>
              <a:spLocks noEditPoints="1"/>
            </p:cNvSpPr>
            <p:nvPr/>
          </p:nvSpPr>
          <p:spPr bwMode="auto">
            <a:xfrm>
              <a:off x="2159411" y="1564949"/>
              <a:ext cx="888333" cy="797160"/>
            </a:xfrm>
            <a:custGeom>
              <a:avLst/>
              <a:gdLst>
                <a:gd name="T0" fmla="*/ 537 w 587"/>
                <a:gd name="T1" fmla="*/ 74 h 569"/>
                <a:gd name="T2" fmla="*/ 530 w 587"/>
                <a:gd name="T3" fmla="*/ 0 h 569"/>
                <a:gd name="T4" fmla="*/ 293 w 587"/>
                <a:gd name="T5" fmla="*/ 71 h 569"/>
                <a:gd name="T6" fmla="*/ 56 w 587"/>
                <a:gd name="T7" fmla="*/ 0 h 569"/>
                <a:gd name="T8" fmla="*/ 49 w 587"/>
                <a:gd name="T9" fmla="*/ 74 h 569"/>
                <a:gd name="T10" fmla="*/ 0 w 587"/>
                <a:gd name="T11" fmla="*/ 102 h 569"/>
                <a:gd name="T12" fmla="*/ 28 w 587"/>
                <a:gd name="T13" fmla="*/ 537 h 569"/>
                <a:gd name="T14" fmla="*/ 293 w 587"/>
                <a:gd name="T15" fmla="*/ 569 h 569"/>
                <a:gd name="T16" fmla="*/ 558 w 587"/>
                <a:gd name="T17" fmla="*/ 537 h 569"/>
                <a:gd name="T18" fmla="*/ 587 w 587"/>
                <a:gd name="T19" fmla="*/ 102 h 569"/>
                <a:gd name="T20" fmla="*/ 523 w 587"/>
                <a:gd name="T21" fmla="*/ 14 h 569"/>
                <a:gd name="T22" fmla="*/ 516 w 587"/>
                <a:gd name="T23" fmla="*/ 439 h 569"/>
                <a:gd name="T24" fmla="*/ 300 w 587"/>
                <a:gd name="T25" fmla="*/ 83 h 569"/>
                <a:gd name="T26" fmla="*/ 523 w 587"/>
                <a:gd name="T27" fmla="*/ 14 h 569"/>
                <a:gd name="T28" fmla="*/ 71 w 587"/>
                <a:gd name="T29" fmla="*/ 14 h 569"/>
                <a:gd name="T30" fmla="*/ 286 w 587"/>
                <a:gd name="T31" fmla="*/ 479 h 569"/>
                <a:gd name="T32" fmla="*/ 63 w 587"/>
                <a:gd name="T33" fmla="*/ 439 h 569"/>
                <a:gd name="T34" fmla="*/ 573 w 587"/>
                <a:gd name="T35" fmla="*/ 508 h 569"/>
                <a:gd name="T36" fmla="*/ 353 w 587"/>
                <a:gd name="T37" fmla="*/ 523 h 569"/>
                <a:gd name="T38" fmla="*/ 293 w 587"/>
                <a:gd name="T39" fmla="*/ 555 h 569"/>
                <a:gd name="T40" fmla="*/ 234 w 587"/>
                <a:gd name="T41" fmla="*/ 523 h 569"/>
                <a:gd name="T42" fmla="*/ 14 w 587"/>
                <a:gd name="T43" fmla="*/ 508 h 569"/>
                <a:gd name="T44" fmla="*/ 28 w 587"/>
                <a:gd name="T45" fmla="*/ 88 h 569"/>
                <a:gd name="T46" fmla="*/ 49 w 587"/>
                <a:gd name="T47" fmla="*/ 446 h 569"/>
                <a:gd name="T48" fmla="*/ 71 w 587"/>
                <a:gd name="T49" fmla="*/ 453 h 569"/>
                <a:gd name="T50" fmla="*/ 289 w 587"/>
                <a:gd name="T51" fmla="*/ 498 h 569"/>
                <a:gd name="T52" fmla="*/ 291 w 587"/>
                <a:gd name="T53" fmla="*/ 498 h 569"/>
                <a:gd name="T54" fmla="*/ 293 w 587"/>
                <a:gd name="T55" fmla="*/ 499 h 569"/>
                <a:gd name="T56" fmla="*/ 296 w 587"/>
                <a:gd name="T57" fmla="*/ 498 h 569"/>
                <a:gd name="T58" fmla="*/ 297 w 587"/>
                <a:gd name="T59" fmla="*/ 498 h 569"/>
                <a:gd name="T60" fmla="*/ 516 w 587"/>
                <a:gd name="T61" fmla="*/ 453 h 569"/>
                <a:gd name="T62" fmla="*/ 537 w 587"/>
                <a:gd name="T63" fmla="*/ 446 h 569"/>
                <a:gd name="T64" fmla="*/ 558 w 587"/>
                <a:gd name="T65" fmla="*/ 88 h 569"/>
                <a:gd name="T66" fmla="*/ 573 w 587"/>
                <a:gd name="T67" fmla="*/ 508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7" h="569">
                  <a:moveTo>
                    <a:pt x="558" y="74"/>
                  </a:moveTo>
                  <a:cubicBezTo>
                    <a:pt x="537" y="74"/>
                    <a:pt x="537" y="74"/>
                    <a:pt x="537" y="74"/>
                  </a:cubicBezTo>
                  <a:cubicBezTo>
                    <a:pt x="537" y="7"/>
                    <a:pt x="537" y="7"/>
                    <a:pt x="537" y="7"/>
                  </a:cubicBezTo>
                  <a:cubicBezTo>
                    <a:pt x="537" y="3"/>
                    <a:pt x="534" y="0"/>
                    <a:pt x="530" y="0"/>
                  </a:cubicBezTo>
                  <a:cubicBezTo>
                    <a:pt x="516" y="0"/>
                    <a:pt x="516" y="0"/>
                    <a:pt x="516" y="0"/>
                  </a:cubicBezTo>
                  <a:cubicBezTo>
                    <a:pt x="462" y="0"/>
                    <a:pt x="364" y="0"/>
                    <a:pt x="293" y="71"/>
                  </a:cubicBezTo>
                  <a:cubicBezTo>
                    <a:pt x="222" y="0"/>
                    <a:pt x="124" y="0"/>
                    <a:pt x="71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2" y="0"/>
                    <a:pt x="49" y="3"/>
                    <a:pt x="49" y="7"/>
                  </a:cubicBezTo>
                  <a:cubicBezTo>
                    <a:pt x="49" y="74"/>
                    <a:pt x="49" y="74"/>
                    <a:pt x="49" y="74"/>
                  </a:cubicBezTo>
                  <a:cubicBezTo>
                    <a:pt x="28" y="74"/>
                    <a:pt x="28" y="74"/>
                    <a:pt x="28" y="74"/>
                  </a:cubicBezTo>
                  <a:cubicBezTo>
                    <a:pt x="12" y="74"/>
                    <a:pt x="0" y="86"/>
                    <a:pt x="0" y="102"/>
                  </a:cubicBezTo>
                  <a:cubicBezTo>
                    <a:pt x="0" y="508"/>
                    <a:pt x="0" y="508"/>
                    <a:pt x="0" y="508"/>
                  </a:cubicBezTo>
                  <a:cubicBezTo>
                    <a:pt x="0" y="524"/>
                    <a:pt x="12" y="537"/>
                    <a:pt x="28" y="537"/>
                  </a:cubicBezTo>
                  <a:cubicBezTo>
                    <a:pt x="230" y="537"/>
                    <a:pt x="230" y="537"/>
                    <a:pt x="230" y="537"/>
                  </a:cubicBezTo>
                  <a:cubicBezTo>
                    <a:pt x="242" y="556"/>
                    <a:pt x="267" y="569"/>
                    <a:pt x="293" y="569"/>
                  </a:cubicBezTo>
                  <a:cubicBezTo>
                    <a:pt x="320" y="569"/>
                    <a:pt x="344" y="556"/>
                    <a:pt x="357" y="537"/>
                  </a:cubicBezTo>
                  <a:cubicBezTo>
                    <a:pt x="558" y="537"/>
                    <a:pt x="558" y="537"/>
                    <a:pt x="558" y="537"/>
                  </a:cubicBezTo>
                  <a:cubicBezTo>
                    <a:pt x="574" y="537"/>
                    <a:pt x="587" y="524"/>
                    <a:pt x="587" y="508"/>
                  </a:cubicBezTo>
                  <a:cubicBezTo>
                    <a:pt x="587" y="102"/>
                    <a:pt x="587" y="102"/>
                    <a:pt x="587" y="102"/>
                  </a:cubicBezTo>
                  <a:cubicBezTo>
                    <a:pt x="587" y="86"/>
                    <a:pt x="574" y="74"/>
                    <a:pt x="558" y="74"/>
                  </a:cubicBezTo>
                  <a:close/>
                  <a:moveTo>
                    <a:pt x="523" y="14"/>
                  </a:moveTo>
                  <a:cubicBezTo>
                    <a:pt x="523" y="439"/>
                    <a:pt x="523" y="439"/>
                    <a:pt x="523" y="439"/>
                  </a:cubicBezTo>
                  <a:cubicBezTo>
                    <a:pt x="516" y="439"/>
                    <a:pt x="516" y="439"/>
                    <a:pt x="516" y="439"/>
                  </a:cubicBezTo>
                  <a:cubicBezTo>
                    <a:pt x="464" y="439"/>
                    <a:pt x="370" y="439"/>
                    <a:pt x="300" y="479"/>
                  </a:cubicBezTo>
                  <a:cubicBezTo>
                    <a:pt x="300" y="83"/>
                    <a:pt x="300" y="83"/>
                    <a:pt x="300" y="83"/>
                  </a:cubicBezTo>
                  <a:cubicBezTo>
                    <a:pt x="367" y="14"/>
                    <a:pt x="463" y="14"/>
                    <a:pt x="516" y="14"/>
                  </a:cubicBezTo>
                  <a:lnTo>
                    <a:pt x="523" y="14"/>
                  </a:lnTo>
                  <a:close/>
                  <a:moveTo>
                    <a:pt x="63" y="14"/>
                  </a:moveTo>
                  <a:cubicBezTo>
                    <a:pt x="71" y="14"/>
                    <a:pt x="71" y="14"/>
                    <a:pt x="71" y="14"/>
                  </a:cubicBezTo>
                  <a:cubicBezTo>
                    <a:pt x="123" y="14"/>
                    <a:pt x="219" y="14"/>
                    <a:pt x="286" y="83"/>
                  </a:cubicBezTo>
                  <a:cubicBezTo>
                    <a:pt x="286" y="479"/>
                    <a:pt x="286" y="479"/>
                    <a:pt x="286" y="479"/>
                  </a:cubicBezTo>
                  <a:cubicBezTo>
                    <a:pt x="216" y="439"/>
                    <a:pt x="122" y="439"/>
                    <a:pt x="71" y="439"/>
                  </a:cubicBezTo>
                  <a:cubicBezTo>
                    <a:pt x="63" y="439"/>
                    <a:pt x="63" y="439"/>
                    <a:pt x="63" y="439"/>
                  </a:cubicBezTo>
                  <a:lnTo>
                    <a:pt x="63" y="14"/>
                  </a:lnTo>
                  <a:close/>
                  <a:moveTo>
                    <a:pt x="573" y="508"/>
                  </a:moveTo>
                  <a:cubicBezTo>
                    <a:pt x="573" y="516"/>
                    <a:pt x="566" y="523"/>
                    <a:pt x="558" y="523"/>
                  </a:cubicBezTo>
                  <a:cubicBezTo>
                    <a:pt x="353" y="523"/>
                    <a:pt x="353" y="523"/>
                    <a:pt x="353" y="523"/>
                  </a:cubicBezTo>
                  <a:cubicBezTo>
                    <a:pt x="350" y="523"/>
                    <a:pt x="348" y="524"/>
                    <a:pt x="346" y="526"/>
                  </a:cubicBezTo>
                  <a:cubicBezTo>
                    <a:pt x="337" y="544"/>
                    <a:pt x="316" y="555"/>
                    <a:pt x="293" y="555"/>
                  </a:cubicBezTo>
                  <a:cubicBezTo>
                    <a:pt x="270" y="555"/>
                    <a:pt x="249" y="544"/>
                    <a:pt x="240" y="526"/>
                  </a:cubicBezTo>
                  <a:cubicBezTo>
                    <a:pt x="239" y="524"/>
                    <a:pt x="236" y="523"/>
                    <a:pt x="234" y="523"/>
                  </a:cubicBezTo>
                  <a:cubicBezTo>
                    <a:pt x="28" y="523"/>
                    <a:pt x="28" y="523"/>
                    <a:pt x="28" y="523"/>
                  </a:cubicBezTo>
                  <a:cubicBezTo>
                    <a:pt x="20" y="523"/>
                    <a:pt x="14" y="516"/>
                    <a:pt x="14" y="50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4" y="94"/>
                    <a:pt x="20" y="88"/>
                    <a:pt x="28" y="88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9" y="446"/>
                    <a:pt x="49" y="446"/>
                    <a:pt x="49" y="446"/>
                  </a:cubicBezTo>
                  <a:cubicBezTo>
                    <a:pt x="49" y="450"/>
                    <a:pt x="52" y="453"/>
                    <a:pt x="56" y="453"/>
                  </a:cubicBezTo>
                  <a:cubicBezTo>
                    <a:pt x="71" y="453"/>
                    <a:pt x="71" y="453"/>
                    <a:pt x="71" y="453"/>
                  </a:cubicBezTo>
                  <a:cubicBezTo>
                    <a:pt x="123" y="453"/>
                    <a:pt x="222" y="453"/>
                    <a:pt x="289" y="498"/>
                  </a:cubicBezTo>
                  <a:cubicBezTo>
                    <a:pt x="289" y="498"/>
                    <a:pt x="289" y="498"/>
                    <a:pt x="289" y="498"/>
                  </a:cubicBezTo>
                  <a:cubicBezTo>
                    <a:pt x="290" y="498"/>
                    <a:pt x="290" y="498"/>
                    <a:pt x="290" y="498"/>
                  </a:cubicBezTo>
                  <a:cubicBezTo>
                    <a:pt x="290" y="498"/>
                    <a:pt x="290" y="498"/>
                    <a:pt x="291" y="498"/>
                  </a:cubicBezTo>
                  <a:cubicBezTo>
                    <a:pt x="291" y="498"/>
                    <a:pt x="291" y="499"/>
                    <a:pt x="291" y="499"/>
                  </a:cubicBezTo>
                  <a:cubicBezTo>
                    <a:pt x="292" y="499"/>
                    <a:pt x="292" y="499"/>
                    <a:pt x="293" y="499"/>
                  </a:cubicBezTo>
                  <a:cubicBezTo>
                    <a:pt x="294" y="499"/>
                    <a:pt x="294" y="499"/>
                    <a:pt x="295" y="499"/>
                  </a:cubicBezTo>
                  <a:cubicBezTo>
                    <a:pt x="295" y="499"/>
                    <a:pt x="295" y="498"/>
                    <a:pt x="296" y="498"/>
                  </a:cubicBezTo>
                  <a:cubicBezTo>
                    <a:pt x="296" y="498"/>
                    <a:pt x="296" y="498"/>
                    <a:pt x="296" y="498"/>
                  </a:cubicBezTo>
                  <a:cubicBezTo>
                    <a:pt x="297" y="498"/>
                    <a:pt x="297" y="498"/>
                    <a:pt x="297" y="498"/>
                  </a:cubicBezTo>
                  <a:cubicBezTo>
                    <a:pt x="297" y="498"/>
                    <a:pt x="297" y="498"/>
                    <a:pt x="297" y="498"/>
                  </a:cubicBezTo>
                  <a:cubicBezTo>
                    <a:pt x="364" y="453"/>
                    <a:pt x="463" y="453"/>
                    <a:pt x="516" y="453"/>
                  </a:cubicBezTo>
                  <a:cubicBezTo>
                    <a:pt x="530" y="453"/>
                    <a:pt x="530" y="453"/>
                    <a:pt x="530" y="453"/>
                  </a:cubicBezTo>
                  <a:cubicBezTo>
                    <a:pt x="534" y="453"/>
                    <a:pt x="537" y="450"/>
                    <a:pt x="537" y="446"/>
                  </a:cubicBezTo>
                  <a:cubicBezTo>
                    <a:pt x="537" y="88"/>
                    <a:pt x="537" y="88"/>
                    <a:pt x="537" y="88"/>
                  </a:cubicBezTo>
                  <a:cubicBezTo>
                    <a:pt x="558" y="88"/>
                    <a:pt x="558" y="88"/>
                    <a:pt x="558" y="88"/>
                  </a:cubicBezTo>
                  <a:cubicBezTo>
                    <a:pt x="566" y="88"/>
                    <a:pt x="573" y="94"/>
                    <a:pt x="573" y="102"/>
                  </a:cubicBezTo>
                  <a:lnTo>
                    <a:pt x="573" y="508"/>
                  </a:lnTo>
                  <a:close/>
                </a:path>
              </a:pathLst>
            </a:custGeom>
            <a:solidFill>
              <a:srgbClr val="0070C0"/>
            </a:solidFill>
            <a:ln>
              <a:solidFill>
                <a:schemeClr val="bg1"/>
              </a:solidFill>
            </a:ln>
          </p:spPr>
          <p:txBody>
            <a:bodyPr vert="horz" wrap="square" lIns="91429" tIns="45715" rIns="91429" bIns="45715" numCol="1" anchor="t" anchorCtr="0" compatLnSpc="1">
              <a:prstTxWarp prst="textNoShape">
                <a:avLst/>
              </a:prstTxWarp>
            </a:bodyPr>
            <a:lstStyle/>
            <a:p>
              <a:pPr defTabSz="1217204">
                <a:defRPr/>
              </a:pPr>
              <a:endParaRPr lang="en-US" sz="3800">
                <a:solidFill>
                  <a:srgbClr val="FFFFFF"/>
                </a:solidFill>
                <a:latin typeface="Open Sans Light"/>
              </a:endParaRPr>
            </a:p>
          </p:txBody>
        </p:sp>
      </p:grpSp>
      <p:sp>
        <p:nvSpPr>
          <p:cNvPr id="7" name="Заголовок 1"/>
          <p:cNvSpPr txBox="1">
            <a:spLocks/>
          </p:cNvSpPr>
          <p:nvPr/>
        </p:nvSpPr>
        <p:spPr>
          <a:xfrm>
            <a:off x="5" y="44"/>
            <a:ext cx="12190508" cy="1097523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3032">
              <a:defRPr/>
            </a:pPr>
            <a:r>
              <a:rPr lang="ru-RU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Задание для самостоятельного выполнения </a:t>
            </a:r>
            <a:endParaRPr lang="ru-RU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62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5" y="44"/>
            <a:ext cx="12190508" cy="1097523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3032">
              <a:defRPr/>
            </a:pPr>
            <a:r>
              <a:rPr lang="ru-RU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Задание для самостоятельного выполнения </a:t>
            </a:r>
            <a:endParaRPr lang="ru-RU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9825" y="1086820"/>
            <a:ext cx="1188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Цензура</a:t>
            </a:r>
            <a:r>
              <a:rPr lang="ru-RU" sz="2800" dirty="0"/>
              <a:t>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(лат.) – контроль над печатными изданиями с целью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ограни-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чения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сведений, считающихся нежелательными или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вредными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действующей власти.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9825" y="2615838"/>
            <a:ext cx="11880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Делегат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(лат. – посланец) – уполномоченный или назначенный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какой-либо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организацией, обществом представитель.</a:t>
            </a:r>
          </a:p>
          <a:p>
            <a:pPr algn="just"/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Федерация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(лат. – укрепление в виде союза) – объединение государств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в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единый союз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путём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ограничения своей политической самостоятельности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определённой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сфере.</a:t>
            </a:r>
          </a:p>
          <a:p>
            <a:pPr algn="just"/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ru-RU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Автономия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(греч. – закон) – право самостоятельного осуществления ограниченной законом государственной власти на какой-либо территории.</a:t>
            </a:r>
          </a:p>
        </p:txBody>
      </p:sp>
    </p:spTree>
    <p:extLst>
      <p:ext uri="{BB962C8B-B14F-4D97-AF65-F5344CB8AC3E}">
        <p14:creationId xmlns:p14="http://schemas.microsoft.com/office/powerpoint/2010/main" val="35113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Заголовок 1"/>
          <p:cNvSpPr txBox="1">
            <a:spLocks/>
          </p:cNvSpPr>
          <p:nvPr/>
        </p:nvSpPr>
        <p:spPr>
          <a:xfrm>
            <a:off x="748" y="0"/>
            <a:ext cx="12190508" cy="858492"/>
          </a:xfrm>
          <a:prstGeom prst="rect">
            <a:avLst/>
          </a:prstGeom>
          <a:solidFill>
            <a:srgbClr val="0070C0"/>
          </a:solidFill>
        </p:spPr>
        <p:txBody>
          <a:bodyPr vert="horz" lIns="91401" tIns="45700" rIns="91401" bIns="4570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Проверь себя!  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9341" y="979326"/>
            <a:ext cx="11658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Как называется произведение Исмаила </a:t>
            </a:r>
            <a:r>
              <a:rPr lang="ru-RU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Гаспринского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9393" y="3640736"/>
            <a:ext cx="5311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ru-R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Махмудходжа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Бехбуди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04611" y="1622016"/>
            <a:ext cx="40495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«</a:t>
            </a:r>
            <a:r>
              <a:rPr lang="ru-R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Муаллим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сони»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71653" y="4287067"/>
            <a:ext cx="45940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С) </a:t>
            </a:r>
            <a:r>
              <a:rPr lang="ru-R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Абдулхамид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Чулпан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5392" y="2994405"/>
            <a:ext cx="11485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6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Самый молодой </a:t>
            </a:r>
            <a:r>
              <a:rPr lang="ru-RU" sz="36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джадид</a:t>
            </a:r>
            <a:r>
              <a:rPr lang="ru-RU" sz="36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 1910 году? </a:t>
            </a:r>
            <a:endParaRPr lang="ru-RU" sz="36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9341" y="1625655"/>
            <a:ext cx="5162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«</a:t>
            </a:r>
            <a:r>
              <a:rPr lang="ru-R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Рахбари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муаллимин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73505" y="3640736"/>
            <a:ext cx="42313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Абдулла </a:t>
            </a:r>
            <a:r>
              <a:rPr lang="ru-R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Авлоний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55731" y="2268347"/>
            <a:ext cx="2680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С) «</a:t>
            </a:r>
            <a:r>
              <a:rPr lang="ru-RU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Алифбо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0071" y="4875136"/>
            <a:ext cx="11236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Сколько детей обучались в </a:t>
            </a:r>
            <a:r>
              <a:rPr lang="ru-RU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новометодных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школах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в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Ташкенте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1910 году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57792" y="6003339"/>
            <a:ext cx="36646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1868 учеников 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7710" y="6002254"/>
            <a:ext cx="35412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1650 учеников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689" y="5992596"/>
            <a:ext cx="3539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1740 учеников</a:t>
            </a:r>
          </a:p>
        </p:txBody>
      </p:sp>
    </p:spTree>
    <p:extLst>
      <p:ext uri="{BB962C8B-B14F-4D97-AF65-F5344CB8AC3E}">
        <p14:creationId xmlns:p14="http://schemas.microsoft.com/office/powerpoint/2010/main" val="4246769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8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206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90" y="3290"/>
            <a:ext cx="12173958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26321" y="785791"/>
            <a:ext cx="8326113" cy="780309"/>
          </a:xfrm>
          <a:prstGeom prst="rect">
            <a:avLst/>
          </a:prstGeom>
        </p:spPr>
        <p:txBody>
          <a:bodyPr vert="horz" wrap="square" lIns="0" tIns="30823" rIns="0" bIns="0" rtlCol="0" anchor="ctr">
            <a:spAutoFit/>
          </a:bodyPr>
          <a:lstStyle/>
          <a:p>
            <a:pPr marL="26797">
              <a:lnSpc>
                <a:spcPct val="100000"/>
              </a:lnSpc>
              <a:spcBef>
                <a:spcPts val="241"/>
              </a:spcBef>
            </a:pPr>
            <a:r>
              <a:rPr lang="ru-RU" sz="4900" b="1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ИСТОРИЯ УЗБЕКИСТАНА</a:t>
            </a:r>
            <a:endParaRPr lang="ru-RU" sz="4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34490" y="2654535"/>
            <a:ext cx="8709652" cy="3508670"/>
          </a:xfrm>
          <a:prstGeom prst="rect">
            <a:avLst/>
          </a:prstGeom>
        </p:spPr>
        <p:txBody>
          <a:bodyPr vert="horz" wrap="square" lIns="0" tIns="29481" rIns="0" bIns="0" rtlCol="0">
            <a:spAutoFit/>
          </a:bodyPr>
          <a:lstStyle/>
          <a:p>
            <a:pPr marL="38869">
              <a:lnSpc>
                <a:spcPct val="80000"/>
              </a:lnSpc>
              <a:spcBef>
                <a:spcPts val="233"/>
              </a:spcBef>
              <a:spcAft>
                <a:spcPts val="1200"/>
              </a:spcAft>
            </a:pPr>
            <a:r>
              <a:rPr lang="ru-RU" sz="4800" b="1" dirty="0">
                <a:solidFill>
                  <a:srgbClr val="2365C7"/>
                </a:solidFill>
                <a:latin typeface="Arial"/>
                <a:cs typeface="Arial"/>
              </a:rPr>
              <a:t>Тема: </a:t>
            </a:r>
            <a:endParaRPr lang="ru-RU" sz="48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8869" algn="ctr">
              <a:lnSpc>
                <a:spcPct val="80000"/>
              </a:lnSpc>
              <a:spcBef>
                <a:spcPts val="233"/>
              </a:spcBef>
              <a:spcAft>
                <a:spcPts val="1200"/>
              </a:spcAft>
            </a:pP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Представители </a:t>
            </a:r>
            <a:r>
              <a:rPr lang="ru-RU" sz="4400" b="1" dirty="0" err="1" smtClean="0">
                <a:solidFill>
                  <a:srgbClr val="2365C7"/>
                </a:solidFill>
                <a:latin typeface="Arial"/>
                <a:cs typeface="Arial"/>
              </a:rPr>
              <a:t>джадидского</a:t>
            </a: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 движения, их деятельность </a:t>
            </a: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            и </a:t>
            </a: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влияние на общественно- политическую и культурную  жизнь </a:t>
            </a:r>
            <a:r>
              <a:rPr lang="ru-RU" sz="4400" b="1" dirty="0">
                <a:solidFill>
                  <a:srgbClr val="2365C7"/>
                </a:solidFill>
                <a:latin typeface="Arial"/>
                <a:cs typeface="Arial"/>
              </a:rPr>
              <a:t>Т</a:t>
            </a: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уркестана</a:t>
            </a:r>
            <a:endParaRPr lang="ru-RU" sz="44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07660" y="2575368"/>
            <a:ext cx="635357" cy="151086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709" y="482146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709" y="482146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10314" y="526308"/>
            <a:ext cx="366388" cy="765747"/>
          </a:xfrm>
          <a:prstGeom prst="rect">
            <a:avLst/>
          </a:prstGeom>
        </p:spPr>
        <p:txBody>
          <a:bodyPr vert="horz" wrap="square" lIns="0" tIns="33507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4700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47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178615" y="1145407"/>
            <a:ext cx="1038407" cy="456633"/>
          </a:xfrm>
          <a:prstGeom prst="rect">
            <a:avLst/>
          </a:prstGeom>
        </p:spPr>
        <p:txBody>
          <a:bodyPr vert="horz" wrap="square" lIns="0" tIns="25455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ru-RU" sz="2800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="" xmlns:a16="http://schemas.microsoft.com/office/drawing/2014/main" id="{5B75B315-3F99-4F20-AE24-482E239D9233}"/>
              </a:ext>
            </a:extLst>
          </p:cNvPr>
          <p:cNvSpPr/>
          <p:nvPr/>
        </p:nvSpPr>
        <p:spPr>
          <a:xfrm>
            <a:off x="698848" y="657526"/>
            <a:ext cx="861532" cy="775515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253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07660" y="4189844"/>
            <a:ext cx="635357" cy="19109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 sz="2300"/>
          </a:p>
        </p:txBody>
      </p:sp>
    </p:spTree>
    <p:extLst>
      <p:ext uri="{BB962C8B-B14F-4D97-AF65-F5344CB8AC3E}">
        <p14:creationId xmlns:p14="http://schemas.microsoft.com/office/powerpoint/2010/main" val="334509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493" y="218408"/>
            <a:ext cx="12190508" cy="990397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sz="49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ПЛАН</a:t>
            </a: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58913"/>
              </p:ext>
            </p:extLst>
          </p:nvPr>
        </p:nvGraphicFramePr>
        <p:xfrm>
          <a:off x="106378" y="1237569"/>
          <a:ext cx="12082818" cy="5502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32548" y="2756502"/>
            <a:ext cx="10430693" cy="1040149"/>
          </a:xfrm>
          <a:prstGeom prst="rect">
            <a:avLst/>
          </a:prstGeom>
          <a:noFill/>
        </p:spPr>
        <p:txBody>
          <a:bodyPr wrap="square" lIns="91306" tIns="45653" rIns="91306" bIns="45653" rtlCol="0">
            <a:spAutoFit/>
          </a:bodyPr>
          <a:lstStyle/>
          <a:p>
            <a:pPr lvl="0">
              <a:lnSpc>
                <a:spcPct val="70000"/>
              </a:lnSpc>
            </a:pP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Национальные особенности </a:t>
            </a:r>
            <a:r>
              <a:rPr lang="ru-RU" sz="4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джадидского</a:t>
            </a: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движения в Туркестане</a:t>
            </a:r>
            <a:endParaRPr lang="ru-RU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6707" y="4181429"/>
            <a:ext cx="10438786" cy="1070607"/>
          </a:xfrm>
          <a:prstGeom prst="rect">
            <a:avLst/>
          </a:prstGeom>
          <a:noFill/>
        </p:spPr>
        <p:txBody>
          <a:bodyPr wrap="square" lIns="91306" tIns="45653" rIns="91306" bIns="45653" rtlCol="0">
            <a:spAutoFit/>
          </a:bodyPr>
          <a:lstStyle/>
          <a:p>
            <a:pPr lvl="0">
              <a:lnSpc>
                <a:spcPct val="70000"/>
              </a:lnSpc>
            </a:pP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Деятельность </a:t>
            </a:r>
            <a:r>
              <a:rPr lang="ru-RU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джадидов</a:t>
            </a:r>
            <a:endParaRPr lang="ru-RU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lnSpc>
                <a:spcPct val="70000"/>
              </a:lnSpc>
            </a:pP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общественно-экономической </a:t>
            </a: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жизни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617" y="1362998"/>
            <a:ext cx="10465939" cy="1040149"/>
          </a:xfrm>
          <a:prstGeom prst="rect">
            <a:avLst/>
          </a:prstGeom>
          <a:noFill/>
        </p:spPr>
        <p:txBody>
          <a:bodyPr wrap="square" lIns="91306" tIns="45653" rIns="91306" bIns="45653" rtlCol="0">
            <a:spAutoFit/>
          </a:bodyPr>
          <a:lstStyle/>
          <a:p>
            <a:pPr lvl="0">
              <a:lnSpc>
                <a:spcPct val="70000"/>
              </a:lnSpc>
            </a:pP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Представители </a:t>
            </a:r>
            <a:r>
              <a:rPr lang="ru-RU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джадидского</a:t>
            </a: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движения Туркестана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3437" y="5501603"/>
            <a:ext cx="9609909" cy="1070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</a:pP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Превращение </a:t>
            </a:r>
            <a:r>
              <a:rPr lang="ru-RU" sz="4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джадидизма</a:t>
            </a:r>
            <a:endParaRPr lang="ru-RU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70000"/>
              </a:lnSpc>
            </a:pPr>
            <a:r>
              <a:rPr lang="ru-RU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политическое движение</a:t>
            </a:r>
          </a:p>
        </p:txBody>
      </p:sp>
    </p:spTree>
    <p:extLst>
      <p:ext uri="{BB962C8B-B14F-4D97-AF65-F5344CB8AC3E}">
        <p14:creationId xmlns:p14="http://schemas.microsoft.com/office/powerpoint/2010/main" val="42001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85509" y="942453"/>
            <a:ext cx="7159692" cy="5868000"/>
          </a:xfrm>
          <a:solidFill>
            <a:srgbClr val="00B050"/>
          </a:solidFill>
        </p:spPr>
        <p:txBody>
          <a:bodyPr anchor="ctr">
            <a:noAutofit/>
          </a:bodyPr>
          <a:lstStyle/>
          <a:p>
            <a:pPr algn="just">
              <a:lnSpc>
                <a:spcPct val="80000"/>
              </a:lnSpc>
            </a:pP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 началу XX 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в.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сформировалось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целое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поколение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джадидов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внёсших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вклад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развитие Туркестана, среди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которых были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Махмудходжа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Бехбу-ди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Абдукадыр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Шукури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Саидахмад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Сиддики-Аджзи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в Самарканде,  </a:t>
            </a:r>
            <a:r>
              <a:rPr lang="ru-RU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Му-наввар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Кары,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Абдулла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Авлони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Убайдуллаходжа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Асадуллаходжаев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Ташкенте, </a:t>
            </a:r>
            <a:r>
              <a:rPr lang="ru-RU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Абдурауф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Фитрат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Сад-</a:t>
            </a:r>
            <a:r>
              <a:rPr lang="ru-RU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риддин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Айни,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Файзулла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Ходжаев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Бухаре,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Хамза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Хакимзаде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Ниязи, Абиджан Махмудов,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Абдулхамид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Чулпан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Исхакхан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Ибрат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Фер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-ганской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долине,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Бабахун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Салимов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Палваннияз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Хаджи Юсупов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Хиве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др. Они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считались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лидерами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джадид-ского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движения в Туркестане.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12190508" cy="862148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Представители </a:t>
            </a:r>
            <a:r>
              <a:rPr lang="ru-RU" sz="3600" b="1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джадидского</a:t>
            </a:r>
            <a:r>
              <a:rPr lang="ru-RU" sz="36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движения Туркестана</a:t>
            </a:r>
          </a:p>
        </p:txBody>
      </p:sp>
    </p:spTree>
    <p:extLst>
      <p:ext uri="{BB962C8B-B14F-4D97-AF65-F5344CB8AC3E}">
        <p14:creationId xmlns:p14="http://schemas.microsoft.com/office/powerpoint/2010/main" val="3090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492" y="0"/>
            <a:ext cx="12190508" cy="744583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Представители </a:t>
            </a:r>
            <a:r>
              <a:rPr lang="ru-RU" sz="3600" b="1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джадидского</a:t>
            </a:r>
            <a:r>
              <a:rPr lang="ru-RU" sz="36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движения Туркестана</a:t>
            </a: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47060332"/>
              </p:ext>
            </p:extLst>
          </p:nvPr>
        </p:nvGraphicFramePr>
        <p:xfrm>
          <a:off x="156756" y="836022"/>
          <a:ext cx="11926387" cy="57863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19740"/>
                <a:gridCol w="1718018"/>
                <a:gridCol w="6988629"/>
              </a:tblGrid>
              <a:tr h="80989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Ф.И.О. </a:t>
                      </a:r>
                      <a:r>
                        <a:rPr lang="ru-RU" sz="2400" dirty="0" err="1" smtClean="0"/>
                        <a:t>джадидов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Дата жизни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Вклад в развитие </a:t>
                      </a:r>
                      <a:r>
                        <a:rPr lang="ru-RU" sz="2400" dirty="0" err="1" smtClean="0"/>
                        <a:t>джадидизма</a:t>
                      </a:r>
                      <a:r>
                        <a:rPr lang="ru-RU" sz="2400" dirty="0" smtClean="0"/>
                        <a:t> в Туркестане</a:t>
                      </a:r>
                      <a:endParaRPr lang="ru-RU" sz="2400" dirty="0"/>
                    </a:p>
                  </a:txBody>
                  <a:tcPr anchor="ctr"/>
                </a:tc>
              </a:tr>
              <a:tr h="1526141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Махмудходже</a:t>
                      </a:r>
                      <a:r>
                        <a:rPr lang="ru-RU" sz="2400" b="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b="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Бехбуди</a:t>
                      </a:r>
                      <a:endParaRPr lang="ru-RU" sz="2400" b="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(1875-1919)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</a:pP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Учился</a:t>
                      </a:r>
                      <a:r>
                        <a:rPr lang="ru-RU" sz="2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Самарканде, а затем в медресе Бухары. Был имам-</a:t>
                      </a:r>
                      <a:r>
                        <a:rPr lang="ru-RU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хатибом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ru-RU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казием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затем – муфтием. </a:t>
                      </a:r>
                      <a:r>
                        <a:rPr lang="ru-RU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Объ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-единил </a:t>
                      </a:r>
                      <a:r>
                        <a:rPr lang="ru-RU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джадидов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Туркестана, 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«Отец </a:t>
                      </a:r>
                      <a:r>
                        <a:rPr lang="ru-RU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джадидов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Средней Азии»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организовал библиотеку, назван-</a:t>
                      </a:r>
                      <a:r>
                        <a:rPr lang="ru-RU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ная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«Библиотекой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Бехбуди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»</a:t>
                      </a:r>
                      <a:endParaRPr lang="ru-RU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968866"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Мунаввар</a:t>
                      </a:r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Кары </a:t>
                      </a:r>
                      <a:r>
                        <a:rPr lang="ru-RU" sz="24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Абдурашидханов</a:t>
                      </a:r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(1878-1931)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</a:pP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 1904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года принимает участие в </a:t>
                      </a:r>
                      <a:r>
                        <a:rPr lang="ru-RU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джадидском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дви-жении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r>
                        <a:rPr lang="ru-RU" sz="2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Инициатор и организатор открытия школ, основатель и редактор газет. Автор учебников 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«</a:t>
                      </a:r>
                      <a:r>
                        <a:rPr lang="ru-RU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Адиби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аввал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»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(«Первый наставник»), 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«</a:t>
                      </a:r>
                      <a:r>
                        <a:rPr lang="ru-RU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Адиби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соний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»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(«Второй наставник»), 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«Ер </a:t>
                      </a:r>
                      <a:r>
                        <a:rPr lang="ru-RU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юзи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»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(«Земля»)</a:t>
                      </a:r>
                      <a:endParaRPr lang="ru-RU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968866"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Абдулла </a:t>
                      </a:r>
                      <a:r>
                        <a:rPr lang="ru-RU" sz="2400" i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Авлони</a:t>
                      </a:r>
                      <a:endParaRPr lang="ru-RU" sz="24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(1878-1934)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</a:pP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Внёс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большой вклад в развитие 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образования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ru-RU" sz="24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печа-ти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и 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театра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 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1907 году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он</a:t>
                      </a:r>
                      <a:r>
                        <a:rPr lang="ru-RU" sz="2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основал газету </a:t>
                      </a:r>
                      <a:r>
                        <a:rPr lang="ru-RU" sz="23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«</a:t>
                      </a:r>
                      <a:r>
                        <a:rPr lang="ru-RU" sz="23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Шухрат</a:t>
                      </a:r>
                      <a:r>
                        <a:rPr lang="ru-RU" sz="23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» 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(Слава). Для созданных им самим же </a:t>
                      </a:r>
                      <a:r>
                        <a:rPr lang="ru-RU" sz="24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новометод-ных</a:t>
                      </a: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школ написал такие учебники, как </a:t>
                      </a:r>
                      <a:r>
                        <a:rPr lang="ru-RU" sz="2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«Первый наставник», «Второй наставник», «Тюркский цветник или нравственность»</a:t>
                      </a: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53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97845" y="929396"/>
            <a:ext cx="6752841" cy="5797979"/>
          </a:xfrm>
          <a:solidFill>
            <a:srgbClr val="00B050"/>
          </a:solidFill>
        </p:spPr>
        <p:txBody>
          <a:bodyPr anchor="ctr">
            <a:noAutofit/>
          </a:bodyPr>
          <a:lstStyle/>
          <a:p>
            <a:pPr algn="just">
              <a:lnSpc>
                <a:spcPct val="83000"/>
              </a:lnSpc>
            </a:pPr>
            <a:r>
              <a:rPr lang="ru-RU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Джадиды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продолжали 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разви-вать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идеи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демократии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и 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прогресса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получившие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своё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отражение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трудах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Алишера 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Навои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Мирзо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Бедила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Бобо-</a:t>
            </a:r>
            <a:r>
              <a:rPr lang="ru-RU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рахима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Машраба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Самым 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весо-мым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из достижений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передо-вой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интеллигенции 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Туркеста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-на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было создание системы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народного образования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а 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так-же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основ </a:t>
            </a:r>
            <a:r>
              <a:rPr lang="ru-RU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национальной </a:t>
            </a:r>
            <a:r>
              <a:rPr lang="ru-RU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печа-ти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как средства </a:t>
            </a:r>
            <a:r>
              <a:rPr lang="ru-RU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распростра</a:t>
            </a: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-нения </a:t>
            </a:r>
            <a:r>
              <a:rPr lang="ru-RU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прогрессивных идей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2" y="0"/>
            <a:ext cx="12190508" cy="862148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Национальные особенности </a:t>
            </a:r>
            <a:r>
              <a:rPr lang="ru-RU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джадидского</a:t>
            </a:r>
            <a:r>
              <a:rPr lang="ru-RU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движения в Туркестане</a:t>
            </a:r>
          </a:p>
        </p:txBody>
      </p:sp>
    </p:spTree>
    <p:extLst>
      <p:ext uri="{BB962C8B-B14F-4D97-AF65-F5344CB8AC3E}">
        <p14:creationId xmlns:p14="http://schemas.microsoft.com/office/powerpoint/2010/main" val="103127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97845" y="929396"/>
            <a:ext cx="7352486" cy="5797979"/>
          </a:xfrm>
          <a:solidFill>
            <a:srgbClr val="00B050"/>
          </a:solidFill>
        </p:spPr>
        <p:txBody>
          <a:bodyPr anchor="ctr">
            <a:noAutofit/>
          </a:bodyPr>
          <a:lstStyle/>
          <a:p>
            <a:pPr algn="just">
              <a:lnSpc>
                <a:spcPct val="83000"/>
              </a:lnSpc>
            </a:pP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Прогрессивно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настроенные </a:t>
            </a:r>
            <a:r>
              <a:rPr lang="ru-RU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зажи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-точные люди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Туркестана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начали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поддерживать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джадидов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стрем-</a:t>
            </a:r>
            <a:r>
              <a:rPr lang="ru-RU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лении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обучать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молодежь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за </a:t>
            </a:r>
            <a:r>
              <a:rPr lang="ru-RU" sz="3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рубе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-жом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Житель Андижана </a:t>
            </a:r>
            <a:r>
              <a:rPr lang="ru-RU" sz="3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Миркамил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Мирмуминбаев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выделил </a:t>
            </a:r>
            <a:r>
              <a:rPr lang="ru-RU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значитель-ную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сумму.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1910 году </a:t>
            </a:r>
            <a:r>
              <a:rPr lang="ru-RU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препо-даватели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медресе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Хаджи </a:t>
            </a:r>
            <a:r>
              <a:rPr lang="ru-RU" sz="3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Рафи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Мирза </a:t>
            </a:r>
            <a:r>
              <a:rPr lang="ru-RU" sz="3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Абдувахид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Хамидходжа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Мехри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ru-RU" sz="3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Усмонходжа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и </a:t>
            </a:r>
            <a:r>
              <a:rPr lang="ru-RU" sz="3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Мухаммаддин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Махдум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создали общество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</a:t>
            </a:r>
            <a:r>
              <a:rPr lang="ru-RU" sz="3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Тарбия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-и </a:t>
            </a:r>
            <a:r>
              <a:rPr lang="ru-RU" sz="3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атфол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»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(«Воспитание детей») и в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1911 году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отправили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15 слушателей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а в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1912 году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– </a:t>
            </a:r>
            <a:r>
              <a:rPr lang="ru-RU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30 студентов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учёбу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</a:t>
            </a:r>
            <a:r>
              <a:rPr lang="ru-RU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Турцию.</a:t>
            </a:r>
            <a:endParaRPr lang="ru-RU" sz="3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92" y="0"/>
            <a:ext cx="12190508" cy="862148"/>
          </a:xfrm>
          <a:prstGeom prst="rect">
            <a:avLst/>
          </a:prstGeom>
          <a:solidFill>
            <a:srgbClr val="0070C0"/>
          </a:solidFill>
        </p:spPr>
        <p:txBody>
          <a:bodyPr vert="horz" lIns="91306" tIns="45653" rIns="91306" bIns="45653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Национальные особенности </a:t>
            </a:r>
            <a:r>
              <a:rPr lang="ru-RU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джадидского</a:t>
            </a:r>
            <a:r>
              <a:rPr lang="ru-RU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движения в Туркестане</a:t>
            </a:r>
          </a:p>
        </p:txBody>
      </p:sp>
    </p:spTree>
    <p:extLst>
      <p:ext uri="{BB962C8B-B14F-4D97-AF65-F5344CB8AC3E}">
        <p14:creationId xmlns:p14="http://schemas.microsoft.com/office/powerpoint/2010/main" val="423059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54435"/>
            <a:ext cx="2403566" cy="240356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8" y="2"/>
            <a:ext cx="12190508" cy="78377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3600" b="1" dirty="0" err="1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жадидское</a:t>
            </a:r>
            <a:r>
              <a:rPr lang="ru-RU" sz="36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движение и ислам</a:t>
            </a:r>
            <a:endParaRPr lang="ru-RU" sz="36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23525" y="1123407"/>
            <a:ext cx="1018904" cy="378822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3" tIns="45681" rIns="91363" bIns="45681" rtlCol="0" anchor="ctr"/>
          <a:lstStyle/>
          <a:p>
            <a:pPr algn="ctr"/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084154522"/>
              </p:ext>
            </p:extLst>
          </p:nvPr>
        </p:nvGraphicFramePr>
        <p:xfrm>
          <a:off x="235131" y="992776"/>
          <a:ext cx="11743510" cy="5734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595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58425D-E6FE-4236-9884-8DEFB4106A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FB58425D-E6FE-4236-9884-8DEFB4106A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FB58425D-E6FE-4236-9884-8DEFB4106A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graphicEl>
                                              <a:dgm id="{FB58425D-E6FE-4236-9884-8DEFB4106A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FB58425D-E6FE-4236-9884-8DEFB4106A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AB1A30D-1650-41EC-9D2B-61A48C0F85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2AB1A30D-1650-41EC-9D2B-61A48C0F85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2AB1A30D-1650-41EC-9D2B-61A48C0F85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graphicEl>
                                              <a:dgm id="{2AB1A30D-1650-41EC-9D2B-61A48C0F85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graphicEl>
                                              <a:dgm id="{2AB1A30D-1650-41EC-9D2B-61A48C0F85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B59D9ED-5310-4ACE-9DD0-911BA16A8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6B59D9ED-5310-4ACE-9DD0-911BA16A8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6B59D9ED-5310-4ACE-9DD0-911BA16A8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6B59D9ED-5310-4ACE-9DD0-911BA16A8B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6B59D9ED-5310-4ACE-9DD0-911BA16A8B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5CCFF6-8FDD-442C-B17A-78F5183149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CB5CCFF6-8FDD-442C-B17A-78F5183149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CB5CCFF6-8FDD-442C-B17A-78F5183149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CB5CCFF6-8FDD-442C-B17A-78F5183149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CB5CCFF6-8FDD-442C-B17A-78F5183149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371C832-CC79-4ED6-822B-F55613C3D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0371C832-CC79-4ED6-822B-F55613C3D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0371C832-CC79-4ED6-822B-F55613C3D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graphicEl>
                                              <a:dgm id="{0371C832-CC79-4ED6-822B-F55613C3D1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graphicEl>
                                              <a:dgm id="{0371C832-CC79-4ED6-822B-F55613C3D1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591A41-3AED-4193-BDB0-3651A44D78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42591A41-3AED-4193-BDB0-3651A44D78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42591A41-3AED-4193-BDB0-3651A44D78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graphicEl>
                                              <a:dgm id="{42591A41-3AED-4193-BDB0-3651A44D78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graphicEl>
                                              <a:dgm id="{42591A41-3AED-4193-BDB0-3651A44D78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5AC45EC-C8C0-4738-BF31-B3474903A6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graphicEl>
                                              <a:dgm id="{55AC45EC-C8C0-4738-BF31-B3474903A6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graphicEl>
                                              <a:dgm id="{55AC45EC-C8C0-4738-BF31-B3474903A6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graphicEl>
                                              <a:dgm id="{55AC45EC-C8C0-4738-BF31-B3474903A6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graphicEl>
                                              <a:dgm id="{55AC45EC-C8C0-4738-BF31-B3474903A6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B576C0-6E3C-4AAA-953C-9AD052F06B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graphicEl>
                                              <a:dgm id="{AFB576C0-6E3C-4AAA-953C-9AD052F06B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graphicEl>
                                              <a:dgm id="{AFB576C0-6E3C-4AAA-953C-9AD052F06B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graphicEl>
                                              <a:dgm id="{AFB576C0-6E3C-4AAA-953C-9AD052F06B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dgm id="{AFB576C0-6E3C-4AAA-953C-9AD052F06B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F52C235-2592-4EB4-A4BE-EEFD51769B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graphicEl>
                                              <a:dgm id="{EF52C235-2592-4EB4-A4BE-EEFD51769B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graphicEl>
                                              <a:dgm id="{EF52C235-2592-4EB4-A4BE-EEFD51769B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graphicEl>
                                              <a:dgm id="{EF52C235-2592-4EB4-A4BE-EEFD51769B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graphicEl>
                                              <a:dgm id="{EF52C235-2592-4EB4-A4BE-EEFD51769B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ca2253410d23146b460e0de10d36a48d3e3483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2735608</TotalTime>
  <Words>1172</Words>
  <Application>Microsoft Office PowerPoint</Application>
  <PresentationFormat>Широкоэкранный</PresentationFormat>
  <Paragraphs>114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Open Sans Light</vt:lpstr>
      <vt:lpstr>Тема Office</vt:lpstr>
      <vt:lpstr>4_Тема Office</vt:lpstr>
      <vt:lpstr>1_Тема Office</vt:lpstr>
      <vt:lpstr>2_Тема Office</vt:lpstr>
      <vt:lpstr>Презентация PowerPoint</vt:lpstr>
      <vt:lpstr>Презентация PowerPoint</vt:lpstr>
      <vt:lpstr>ИСТОРИЯ УЗБЕКИСТАНА</vt:lpstr>
      <vt:lpstr>ПЛАН</vt:lpstr>
      <vt:lpstr>Презентация PowerPoint</vt:lpstr>
      <vt:lpstr>Презентация PowerPoint</vt:lpstr>
      <vt:lpstr>Презентация PowerPoint</vt:lpstr>
      <vt:lpstr>Презентация PowerPoint</vt:lpstr>
      <vt:lpstr>Джадидское движение и ислам</vt:lpstr>
      <vt:lpstr>Деятельность джадидов в общественно - экономической жизни </vt:lpstr>
      <vt:lpstr>Презентация PowerPoint</vt:lpstr>
      <vt:lpstr>Презентация PowerPoint</vt:lpstr>
      <vt:lpstr>Презентация PowerPoint</vt:lpstr>
      <vt:lpstr>Презентация PowerPoint</vt:lpstr>
      <vt:lpstr>Управление туркестанским краем </vt:lpstr>
      <vt:lpstr>Презентация PowerPoint</vt:lpstr>
      <vt:lpstr>Презентация PowerPoint</vt:lpstr>
      <vt:lpstr>Презентация PowerPoint</vt:lpstr>
    </vt:vector>
  </TitlesOfParts>
  <Company>UralSOFT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Узбекистана</dc:title>
  <dc:creator>admin</dc:creator>
  <cp:lastModifiedBy>Закирова Ф.М</cp:lastModifiedBy>
  <cp:revision>303</cp:revision>
  <dcterms:created xsi:type="dcterms:W3CDTF">2020-12-03T21:14:27Z</dcterms:created>
  <dcterms:modified xsi:type="dcterms:W3CDTF">2021-01-25T12:11:05Z</dcterms:modified>
</cp:coreProperties>
</file>