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43" r:id="rId2"/>
    <p:sldMasterId id="2147484458" r:id="rId3"/>
    <p:sldMasterId id="2147484473" r:id="rId4"/>
  </p:sldMasterIdLst>
  <p:sldIdLst>
    <p:sldId id="323" r:id="rId5"/>
    <p:sldId id="324" r:id="rId6"/>
    <p:sldId id="257" r:id="rId7"/>
    <p:sldId id="258" r:id="rId8"/>
    <p:sldId id="326" r:id="rId9"/>
    <p:sldId id="335" r:id="rId10"/>
    <p:sldId id="283" r:id="rId11"/>
    <p:sldId id="336" r:id="rId12"/>
    <p:sldId id="337" r:id="rId13"/>
    <p:sldId id="339" r:id="rId14"/>
    <p:sldId id="289" r:id="rId15"/>
    <p:sldId id="340" r:id="rId16"/>
    <p:sldId id="341" r:id="rId17"/>
    <p:sldId id="342" r:id="rId18"/>
    <p:sldId id="319" r:id="rId19"/>
    <p:sldId id="300" r:id="rId20"/>
    <p:sldId id="343" r:id="rId21"/>
    <p:sldId id="273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3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032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556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08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577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111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643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15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9900FF"/>
    <a:srgbClr val="00FF99"/>
    <a:srgbClr val="00CC00"/>
    <a:srgbClr val="FF0066"/>
    <a:srgbClr val="0000FF"/>
    <a:srgbClr val="4071CA"/>
    <a:srgbClr val="34DFA6"/>
    <a:srgbClr val="61F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5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Бегларбеги</a:t>
          </a:r>
          <a:endParaRPr lang="ru-RU" dirty="0"/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его старейшины</a:t>
          </a:r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endParaRPr lang="ru-RU" dirty="0"/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Мулла и Ишан  </a:t>
          </a:r>
          <a:endParaRPr lang="ru-RU" dirty="0"/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Кази и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0595A-12DE-476B-8A66-273724904167}" type="presOf" srcId="{60D00980-B575-40D6-91A4-88366B4F44AD}" destId="{146A3C2B-FCD0-46FE-8468-6AE5D8C161FE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569BC356-F4A3-4567-8A27-62A224896431}" type="presOf" srcId="{101795D0-75D3-4DCA-AFCB-320809E74F26}" destId="{6D90575C-5BE2-4B0B-8E57-9A5C7A44C316}" srcOrd="0" destOrd="0" presId="urn:microsoft.com/office/officeart/2005/8/layout/vList5"/>
    <dgm:cxn modelId="{87324763-E68A-4B97-9C6D-358248955BC2}" type="presOf" srcId="{06A01444-732B-4099-9076-86C3C94C1EF8}" destId="{08F6EF87-F5C7-42E8-9F7F-35E9DBF11A1A}" srcOrd="0" destOrd="0" presId="urn:microsoft.com/office/officeart/2005/8/layout/vList5"/>
    <dgm:cxn modelId="{870AB762-1544-460E-9FA4-79681CC9F849}" type="presOf" srcId="{E4D3644B-2494-465B-AB34-05FADFC7C54C}" destId="{A311F5F8-768E-472E-B0D2-5A0118E00E71}" srcOrd="0" destOrd="0" presId="urn:microsoft.com/office/officeart/2005/8/layout/vList5"/>
    <dgm:cxn modelId="{5F4E8D1A-BE0E-4C86-A2AB-151A5279D85F}" type="presOf" srcId="{AD96F0AB-C588-4457-888B-59982CDF9253}" destId="{91E0965D-0782-44CD-A34E-9ACAE587F773}" srcOrd="0" destOrd="0" presId="urn:microsoft.com/office/officeart/2005/8/layout/vList5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4796BF2F-0447-40E8-8EBB-29C820AE6940}" type="presOf" srcId="{1CD57F4F-7B39-430E-BCD0-0A68C684A0DE}" destId="{2897A7AC-8D0F-4763-8E10-5CE48AE3065D}" srcOrd="0" destOrd="0" presId="urn:microsoft.com/office/officeart/2005/8/layout/vList5"/>
    <dgm:cxn modelId="{59F30761-9BD7-4EBD-BD9F-8A5FBFFD2FFB}" type="presOf" srcId="{9CEECCD0-4CC3-40A0-8034-2BF24890A856}" destId="{8BFF4352-1B68-423E-AE8C-4A0AA0D60150}" srcOrd="0" destOrd="0" presId="urn:microsoft.com/office/officeart/2005/8/layout/vList5"/>
    <dgm:cxn modelId="{78899E52-221A-46A2-BF86-B0809A2513F5}" type="presOf" srcId="{E12D2F8A-10F6-46E4-8FA6-E36E4EA7CBEF}" destId="{9AB7832A-3471-4806-8804-A0D7425BF77D}" srcOrd="0" destOrd="0" presId="urn:microsoft.com/office/officeart/2005/8/layout/vList5"/>
    <dgm:cxn modelId="{5B4B5959-A2D0-45DE-AE39-852E06592B02}" type="presOf" srcId="{7150E5B7-866A-4650-BB44-026B43DACE87}" destId="{1D2D48EA-955C-4802-A189-60AAC02EDE09}" srcOrd="0" destOrd="0" presId="urn:microsoft.com/office/officeart/2005/8/layout/vList5"/>
    <dgm:cxn modelId="{3F9CB061-09AC-48BB-9801-079D8044BC64}" type="presParOf" srcId="{8BFF4352-1B68-423E-AE8C-4A0AA0D60150}" destId="{A3CC2F0A-B95C-45B3-B9BC-10F046F5B617}" srcOrd="0" destOrd="0" presId="urn:microsoft.com/office/officeart/2005/8/layout/vList5"/>
    <dgm:cxn modelId="{A38237EC-0A0D-4484-8FB2-5D6FFE65A0CF}" type="presParOf" srcId="{A3CC2F0A-B95C-45B3-B9BC-10F046F5B617}" destId="{6D90575C-5BE2-4B0B-8E57-9A5C7A44C316}" srcOrd="0" destOrd="0" presId="urn:microsoft.com/office/officeart/2005/8/layout/vList5"/>
    <dgm:cxn modelId="{0136710E-2DA5-4008-9B39-781D9F21A9B5}" type="presParOf" srcId="{A3CC2F0A-B95C-45B3-B9BC-10F046F5B617}" destId="{2897A7AC-8D0F-4763-8E10-5CE48AE3065D}" srcOrd="1" destOrd="0" presId="urn:microsoft.com/office/officeart/2005/8/layout/vList5"/>
    <dgm:cxn modelId="{1153C295-3357-48E3-B475-B5CF58907510}" type="presParOf" srcId="{8BFF4352-1B68-423E-AE8C-4A0AA0D60150}" destId="{6D6E32A5-8531-4E9B-8757-450A330821F8}" srcOrd="1" destOrd="0" presId="urn:microsoft.com/office/officeart/2005/8/layout/vList5"/>
    <dgm:cxn modelId="{4FF75C1C-BC51-47AA-A30E-7F289818464C}" type="presParOf" srcId="{8BFF4352-1B68-423E-AE8C-4A0AA0D60150}" destId="{D2CC3AC1-90A7-4FB8-A3A4-6FF85D996EE1}" srcOrd="2" destOrd="0" presId="urn:microsoft.com/office/officeart/2005/8/layout/vList5"/>
    <dgm:cxn modelId="{249B73B1-C89F-466D-B390-15C430626C91}" type="presParOf" srcId="{D2CC3AC1-90A7-4FB8-A3A4-6FF85D996EE1}" destId="{08F6EF87-F5C7-42E8-9F7F-35E9DBF11A1A}" srcOrd="0" destOrd="0" presId="urn:microsoft.com/office/officeart/2005/8/layout/vList5"/>
    <dgm:cxn modelId="{BFD57E54-5F10-4D7F-A0C1-CAB4005270B4}" type="presParOf" srcId="{D2CC3AC1-90A7-4FB8-A3A4-6FF85D996EE1}" destId="{146A3C2B-FCD0-46FE-8468-6AE5D8C161FE}" srcOrd="1" destOrd="0" presId="urn:microsoft.com/office/officeart/2005/8/layout/vList5"/>
    <dgm:cxn modelId="{ABA1C971-B4DE-4621-997B-EFC45C5128C2}" type="presParOf" srcId="{8BFF4352-1B68-423E-AE8C-4A0AA0D60150}" destId="{46D20B74-7B91-40D3-8E43-F865F26016D4}" srcOrd="3" destOrd="0" presId="urn:microsoft.com/office/officeart/2005/8/layout/vList5"/>
    <dgm:cxn modelId="{2B606B96-0721-48D3-B251-8071CCD72B03}" type="presParOf" srcId="{8BFF4352-1B68-423E-AE8C-4A0AA0D60150}" destId="{FC93352E-0497-42BA-85B9-EC39DDF0EE11}" srcOrd="4" destOrd="0" presId="urn:microsoft.com/office/officeart/2005/8/layout/vList5"/>
    <dgm:cxn modelId="{1DCA8C83-9D84-4533-8F3A-C20A5C737509}" type="presParOf" srcId="{FC93352E-0497-42BA-85B9-EC39DDF0EE11}" destId="{1D2D48EA-955C-4802-A189-60AAC02EDE09}" srcOrd="0" destOrd="0" presId="urn:microsoft.com/office/officeart/2005/8/layout/vList5"/>
    <dgm:cxn modelId="{B6BC8969-26B8-4A7F-80EE-2AD0DD1F2701}" type="presParOf" srcId="{FC93352E-0497-42BA-85B9-EC39DDF0EE11}" destId="{9AB7832A-3471-4806-8804-A0D7425BF77D}" srcOrd="1" destOrd="0" presId="urn:microsoft.com/office/officeart/2005/8/layout/vList5"/>
    <dgm:cxn modelId="{69A30B50-B24B-4907-8D34-243163C348C5}" type="presParOf" srcId="{8BFF4352-1B68-423E-AE8C-4A0AA0D60150}" destId="{6C78ADD8-31F4-4C86-B622-7E0B61593910}" srcOrd="5" destOrd="0" presId="urn:microsoft.com/office/officeart/2005/8/layout/vList5"/>
    <dgm:cxn modelId="{868E5193-5B1F-42DC-8C45-F020907CBF20}" type="presParOf" srcId="{8BFF4352-1B68-423E-AE8C-4A0AA0D60150}" destId="{FFE55791-4C63-468C-B006-4D5A68E7CDC6}" srcOrd="6" destOrd="0" presId="urn:microsoft.com/office/officeart/2005/8/layout/vList5"/>
    <dgm:cxn modelId="{65A6C32C-FC14-47AD-9AAC-13D40661811F}" type="presParOf" srcId="{FFE55791-4C63-468C-B006-4D5A68E7CDC6}" destId="{A311F5F8-768E-472E-B0D2-5A0118E00E71}" srcOrd="0" destOrd="0" presId="urn:microsoft.com/office/officeart/2005/8/layout/vList5"/>
    <dgm:cxn modelId="{18CBD2F7-7601-41EE-A1DB-EF82CD95CE60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B1BDA6-0240-4E48-AD37-86C49CB3248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B150D-77FA-46C1-83B6-7B096B4C833E}" type="parTrans" cxnId="{5E8F56A8-E222-4742-A633-663AAE7E47A4}">
      <dgm:prSet/>
      <dgm:spPr/>
      <dgm:t>
        <a:bodyPr/>
        <a:lstStyle/>
        <a:p>
          <a:endParaRPr lang="ru-RU"/>
        </a:p>
      </dgm:t>
    </dgm:pt>
    <dgm:pt modelId="{E57A8334-73F6-4CE3-929E-A4D9D8F43C86}" type="sibTrans" cxnId="{5E8F56A8-E222-4742-A633-663AAE7E47A4}">
      <dgm:prSet/>
      <dgm:spPr/>
      <dgm:t>
        <a:bodyPr/>
        <a:lstStyle/>
        <a:p>
          <a:endParaRPr lang="ru-RU"/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9057E5-94ED-492E-868A-20DF44751BA1}" type="pres">
      <dgm:prSet presAssocID="{010948A8-3E19-46D7-828D-E2F8CDFDBDDA}" presName="parentText" presStyleLbl="node1" presStyleIdx="0" presStyleCnt="4" custScaleX="119686" custScaleY="139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4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0CE50E-FF31-4F77-9413-17BC160552D9}" type="pres">
      <dgm:prSet presAssocID="{AA63283F-4822-49EA-AC97-05AFC0CF9765}" presName="parentText" presStyleLbl="node1" presStyleIdx="1" presStyleCnt="4" custScaleX="120977" custScaleY="138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4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1E30AA3-5C80-4753-8153-39A34B1C306E}" type="pres">
      <dgm:prSet presAssocID="{684C0537-D963-49C7-9E37-EDC923816168}" presName="parentText" presStyleLbl="node1" presStyleIdx="2" presStyleCnt="4" custScaleX="120977" custScaleY="176045" custLinFactNeighborX="10063" custLinFactNeighborY="8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4">
        <dgm:presLayoutVars>
          <dgm:bulletEnabled val="1"/>
        </dgm:presLayoutVars>
      </dgm:prSet>
      <dgm:spPr/>
    </dgm:pt>
    <dgm:pt modelId="{A0E39B4A-E8E9-4AE0-8C05-759A47BFBC34}" type="pres">
      <dgm:prSet presAssocID="{AE39C849-2405-44A1-97F5-2184FAC678CB}" presName="spaceBetweenRectangles" presStyleCnt="0"/>
      <dgm:spPr/>
    </dgm:pt>
    <dgm:pt modelId="{609C9877-DDBA-46B4-A5A7-226C9C2CAE61}" type="pres">
      <dgm:prSet presAssocID="{1FB1BDA6-0240-4E48-AD37-86C49CB32487}" presName="parentLin" presStyleCnt="0"/>
      <dgm:spPr/>
    </dgm:pt>
    <dgm:pt modelId="{F00489BF-0508-466B-94CE-3B23D7A563A1}" type="pres">
      <dgm:prSet presAssocID="{1FB1BDA6-0240-4E48-AD37-86C49CB32487}" presName="parentLeftMargin" presStyleLbl="node1" presStyleIdx="2" presStyleCnt="4" custScaleX="120977" custScaleY="148813" custLinFactNeighborX="10063" custLinFactNeighborY="8671"/>
      <dgm:spPr/>
      <dgm:t>
        <a:bodyPr/>
        <a:lstStyle/>
        <a:p>
          <a:endParaRPr lang="ru-RU"/>
        </a:p>
      </dgm:t>
    </dgm:pt>
    <dgm:pt modelId="{8392D395-E882-4A78-9302-28194B4E0452}" type="pres">
      <dgm:prSet presAssocID="{1FB1BDA6-0240-4E48-AD37-86C49CB32487}" presName="parentText" presStyleLbl="node1" presStyleIdx="3" presStyleCnt="4" custScaleX="120284" custScaleY="161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7A15C-22D1-4328-B3C3-00D565E76775}" type="pres">
      <dgm:prSet presAssocID="{1FB1BDA6-0240-4E48-AD37-86C49CB32487}" presName="negativeSpace" presStyleCnt="0"/>
      <dgm:spPr/>
    </dgm:pt>
    <dgm:pt modelId="{FD7F0D06-0978-4D75-B975-3000CE06C73B}" type="pres">
      <dgm:prSet presAssocID="{1FB1BDA6-0240-4E48-AD37-86C49CB324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DBFB681F-FC87-455A-ABA9-AFCBBC139C8A}" type="presOf" srcId="{1FB1BDA6-0240-4E48-AD37-86C49CB32487}" destId="{8392D395-E882-4A78-9302-28194B4E0452}" srcOrd="1" destOrd="0" presId="urn:microsoft.com/office/officeart/2005/8/layout/list1"/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9762867A-2CAB-4B1A-93F2-5B12CFD8E2D2}" type="presOf" srcId="{1FB1BDA6-0240-4E48-AD37-86C49CB32487}" destId="{F00489BF-0508-466B-94CE-3B23D7A563A1}" srcOrd="0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5E8F56A8-E222-4742-A633-663AAE7E47A4}" srcId="{D7C6E45D-4770-4240-B5AD-71AB096A8744}" destId="{1FB1BDA6-0240-4E48-AD37-86C49CB32487}" srcOrd="3" destOrd="0" parTransId="{0BBB150D-77FA-46C1-83B6-7B096B4C833E}" sibTransId="{E57A8334-73F6-4CE3-929E-A4D9D8F43C86}"/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  <dgm:cxn modelId="{3C7C9DFF-2A01-42FB-BC91-8A616EC98AEC}" type="presParOf" srcId="{B1FF21E6-C75A-4625-BAA0-9454A5938F01}" destId="{A0E39B4A-E8E9-4AE0-8C05-759A47BFBC34}" srcOrd="11" destOrd="0" presId="urn:microsoft.com/office/officeart/2005/8/layout/list1"/>
    <dgm:cxn modelId="{3B9E9C05-D70A-4CF2-B4F6-1C46386036D7}" type="presParOf" srcId="{B1FF21E6-C75A-4625-BAA0-9454A5938F01}" destId="{609C9877-DDBA-46B4-A5A7-226C9C2CAE61}" srcOrd="12" destOrd="0" presId="urn:microsoft.com/office/officeart/2005/8/layout/list1"/>
    <dgm:cxn modelId="{FABA8F71-52F8-4405-A1F0-A289FDD4618C}" type="presParOf" srcId="{609C9877-DDBA-46B4-A5A7-226C9C2CAE61}" destId="{F00489BF-0508-466B-94CE-3B23D7A563A1}" srcOrd="0" destOrd="0" presId="urn:microsoft.com/office/officeart/2005/8/layout/list1"/>
    <dgm:cxn modelId="{C63DE0FC-0A12-4953-953F-8E3733E83816}" type="presParOf" srcId="{609C9877-DDBA-46B4-A5A7-226C9C2CAE61}" destId="{8392D395-E882-4A78-9302-28194B4E0452}" srcOrd="1" destOrd="0" presId="urn:microsoft.com/office/officeart/2005/8/layout/list1"/>
    <dgm:cxn modelId="{CDE3878C-DECA-4750-9C76-DFD49F3C7F92}" type="presParOf" srcId="{B1FF21E6-C75A-4625-BAA0-9454A5938F01}" destId="{5B97A15C-22D1-4328-B3C3-00D565E76775}" srcOrd="13" destOrd="0" presId="urn:microsoft.com/office/officeart/2005/8/layout/list1"/>
    <dgm:cxn modelId="{E6B0F82C-D917-4FF5-9707-EEF10BC99980}" type="presParOf" srcId="{B1FF21E6-C75A-4625-BAA0-9454A5938F01}" destId="{FD7F0D06-0978-4D75-B975-3000CE06C7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EEEFA-A5D5-4599-9643-CAB7CD961C9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704892-B9C9-4464-B95E-490A7F33402C}">
      <dgm:prSet phldrT="[Текст]" custT="1"/>
      <dgm:spPr/>
      <dgm:t>
        <a:bodyPr/>
        <a:lstStyle/>
        <a:p>
          <a:r>
            <a:rPr lang="ru-RU" sz="3000" b="1" i="1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Салгут</a:t>
          </a:r>
          <a:r>
            <a:rPr lang="en-US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 взымаемых </a:t>
          </a:r>
          <a:r>
            <a:rPr lang="en-US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каракалпакских племён 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3AB7E-1608-417C-8B2B-1EC69C0C89A0}" type="parTrans" cxnId="{33DC3169-0ABE-44AE-A840-7B390588370E}">
      <dgm:prSet/>
      <dgm:spPr/>
      <dgm:t>
        <a:bodyPr/>
        <a:lstStyle/>
        <a:p>
          <a:endParaRPr lang="ru-RU"/>
        </a:p>
      </dgm:t>
    </dgm:pt>
    <dgm:pt modelId="{B28E7232-0843-4271-9ADF-641973C6EA8A}" type="sibTrans" cxnId="{33DC3169-0ABE-44AE-A840-7B390588370E}">
      <dgm:prSet/>
      <dgm:spPr/>
      <dgm:t>
        <a:bodyPr/>
        <a:lstStyle/>
        <a:p>
          <a:endParaRPr lang="ru-RU"/>
        </a:p>
      </dgm:t>
    </dgm:pt>
    <dgm:pt modelId="{39931CA4-BE8E-44AC-B7BA-3690A194AEDA}">
      <dgm:prSet phldrT="[Текст]" custT="1"/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голов крупного рогатого скота</a:t>
          </a: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рублей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40 голов овец или коз </a:t>
          </a: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 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рубля 50 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копеек</a:t>
          </a:r>
          <a:endParaRPr lang="ru-RU" sz="3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AB6491-8013-4D30-A155-8FF9650E3B35}" type="parTrans" cxnId="{C93BB27E-C93B-464C-B1EA-E32FD3E10DC2}">
      <dgm:prSet/>
      <dgm:spPr/>
      <dgm:t>
        <a:bodyPr/>
        <a:lstStyle/>
        <a:p>
          <a:endParaRPr lang="ru-RU"/>
        </a:p>
      </dgm:t>
    </dgm:pt>
    <dgm:pt modelId="{1AF022D5-C9DE-46E8-95AF-BD6534777B66}" type="sibTrans" cxnId="{C93BB27E-C93B-464C-B1EA-E32FD3E10DC2}">
      <dgm:prSet/>
      <dgm:spPr/>
      <dgm:t>
        <a:bodyPr/>
        <a:lstStyle/>
        <a:p>
          <a:endParaRPr lang="ru-RU"/>
        </a:p>
      </dgm:t>
    </dgm:pt>
    <dgm:pt modelId="{5B55FF6F-71B7-4EF7-8466-5D41F06F936E}">
      <dgm:prSet phldrT="[Текст]" phldr="1"/>
      <dgm:spPr/>
      <dgm:t>
        <a:bodyPr/>
        <a:lstStyle/>
        <a:p>
          <a:endParaRPr lang="ru-RU"/>
        </a:p>
      </dgm:t>
    </dgm:pt>
    <dgm:pt modelId="{CC982444-E819-421C-816B-E5DDC1FB6C60}" type="parTrans" cxnId="{5B1E95CD-9C70-4AC5-A726-D1121FF649E8}">
      <dgm:prSet/>
      <dgm:spPr/>
      <dgm:t>
        <a:bodyPr/>
        <a:lstStyle/>
        <a:p>
          <a:endParaRPr lang="ru-RU"/>
        </a:p>
      </dgm:t>
    </dgm:pt>
    <dgm:pt modelId="{03DDE0AC-3454-40AE-8991-F93F250E723B}" type="sibTrans" cxnId="{5B1E95CD-9C70-4AC5-A726-D1121FF649E8}">
      <dgm:prSet/>
      <dgm:spPr/>
      <dgm:t>
        <a:bodyPr/>
        <a:lstStyle/>
        <a:p>
          <a:endParaRPr lang="ru-RU"/>
        </a:p>
      </dgm:t>
    </dgm:pt>
    <dgm:pt modelId="{9B8C8D3D-F9F8-409D-8660-78ADA56384A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1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Ушр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в пользу духовенства или налог взымаемый с мусульман  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FD7E0-55B8-4EA3-BFF1-CEFC5EC8EE09}" type="parTrans" cxnId="{1B4FBD25-B5DC-4E1E-95CE-DD5BF3A34D07}">
      <dgm:prSet/>
      <dgm:spPr/>
      <dgm:t>
        <a:bodyPr/>
        <a:lstStyle/>
        <a:p>
          <a:endParaRPr lang="ru-RU"/>
        </a:p>
      </dgm:t>
    </dgm:pt>
    <dgm:pt modelId="{F6B790C7-40F1-4D79-B313-FAF0271EF5A2}" type="sibTrans" cxnId="{1B4FBD25-B5DC-4E1E-95CE-DD5BF3A34D07}">
      <dgm:prSet/>
      <dgm:spPr/>
      <dgm:t>
        <a:bodyPr/>
        <a:lstStyle/>
        <a:p>
          <a:endParaRPr lang="ru-RU"/>
        </a:p>
      </dgm:t>
    </dgm:pt>
    <dgm:pt modelId="{D06245E5-FD07-40E4-9EB9-34DB63DE489F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3000" b="1" i="1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Закят</a:t>
          </a: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 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взымаемый с семей занимающихся скотоводством, они выплачивали 40-ю часть своего имущества</a:t>
          </a:r>
          <a:endParaRPr lang="ru-RU" sz="3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F232F-1F60-4A97-9079-93F1089035B2}" type="parTrans" cxnId="{B67FB1B4-89A5-48B5-903D-49679EB47A9D}">
      <dgm:prSet/>
      <dgm:spPr/>
      <dgm:t>
        <a:bodyPr/>
        <a:lstStyle/>
        <a:p>
          <a:endParaRPr lang="ru-RU"/>
        </a:p>
      </dgm:t>
    </dgm:pt>
    <dgm:pt modelId="{6AC694AF-2D4D-4172-AE87-BCD02BA5A091}" type="sibTrans" cxnId="{B67FB1B4-89A5-48B5-903D-49679EB47A9D}">
      <dgm:prSet/>
      <dgm:spPr/>
      <dgm:t>
        <a:bodyPr/>
        <a:lstStyle/>
        <a:p>
          <a:endParaRPr lang="ru-RU"/>
        </a:p>
      </dgm:t>
    </dgm:pt>
    <dgm:pt modelId="{500ED399-D5E0-435C-B89B-57BAC6E83CB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Котловые деньги 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уплачиваемый каракалпакским народом в военное время 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52DE8-8AD5-4AA1-8420-C2A9F22A6858}" type="parTrans" cxnId="{52AA6D2B-6194-4B4D-9B23-5ADF9E8856D4}">
      <dgm:prSet/>
      <dgm:spPr/>
      <dgm:t>
        <a:bodyPr/>
        <a:lstStyle/>
        <a:p>
          <a:endParaRPr lang="ru-RU"/>
        </a:p>
      </dgm:t>
    </dgm:pt>
    <dgm:pt modelId="{C65D7CCF-AABE-414A-B9D8-E26E020B06E6}" type="sibTrans" cxnId="{52AA6D2B-6194-4B4D-9B23-5ADF9E8856D4}">
      <dgm:prSet/>
      <dgm:spPr/>
      <dgm:t>
        <a:bodyPr/>
        <a:lstStyle/>
        <a:p>
          <a:endParaRPr lang="ru-RU"/>
        </a:p>
      </dgm:t>
    </dgm:pt>
    <dgm:pt modelId="{A910EBE7-E64A-4FFC-81A5-6B2FB1A52501}" type="pres">
      <dgm:prSet presAssocID="{AC8EEEFA-A5D5-4599-9643-CAB7CD961C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E6025-C7EE-44EA-B3E4-EAA32B2E239D}" type="pres">
      <dgm:prSet presAssocID="{AC8EEEFA-A5D5-4599-9643-CAB7CD961C9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B58425D-E6FE-4236-9884-8DEFB4106A74}" type="pres">
      <dgm:prSet presAssocID="{AC8EEEFA-A5D5-4599-9643-CAB7CD961C93}" presName="FiveNodes_1" presStyleLbl="node1" presStyleIdx="0" presStyleCnt="5" custScaleX="102404" custLinFactNeighborX="-32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D9ED-5310-4ACE-9DD0-911BA16A8B05}" type="pres">
      <dgm:prSet presAssocID="{AC8EEEFA-A5D5-4599-9643-CAB7CD961C93}" presName="FiveNodes_2" presStyleLbl="node1" presStyleIdx="1" presStyleCnt="5" custScaleX="105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C832-CC79-4ED6-822B-F55613C3D1D2}" type="pres">
      <dgm:prSet presAssocID="{AC8EEEFA-A5D5-4599-9643-CAB7CD961C93}" presName="FiveNodes_3" presStyleLbl="node1" presStyleIdx="2" presStyleCnt="5" custLinFactNeighborY="-4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C45EC-C8C0-4738-BF31-B3474903A688}" type="pres">
      <dgm:prSet presAssocID="{AC8EEEFA-A5D5-4599-9643-CAB7CD961C93}" presName="FiveNodes_4" presStyleLbl="node1" presStyleIdx="3" presStyleCnt="5" custScaleX="104349" custScaleY="110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2C235-2592-4EB4-A4BE-EEFD51769BC1}" type="pres">
      <dgm:prSet presAssocID="{AC8EEEFA-A5D5-4599-9643-CAB7CD961C93}" presName="FiveNodes_5" presStyleLbl="node1" presStyleIdx="4" presStyleCnt="5" custScaleX="103722" custLinFactNeighborX="-265" custLinFactNeighborY="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A30D-1650-41EC-9D2B-61A48C0F852A}" type="pres">
      <dgm:prSet presAssocID="{AC8EEEFA-A5D5-4599-9643-CAB7CD961C9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CFF6-8FDD-442C-B17A-78F5183149F4}" type="pres">
      <dgm:prSet presAssocID="{AC8EEEFA-A5D5-4599-9643-CAB7CD961C9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91A41-3AED-4193-BDB0-3651A44D7820}" type="pres">
      <dgm:prSet presAssocID="{AC8EEEFA-A5D5-4599-9643-CAB7CD961C9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76C0-6E3C-4AAA-953C-9AD052F06BEC}" type="pres">
      <dgm:prSet presAssocID="{AC8EEEFA-A5D5-4599-9643-CAB7CD961C9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69D2-3AA8-4B79-866F-AD598C0448B5}" type="pres">
      <dgm:prSet presAssocID="{AC8EEEFA-A5D5-4599-9643-CAB7CD961C9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957B-A7E4-4646-BE4D-F6C900FCD1DB}" type="pres">
      <dgm:prSet presAssocID="{AC8EEEFA-A5D5-4599-9643-CAB7CD961C9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65DF-DE71-468F-A11D-043DA6146BED}" type="pres">
      <dgm:prSet presAssocID="{AC8EEEFA-A5D5-4599-9643-CAB7CD961C9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969F-44A0-417E-BA96-768BC3DADC71}" type="pres">
      <dgm:prSet presAssocID="{AC8EEEFA-A5D5-4599-9643-CAB7CD961C9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EECAA-7CA0-4729-8BCF-2B4BDD3B17FF}" type="pres">
      <dgm:prSet presAssocID="{AC8EEEFA-A5D5-4599-9643-CAB7CD961C9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F9A0D7-A369-4BDE-8B76-FE7B74E3CFF9}" type="presOf" srcId="{83704892-B9C9-4464-B95E-490A7F33402C}" destId="{FB58425D-E6FE-4236-9884-8DEFB4106A74}" srcOrd="0" destOrd="0" presId="urn:microsoft.com/office/officeart/2005/8/layout/vProcess5"/>
    <dgm:cxn modelId="{FB36154C-6501-4017-A149-57BB7D03A825}" type="presOf" srcId="{D06245E5-FD07-40E4-9EB9-34DB63DE489F}" destId="{AFF1969F-44A0-417E-BA96-768BC3DADC71}" srcOrd="1" destOrd="0" presId="urn:microsoft.com/office/officeart/2005/8/layout/vProcess5"/>
    <dgm:cxn modelId="{33DC3169-0ABE-44AE-A840-7B390588370E}" srcId="{AC8EEEFA-A5D5-4599-9643-CAB7CD961C93}" destId="{83704892-B9C9-4464-B95E-490A7F33402C}" srcOrd="0" destOrd="0" parTransId="{6F03AB7E-1608-417C-8B2B-1EC69C0C89A0}" sibTransId="{B28E7232-0843-4271-9ADF-641973C6EA8A}"/>
    <dgm:cxn modelId="{7DAD4542-17FA-4571-B5C2-4183B6807EA2}" type="presOf" srcId="{39931CA4-BE8E-44AC-B7BA-3690A194AEDA}" destId="{EF52C235-2592-4EB4-A4BE-EEFD51769BC1}" srcOrd="0" destOrd="0" presId="urn:microsoft.com/office/officeart/2005/8/layout/vProcess5"/>
    <dgm:cxn modelId="{A9D21966-D154-4DEC-BF07-0672D6294D8E}" type="presOf" srcId="{500ED399-D5E0-435C-B89B-57BAC6E83CB7}" destId="{0371C832-CC79-4ED6-822B-F55613C3D1D2}" srcOrd="0" destOrd="0" presId="urn:microsoft.com/office/officeart/2005/8/layout/vProcess5"/>
    <dgm:cxn modelId="{053607C5-73DB-4474-AAA5-F0600A2A3D8B}" type="presOf" srcId="{83704892-B9C9-4464-B95E-490A7F33402C}" destId="{EC7469D2-3AA8-4B79-866F-AD598C0448B5}" srcOrd="1" destOrd="0" presId="urn:microsoft.com/office/officeart/2005/8/layout/vProcess5"/>
    <dgm:cxn modelId="{F3CCED47-2250-4972-874E-482062D67746}" type="presOf" srcId="{C65D7CCF-AABE-414A-B9D8-E26E020B06E6}" destId="{42591A41-3AED-4193-BDB0-3651A44D7820}" srcOrd="0" destOrd="0" presId="urn:microsoft.com/office/officeart/2005/8/layout/vProcess5"/>
    <dgm:cxn modelId="{1B4FBD25-B5DC-4E1E-95CE-DD5BF3A34D07}" srcId="{AC8EEEFA-A5D5-4599-9643-CAB7CD961C93}" destId="{9B8C8D3D-F9F8-409D-8660-78ADA56384A8}" srcOrd="1" destOrd="0" parTransId="{22CFD7E0-55B8-4EA3-BFF1-CEFC5EC8EE09}" sibTransId="{F6B790C7-40F1-4D79-B313-FAF0271EF5A2}"/>
    <dgm:cxn modelId="{6425F37B-94C8-4BF5-BF27-B2A2E73D901B}" type="presOf" srcId="{D06245E5-FD07-40E4-9EB9-34DB63DE489F}" destId="{55AC45EC-C8C0-4738-BF31-B3474903A688}" srcOrd="0" destOrd="0" presId="urn:microsoft.com/office/officeart/2005/8/layout/vProcess5"/>
    <dgm:cxn modelId="{591B0EB3-41DB-45DA-99FE-F79F02069214}" type="presOf" srcId="{AC8EEEFA-A5D5-4599-9643-CAB7CD961C93}" destId="{A910EBE7-E64A-4FFC-81A5-6B2FB1A52501}" srcOrd="0" destOrd="0" presId="urn:microsoft.com/office/officeart/2005/8/layout/vProcess5"/>
    <dgm:cxn modelId="{E4816820-EE65-4EC7-AB09-850198A25396}" type="presOf" srcId="{39931CA4-BE8E-44AC-B7BA-3690A194AEDA}" destId="{5CAEECAA-7CA0-4729-8BCF-2B4BDD3B17FF}" srcOrd="1" destOrd="0" presId="urn:microsoft.com/office/officeart/2005/8/layout/vProcess5"/>
    <dgm:cxn modelId="{52AA6D2B-6194-4B4D-9B23-5ADF9E8856D4}" srcId="{AC8EEEFA-A5D5-4599-9643-CAB7CD961C93}" destId="{500ED399-D5E0-435C-B89B-57BAC6E83CB7}" srcOrd="2" destOrd="0" parTransId="{7E952DE8-8AD5-4AA1-8420-C2A9F22A6858}" sibTransId="{C65D7CCF-AABE-414A-B9D8-E26E020B06E6}"/>
    <dgm:cxn modelId="{153E6E26-3631-4F77-8FF1-8FF1B42A11EE}" type="presOf" srcId="{F6B790C7-40F1-4D79-B313-FAF0271EF5A2}" destId="{CB5CCFF6-8FDD-442C-B17A-78F5183149F4}" srcOrd="0" destOrd="0" presId="urn:microsoft.com/office/officeart/2005/8/layout/vProcess5"/>
    <dgm:cxn modelId="{84A04BA4-1CD7-439F-86EC-FCC0B34A7772}" type="presOf" srcId="{6AC694AF-2D4D-4172-AE87-BCD02BA5A091}" destId="{AFB576C0-6E3C-4AAA-953C-9AD052F06BEC}" srcOrd="0" destOrd="0" presId="urn:microsoft.com/office/officeart/2005/8/layout/vProcess5"/>
    <dgm:cxn modelId="{CE1551F9-6972-4BAA-9C93-8FF8B4C4B5A5}" type="presOf" srcId="{500ED399-D5E0-435C-B89B-57BAC6E83CB7}" destId="{66D965DF-DE71-468F-A11D-043DA6146BED}" srcOrd="1" destOrd="0" presId="urn:microsoft.com/office/officeart/2005/8/layout/vProcess5"/>
    <dgm:cxn modelId="{5B1E95CD-9C70-4AC5-A726-D1121FF649E8}" srcId="{AC8EEEFA-A5D5-4599-9643-CAB7CD961C93}" destId="{5B55FF6F-71B7-4EF7-8466-5D41F06F936E}" srcOrd="5" destOrd="0" parTransId="{CC982444-E819-421C-816B-E5DDC1FB6C60}" sibTransId="{03DDE0AC-3454-40AE-8991-F93F250E723B}"/>
    <dgm:cxn modelId="{412F56BF-BAB2-4A8E-A35C-6528E7817BC3}" type="presOf" srcId="{9B8C8D3D-F9F8-409D-8660-78ADA56384A8}" destId="{6B59D9ED-5310-4ACE-9DD0-911BA16A8B05}" srcOrd="0" destOrd="0" presId="urn:microsoft.com/office/officeart/2005/8/layout/vProcess5"/>
    <dgm:cxn modelId="{C93BB27E-C93B-464C-B1EA-E32FD3E10DC2}" srcId="{AC8EEEFA-A5D5-4599-9643-CAB7CD961C93}" destId="{39931CA4-BE8E-44AC-B7BA-3690A194AEDA}" srcOrd="4" destOrd="0" parTransId="{11AB6491-8013-4D30-A155-8FF9650E3B35}" sibTransId="{1AF022D5-C9DE-46E8-95AF-BD6534777B66}"/>
    <dgm:cxn modelId="{D7271BBE-18EB-4B28-863B-E652FAC19F7A}" type="presOf" srcId="{9B8C8D3D-F9F8-409D-8660-78ADA56384A8}" destId="{629B957B-A7E4-4646-BE4D-F6C900FCD1DB}" srcOrd="1" destOrd="0" presId="urn:microsoft.com/office/officeart/2005/8/layout/vProcess5"/>
    <dgm:cxn modelId="{3AA7A320-DD4C-4506-B96B-CCBC66DCD93C}" type="presOf" srcId="{B28E7232-0843-4271-9ADF-641973C6EA8A}" destId="{2AB1A30D-1650-41EC-9D2B-61A48C0F852A}" srcOrd="0" destOrd="0" presId="urn:microsoft.com/office/officeart/2005/8/layout/vProcess5"/>
    <dgm:cxn modelId="{B67FB1B4-89A5-48B5-903D-49679EB47A9D}" srcId="{AC8EEEFA-A5D5-4599-9643-CAB7CD961C93}" destId="{D06245E5-FD07-40E4-9EB9-34DB63DE489F}" srcOrd="3" destOrd="0" parTransId="{3EFF232F-1F60-4A97-9079-93F1089035B2}" sibTransId="{6AC694AF-2D4D-4172-AE87-BCD02BA5A091}"/>
    <dgm:cxn modelId="{BE7CF488-08E1-401E-9320-A38C39A3B9F1}" type="presParOf" srcId="{A910EBE7-E64A-4FFC-81A5-6B2FB1A52501}" destId="{F2CE6025-C7EE-44EA-B3E4-EAA32B2E239D}" srcOrd="0" destOrd="0" presId="urn:microsoft.com/office/officeart/2005/8/layout/vProcess5"/>
    <dgm:cxn modelId="{F2C54C52-F4E2-4508-BC4B-AD653B700FB9}" type="presParOf" srcId="{A910EBE7-E64A-4FFC-81A5-6B2FB1A52501}" destId="{FB58425D-E6FE-4236-9884-8DEFB4106A74}" srcOrd="1" destOrd="0" presId="urn:microsoft.com/office/officeart/2005/8/layout/vProcess5"/>
    <dgm:cxn modelId="{26AF8AEB-92EE-4408-B912-1AE8F5C1BC98}" type="presParOf" srcId="{A910EBE7-E64A-4FFC-81A5-6B2FB1A52501}" destId="{6B59D9ED-5310-4ACE-9DD0-911BA16A8B05}" srcOrd="2" destOrd="0" presId="urn:microsoft.com/office/officeart/2005/8/layout/vProcess5"/>
    <dgm:cxn modelId="{4C48B5CC-2D2E-404D-907D-CE04E4152255}" type="presParOf" srcId="{A910EBE7-E64A-4FFC-81A5-6B2FB1A52501}" destId="{0371C832-CC79-4ED6-822B-F55613C3D1D2}" srcOrd="3" destOrd="0" presId="urn:microsoft.com/office/officeart/2005/8/layout/vProcess5"/>
    <dgm:cxn modelId="{524A4CFD-665F-4E97-A6B1-3A82113B3E9C}" type="presParOf" srcId="{A910EBE7-E64A-4FFC-81A5-6B2FB1A52501}" destId="{55AC45EC-C8C0-4738-BF31-B3474903A688}" srcOrd="4" destOrd="0" presId="urn:microsoft.com/office/officeart/2005/8/layout/vProcess5"/>
    <dgm:cxn modelId="{C12A6323-39E2-4C18-BEA0-DA5787C1724E}" type="presParOf" srcId="{A910EBE7-E64A-4FFC-81A5-6B2FB1A52501}" destId="{EF52C235-2592-4EB4-A4BE-EEFD51769BC1}" srcOrd="5" destOrd="0" presId="urn:microsoft.com/office/officeart/2005/8/layout/vProcess5"/>
    <dgm:cxn modelId="{2FF6B2C1-DB7C-4106-8B2D-EDB01CF4A9A5}" type="presParOf" srcId="{A910EBE7-E64A-4FFC-81A5-6B2FB1A52501}" destId="{2AB1A30D-1650-41EC-9D2B-61A48C0F852A}" srcOrd="6" destOrd="0" presId="urn:microsoft.com/office/officeart/2005/8/layout/vProcess5"/>
    <dgm:cxn modelId="{B7D9FC89-F4B8-4287-8C8D-A43622CE2818}" type="presParOf" srcId="{A910EBE7-E64A-4FFC-81A5-6B2FB1A52501}" destId="{CB5CCFF6-8FDD-442C-B17A-78F5183149F4}" srcOrd="7" destOrd="0" presId="urn:microsoft.com/office/officeart/2005/8/layout/vProcess5"/>
    <dgm:cxn modelId="{12E12966-895E-4F43-AD32-A4CE4E2A73EB}" type="presParOf" srcId="{A910EBE7-E64A-4FFC-81A5-6B2FB1A52501}" destId="{42591A41-3AED-4193-BDB0-3651A44D7820}" srcOrd="8" destOrd="0" presId="urn:microsoft.com/office/officeart/2005/8/layout/vProcess5"/>
    <dgm:cxn modelId="{A057D312-1ACC-4F86-88F1-65CD1E3C4C3E}" type="presParOf" srcId="{A910EBE7-E64A-4FFC-81A5-6B2FB1A52501}" destId="{AFB576C0-6E3C-4AAA-953C-9AD052F06BEC}" srcOrd="9" destOrd="0" presId="urn:microsoft.com/office/officeart/2005/8/layout/vProcess5"/>
    <dgm:cxn modelId="{14E6D91A-FCBF-410B-AC5E-421124C6C2CC}" type="presParOf" srcId="{A910EBE7-E64A-4FFC-81A5-6B2FB1A52501}" destId="{EC7469D2-3AA8-4B79-866F-AD598C0448B5}" srcOrd="10" destOrd="0" presId="urn:microsoft.com/office/officeart/2005/8/layout/vProcess5"/>
    <dgm:cxn modelId="{6B4ADAC7-4D8F-4518-B730-7FEBB29BBAEA}" type="presParOf" srcId="{A910EBE7-E64A-4FFC-81A5-6B2FB1A52501}" destId="{629B957B-A7E4-4646-BE4D-F6C900FCD1DB}" srcOrd="11" destOrd="0" presId="urn:microsoft.com/office/officeart/2005/8/layout/vProcess5"/>
    <dgm:cxn modelId="{F54EE24C-EC5E-43CC-A462-30D0171A929A}" type="presParOf" srcId="{A910EBE7-E64A-4FFC-81A5-6B2FB1A52501}" destId="{66D965DF-DE71-468F-A11D-043DA6146BED}" srcOrd="12" destOrd="0" presId="urn:microsoft.com/office/officeart/2005/8/layout/vProcess5"/>
    <dgm:cxn modelId="{1BF255DE-28A0-4B0A-A19E-BE6FAF255A09}" type="presParOf" srcId="{A910EBE7-E64A-4FFC-81A5-6B2FB1A52501}" destId="{AFF1969F-44A0-417E-BA96-768BC3DADC71}" srcOrd="13" destOrd="0" presId="urn:microsoft.com/office/officeart/2005/8/layout/vProcess5"/>
    <dgm:cxn modelId="{C6A9FC57-C3F9-423F-8ABB-D15FF86454BD}" type="presParOf" srcId="{A910EBE7-E64A-4FFC-81A5-6B2FB1A52501}" destId="{5CAEECAA-7CA0-4729-8BCF-2B4BDD3B17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EEEFA-A5D5-4599-9643-CAB7CD961C9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704892-B9C9-4464-B95E-490A7F33402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Каракалпаки выполняли различного рода повинности, зачастую тяжелее выплаты налогов. 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3AB7E-1608-417C-8B2B-1EC69C0C89A0}" type="parTrans" cxnId="{33DC3169-0ABE-44AE-A840-7B390588370E}">
      <dgm:prSet/>
      <dgm:spPr/>
      <dgm:t>
        <a:bodyPr/>
        <a:lstStyle/>
        <a:p>
          <a:endParaRPr lang="ru-RU"/>
        </a:p>
      </dgm:t>
    </dgm:pt>
    <dgm:pt modelId="{B28E7232-0843-4271-9ADF-641973C6EA8A}" type="sibTrans" cxnId="{33DC3169-0ABE-44AE-A840-7B390588370E}">
      <dgm:prSet/>
      <dgm:spPr/>
      <dgm:t>
        <a:bodyPr/>
        <a:lstStyle/>
        <a:p>
          <a:endParaRPr lang="ru-RU"/>
        </a:p>
      </dgm:t>
    </dgm:pt>
    <dgm:pt modelId="{39931CA4-BE8E-44AC-B7BA-3690A194AEDA}">
      <dgm:prSet phldrT="[Текст]" custT="1"/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период мобилизации с таких общин взыскивалось 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180 до 250 тысяч 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</a:t>
          </a:r>
          <a:endParaRPr lang="ru-RU" sz="3000" b="1" i="1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AB6491-8013-4D30-A155-8FF9650E3B35}" type="parTrans" cxnId="{C93BB27E-C93B-464C-B1EA-E32FD3E10DC2}">
      <dgm:prSet/>
      <dgm:spPr/>
      <dgm:t>
        <a:bodyPr/>
        <a:lstStyle/>
        <a:p>
          <a:endParaRPr lang="ru-RU"/>
        </a:p>
      </dgm:t>
    </dgm:pt>
    <dgm:pt modelId="{1AF022D5-C9DE-46E8-95AF-BD6534777B66}" type="sibTrans" cxnId="{C93BB27E-C93B-464C-B1EA-E32FD3E10DC2}">
      <dgm:prSet/>
      <dgm:spPr/>
      <dgm:t>
        <a:bodyPr/>
        <a:lstStyle/>
        <a:p>
          <a:endParaRPr lang="ru-RU"/>
        </a:p>
      </dgm:t>
    </dgm:pt>
    <dgm:pt modelId="{5B55FF6F-71B7-4EF7-8466-5D41F06F936E}">
      <dgm:prSet phldrT="[Текст]" phldr="1"/>
      <dgm:spPr/>
      <dgm:t>
        <a:bodyPr/>
        <a:lstStyle/>
        <a:p>
          <a:endParaRPr lang="ru-RU"/>
        </a:p>
      </dgm:t>
    </dgm:pt>
    <dgm:pt modelId="{CC982444-E819-421C-816B-E5DDC1FB6C60}" type="parTrans" cxnId="{5B1E95CD-9C70-4AC5-A726-D1121FF649E8}">
      <dgm:prSet/>
      <dgm:spPr/>
      <dgm:t>
        <a:bodyPr/>
        <a:lstStyle/>
        <a:p>
          <a:endParaRPr lang="ru-RU"/>
        </a:p>
      </dgm:t>
    </dgm:pt>
    <dgm:pt modelId="{03DDE0AC-3454-40AE-8991-F93F250E723B}" type="sibTrans" cxnId="{5B1E95CD-9C70-4AC5-A726-D1121FF649E8}">
      <dgm:prSet/>
      <dgm:spPr/>
      <dgm:t>
        <a:bodyPr/>
        <a:lstStyle/>
        <a:p>
          <a:endParaRPr lang="ru-RU"/>
        </a:p>
      </dgm:t>
    </dgm:pt>
    <dgm:pt modelId="{9B8C8D3D-F9F8-409D-8660-78ADA56384A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по рытью арыков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принимал участие 1 мужчина из семьи, 12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дней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FD7E0-55B8-4EA3-BFF1-CEFC5EC8EE09}" type="parTrans" cxnId="{1B4FBD25-B5DC-4E1E-95CE-DD5BF3A34D07}">
      <dgm:prSet/>
      <dgm:spPr/>
      <dgm:t>
        <a:bodyPr/>
        <a:lstStyle/>
        <a:p>
          <a:endParaRPr lang="ru-RU"/>
        </a:p>
      </dgm:t>
    </dgm:pt>
    <dgm:pt modelId="{F6B790C7-40F1-4D79-B313-FAF0271EF5A2}" type="sibTrans" cxnId="{1B4FBD25-B5DC-4E1E-95CE-DD5BF3A34D07}">
      <dgm:prSet/>
      <dgm:spPr/>
      <dgm:t>
        <a:bodyPr/>
        <a:lstStyle/>
        <a:p>
          <a:endParaRPr lang="ru-RU"/>
        </a:p>
      </dgm:t>
    </dgm:pt>
    <dgm:pt modelId="{D06245E5-FD07-40E4-9EB9-34DB63DE489F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исполнявшие данного указания общины облагались дополнительным 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налогом</a:t>
          </a:r>
          <a:endParaRPr lang="ru-RU" sz="3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F232F-1F60-4A97-9079-93F1089035B2}" type="parTrans" cxnId="{B67FB1B4-89A5-48B5-903D-49679EB47A9D}">
      <dgm:prSet/>
      <dgm:spPr/>
      <dgm:t>
        <a:bodyPr/>
        <a:lstStyle/>
        <a:p>
          <a:endParaRPr lang="ru-RU"/>
        </a:p>
      </dgm:t>
    </dgm:pt>
    <dgm:pt modelId="{6AC694AF-2D4D-4172-AE87-BCD02BA5A091}" type="sibTrans" cxnId="{B67FB1B4-89A5-48B5-903D-49679EB47A9D}">
      <dgm:prSet/>
      <dgm:spPr/>
      <dgm:t>
        <a:bodyPr/>
        <a:lstStyle/>
        <a:p>
          <a:endParaRPr lang="ru-RU"/>
        </a:p>
      </dgm:t>
    </dgm:pt>
    <dgm:pt modelId="{500ED399-D5E0-435C-B89B-57BAC6E83CB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Воинская служба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каждая община должна была направить от 1000 до 2000 </a:t>
          </a:r>
          <a:r>
            <a:rPr lang="ru-RU" sz="3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воинов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52DE8-8AD5-4AA1-8420-C2A9F22A6858}" type="parTrans" cxnId="{52AA6D2B-6194-4B4D-9B23-5ADF9E8856D4}">
      <dgm:prSet/>
      <dgm:spPr/>
      <dgm:t>
        <a:bodyPr/>
        <a:lstStyle/>
        <a:p>
          <a:endParaRPr lang="ru-RU"/>
        </a:p>
      </dgm:t>
    </dgm:pt>
    <dgm:pt modelId="{C65D7CCF-AABE-414A-B9D8-E26E020B06E6}" type="sibTrans" cxnId="{52AA6D2B-6194-4B4D-9B23-5ADF9E8856D4}">
      <dgm:prSet/>
      <dgm:spPr/>
      <dgm:t>
        <a:bodyPr/>
        <a:lstStyle/>
        <a:p>
          <a:endParaRPr lang="ru-RU"/>
        </a:p>
      </dgm:t>
    </dgm:pt>
    <dgm:pt modelId="{A910EBE7-E64A-4FFC-81A5-6B2FB1A52501}" type="pres">
      <dgm:prSet presAssocID="{AC8EEEFA-A5D5-4599-9643-CAB7CD961C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E6025-C7EE-44EA-B3E4-EAA32B2E239D}" type="pres">
      <dgm:prSet presAssocID="{AC8EEEFA-A5D5-4599-9643-CAB7CD961C9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B58425D-E6FE-4236-9884-8DEFB4106A74}" type="pres">
      <dgm:prSet presAssocID="{AC8EEEFA-A5D5-4599-9643-CAB7CD961C93}" presName="FiveNodes_1" presStyleLbl="node1" presStyleIdx="0" presStyleCnt="5" custScaleX="106224" custLinFactNeighborX="-32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D9ED-5310-4ACE-9DD0-911BA16A8B05}" type="pres">
      <dgm:prSet presAssocID="{AC8EEEFA-A5D5-4599-9643-CAB7CD961C93}" presName="FiveNodes_2" presStyleLbl="node1" presStyleIdx="1" presStyleCnt="5" custScaleX="105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C832-CC79-4ED6-822B-F55613C3D1D2}" type="pres">
      <dgm:prSet presAssocID="{AC8EEEFA-A5D5-4599-9643-CAB7CD961C93}" presName="FiveNodes_3" presStyleLbl="node1" presStyleIdx="2" presStyleCnt="5" custLinFactNeighborY="-4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C45EC-C8C0-4738-BF31-B3474903A688}" type="pres">
      <dgm:prSet presAssocID="{AC8EEEFA-A5D5-4599-9643-CAB7CD961C93}" presName="FiveNodes_4" presStyleLbl="node1" presStyleIdx="3" presStyleCnt="5" custScaleX="104349" custScaleY="9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2C235-2592-4EB4-A4BE-EEFD51769BC1}" type="pres">
      <dgm:prSet presAssocID="{AC8EEEFA-A5D5-4599-9643-CAB7CD961C93}" presName="FiveNodes_5" presStyleLbl="node1" presStyleIdx="4" presStyleCnt="5" custScaleX="98693" custLinFactNeighborX="-265" custLinFactNeighborY="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A30D-1650-41EC-9D2B-61A48C0F852A}" type="pres">
      <dgm:prSet presAssocID="{AC8EEEFA-A5D5-4599-9643-CAB7CD961C9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CFF6-8FDD-442C-B17A-78F5183149F4}" type="pres">
      <dgm:prSet presAssocID="{AC8EEEFA-A5D5-4599-9643-CAB7CD961C9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91A41-3AED-4193-BDB0-3651A44D7820}" type="pres">
      <dgm:prSet presAssocID="{AC8EEEFA-A5D5-4599-9643-CAB7CD961C9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76C0-6E3C-4AAA-953C-9AD052F06BEC}" type="pres">
      <dgm:prSet presAssocID="{AC8EEEFA-A5D5-4599-9643-CAB7CD961C9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69D2-3AA8-4B79-866F-AD598C0448B5}" type="pres">
      <dgm:prSet presAssocID="{AC8EEEFA-A5D5-4599-9643-CAB7CD961C9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957B-A7E4-4646-BE4D-F6C900FCD1DB}" type="pres">
      <dgm:prSet presAssocID="{AC8EEEFA-A5D5-4599-9643-CAB7CD961C9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65DF-DE71-468F-A11D-043DA6146BED}" type="pres">
      <dgm:prSet presAssocID="{AC8EEEFA-A5D5-4599-9643-CAB7CD961C9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969F-44A0-417E-BA96-768BC3DADC71}" type="pres">
      <dgm:prSet presAssocID="{AC8EEEFA-A5D5-4599-9643-CAB7CD961C9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EECAA-7CA0-4729-8BCF-2B4BDD3B17FF}" type="pres">
      <dgm:prSet presAssocID="{AC8EEEFA-A5D5-4599-9643-CAB7CD961C9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A06EF-FBB9-499B-BBC6-71E16EAFD29E}" type="presOf" srcId="{83704892-B9C9-4464-B95E-490A7F33402C}" destId="{FB58425D-E6FE-4236-9884-8DEFB4106A74}" srcOrd="0" destOrd="0" presId="urn:microsoft.com/office/officeart/2005/8/layout/vProcess5"/>
    <dgm:cxn modelId="{F3C9DA49-E5A4-4FD1-AFD9-8107E124DC67}" type="presOf" srcId="{9B8C8D3D-F9F8-409D-8660-78ADA56384A8}" destId="{629B957B-A7E4-4646-BE4D-F6C900FCD1DB}" srcOrd="1" destOrd="0" presId="urn:microsoft.com/office/officeart/2005/8/layout/vProcess5"/>
    <dgm:cxn modelId="{C541C67D-E20D-4C26-BA37-A33CB409A554}" type="presOf" srcId="{500ED399-D5E0-435C-B89B-57BAC6E83CB7}" destId="{0371C832-CC79-4ED6-822B-F55613C3D1D2}" srcOrd="0" destOrd="0" presId="urn:microsoft.com/office/officeart/2005/8/layout/vProcess5"/>
    <dgm:cxn modelId="{44B1A427-C942-4F8D-8622-AC1E8D965042}" type="presOf" srcId="{AC8EEEFA-A5D5-4599-9643-CAB7CD961C93}" destId="{A910EBE7-E64A-4FFC-81A5-6B2FB1A52501}" srcOrd="0" destOrd="0" presId="urn:microsoft.com/office/officeart/2005/8/layout/vProcess5"/>
    <dgm:cxn modelId="{33DC3169-0ABE-44AE-A840-7B390588370E}" srcId="{AC8EEEFA-A5D5-4599-9643-CAB7CD961C93}" destId="{83704892-B9C9-4464-B95E-490A7F33402C}" srcOrd="0" destOrd="0" parTransId="{6F03AB7E-1608-417C-8B2B-1EC69C0C89A0}" sibTransId="{B28E7232-0843-4271-9ADF-641973C6EA8A}"/>
    <dgm:cxn modelId="{0F0B3B47-D354-4E5B-9392-E98AFE18C0E0}" type="presOf" srcId="{39931CA4-BE8E-44AC-B7BA-3690A194AEDA}" destId="{EF52C235-2592-4EB4-A4BE-EEFD51769BC1}" srcOrd="0" destOrd="0" presId="urn:microsoft.com/office/officeart/2005/8/layout/vProcess5"/>
    <dgm:cxn modelId="{B99447E2-8C58-483C-9839-4745408BDA56}" type="presOf" srcId="{39931CA4-BE8E-44AC-B7BA-3690A194AEDA}" destId="{5CAEECAA-7CA0-4729-8BCF-2B4BDD3B17FF}" srcOrd="1" destOrd="0" presId="urn:microsoft.com/office/officeart/2005/8/layout/vProcess5"/>
    <dgm:cxn modelId="{1B4FBD25-B5DC-4E1E-95CE-DD5BF3A34D07}" srcId="{AC8EEEFA-A5D5-4599-9643-CAB7CD961C93}" destId="{9B8C8D3D-F9F8-409D-8660-78ADA56384A8}" srcOrd="1" destOrd="0" parTransId="{22CFD7E0-55B8-4EA3-BFF1-CEFC5EC8EE09}" sibTransId="{F6B790C7-40F1-4D79-B313-FAF0271EF5A2}"/>
    <dgm:cxn modelId="{52AA6D2B-6194-4B4D-9B23-5ADF9E8856D4}" srcId="{AC8EEEFA-A5D5-4599-9643-CAB7CD961C93}" destId="{500ED399-D5E0-435C-B89B-57BAC6E83CB7}" srcOrd="2" destOrd="0" parTransId="{7E952DE8-8AD5-4AA1-8420-C2A9F22A6858}" sibTransId="{C65D7CCF-AABE-414A-B9D8-E26E020B06E6}"/>
    <dgm:cxn modelId="{30AFDB3D-1EF3-4D4E-8B56-CADD7788C6B5}" type="presOf" srcId="{83704892-B9C9-4464-B95E-490A7F33402C}" destId="{EC7469D2-3AA8-4B79-866F-AD598C0448B5}" srcOrd="1" destOrd="0" presId="urn:microsoft.com/office/officeart/2005/8/layout/vProcess5"/>
    <dgm:cxn modelId="{5B1E95CD-9C70-4AC5-A726-D1121FF649E8}" srcId="{AC8EEEFA-A5D5-4599-9643-CAB7CD961C93}" destId="{5B55FF6F-71B7-4EF7-8466-5D41F06F936E}" srcOrd="5" destOrd="0" parTransId="{CC982444-E819-421C-816B-E5DDC1FB6C60}" sibTransId="{03DDE0AC-3454-40AE-8991-F93F250E723B}"/>
    <dgm:cxn modelId="{B980805E-EBFE-42A3-98A4-C0167A506248}" type="presOf" srcId="{D06245E5-FD07-40E4-9EB9-34DB63DE489F}" destId="{AFF1969F-44A0-417E-BA96-768BC3DADC71}" srcOrd="1" destOrd="0" presId="urn:microsoft.com/office/officeart/2005/8/layout/vProcess5"/>
    <dgm:cxn modelId="{C93BB27E-C93B-464C-B1EA-E32FD3E10DC2}" srcId="{AC8EEEFA-A5D5-4599-9643-CAB7CD961C93}" destId="{39931CA4-BE8E-44AC-B7BA-3690A194AEDA}" srcOrd="4" destOrd="0" parTransId="{11AB6491-8013-4D30-A155-8FF9650E3B35}" sibTransId="{1AF022D5-C9DE-46E8-95AF-BD6534777B66}"/>
    <dgm:cxn modelId="{4E5CE5E6-ACD9-4464-A15F-9C4F00551C3D}" type="presOf" srcId="{F6B790C7-40F1-4D79-B313-FAF0271EF5A2}" destId="{CB5CCFF6-8FDD-442C-B17A-78F5183149F4}" srcOrd="0" destOrd="0" presId="urn:microsoft.com/office/officeart/2005/8/layout/vProcess5"/>
    <dgm:cxn modelId="{2D2781C4-83BE-4F26-BAE4-8965173EBDAB}" type="presOf" srcId="{B28E7232-0843-4271-9ADF-641973C6EA8A}" destId="{2AB1A30D-1650-41EC-9D2B-61A48C0F852A}" srcOrd="0" destOrd="0" presId="urn:microsoft.com/office/officeart/2005/8/layout/vProcess5"/>
    <dgm:cxn modelId="{156927A2-B57B-42F6-AACE-28F79586EE4C}" type="presOf" srcId="{C65D7CCF-AABE-414A-B9D8-E26E020B06E6}" destId="{42591A41-3AED-4193-BDB0-3651A44D7820}" srcOrd="0" destOrd="0" presId="urn:microsoft.com/office/officeart/2005/8/layout/vProcess5"/>
    <dgm:cxn modelId="{97447150-4696-4817-9EF1-3D84C4A6FF49}" type="presOf" srcId="{D06245E5-FD07-40E4-9EB9-34DB63DE489F}" destId="{55AC45EC-C8C0-4738-BF31-B3474903A688}" srcOrd="0" destOrd="0" presId="urn:microsoft.com/office/officeart/2005/8/layout/vProcess5"/>
    <dgm:cxn modelId="{87176643-0236-4522-88BD-A1BF4FE96740}" type="presOf" srcId="{500ED399-D5E0-435C-B89B-57BAC6E83CB7}" destId="{66D965DF-DE71-468F-A11D-043DA6146BED}" srcOrd="1" destOrd="0" presId="urn:microsoft.com/office/officeart/2005/8/layout/vProcess5"/>
    <dgm:cxn modelId="{A5970348-4BA6-4FE1-B427-B02FD7AB9BE4}" type="presOf" srcId="{6AC694AF-2D4D-4172-AE87-BCD02BA5A091}" destId="{AFB576C0-6E3C-4AAA-953C-9AD052F06BEC}" srcOrd="0" destOrd="0" presId="urn:microsoft.com/office/officeart/2005/8/layout/vProcess5"/>
    <dgm:cxn modelId="{B67FB1B4-89A5-48B5-903D-49679EB47A9D}" srcId="{AC8EEEFA-A5D5-4599-9643-CAB7CD961C93}" destId="{D06245E5-FD07-40E4-9EB9-34DB63DE489F}" srcOrd="3" destOrd="0" parTransId="{3EFF232F-1F60-4A97-9079-93F1089035B2}" sibTransId="{6AC694AF-2D4D-4172-AE87-BCD02BA5A091}"/>
    <dgm:cxn modelId="{8E8F1FC3-7BC3-4109-8B89-1E2A20C1151C}" type="presOf" srcId="{9B8C8D3D-F9F8-409D-8660-78ADA56384A8}" destId="{6B59D9ED-5310-4ACE-9DD0-911BA16A8B05}" srcOrd="0" destOrd="0" presId="urn:microsoft.com/office/officeart/2005/8/layout/vProcess5"/>
    <dgm:cxn modelId="{2BA3D14E-483C-4911-A2B4-F69FD3CCDE46}" type="presParOf" srcId="{A910EBE7-E64A-4FFC-81A5-6B2FB1A52501}" destId="{F2CE6025-C7EE-44EA-B3E4-EAA32B2E239D}" srcOrd="0" destOrd="0" presId="urn:microsoft.com/office/officeart/2005/8/layout/vProcess5"/>
    <dgm:cxn modelId="{4C534EEE-7D9F-4E9E-B6E7-DA74BAC3F14E}" type="presParOf" srcId="{A910EBE7-E64A-4FFC-81A5-6B2FB1A52501}" destId="{FB58425D-E6FE-4236-9884-8DEFB4106A74}" srcOrd="1" destOrd="0" presId="urn:microsoft.com/office/officeart/2005/8/layout/vProcess5"/>
    <dgm:cxn modelId="{427A9015-3935-49C4-9423-6F9D482CC116}" type="presParOf" srcId="{A910EBE7-E64A-4FFC-81A5-6B2FB1A52501}" destId="{6B59D9ED-5310-4ACE-9DD0-911BA16A8B05}" srcOrd="2" destOrd="0" presId="urn:microsoft.com/office/officeart/2005/8/layout/vProcess5"/>
    <dgm:cxn modelId="{63839432-4E49-4744-81B9-DE976F04E61F}" type="presParOf" srcId="{A910EBE7-E64A-4FFC-81A5-6B2FB1A52501}" destId="{0371C832-CC79-4ED6-822B-F55613C3D1D2}" srcOrd="3" destOrd="0" presId="urn:microsoft.com/office/officeart/2005/8/layout/vProcess5"/>
    <dgm:cxn modelId="{DC45BA0A-37D3-47C9-AE2E-1598284D3108}" type="presParOf" srcId="{A910EBE7-E64A-4FFC-81A5-6B2FB1A52501}" destId="{55AC45EC-C8C0-4738-BF31-B3474903A688}" srcOrd="4" destOrd="0" presId="urn:microsoft.com/office/officeart/2005/8/layout/vProcess5"/>
    <dgm:cxn modelId="{8A5A1AC1-7D18-4E12-9E8A-855BE86D2905}" type="presParOf" srcId="{A910EBE7-E64A-4FFC-81A5-6B2FB1A52501}" destId="{EF52C235-2592-4EB4-A4BE-EEFD51769BC1}" srcOrd="5" destOrd="0" presId="urn:microsoft.com/office/officeart/2005/8/layout/vProcess5"/>
    <dgm:cxn modelId="{4F7FE520-F51B-4090-A409-A77842B4468C}" type="presParOf" srcId="{A910EBE7-E64A-4FFC-81A5-6B2FB1A52501}" destId="{2AB1A30D-1650-41EC-9D2B-61A48C0F852A}" srcOrd="6" destOrd="0" presId="urn:microsoft.com/office/officeart/2005/8/layout/vProcess5"/>
    <dgm:cxn modelId="{6C2C173F-BFA1-4964-B939-C9D7CF483B33}" type="presParOf" srcId="{A910EBE7-E64A-4FFC-81A5-6B2FB1A52501}" destId="{CB5CCFF6-8FDD-442C-B17A-78F5183149F4}" srcOrd="7" destOrd="0" presId="urn:microsoft.com/office/officeart/2005/8/layout/vProcess5"/>
    <dgm:cxn modelId="{08143E49-0665-4363-82B1-48B25DFB4E05}" type="presParOf" srcId="{A910EBE7-E64A-4FFC-81A5-6B2FB1A52501}" destId="{42591A41-3AED-4193-BDB0-3651A44D7820}" srcOrd="8" destOrd="0" presId="urn:microsoft.com/office/officeart/2005/8/layout/vProcess5"/>
    <dgm:cxn modelId="{090871D4-D40F-40DF-A224-D4B040894ECB}" type="presParOf" srcId="{A910EBE7-E64A-4FFC-81A5-6B2FB1A52501}" destId="{AFB576C0-6E3C-4AAA-953C-9AD052F06BEC}" srcOrd="9" destOrd="0" presId="urn:microsoft.com/office/officeart/2005/8/layout/vProcess5"/>
    <dgm:cxn modelId="{B4528F20-4421-4A3B-AA52-06230E5934E4}" type="presParOf" srcId="{A910EBE7-E64A-4FFC-81A5-6B2FB1A52501}" destId="{EC7469D2-3AA8-4B79-866F-AD598C0448B5}" srcOrd="10" destOrd="0" presId="urn:microsoft.com/office/officeart/2005/8/layout/vProcess5"/>
    <dgm:cxn modelId="{797ACC70-BFCA-409C-9CA6-6504F644D9EC}" type="presParOf" srcId="{A910EBE7-E64A-4FFC-81A5-6B2FB1A52501}" destId="{629B957B-A7E4-4646-BE4D-F6C900FCD1DB}" srcOrd="11" destOrd="0" presId="urn:microsoft.com/office/officeart/2005/8/layout/vProcess5"/>
    <dgm:cxn modelId="{F7824A06-8C65-4BD1-9B7B-DBF619E73ADD}" type="presParOf" srcId="{A910EBE7-E64A-4FFC-81A5-6B2FB1A52501}" destId="{66D965DF-DE71-468F-A11D-043DA6146BED}" srcOrd="12" destOrd="0" presId="urn:microsoft.com/office/officeart/2005/8/layout/vProcess5"/>
    <dgm:cxn modelId="{29E9F785-ECFD-4C4A-9117-6E69F95DBC9A}" type="presParOf" srcId="{A910EBE7-E64A-4FFC-81A5-6B2FB1A52501}" destId="{AFF1969F-44A0-417E-BA96-768BC3DADC71}" srcOrd="13" destOrd="0" presId="urn:microsoft.com/office/officeart/2005/8/layout/vProcess5"/>
    <dgm:cxn modelId="{FC31D069-C1BA-40D3-A174-AAAC266EFD54}" type="presParOf" srcId="{A910EBE7-E64A-4FFC-81A5-6B2FB1A52501}" destId="{5CAEECAA-7CA0-4729-8BCF-2B4BDD3B17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Причина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 anchor="ctr"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Среди</a:t>
          </a:r>
          <a:r>
            <a:rPr lang="ru-RU" sz="3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каракалпакских племён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 anchor="ctr"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Эрназарбий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из каракалпакского племени </a:t>
          </a:r>
          <a:r>
            <a:rPr lang="ru-RU" sz="3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кулдовли</a:t>
          </a:r>
          <a:endParaRPr lang="ru-RU" sz="32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Хотел возвести на престол </a:t>
          </a: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предво-дителя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казахского племени </a:t>
          </a: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Зарлика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перейти на сторону России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 anchor="ctr"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1855 году начало восстания против Хорезмского хана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0069C648-CCAF-422E-AD6D-1AD92A7C2685}" type="presOf" srcId="{8FBD66BB-CDC2-4195-BFCB-7C294C3D80FC}" destId="{19545ED1-DD60-4EF7-AE55-A8F0D4B33AA8}" srcOrd="0" destOrd="0" presId="urn:microsoft.com/office/officeart/2005/8/layout/vList6"/>
    <dgm:cxn modelId="{84B22F15-5E9A-4D51-81FF-AFA6EF5CCD25}" type="presOf" srcId="{F5CE1F4B-06B9-4820-A696-E9403FD483BF}" destId="{5F058AE5-0A75-4AF4-882B-CB211BD9A3B3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A6719A53-23EB-4B02-B951-B547C142AC51}" type="presOf" srcId="{E151A7DD-3B30-4840-BA8A-10A4310BC656}" destId="{959D46C0-3A01-45A9-9189-B167B8DF413C}" srcOrd="0" destOrd="0" presId="urn:microsoft.com/office/officeart/2005/8/layout/vList6"/>
    <dgm:cxn modelId="{8B4B2806-3FBF-4910-A17D-53D8F8CED8CD}" type="presOf" srcId="{C9B74809-64DA-4067-BBE7-15940968B1E2}" destId="{7F65C75E-5D80-473A-AC62-00353BE58B58}" srcOrd="0" destOrd="0" presId="urn:microsoft.com/office/officeart/2005/8/layout/vList6"/>
    <dgm:cxn modelId="{7A217E80-0B45-46AA-91F0-748E38BFA3FF}" type="presOf" srcId="{8D255319-16E0-4149-96DC-41C2A9D1A8F0}" destId="{15661597-2207-4CF0-B805-99E076256C3B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D4F49B1F-732C-4A38-BBE4-BAAE73FD6CC4}" type="presOf" srcId="{D2239974-BEDA-44CD-97AC-5C4BD2FFAD94}" destId="{F9BF2C95-771B-44CD-86F0-55D86C087D91}" srcOrd="0" destOrd="0" presId="urn:microsoft.com/office/officeart/2005/8/layout/vList6"/>
    <dgm:cxn modelId="{5316EEB7-FDDA-4D2F-8DCE-6B232C3CEE97}" type="presOf" srcId="{7DDB48D2-EB64-4DCA-A17E-CF8ABD9A6FC4}" destId="{6AA774D2-6CE3-4868-B062-5311E8621797}" srcOrd="0" destOrd="0" presId="urn:microsoft.com/office/officeart/2005/8/layout/vList6"/>
    <dgm:cxn modelId="{0ACEAC6C-BC76-464B-AD45-E8C9CB28848E}" type="presOf" srcId="{E970CE9F-21DA-4DB2-A6DD-B2438EC63F24}" destId="{8157699B-F124-456C-814B-6EE07FA7E007}" srcOrd="0" destOrd="0" presId="urn:microsoft.com/office/officeart/2005/8/layout/vList6"/>
    <dgm:cxn modelId="{6B5B1088-76C2-412D-AAEB-1A55EAB68069}" type="presOf" srcId="{32D0E6D9-D708-4B48-931A-2CF2374DA445}" destId="{78281191-9700-4D27-8DEB-C0ACB4382B24}" srcOrd="0" destOrd="0" presId="urn:microsoft.com/office/officeart/2005/8/layout/vList6"/>
    <dgm:cxn modelId="{EBCD692C-BFDC-482B-B387-515D8D54E04A}" type="presParOf" srcId="{19545ED1-DD60-4EF7-AE55-A8F0D4B33AA8}" destId="{46B119EA-0AE5-422E-967D-C2291E2D7A4E}" srcOrd="0" destOrd="0" presId="urn:microsoft.com/office/officeart/2005/8/layout/vList6"/>
    <dgm:cxn modelId="{9E0C342E-3078-4538-ABBA-B30FEF7D4C89}" type="presParOf" srcId="{46B119EA-0AE5-422E-967D-C2291E2D7A4E}" destId="{78281191-9700-4D27-8DEB-C0ACB4382B24}" srcOrd="0" destOrd="0" presId="urn:microsoft.com/office/officeart/2005/8/layout/vList6"/>
    <dgm:cxn modelId="{7B035906-4AD2-4CC1-AAB5-31AF5B0B62E0}" type="presParOf" srcId="{46B119EA-0AE5-422E-967D-C2291E2D7A4E}" destId="{6AA774D2-6CE3-4868-B062-5311E8621797}" srcOrd="1" destOrd="0" presId="urn:microsoft.com/office/officeart/2005/8/layout/vList6"/>
    <dgm:cxn modelId="{D0DFDD72-E30A-4062-881F-A36C7523BF48}" type="presParOf" srcId="{19545ED1-DD60-4EF7-AE55-A8F0D4B33AA8}" destId="{4F476F6A-38B6-433B-803E-9BA68F2E73C9}" srcOrd="1" destOrd="0" presId="urn:microsoft.com/office/officeart/2005/8/layout/vList6"/>
    <dgm:cxn modelId="{1B39E9E8-51E2-4CA8-976B-55949EA0A017}" type="presParOf" srcId="{19545ED1-DD60-4EF7-AE55-A8F0D4B33AA8}" destId="{6E03E490-829A-4670-9F06-57BFFAEF6E76}" srcOrd="2" destOrd="0" presId="urn:microsoft.com/office/officeart/2005/8/layout/vList6"/>
    <dgm:cxn modelId="{8F66CB82-CC3B-480F-AF79-5603071A6AAD}" type="presParOf" srcId="{6E03E490-829A-4670-9F06-57BFFAEF6E76}" destId="{7F65C75E-5D80-473A-AC62-00353BE58B58}" srcOrd="0" destOrd="0" presId="urn:microsoft.com/office/officeart/2005/8/layout/vList6"/>
    <dgm:cxn modelId="{86FBD116-F4AA-442E-8C4A-172DE99EE076}" type="presParOf" srcId="{6E03E490-829A-4670-9F06-57BFFAEF6E76}" destId="{5F058AE5-0A75-4AF4-882B-CB211BD9A3B3}" srcOrd="1" destOrd="0" presId="urn:microsoft.com/office/officeart/2005/8/layout/vList6"/>
    <dgm:cxn modelId="{32C0ED69-0A95-4F88-8822-BE8858EE4C80}" type="presParOf" srcId="{19545ED1-DD60-4EF7-AE55-A8F0D4B33AA8}" destId="{0B2AF253-1D8D-4424-B377-C44CC2336C2C}" srcOrd="3" destOrd="0" presId="urn:microsoft.com/office/officeart/2005/8/layout/vList6"/>
    <dgm:cxn modelId="{5E1ABB7E-E5A8-4CC7-BB47-C85A9C8E77EC}" type="presParOf" srcId="{19545ED1-DD60-4EF7-AE55-A8F0D4B33AA8}" destId="{1B198698-012E-432F-82D9-0DC32EE09A23}" srcOrd="4" destOrd="0" presId="urn:microsoft.com/office/officeart/2005/8/layout/vList6"/>
    <dgm:cxn modelId="{901C8200-F0DF-477A-BDDB-08728EFF9136}" type="presParOf" srcId="{1B198698-012E-432F-82D9-0DC32EE09A23}" destId="{F9BF2C95-771B-44CD-86F0-55D86C087D91}" srcOrd="0" destOrd="0" presId="urn:microsoft.com/office/officeart/2005/8/layout/vList6"/>
    <dgm:cxn modelId="{17C43A2C-CE47-4174-AC03-30FBFCCE7B1B}" type="presParOf" srcId="{1B198698-012E-432F-82D9-0DC32EE09A23}" destId="{8157699B-F124-456C-814B-6EE07FA7E007}" srcOrd="1" destOrd="0" presId="urn:microsoft.com/office/officeart/2005/8/layout/vList6"/>
    <dgm:cxn modelId="{65BB1CB9-458E-4EA5-A0EC-A0A4C3345606}" type="presParOf" srcId="{19545ED1-DD60-4EF7-AE55-A8F0D4B33AA8}" destId="{2C1733ED-03BB-4EFF-B67B-FBB5D7F7260A}" srcOrd="5" destOrd="0" presId="urn:microsoft.com/office/officeart/2005/8/layout/vList6"/>
    <dgm:cxn modelId="{4E383564-B5DE-4E09-93D9-DAB72E32649E}" type="presParOf" srcId="{19545ED1-DD60-4EF7-AE55-A8F0D4B33AA8}" destId="{03C93F90-055C-4A98-8DA9-6BF0594C7B6D}" srcOrd="6" destOrd="0" presId="urn:microsoft.com/office/officeart/2005/8/layout/vList6"/>
    <dgm:cxn modelId="{47F59088-CC01-4C8A-99AC-F8E9EF5E1F72}" type="presParOf" srcId="{03C93F90-055C-4A98-8DA9-6BF0594C7B6D}" destId="{959D46C0-3A01-45A9-9189-B167B8DF413C}" srcOrd="0" destOrd="0" presId="urn:microsoft.com/office/officeart/2005/8/layout/vList6"/>
    <dgm:cxn modelId="{61E76B48-101E-4C35-B4E8-E6FEAFC9FA76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Военные действия: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268A6C17-CDF6-4FA4-85F6-DC4DB63D87E4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A7D300A5-2539-4540-B559-CBBC4C3B08CE}" type="parTrans" cxnId="{EF97FE56-5DC8-45E7-AA74-CCA9DA6B2DAA}">
      <dgm:prSet/>
      <dgm:spPr/>
      <dgm:t>
        <a:bodyPr/>
        <a:lstStyle/>
        <a:p>
          <a:endParaRPr lang="ru-RU"/>
        </a:p>
      </dgm:t>
    </dgm:pt>
    <dgm:pt modelId="{0CFF6E26-B15C-4485-B554-5C66FE0B7AA6}" type="sibTrans" cxnId="{EF97FE56-5DC8-45E7-AA74-CCA9DA6B2DAA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 anchor="ctr"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</a:t>
          </a:r>
          <a:r>
            <a: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Кунград</a:t>
          </a:r>
          <a:endParaRPr lang="ru-RU" sz="3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 anchor="ctr"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Местные</a:t>
          </a:r>
          <a:r>
            <a:rPr lang="ru-RU" sz="3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аксакалы и </a:t>
          </a:r>
          <a:r>
            <a:rPr lang="ru-RU" sz="320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бийи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хан поручает подавить восстание </a:t>
          </a:r>
          <a:r>
            <a:rPr lang="ru-RU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турк-менским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боевым силам и </a:t>
          </a:r>
          <a:r>
            <a:rPr lang="ru-RU" sz="2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Атамурадхану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AB099AD1-A333-4125-A0A5-B51D11EAEF14}">
      <dgm:prSet custT="1"/>
      <dgm:spPr/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бунт был подавлен, а его центр – город </a:t>
          </a:r>
          <a:r>
            <a: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Кунград</a:t>
          </a: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разрушен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B59D5C-92D2-4B76-A238-98E3DE8F5F33}" type="parTrans" cxnId="{7D844737-5691-42B4-9BDC-82956A50F257}">
      <dgm:prSet/>
      <dgm:spPr/>
      <dgm:t>
        <a:bodyPr/>
        <a:lstStyle/>
        <a:p>
          <a:endParaRPr lang="ru-RU"/>
        </a:p>
      </dgm:t>
    </dgm:pt>
    <dgm:pt modelId="{C6426A86-EDB3-44E3-8064-D900FEA1523B}" type="sibTrans" cxnId="{7D844737-5691-42B4-9BDC-82956A50F257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1858–1859 гг. восстания против Хорезмского хана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5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1068-A48A-48D1-8957-9E663A8C446A}" type="pres">
      <dgm:prSet presAssocID="{F331D4D5-FD6A-408C-B09B-D169DDD25E33}" presName="spacing" presStyleCnt="0"/>
      <dgm:spPr/>
    </dgm:pt>
    <dgm:pt modelId="{C814698A-C0AF-4464-944D-744259BFBCD6}" type="pres">
      <dgm:prSet presAssocID="{268A6C17-CDF6-4FA4-85F6-DC4DB63D87E4}" presName="linNode" presStyleCnt="0"/>
      <dgm:spPr/>
    </dgm:pt>
    <dgm:pt modelId="{FCEF9776-C69E-4352-87C6-82D322BD945C}" type="pres">
      <dgm:prSet presAssocID="{268A6C17-CDF6-4FA4-85F6-DC4DB63D87E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D7B8-357D-4877-8029-7C17D95260ED}" type="pres">
      <dgm:prSet presAssocID="{268A6C17-CDF6-4FA4-85F6-DC4DB63D87E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44737-5691-42B4-9BDC-82956A50F257}" srcId="{268A6C17-CDF6-4FA4-85F6-DC4DB63D87E4}" destId="{AB099AD1-A333-4125-A0A5-B51D11EAEF14}" srcOrd="0" destOrd="0" parTransId="{9BB59D5C-92D2-4B76-A238-98E3DE8F5F33}" sibTransId="{C6426A86-EDB3-44E3-8064-D900FEA1523B}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F88DA9D9-125C-4569-A73E-B6F9A231B2AD}" type="presOf" srcId="{D2239974-BEDA-44CD-97AC-5C4BD2FFAD94}" destId="{F9BF2C95-771B-44CD-86F0-55D86C087D91}" srcOrd="0" destOrd="0" presId="urn:microsoft.com/office/officeart/2005/8/layout/vList6"/>
    <dgm:cxn modelId="{E4ADC345-60D3-4A73-9C3D-71171A5A0919}" type="presOf" srcId="{AB099AD1-A333-4125-A0A5-B51D11EAEF14}" destId="{8DF4D7B8-357D-4877-8029-7C17D95260ED}" srcOrd="0" destOrd="0" presId="urn:microsoft.com/office/officeart/2005/8/layout/vList6"/>
    <dgm:cxn modelId="{4B28E17D-FF6A-47CA-9BDB-FDCCBD4A9024}" type="presOf" srcId="{F5CE1F4B-06B9-4820-A696-E9403FD483BF}" destId="{5F058AE5-0A75-4AF4-882B-CB211BD9A3B3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EB213694-AC95-4306-8D00-49A2DAB3F1F9}" type="presOf" srcId="{8D255319-16E0-4149-96DC-41C2A9D1A8F0}" destId="{15661597-2207-4CF0-B805-99E076256C3B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AA296E61-0F03-477D-8B72-7738346B13D4}" type="presOf" srcId="{C9B74809-64DA-4067-BBE7-15940968B1E2}" destId="{7F65C75E-5D80-473A-AC62-00353BE58B58}" srcOrd="0" destOrd="0" presId="urn:microsoft.com/office/officeart/2005/8/layout/vList6"/>
    <dgm:cxn modelId="{D5E56EFB-63ED-497E-B19A-C6F3303B8167}" type="presOf" srcId="{E970CE9F-21DA-4DB2-A6DD-B2438EC63F24}" destId="{8157699B-F124-456C-814B-6EE07FA7E007}" srcOrd="0" destOrd="0" presId="urn:microsoft.com/office/officeart/2005/8/layout/vList6"/>
    <dgm:cxn modelId="{61934933-3D68-40F3-BAA6-C9E84552CB51}" type="presOf" srcId="{268A6C17-CDF6-4FA4-85F6-DC4DB63D87E4}" destId="{FCEF9776-C69E-4352-87C6-82D322BD945C}" srcOrd="0" destOrd="0" presId="urn:microsoft.com/office/officeart/2005/8/layout/vList6"/>
    <dgm:cxn modelId="{5232F719-F1F7-4ECB-BC98-A9860B59D3F4}" type="presOf" srcId="{8FBD66BB-CDC2-4195-BFCB-7C294C3D80FC}" destId="{19545ED1-DD60-4EF7-AE55-A8F0D4B33AA8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1049EBF7-119B-4A61-BD64-A9804D57254F}" type="presOf" srcId="{E151A7DD-3B30-4840-BA8A-10A4310BC656}" destId="{959D46C0-3A01-45A9-9189-B167B8DF413C}" srcOrd="0" destOrd="0" presId="urn:microsoft.com/office/officeart/2005/8/layout/vList6"/>
    <dgm:cxn modelId="{DC9098B9-5D43-4242-8B97-A53C12F0EFBA}" type="presOf" srcId="{32D0E6D9-D708-4B48-931A-2CF2374DA445}" destId="{78281191-9700-4D27-8DEB-C0ACB4382B24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EF97FE56-5DC8-45E7-AA74-CCA9DA6B2DAA}" srcId="{8FBD66BB-CDC2-4195-BFCB-7C294C3D80FC}" destId="{268A6C17-CDF6-4FA4-85F6-DC4DB63D87E4}" srcOrd="4" destOrd="0" parTransId="{A7D300A5-2539-4540-B559-CBBC4C3B08CE}" sibTransId="{0CFF6E26-B15C-4485-B554-5C66FE0B7AA6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1FC91EE9-FC8C-44A1-9FCA-A696337F32CF}" type="presOf" srcId="{7DDB48D2-EB64-4DCA-A17E-CF8ABD9A6FC4}" destId="{6AA774D2-6CE3-4868-B062-5311E8621797}" srcOrd="0" destOrd="0" presId="urn:microsoft.com/office/officeart/2005/8/layout/vList6"/>
    <dgm:cxn modelId="{348E9981-4FE2-40C9-A15A-DCDB91919507}" type="presParOf" srcId="{19545ED1-DD60-4EF7-AE55-A8F0D4B33AA8}" destId="{46B119EA-0AE5-422E-967D-C2291E2D7A4E}" srcOrd="0" destOrd="0" presId="urn:microsoft.com/office/officeart/2005/8/layout/vList6"/>
    <dgm:cxn modelId="{8F6E0E9F-A84E-4775-BFD8-6915CEE6BAF6}" type="presParOf" srcId="{46B119EA-0AE5-422E-967D-C2291E2D7A4E}" destId="{78281191-9700-4D27-8DEB-C0ACB4382B24}" srcOrd="0" destOrd="0" presId="urn:microsoft.com/office/officeart/2005/8/layout/vList6"/>
    <dgm:cxn modelId="{BCE86AF6-CB2E-4D88-8F84-156852569135}" type="presParOf" srcId="{46B119EA-0AE5-422E-967D-C2291E2D7A4E}" destId="{6AA774D2-6CE3-4868-B062-5311E8621797}" srcOrd="1" destOrd="0" presId="urn:microsoft.com/office/officeart/2005/8/layout/vList6"/>
    <dgm:cxn modelId="{24E805D6-1023-41C2-A73C-A7B75DD3F70B}" type="presParOf" srcId="{19545ED1-DD60-4EF7-AE55-A8F0D4B33AA8}" destId="{4F476F6A-38B6-433B-803E-9BA68F2E73C9}" srcOrd="1" destOrd="0" presId="urn:microsoft.com/office/officeart/2005/8/layout/vList6"/>
    <dgm:cxn modelId="{B6DA4335-9B77-4C0D-ADAB-D2294291CBBA}" type="presParOf" srcId="{19545ED1-DD60-4EF7-AE55-A8F0D4B33AA8}" destId="{6E03E490-829A-4670-9F06-57BFFAEF6E76}" srcOrd="2" destOrd="0" presId="urn:microsoft.com/office/officeart/2005/8/layout/vList6"/>
    <dgm:cxn modelId="{93E02CA4-9383-47EE-879C-44007D6F221F}" type="presParOf" srcId="{6E03E490-829A-4670-9F06-57BFFAEF6E76}" destId="{7F65C75E-5D80-473A-AC62-00353BE58B58}" srcOrd="0" destOrd="0" presId="urn:microsoft.com/office/officeart/2005/8/layout/vList6"/>
    <dgm:cxn modelId="{7A67157E-B62C-48FC-8988-E4E50A19A77F}" type="presParOf" srcId="{6E03E490-829A-4670-9F06-57BFFAEF6E76}" destId="{5F058AE5-0A75-4AF4-882B-CB211BD9A3B3}" srcOrd="1" destOrd="0" presId="urn:microsoft.com/office/officeart/2005/8/layout/vList6"/>
    <dgm:cxn modelId="{9B96EEE9-DEC1-4CA0-A37F-AE2FE093468E}" type="presParOf" srcId="{19545ED1-DD60-4EF7-AE55-A8F0D4B33AA8}" destId="{0B2AF253-1D8D-4424-B377-C44CC2336C2C}" srcOrd="3" destOrd="0" presId="urn:microsoft.com/office/officeart/2005/8/layout/vList6"/>
    <dgm:cxn modelId="{1B5B93B3-C07F-44EC-8E4B-D0FDA8DA994F}" type="presParOf" srcId="{19545ED1-DD60-4EF7-AE55-A8F0D4B33AA8}" destId="{1B198698-012E-432F-82D9-0DC32EE09A23}" srcOrd="4" destOrd="0" presId="urn:microsoft.com/office/officeart/2005/8/layout/vList6"/>
    <dgm:cxn modelId="{9C190237-3CF1-4B19-8423-8C64238ABBAB}" type="presParOf" srcId="{1B198698-012E-432F-82D9-0DC32EE09A23}" destId="{F9BF2C95-771B-44CD-86F0-55D86C087D91}" srcOrd="0" destOrd="0" presId="urn:microsoft.com/office/officeart/2005/8/layout/vList6"/>
    <dgm:cxn modelId="{E2A3D9D2-72A6-4787-9D0E-A4B90B9F229D}" type="presParOf" srcId="{1B198698-012E-432F-82D9-0DC32EE09A23}" destId="{8157699B-F124-456C-814B-6EE07FA7E007}" srcOrd="1" destOrd="0" presId="urn:microsoft.com/office/officeart/2005/8/layout/vList6"/>
    <dgm:cxn modelId="{669E7C9F-EF6A-4140-9518-83DECEB44293}" type="presParOf" srcId="{19545ED1-DD60-4EF7-AE55-A8F0D4B33AA8}" destId="{2C1733ED-03BB-4EFF-B67B-FBB5D7F7260A}" srcOrd="5" destOrd="0" presId="urn:microsoft.com/office/officeart/2005/8/layout/vList6"/>
    <dgm:cxn modelId="{68D4E4C4-BDCB-4C71-B5B0-189C1972E3A6}" type="presParOf" srcId="{19545ED1-DD60-4EF7-AE55-A8F0D4B33AA8}" destId="{03C93F90-055C-4A98-8DA9-6BF0594C7B6D}" srcOrd="6" destOrd="0" presId="urn:microsoft.com/office/officeart/2005/8/layout/vList6"/>
    <dgm:cxn modelId="{E9E667CC-8C36-4E10-B1C0-BE80FE6365FA}" type="presParOf" srcId="{03C93F90-055C-4A98-8DA9-6BF0594C7B6D}" destId="{959D46C0-3A01-45A9-9189-B167B8DF413C}" srcOrd="0" destOrd="0" presId="urn:microsoft.com/office/officeart/2005/8/layout/vList6"/>
    <dgm:cxn modelId="{BA38775C-971E-4511-BAEA-E068DAE89A0E}" type="presParOf" srcId="{03C93F90-055C-4A98-8DA9-6BF0594C7B6D}" destId="{15661597-2207-4CF0-B805-99E076256C3B}" srcOrd="1" destOrd="0" presId="urn:microsoft.com/office/officeart/2005/8/layout/vList6"/>
    <dgm:cxn modelId="{B4FC256C-AD34-4A74-B634-17F2C85FF249}" type="presParOf" srcId="{19545ED1-DD60-4EF7-AE55-A8F0D4B33AA8}" destId="{C4B41068-A48A-48D1-8957-9E663A8C446A}" srcOrd="7" destOrd="0" presId="urn:microsoft.com/office/officeart/2005/8/layout/vList6"/>
    <dgm:cxn modelId="{651B3537-ED45-4074-91EF-FDCD90D64DD3}" type="presParOf" srcId="{19545ED1-DD60-4EF7-AE55-A8F0D4B33AA8}" destId="{C814698A-C0AF-4464-944D-744259BFBCD6}" srcOrd="8" destOrd="0" presId="urn:microsoft.com/office/officeart/2005/8/layout/vList6"/>
    <dgm:cxn modelId="{0E3B2EA4-C378-4F29-A89C-87C216611B60}" type="presParOf" srcId="{C814698A-C0AF-4464-944D-744259BFBCD6}" destId="{FCEF9776-C69E-4352-87C6-82D322BD945C}" srcOrd="0" destOrd="0" presId="urn:microsoft.com/office/officeart/2005/8/layout/vList6"/>
    <dgm:cxn modelId="{C1314578-D26D-410A-89F6-1A5AB90AFB31}" type="presParOf" srcId="{C814698A-C0AF-4464-944D-744259BFBCD6}" destId="{8DF4D7B8-357D-4877-8029-7C17D95260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8EEEFA-A5D5-4599-9643-CAB7CD961C9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704892-B9C9-4464-B95E-490A7F33402C}">
      <dgm:prSet phldrT="[Текст]" custT="1"/>
      <dgm:spPr/>
      <dgm:t>
        <a:bodyPr/>
        <a:lstStyle/>
        <a:p>
          <a:r>
            <a:rPr lang="ru-RU" sz="3000" b="1" i="1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Салгут</a:t>
          </a: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  <a:p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3AB7E-1608-417C-8B2B-1EC69C0C89A0}" type="parTrans" cxnId="{33DC3169-0ABE-44AE-A840-7B390588370E}">
      <dgm:prSet/>
      <dgm:spPr/>
      <dgm:t>
        <a:bodyPr/>
        <a:lstStyle/>
        <a:p>
          <a:endParaRPr lang="ru-RU"/>
        </a:p>
      </dgm:t>
    </dgm:pt>
    <dgm:pt modelId="{B28E7232-0843-4271-9ADF-641973C6EA8A}" type="sibTrans" cxnId="{33DC3169-0ABE-44AE-A840-7B390588370E}">
      <dgm:prSet/>
      <dgm:spPr/>
      <dgm:t>
        <a:bodyPr/>
        <a:lstStyle/>
        <a:p>
          <a:endParaRPr lang="ru-RU"/>
        </a:p>
      </dgm:t>
    </dgm:pt>
    <dgm:pt modelId="{9B8C8D3D-F9F8-409D-8660-78ADA56384A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1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Ушр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</a:p>
      </dgm:t>
    </dgm:pt>
    <dgm:pt modelId="{22CFD7E0-55B8-4EA3-BFF1-CEFC5EC8EE09}" type="parTrans" cxnId="{1B4FBD25-B5DC-4E1E-95CE-DD5BF3A34D07}">
      <dgm:prSet/>
      <dgm:spPr/>
      <dgm:t>
        <a:bodyPr/>
        <a:lstStyle/>
        <a:p>
          <a:endParaRPr lang="ru-RU"/>
        </a:p>
      </dgm:t>
    </dgm:pt>
    <dgm:pt modelId="{F6B790C7-40F1-4D79-B313-FAF0271EF5A2}" type="sibTrans" cxnId="{1B4FBD25-B5DC-4E1E-95CE-DD5BF3A34D07}">
      <dgm:prSet/>
      <dgm:spPr/>
      <dgm:t>
        <a:bodyPr/>
        <a:lstStyle/>
        <a:p>
          <a:endParaRPr lang="ru-RU"/>
        </a:p>
      </dgm:t>
    </dgm:pt>
    <dgm:pt modelId="{D06245E5-FD07-40E4-9EB9-34DB63DE489F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3000" b="1" i="1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Закят</a:t>
          </a:r>
          <a:r>
            <a: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</a:t>
          </a:r>
        </a:p>
        <a:p>
          <a:pPr>
            <a:lnSpc>
              <a:spcPct val="80000"/>
            </a:lnSpc>
            <a:spcAft>
              <a:spcPts val="0"/>
            </a:spcAft>
          </a:pPr>
          <a:endParaRPr lang="ru-RU" sz="3000" b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80000"/>
            </a:lnSpc>
            <a:spcAft>
              <a:spcPts val="0"/>
            </a:spcAft>
          </a:pPr>
          <a:endParaRPr lang="ru-RU" sz="3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F232F-1F60-4A97-9079-93F1089035B2}" type="parTrans" cxnId="{B67FB1B4-89A5-48B5-903D-49679EB47A9D}">
      <dgm:prSet/>
      <dgm:spPr/>
      <dgm:t>
        <a:bodyPr/>
        <a:lstStyle/>
        <a:p>
          <a:endParaRPr lang="ru-RU"/>
        </a:p>
      </dgm:t>
    </dgm:pt>
    <dgm:pt modelId="{6AC694AF-2D4D-4172-AE87-BCD02BA5A091}" type="sibTrans" cxnId="{B67FB1B4-89A5-48B5-903D-49679EB47A9D}">
      <dgm:prSet/>
      <dgm:spPr/>
      <dgm:t>
        <a:bodyPr/>
        <a:lstStyle/>
        <a:p>
          <a:endParaRPr lang="ru-RU"/>
        </a:p>
      </dgm:t>
    </dgm:pt>
    <dgm:pt modelId="{500ED399-D5E0-435C-B89B-57BAC6E83CB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Котловые деньги </a:t>
          </a: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</a:p>
        <a:p>
          <a:pPr>
            <a:lnSpc>
              <a:spcPct val="70000"/>
            </a:lnSpc>
          </a:pPr>
          <a:r>
            <a:rPr lang="ru-RU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30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52DE8-8AD5-4AA1-8420-C2A9F22A6858}" type="parTrans" cxnId="{52AA6D2B-6194-4B4D-9B23-5ADF9E8856D4}">
      <dgm:prSet/>
      <dgm:spPr/>
      <dgm:t>
        <a:bodyPr/>
        <a:lstStyle/>
        <a:p>
          <a:endParaRPr lang="ru-RU"/>
        </a:p>
      </dgm:t>
    </dgm:pt>
    <dgm:pt modelId="{C65D7CCF-AABE-414A-B9D8-E26E020B06E6}" type="sibTrans" cxnId="{52AA6D2B-6194-4B4D-9B23-5ADF9E8856D4}">
      <dgm:prSet/>
      <dgm:spPr/>
      <dgm:t>
        <a:bodyPr/>
        <a:lstStyle/>
        <a:p>
          <a:endParaRPr lang="ru-RU"/>
        </a:p>
      </dgm:t>
    </dgm:pt>
    <dgm:pt modelId="{A910EBE7-E64A-4FFC-81A5-6B2FB1A52501}" type="pres">
      <dgm:prSet presAssocID="{AC8EEEFA-A5D5-4599-9643-CAB7CD961C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E6025-C7EE-44EA-B3E4-EAA32B2E239D}" type="pres">
      <dgm:prSet presAssocID="{AC8EEEFA-A5D5-4599-9643-CAB7CD961C9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FD225EF-AD01-405D-9272-FD5730AA316C}" type="pres">
      <dgm:prSet presAssocID="{AC8EEEFA-A5D5-4599-9643-CAB7CD961C9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9CC90-5B8A-4D52-8FE0-BB1B1460477F}" type="pres">
      <dgm:prSet presAssocID="{AC8EEEFA-A5D5-4599-9643-CAB7CD961C9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E3268-C4C4-4AED-89AF-E5DA30976361}" type="pres">
      <dgm:prSet presAssocID="{AC8EEEFA-A5D5-4599-9643-CAB7CD961C9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87DD-C257-463F-91A9-294975AB0D86}" type="pres">
      <dgm:prSet presAssocID="{AC8EEEFA-A5D5-4599-9643-CAB7CD961C9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45FF-AFBD-4CFF-8E56-C4E1D5C753BD}" type="pres">
      <dgm:prSet presAssocID="{AC8EEEFA-A5D5-4599-9643-CAB7CD961C9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37802-4AEC-4D09-8A4D-18107B83D2B4}" type="pres">
      <dgm:prSet presAssocID="{AC8EEEFA-A5D5-4599-9643-CAB7CD961C9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7AD0-B414-424D-A9BB-7A21D639B61C}" type="pres">
      <dgm:prSet presAssocID="{AC8EEEFA-A5D5-4599-9643-CAB7CD961C9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6CC57-59BD-40FF-A8C5-BC3178DB0A5D}" type="pres">
      <dgm:prSet presAssocID="{AC8EEEFA-A5D5-4599-9643-CAB7CD961C9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26CF4-4CFB-4154-9562-9F0E8797CCC4}" type="pres">
      <dgm:prSet presAssocID="{AC8EEEFA-A5D5-4599-9643-CAB7CD961C9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00D0E-6A2D-4059-9FB6-45E25DE72793}" type="pres">
      <dgm:prSet presAssocID="{AC8EEEFA-A5D5-4599-9643-CAB7CD961C9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38E1F-1EF9-4C85-9EA2-B80156D1A871}" type="pres">
      <dgm:prSet presAssocID="{AC8EEEFA-A5D5-4599-9643-CAB7CD961C9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59A42-8136-429D-B551-DF5691C64741}" type="presOf" srcId="{83704892-B9C9-4464-B95E-490A7F33402C}" destId="{4FD225EF-AD01-405D-9272-FD5730AA316C}" srcOrd="0" destOrd="0" presId="urn:microsoft.com/office/officeart/2005/8/layout/vProcess5"/>
    <dgm:cxn modelId="{D1B7E090-FA21-4AAB-A1E9-A1EF926A2281}" type="presOf" srcId="{AC8EEEFA-A5D5-4599-9643-CAB7CD961C93}" destId="{A910EBE7-E64A-4FFC-81A5-6B2FB1A52501}" srcOrd="0" destOrd="0" presId="urn:microsoft.com/office/officeart/2005/8/layout/vProcess5"/>
    <dgm:cxn modelId="{9FB74320-5E03-48E3-B97D-F4E3BBE8A122}" type="presOf" srcId="{9B8C8D3D-F9F8-409D-8660-78ADA56384A8}" destId="{B579CC90-5B8A-4D52-8FE0-BB1B1460477F}" srcOrd="0" destOrd="0" presId="urn:microsoft.com/office/officeart/2005/8/layout/vProcess5"/>
    <dgm:cxn modelId="{33DC3169-0ABE-44AE-A840-7B390588370E}" srcId="{AC8EEEFA-A5D5-4599-9643-CAB7CD961C93}" destId="{83704892-B9C9-4464-B95E-490A7F33402C}" srcOrd="0" destOrd="0" parTransId="{6F03AB7E-1608-417C-8B2B-1EC69C0C89A0}" sibTransId="{B28E7232-0843-4271-9ADF-641973C6EA8A}"/>
    <dgm:cxn modelId="{0BC97CB7-CE87-411A-B09E-A26766B7BC00}" type="presOf" srcId="{D06245E5-FD07-40E4-9EB9-34DB63DE489F}" destId="{8F3187DD-C257-463F-91A9-294975AB0D86}" srcOrd="0" destOrd="0" presId="urn:microsoft.com/office/officeart/2005/8/layout/vProcess5"/>
    <dgm:cxn modelId="{8BCD639A-39FF-4A5E-8742-7CB9E323E311}" type="presOf" srcId="{500ED399-D5E0-435C-B89B-57BAC6E83CB7}" destId="{2C900D0E-6A2D-4059-9FB6-45E25DE72793}" srcOrd="1" destOrd="0" presId="urn:microsoft.com/office/officeart/2005/8/layout/vProcess5"/>
    <dgm:cxn modelId="{DEDA0CA3-7527-439D-855A-859E736B0852}" type="presOf" srcId="{F6B790C7-40F1-4D79-B313-FAF0271EF5A2}" destId="{66237802-4AEC-4D09-8A4D-18107B83D2B4}" srcOrd="0" destOrd="0" presId="urn:microsoft.com/office/officeart/2005/8/layout/vProcess5"/>
    <dgm:cxn modelId="{23A104D8-034C-4D48-B9FA-E70991E7D77A}" type="presOf" srcId="{B28E7232-0843-4271-9ADF-641973C6EA8A}" destId="{090445FF-AFBD-4CFF-8E56-C4E1D5C753BD}" srcOrd="0" destOrd="0" presId="urn:microsoft.com/office/officeart/2005/8/layout/vProcess5"/>
    <dgm:cxn modelId="{4EE329C8-1D1C-44E3-9ADF-9A467ADB74CE}" type="presOf" srcId="{83704892-B9C9-4464-B95E-490A7F33402C}" destId="{EA66CC57-59BD-40FF-A8C5-BC3178DB0A5D}" srcOrd="1" destOrd="0" presId="urn:microsoft.com/office/officeart/2005/8/layout/vProcess5"/>
    <dgm:cxn modelId="{1B4FBD25-B5DC-4E1E-95CE-DD5BF3A34D07}" srcId="{AC8EEEFA-A5D5-4599-9643-CAB7CD961C93}" destId="{9B8C8D3D-F9F8-409D-8660-78ADA56384A8}" srcOrd="1" destOrd="0" parTransId="{22CFD7E0-55B8-4EA3-BFF1-CEFC5EC8EE09}" sibTransId="{F6B790C7-40F1-4D79-B313-FAF0271EF5A2}"/>
    <dgm:cxn modelId="{52AA6D2B-6194-4B4D-9B23-5ADF9E8856D4}" srcId="{AC8EEEFA-A5D5-4599-9643-CAB7CD961C93}" destId="{500ED399-D5E0-435C-B89B-57BAC6E83CB7}" srcOrd="2" destOrd="0" parTransId="{7E952DE8-8AD5-4AA1-8420-C2A9F22A6858}" sibTransId="{C65D7CCF-AABE-414A-B9D8-E26E020B06E6}"/>
    <dgm:cxn modelId="{C2E73498-E8EB-40FA-912A-D53FA0D1207C}" type="presOf" srcId="{D06245E5-FD07-40E4-9EB9-34DB63DE489F}" destId="{77A38E1F-1EF9-4C85-9EA2-B80156D1A871}" srcOrd="1" destOrd="0" presId="urn:microsoft.com/office/officeart/2005/8/layout/vProcess5"/>
    <dgm:cxn modelId="{05FA1795-F24A-4A7D-8ABA-839B2671721E}" type="presOf" srcId="{500ED399-D5E0-435C-B89B-57BAC6E83CB7}" destId="{25CE3268-C4C4-4AED-89AF-E5DA30976361}" srcOrd="0" destOrd="0" presId="urn:microsoft.com/office/officeart/2005/8/layout/vProcess5"/>
    <dgm:cxn modelId="{E4BC30AD-C0AA-4713-ABB1-6758B9A62503}" type="presOf" srcId="{C65D7CCF-AABE-414A-B9D8-E26E020B06E6}" destId="{4B877AD0-B414-424D-A9BB-7A21D639B61C}" srcOrd="0" destOrd="0" presId="urn:microsoft.com/office/officeart/2005/8/layout/vProcess5"/>
    <dgm:cxn modelId="{B67FB1B4-89A5-48B5-903D-49679EB47A9D}" srcId="{AC8EEEFA-A5D5-4599-9643-CAB7CD961C93}" destId="{D06245E5-FD07-40E4-9EB9-34DB63DE489F}" srcOrd="3" destOrd="0" parTransId="{3EFF232F-1F60-4A97-9079-93F1089035B2}" sibTransId="{6AC694AF-2D4D-4172-AE87-BCD02BA5A091}"/>
    <dgm:cxn modelId="{7D7FEA0D-D5FB-4718-B33B-D969166A0595}" type="presOf" srcId="{9B8C8D3D-F9F8-409D-8660-78ADA56384A8}" destId="{FCD26CF4-4CFB-4154-9562-9F0E8797CCC4}" srcOrd="1" destOrd="0" presId="urn:microsoft.com/office/officeart/2005/8/layout/vProcess5"/>
    <dgm:cxn modelId="{72ABA048-0F1A-41D8-A349-A9596E3FCE32}" type="presParOf" srcId="{A910EBE7-E64A-4FFC-81A5-6B2FB1A52501}" destId="{F2CE6025-C7EE-44EA-B3E4-EAA32B2E239D}" srcOrd="0" destOrd="0" presId="urn:microsoft.com/office/officeart/2005/8/layout/vProcess5"/>
    <dgm:cxn modelId="{87639CF0-FF40-4B84-99D5-2176E414BDFB}" type="presParOf" srcId="{A910EBE7-E64A-4FFC-81A5-6B2FB1A52501}" destId="{4FD225EF-AD01-405D-9272-FD5730AA316C}" srcOrd="1" destOrd="0" presId="urn:microsoft.com/office/officeart/2005/8/layout/vProcess5"/>
    <dgm:cxn modelId="{F1688EA6-0F66-46CA-8441-D7EBE52C01B0}" type="presParOf" srcId="{A910EBE7-E64A-4FFC-81A5-6B2FB1A52501}" destId="{B579CC90-5B8A-4D52-8FE0-BB1B1460477F}" srcOrd="2" destOrd="0" presId="urn:microsoft.com/office/officeart/2005/8/layout/vProcess5"/>
    <dgm:cxn modelId="{2774984B-4171-4114-BA68-E9059E84A02F}" type="presParOf" srcId="{A910EBE7-E64A-4FFC-81A5-6B2FB1A52501}" destId="{25CE3268-C4C4-4AED-89AF-E5DA30976361}" srcOrd="3" destOrd="0" presId="urn:microsoft.com/office/officeart/2005/8/layout/vProcess5"/>
    <dgm:cxn modelId="{3114E3D6-69BD-4E76-A3F2-FF94102B8BC5}" type="presParOf" srcId="{A910EBE7-E64A-4FFC-81A5-6B2FB1A52501}" destId="{8F3187DD-C257-463F-91A9-294975AB0D86}" srcOrd="4" destOrd="0" presId="urn:microsoft.com/office/officeart/2005/8/layout/vProcess5"/>
    <dgm:cxn modelId="{0599FE38-3A05-4554-94D7-6FE240EEBD5B}" type="presParOf" srcId="{A910EBE7-E64A-4FFC-81A5-6B2FB1A52501}" destId="{090445FF-AFBD-4CFF-8E56-C4E1D5C753BD}" srcOrd="5" destOrd="0" presId="urn:microsoft.com/office/officeart/2005/8/layout/vProcess5"/>
    <dgm:cxn modelId="{B25914CE-424D-42CA-AFCB-89C7C843310E}" type="presParOf" srcId="{A910EBE7-E64A-4FFC-81A5-6B2FB1A52501}" destId="{66237802-4AEC-4D09-8A4D-18107B83D2B4}" srcOrd="6" destOrd="0" presId="urn:microsoft.com/office/officeart/2005/8/layout/vProcess5"/>
    <dgm:cxn modelId="{D6D70308-A39C-4070-9655-482E1E879EC6}" type="presParOf" srcId="{A910EBE7-E64A-4FFC-81A5-6B2FB1A52501}" destId="{4B877AD0-B414-424D-A9BB-7A21D639B61C}" srcOrd="7" destOrd="0" presId="urn:microsoft.com/office/officeart/2005/8/layout/vProcess5"/>
    <dgm:cxn modelId="{3D30A03E-806B-4443-8ACC-E56E35019D66}" type="presParOf" srcId="{A910EBE7-E64A-4FFC-81A5-6B2FB1A52501}" destId="{EA66CC57-59BD-40FF-A8C5-BC3178DB0A5D}" srcOrd="8" destOrd="0" presId="urn:microsoft.com/office/officeart/2005/8/layout/vProcess5"/>
    <dgm:cxn modelId="{1170AD99-2C68-4ACA-8D0E-4A293A9B314F}" type="presParOf" srcId="{A910EBE7-E64A-4FFC-81A5-6B2FB1A52501}" destId="{FCD26CF4-4CFB-4154-9562-9F0E8797CCC4}" srcOrd="9" destOrd="0" presId="urn:microsoft.com/office/officeart/2005/8/layout/vProcess5"/>
    <dgm:cxn modelId="{B5DC8088-CD72-4E57-AC15-2F20F4C16D5B}" type="presParOf" srcId="{A910EBE7-E64A-4FFC-81A5-6B2FB1A52501}" destId="{2C900D0E-6A2D-4059-9FB6-45E25DE72793}" srcOrd="10" destOrd="0" presId="urn:microsoft.com/office/officeart/2005/8/layout/vProcess5"/>
    <dgm:cxn modelId="{D91EEACF-1995-4BCD-AB83-4245FBEFC661}" type="presParOf" srcId="{A910EBE7-E64A-4FFC-81A5-6B2FB1A52501}" destId="{77A38E1F-1EF9-4C85-9EA2-B80156D1A87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22-23</a:t>
          </a:r>
          <a:endParaRPr lang="ru-RU" sz="32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pPr algn="ctr"/>
          <a:r>
            <a: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Ответить на вопросы в конце параграфа</a:t>
          </a:r>
          <a:endParaRPr lang="ru-RU" sz="3200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475399" y="-3089660"/>
          <a:ext cx="1091433" cy="75492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500" kern="1200" dirty="0"/>
        </a:p>
      </dsp:txBody>
      <dsp:txXfrm rot="-5400000">
        <a:off x="4246473" y="192545"/>
        <a:ext cx="7496007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246473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Бегларбеги</a:t>
          </a:r>
          <a:endParaRPr lang="ru-RU" sz="3800" kern="1200" dirty="0"/>
        </a:p>
      </dsp:txBody>
      <dsp:txXfrm>
        <a:off x="66599" y="69435"/>
        <a:ext cx="4113275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475399" y="-1657153"/>
          <a:ext cx="1091433" cy="7549286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500" kern="1200" dirty="0"/>
        </a:p>
      </dsp:txBody>
      <dsp:txXfrm rot="-5400000">
        <a:off x="4246473" y="1625052"/>
        <a:ext cx="7496007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246473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</a:t>
          </a: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его старейшины</a:t>
          </a:r>
          <a:endParaRPr lang="ru-RU" sz="3800" kern="1200" dirty="0"/>
        </a:p>
      </dsp:txBody>
      <dsp:txXfrm>
        <a:off x="66599" y="1501942"/>
        <a:ext cx="4113275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475399" y="-224646"/>
          <a:ext cx="1091433" cy="7549286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500" kern="1200" dirty="0"/>
        </a:p>
      </dsp:txBody>
      <dsp:txXfrm rot="-5400000">
        <a:off x="4246473" y="3057559"/>
        <a:ext cx="7496007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246473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Мулла и Ишан  </a:t>
          </a:r>
          <a:endParaRPr lang="ru-RU" sz="3800" kern="1200" dirty="0"/>
        </a:p>
      </dsp:txBody>
      <dsp:txXfrm>
        <a:off x="66599" y="2934449"/>
        <a:ext cx="4113275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475399" y="1207860"/>
          <a:ext cx="1091433" cy="7549286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500" kern="1200" dirty="0"/>
        </a:p>
      </dsp:txBody>
      <dsp:txXfrm rot="-5400000">
        <a:off x="4246473" y="4490066"/>
        <a:ext cx="7496007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246473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Кази и </a:t>
          </a:r>
          <a:r>
            <a:rPr lang="ru-RU" sz="3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</a:t>
          </a:r>
          <a:endParaRPr lang="ru-RU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99" y="4366956"/>
        <a:ext cx="4113275" cy="1231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696359"/>
          <a:ext cx="120828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114740"/>
          <a:ext cx="10123009" cy="9063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384" y="158984"/>
        <a:ext cx="10034521" cy="817850"/>
      </dsp:txXfrm>
    </dsp:sp>
    <dsp:sp modelId="{14F0545D-A0B2-4548-B64C-6B605C7D449E}">
      <dsp:nvSpPr>
        <dsp:cNvPr id="0" name=""/>
        <dsp:cNvSpPr/>
      </dsp:nvSpPr>
      <dsp:spPr>
        <a:xfrm>
          <a:off x="0" y="1942937"/>
          <a:ext cx="120828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369559"/>
          <a:ext cx="10232201" cy="898097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981" y="1413400"/>
        <a:ext cx="10144519" cy="810415"/>
      </dsp:txXfrm>
    </dsp:sp>
    <dsp:sp modelId="{88755AD0-CBFE-4F61-B5FC-401477CAB302}">
      <dsp:nvSpPr>
        <dsp:cNvPr id="0" name=""/>
        <dsp:cNvSpPr/>
      </dsp:nvSpPr>
      <dsp:spPr>
        <a:xfrm>
          <a:off x="0" y="3434724"/>
          <a:ext cx="120828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2672450"/>
          <a:ext cx="10232201" cy="1143306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0747" y="2728262"/>
        <a:ext cx="10120577" cy="1031682"/>
      </dsp:txXfrm>
    </dsp:sp>
    <dsp:sp modelId="{FD7F0D06-0978-4D75-B975-3000CE06C73B}">
      <dsp:nvSpPr>
        <dsp:cNvPr id="0" name=""/>
        <dsp:cNvSpPr/>
      </dsp:nvSpPr>
      <dsp:spPr>
        <a:xfrm>
          <a:off x="0" y="4833725"/>
          <a:ext cx="120828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D395-E882-4A78-9302-28194B4E0452}">
      <dsp:nvSpPr>
        <dsp:cNvPr id="0" name=""/>
        <dsp:cNvSpPr/>
      </dsp:nvSpPr>
      <dsp:spPr>
        <a:xfrm>
          <a:off x="730871" y="4107924"/>
          <a:ext cx="10173587" cy="1050521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2153" y="4159206"/>
        <a:ext cx="10071023" cy="947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425D-E6FE-4236-9884-8DEFB4106A74}">
      <dsp:nvSpPr>
        <dsp:cNvPr id="0" name=""/>
        <dsp:cNvSpPr/>
      </dsp:nvSpPr>
      <dsp:spPr>
        <a:xfrm>
          <a:off x="-139102" y="0"/>
          <a:ext cx="930108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Салгут</a:t>
          </a:r>
          <a:r>
            <a:rPr lang="en-US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земельный налог взымаемых </a:t>
          </a:r>
          <a:r>
            <a:rPr lang="en-US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каракалпакских племён 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10535" y="28567"/>
        <a:ext cx="8107803" cy="918226"/>
      </dsp:txXfrm>
    </dsp:sp>
    <dsp:sp modelId="{6B59D9ED-5310-4ACE-9DD0-911BA16A8B05}">
      <dsp:nvSpPr>
        <dsp:cNvPr id="0" name=""/>
        <dsp:cNvSpPr/>
      </dsp:nvSpPr>
      <dsp:spPr>
        <a:xfrm>
          <a:off x="407635" y="1110826"/>
          <a:ext cx="9564116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Ушр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в пользу духовенства или налог взымаемый с мусульман  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202" y="1139393"/>
        <a:ext cx="8125194" cy="918226"/>
      </dsp:txXfrm>
    </dsp:sp>
    <dsp:sp modelId="{0371C832-CC79-4ED6-822B-F55613C3D1D2}">
      <dsp:nvSpPr>
        <dsp:cNvPr id="0" name=""/>
        <dsp:cNvSpPr/>
      </dsp:nvSpPr>
      <dsp:spPr>
        <a:xfrm>
          <a:off x="1326584" y="2182473"/>
          <a:ext cx="9082732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Котловые деньги 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уплачиваемый каракалпакским народом в военное время 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5151" y="2211040"/>
        <a:ext cx="7713357" cy="918226"/>
      </dsp:txXfrm>
    </dsp:sp>
    <dsp:sp modelId="{55AC45EC-C8C0-4738-BF31-B3474903A688}">
      <dsp:nvSpPr>
        <dsp:cNvPr id="0" name=""/>
        <dsp:cNvSpPr/>
      </dsp:nvSpPr>
      <dsp:spPr>
        <a:xfrm>
          <a:off x="1807336" y="3280162"/>
          <a:ext cx="9477740" cy="1079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3000" b="1" i="1" kern="120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Закят</a:t>
          </a: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 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 взымаемый с семей занимающихся скотоводством, они выплачивали 40-ю часть своего имущества</a:t>
          </a:r>
          <a:endParaRPr lang="ru-RU" sz="3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8968" y="3311794"/>
        <a:ext cx="8045166" cy="1016732"/>
      </dsp:txXfrm>
    </dsp:sp>
    <dsp:sp modelId="{EF52C235-2592-4EB4-A4BE-EEFD51769BC1}">
      <dsp:nvSpPr>
        <dsp:cNvPr id="0" name=""/>
        <dsp:cNvSpPr/>
      </dsp:nvSpPr>
      <dsp:spPr>
        <a:xfrm>
          <a:off x="2489997" y="4443307"/>
          <a:ext cx="942079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 голов крупного рогатого скота</a:t>
          </a: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 рублей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40 голов овец или коз </a:t>
          </a: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 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рубля 50 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копеек</a:t>
          </a:r>
          <a:endParaRPr lang="ru-RU" sz="3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8564" y="4471874"/>
        <a:ext cx="8002575" cy="918226"/>
      </dsp:txXfrm>
    </dsp:sp>
    <dsp:sp modelId="{2AB1A30D-1650-41EC-9D2B-61A48C0F852A}">
      <dsp:nvSpPr>
        <dsp:cNvPr id="0" name=""/>
        <dsp:cNvSpPr/>
      </dsp:nvSpPr>
      <dsp:spPr>
        <a:xfrm>
          <a:off x="8418820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561466" y="712554"/>
        <a:ext cx="348692" cy="477073"/>
      </dsp:txXfrm>
    </dsp:sp>
    <dsp:sp modelId="{CB5CCFF6-8FDD-442C-B17A-78F5183149F4}">
      <dsp:nvSpPr>
        <dsp:cNvPr id="0" name=""/>
        <dsp:cNvSpPr/>
      </dsp:nvSpPr>
      <dsp:spPr>
        <a:xfrm>
          <a:off x="9097076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239722" y="1823381"/>
        <a:ext cx="348692" cy="477073"/>
      </dsp:txXfrm>
    </dsp:sp>
    <dsp:sp modelId="{42591A41-3AED-4193-BDB0-3651A44D7820}">
      <dsp:nvSpPr>
        <dsp:cNvPr id="0" name=""/>
        <dsp:cNvSpPr/>
      </dsp:nvSpPr>
      <dsp:spPr>
        <a:xfrm>
          <a:off x="9775332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917978" y="2917952"/>
        <a:ext cx="348692" cy="477073"/>
      </dsp:txXfrm>
    </dsp:sp>
    <dsp:sp modelId="{AFB576C0-6E3C-4AAA-953C-9AD052F06BEC}">
      <dsp:nvSpPr>
        <dsp:cNvPr id="0" name=""/>
        <dsp:cNvSpPr/>
      </dsp:nvSpPr>
      <dsp:spPr>
        <a:xfrm>
          <a:off x="10453588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10596234" y="4039616"/>
        <a:ext cx="348692" cy="477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425D-E6FE-4236-9884-8DEFB4106A74}">
      <dsp:nvSpPr>
        <dsp:cNvPr id="0" name=""/>
        <dsp:cNvSpPr/>
      </dsp:nvSpPr>
      <dsp:spPr>
        <a:xfrm>
          <a:off x="-141327" y="0"/>
          <a:ext cx="964804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Каракалпаки выполняли различного рода повинности, зачастую тяжелее выплаты налогов. 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12760" y="28567"/>
        <a:ext cx="8412381" cy="918226"/>
      </dsp:txXfrm>
    </dsp:sp>
    <dsp:sp modelId="{6B59D9ED-5310-4ACE-9DD0-911BA16A8B05}">
      <dsp:nvSpPr>
        <dsp:cNvPr id="0" name=""/>
        <dsp:cNvSpPr/>
      </dsp:nvSpPr>
      <dsp:spPr>
        <a:xfrm>
          <a:off x="578890" y="1110826"/>
          <a:ext cx="9564116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по рытью арыков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принимал участие 1 мужчина из семьи, 12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дней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457" y="1139393"/>
        <a:ext cx="8125194" cy="918226"/>
      </dsp:txXfrm>
    </dsp:sp>
    <dsp:sp modelId="{0371C832-CC79-4ED6-822B-F55613C3D1D2}">
      <dsp:nvSpPr>
        <dsp:cNvPr id="0" name=""/>
        <dsp:cNvSpPr/>
      </dsp:nvSpPr>
      <dsp:spPr>
        <a:xfrm>
          <a:off x="1497839" y="2182473"/>
          <a:ext cx="9082732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Воинская служба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каждая община должна была направить от 1000 до 2000 </a:t>
          </a:r>
          <a:r>
            <a:rPr lang="ru-RU" sz="3000" b="1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воинов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6406" y="2211040"/>
        <a:ext cx="7713357" cy="918226"/>
      </dsp:txXfrm>
    </dsp:sp>
    <dsp:sp modelId="{55AC45EC-C8C0-4738-BF31-B3474903A688}">
      <dsp:nvSpPr>
        <dsp:cNvPr id="0" name=""/>
        <dsp:cNvSpPr/>
      </dsp:nvSpPr>
      <dsp:spPr>
        <a:xfrm>
          <a:off x="1978591" y="3334163"/>
          <a:ext cx="9477740" cy="9719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исполнявшие данного указания общины облагались дополнительным 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налогом</a:t>
          </a:r>
          <a:endParaRPr lang="ru-RU" sz="3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7060" y="3362632"/>
        <a:ext cx="8051492" cy="915057"/>
      </dsp:txXfrm>
    </dsp:sp>
    <dsp:sp modelId="{EF52C235-2592-4EB4-A4BE-EEFD51769BC1}">
      <dsp:nvSpPr>
        <dsp:cNvPr id="0" name=""/>
        <dsp:cNvSpPr/>
      </dsp:nvSpPr>
      <dsp:spPr>
        <a:xfrm>
          <a:off x="2889637" y="4443307"/>
          <a:ext cx="8964020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период мобилизации с таких общин взыскивалось 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180 до 250 тысяч 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</a:t>
          </a:r>
          <a:endParaRPr lang="ru-RU" sz="3000" b="1" i="1" kern="120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8204" y="4471874"/>
        <a:ext cx="7611797" cy="918226"/>
      </dsp:txXfrm>
    </dsp:sp>
    <dsp:sp modelId="{2AB1A30D-1650-41EC-9D2B-61A48C0F852A}">
      <dsp:nvSpPr>
        <dsp:cNvPr id="0" name=""/>
        <dsp:cNvSpPr/>
      </dsp:nvSpPr>
      <dsp:spPr>
        <a:xfrm>
          <a:off x="85900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732721" y="712554"/>
        <a:ext cx="348692" cy="477073"/>
      </dsp:txXfrm>
    </dsp:sp>
    <dsp:sp modelId="{CB5CCFF6-8FDD-442C-B17A-78F5183149F4}">
      <dsp:nvSpPr>
        <dsp:cNvPr id="0" name=""/>
        <dsp:cNvSpPr/>
      </dsp:nvSpPr>
      <dsp:spPr>
        <a:xfrm>
          <a:off x="9268331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9410977" y="1823381"/>
        <a:ext cx="348692" cy="477073"/>
      </dsp:txXfrm>
    </dsp:sp>
    <dsp:sp modelId="{42591A41-3AED-4193-BDB0-3651A44D7820}">
      <dsp:nvSpPr>
        <dsp:cNvPr id="0" name=""/>
        <dsp:cNvSpPr/>
      </dsp:nvSpPr>
      <dsp:spPr>
        <a:xfrm>
          <a:off x="9946587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10089233" y="2917952"/>
        <a:ext cx="348692" cy="477073"/>
      </dsp:txXfrm>
    </dsp:sp>
    <dsp:sp modelId="{AFB576C0-6E3C-4AAA-953C-9AD052F06BEC}">
      <dsp:nvSpPr>
        <dsp:cNvPr id="0" name=""/>
        <dsp:cNvSpPr/>
      </dsp:nvSpPr>
      <dsp:spPr>
        <a:xfrm>
          <a:off x="10624843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10767489" y="4039616"/>
        <a:ext cx="348692" cy="477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1637"/>
          <a:ext cx="7030428" cy="12994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1855 году начало восстания против Хорезмского хана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64068"/>
        <a:ext cx="6543135" cy="974585"/>
      </dsp:txXfrm>
    </dsp:sp>
    <dsp:sp modelId="{78281191-9700-4D27-8DEB-C0ACB4382B24}">
      <dsp:nvSpPr>
        <dsp:cNvPr id="0" name=""/>
        <dsp:cNvSpPr/>
      </dsp:nvSpPr>
      <dsp:spPr>
        <a:xfrm>
          <a:off x="0" y="1637"/>
          <a:ext cx="4686952" cy="12994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Год:</a:t>
          </a:r>
          <a:endParaRPr lang="ru-RU" sz="3900" kern="1200" dirty="0"/>
        </a:p>
      </dsp:txBody>
      <dsp:txXfrm>
        <a:off x="63434" y="65071"/>
        <a:ext cx="4560084" cy="1172579"/>
      </dsp:txXfrm>
    </dsp:sp>
    <dsp:sp modelId="{5F058AE5-0A75-4AF4-882B-CB211BD9A3B3}">
      <dsp:nvSpPr>
        <dsp:cNvPr id="0" name=""/>
        <dsp:cNvSpPr/>
      </dsp:nvSpPr>
      <dsp:spPr>
        <a:xfrm>
          <a:off x="4686952" y="1431030"/>
          <a:ext cx="7030428" cy="12994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Среди</a:t>
          </a:r>
          <a:r>
            <a:rPr lang="ru-RU" sz="32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каракалпакских племён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593461"/>
        <a:ext cx="6543135" cy="974585"/>
      </dsp:txXfrm>
    </dsp:sp>
    <dsp:sp modelId="{7F65C75E-5D80-473A-AC62-00353BE58B58}">
      <dsp:nvSpPr>
        <dsp:cNvPr id="0" name=""/>
        <dsp:cNvSpPr/>
      </dsp:nvSpPr>
      <dsp:spPr>
        <a:xfrm>
          <a:off x="0" y="1431030"/>
          <a:ext cx="4686952" cy="1299447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Место:</a:t>
          </a:r>
          <a:endParaRPr lang="ru-RU" sz="3900" kern="1200" dirty="0"/>
        </a:p>
      </dsp:txBody>
      <dsp:txXfrm>
        <a:off x="63434" y="1494464"/>
        <a:ext cx="4560084" cy="1172579"/>
      </dsp:txXfrm>
    </dsp:sp>
    <dsp:sp modelId="{8157699B-F124-456C-814B-6EE07FA7E007}">
      <dsp:nvSpPr>
        <dsp:cNvPr id="0" name=""/>
        <dsp:cNvSpPr/>
      </dsp:nvSpPr>
      <dsp:spPr>
        <a:xfrm>
          <a:off x="4686952" y="2860423"/>
          <a:ext cx="7030428" cy="12994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Эрназарбий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из каракалпакского племени </a:t>
          </a:r>
          <a:r>
            <a:rPr lang="ru-RU" sz="32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кулдовли</a:t>
          </a:r>
          <a:endParaRPr lang="ru-RU" sz="32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3022854"/>
        <a:ext cx="6543135" cy="974585"/>
      </dsp:txXfrm>
    </dsp:sp>
    <dsp:sp modelId="{F9BF2C95-771B-44CD-86F0-55D86C087D91}">
      <dsp:nvSpPr>
        <dsp:cNvPr id="0" name=""/>
        <dsp:cNvSpPr/>
      </dsp:nvSpPr>
      <dsp:spPr>
        <a:xfrm>
          <a:off x="0" y="2860423"/>
          <a:ext cx="4686952" cy="1299447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Предводитель:</a:t>
          </a:r>
          <a:endParaRPr lang="ru-RU" sz="3900" kern="1200" dirty="0"/>
        </a:p>
      </dsp:txBody>
      <dsp:txXfrm>
        <a:off x="63434" y="2923857"/>
        <a:ext cx="4560084" cy="1172579"/>
      </dsp:txXfrm>
    </dsp:sp>
    <dsp:sp modelId="{15661597-2207-4CF0-B805-99E076256C3B}">
      <dsp:nvSpPr>
        <dsp:cNvPr id="0" name=""/>
        <dsp:cNvSpPr/>
      </dsp:nvSpPr>
      <dsp:spPr>
        <a:xfrm>
          <a:off x="4686952" y="4289816"/>
          <a:ext cx="7030428" cy="12994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Хотел возвести на престол </a:t>
          </a: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предво-дителя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казахского племени </a:t>
          </a: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Зарлика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перейти на сторону России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4452247"/>
        <a:ext cx="6543135" cy="974585"/>
      </dsp:txXfrm>
    </dsp:sp>
    <dsp:sp modelId="{959D46C0-3A01-45A9-9189-B167B8DF413C}">
      <dsp:nvSpPr>
        <dsp:cNvPr id="0" name=""/>
        <dsp:cNvSpPr/>
      </dsp:nvSpPr>
      <dsp:spPr>
        <a:xfrm>
          <a:off x="0" y="4289816"/>
          <a:ext cx="4686952" cy="1299447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Причина восстания:</a:t>
          </a:r>
          <a:endParaRPr lang="ru-RU" sz="3900" kern="1200" dirty="0"/>
        </a:p>
      </dsp:txBody>
      <dsp:txXfrm>
        <a:off x="63434" y="4353250"/>
        <a:ext cx="4560084" cy="1172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1910"/>
          <a:ext cx="7030428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1858–1859 гг. восстания против Хорезмского хана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31241"/>
        <a:ext cx="6642437" cy="775983"/>
      </dsp:txXfrm>
    </dsp:sp>
    <dsp:sp modelId="{78281191-9700-4D27-8DEB-C0ACB4382B24}">
      <dsp:nvSpPr>
        <dsp:cNvPr id="0" name=""/>
        <dsp:cNvSpPr/>
      </dsp:nvSpPr>
      <dsp:spPr>
        <a:xfrm>
          <a:off x="0" y="1910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Год:</a:t>
          </a:r>
          <a:endParaRPr lang="ru-RU" sz="4100" kern="1200" dirty="0"/>
        </a:p>
      </dsp:txBody>
      <dsp:txXfrm>
        <a:off x="50507" y="52417"/>
        <a:ext cx="4585938" cy="933630"/>
      </dsp:txXfrm>
    </dsp:sp>
    <dsp:sp modelId="{5F058AE5-0A75-4AF4-882B-CB211BD9A3B3}">
      <dsp:nvSpPr>
        <dsp:cNvPr id="0" name=""/>
        <dsp:cNvSpPr/>
      </dsp:nvSpPr>
      <dsp:spPr>
        <a:xfrm>
          <a:off x="4686952" y="1140019"/>
          <a:ext cx="7030428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</a:t>
          </a:r>
          <a:r>
            <a:rPr lang="ru-RU" sz="3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Кунград</a:t>
          </a:r>
          <a:endParaRPr lang="ru-RU" sz="3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269350"/>
        <a:ext cx="6642437" cy="775983"/>
      </dsp:txXfrm>
    </dsp:sp>
    <dsp:sp modelId="{7F65C75E-5D80-473A-AC62-00353BE58B58}">
      <dsp:nvSpPr>
        <dsp:cNvPr id="0" name=""/>
        <dsp:cNvSpPr/>
      </dsp:nvSpPr>
      <dsp:spPr>
        <a:xfrm>
          <a:off x="0" y="1140019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Место:</a:t>
          </a:r>
          <a:endParaRPr lang="ru-RU" sz="4100" kern="1200" dirty="0"/>
        </a:p>
      </dsp:txBody>
      <dsp:txXfrm>
        <a:off x="50507" y="1190526"/>
        <a:ext cx="4585938" cy="933630"/>
      </dsp:txXfrm>
    </dsp:sp>
    <dsp:sp modelId="{8157699B-F124-456C-814B-6EE07FA7E007}">
      <dsp:nvSpPr>
        <dsp:cNvPr id="0" name=""/>
        <dsp:cNvSpPr/>
      </dsp:nvSpPr>
      <dsp:spPr>
        <a:xfrm>
          <a:off x="4686952" y="2278128"/>
          <a:ext cx="7030428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Местные</a:t>
          </a:r>
          <a:r>
            <a:rPr lang="ru-RU" sz="32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аксакалы и </a:t>
          </a:r>
          <a:r>
            <a:rPr lang="ru-RU" sz="3200" kern="120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бийи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2407459"/>
        <a:ext cx="6642437" cy="775983"/>
      </dsp:txXfrm>
    </dsp:sp>
    <dsp:sp modelId="{F9BF2C95-771B-44CD-86F0-55D86C087D91}">
      <dsp:nvSpPr>
        <dsp:cNvPr id="0" name=""/>
        <dsp:cNvSpPr/>
      </dsp:nvSpPr>
      <dsp:spPr>
        <a:xfrm>
          <a:off x="0" y="2278128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Предводитель:</a:t>
          </a:r>
          <a:endParaRPr lang="ru-RU" sz="4100" kern="1200" dirty="0"/>
        </a:p>
      </dsp:txBody>
      <dsp:txXfrm>
        <a:off x="50507" y="2328635"/>
        <a:ext cx="4585938" cy="933630"/>
      </dsp:txXfrm>
    </dsp:sp>
    <dsp:sp modelId="{15661597-2207-4CF0-B805-99E076256C3B}">
      <dsp:nvSpPr>
        <dsp:cNvPr id="0" name=""/>
        <dsp:cNvSpPr/>
      </dsp:nvSpPr>
      <dsp:spPr>
        <a:xfrm>
          <a:off x="4686952" y="3416237"/>
          <a:ext cx="7030428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хан поручает подавить восстание </a:t>
          </a:r>
          <a:r>
            <a:rPr lang="ru-RU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турк-менским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боевым силам и </a:t>
          </a:r>
          <a:r>
            <a:rPr lang="ru-RU" sz="28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Атамурадхану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3545568"/>
        <a:ext cx="6642437" cy="775983"/>
      </dsp:txXfrm>
    </dsp:sp>
    <dsp:sp modelId="{959D46C0-3A01-45A9-9189-B167B8DF413C}">
      <dsp:nvSpPr>
        <dsp:cNvPr id="0" name=""/>
        <dsp:cNvSpPr/>
      </dsp:nvSpPr>
      <dsp:spPr>
        <a:xfrm>
          <a:off x="0" y="3416237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Военные действия:</a:t>
          </a:r>
          <a:endParaRPr lang="ru-RU" sz="4100" kern="1200" dirty="0"/>
        </a:p>
      </dsp:txBody>
      <dsp:txXfrm>
        <a:off x="50507" y="3466744"/>
        <a:ext cx="4585938" cy="933630"/>
      </dsp:txXfrm>
    </dsp:sp>
    <dsp:sp modelId="{8DF4D7B8-357D-4877-8029-7C17D95260ED}">
      <dsp:nvSpPr>
        <dsp:cNvPr id="0" name=""/>
        <dsp:cNvSpPr/>
      </dsp:nvSpPr>
      <dsp:spPr>
        <a:xfrm>
          <a:off x="4686952" y="4554346"/>
          <a:ext cx="7030428" cy="1034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бунт был подавлен, а его центр – город </a:t>
          </a:r>
          <a:r>
            <a: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Кунград</a:t>
          </a: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разрушен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4683677"/>
        <a:ext cx="6642437" cy="775983"/>
      </dsp:txXfrm>
    </dsp:sp>
    <dsp:sp modelId="{FCEF9776-C69E-4352-87C6-82D322BD945C}">
      <dsp:nvSpPr>
        <dsp:cNvPr id="0" name=""/>
        <dsp:cNvSpPr/>
      </dsp:nvSpPr>
      <dsp:spPr>
        <a:xfrm>
          <a:off x="0" y="4554346"/>
          <a:ext cx="4686952" cy="103464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Итоги восстания:</a:t>
          </a:r>
          <a:endParaRPr lang="ru-RU" sz="4100" kern="1200" dirty="0"/>
        </a:p>
      </dsp:txBody>
      <dsp:txXfrm>
        <a:off x="50507" y="4604853"/>
        <a:ext cx="4585938" cy="933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225EF-AD01-405D-9272-FD5730AA316C}">
      <dsp:nvSpPr>
        <dsp:cNvPr id="0" name=""/>
        <dsp:cNvSpPr/>
      </dsp:nvSpPr>
      <dsp:spPr>
        <a:xfrm>
          <a:off x="0" y="0"/>
          <a:ext cx="9436604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Салгут</a:t>
          </a: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16" y="34916"/>
        <a:ext cx="8049494" cy="1122274"/>
      </dsp:txXfrm>
    </dsp:sp>
    <dsp:sp modelId="{B579CC90-5B8A-4D52-8FE0-BB1B1460477F}">
      <dsp:nvSpPr>
        <dsp:cNvPr id="0" name=""/>
        <dsp:cNvSpPr/>
      </dsp:nvSpPr>
      <dsp:spPr>
        <a:xfrm>
          <a:off x="790315" y="1408853"/>
          <a:ext cx="9436604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Ушр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</a:p>
      </dsp:txBody>
      <dsp:txXfrm>
        <a:off x="825231" y="1443769"/>
        <a:ext cx="7801587" cy="1122274"/>
      </dsp:txXfrm>
    </dsp:sp>
    <dsp:sp modelId="{25CE3268-C4C4-4AED-89AF-E5DA30976361}">
      <dsp:nvSpPr>
        <dsp:cNvPr id="0" name=""/>
        <dsp:cNvSpPr/>
      </dsp:nvSpPr>
      <dsp:spPr>
        <a:xfrm>
          <a:off x="1568835" y="2817707"/>
          <a:ext cx="9436604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Котловые деньги </a:t>
          </a: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</a:p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30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3751" y="2852623"/>
        <a:ext cx="7813383" cy="1122274"/>
      </dsp:txXfrm>
    </dsp:sp>
    <dsp:sp modelId="{8F3187DD-C257-463F-91A9-294975AB0D86}">
      <dsp:nvSpPr>
        <dsp:cNvPr id="0" name=""/>
        <dsp:cNvSpPr/>
      </dsp:nvSpPr>
      <dsp:spPr>
        <a:xfrm>
          <a:off x="2359151" y="4226561"/>
          <a:ext cx="9436604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3000" b="1" i="1" kern="120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Закят</a:t>
          </a: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</a:t>
          </a:r>
        </a:p>
        <a:p>
          <a:pPr lvl="0" algn="l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3000" b="1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333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3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067" y="4261477"/>
        <a:ext cx="7801587" cy="1122274"/>
      </dsp:txXfrm>
    </dsp:sp>
    <dsp:sp modelId="{090445FF-AFBD-4CFF-8E56-C4E1D5C753BD}">
      <dsp:nvSpPr>
        <dsp:cNvPr id="0" name=""/>
        <dsp:cNvSpPr/>
      </dsp:nvSpPr>
      <dsp:spPr>
        <a:xfrm>
          <a:off x="8661735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8836081" y="913045"/>
        <a:ext cx="426177" cy="583089"/>
      </dsp:txXfrm>
    </dsp:sp>
    <dsp:sp modelId="{66237802-4AEC-4D09-8A4D-18107B83D2B4}">
      <dsp:nvSpPr>
        <dsp:cNvPr id="0" name=""/>
        <dsp:cNvSpPr/>
      </dsp:nvSpPr>
      <dsp:spPr>
        <a:xfrm>
          <a:off x="9452050" y="2321899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9626396" y="2321899"/>
        <a:ext cx="426177" cy="583089"/>
      </dsp:txXfrm>
    </dsp:sp>
    <dsp:sp modelId="{4B877AD0-B414-424D-A9BB-7A21D639B61C}">
      <dsp:nvSpPr>
        <dsp:cNvPr id="0" name=""/>
        <dsp:cNvSpPr/>
      </dsp:nvSpPr>
      <dsp:spPr>
        <a:xfrm>
          <a:off x="10230570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10404916" y="3730752"/>
        <a:ext cx="426177" cy="5830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22-23</a:t>
          </a:r>
          <a:endParaRPr lang="ru-RU" sz="32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Ответить на вопросы в конце параграфа</a:t>
          </a:r>
          <a:endParaRPr lang="ru-RU" sz="3200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30" indent="0" algn="ctr">
              <a:buNone/>
              <a:defRPr sz="1900"/>
            </a:lvl2pPr>
            <a:lvl3pPr marL="913032" indent="0" algn="ctr">
              <a:buNone/>
              <a:defRPr sz="1900"/>
            </a:lvl3pPr>
            <a:lvl4pPr marL="1369556" indent="0" algn="ctr">
              <a:buNone/>
              <a:defRPr sz="1700"/>
            </a:lvl4pPr>
            <a:lvl5pPr marL="1826088" indent="0" algn="ctr">
              <a:buNone/>
              <a:defRPr sz="1700"/>
            </a:lvl5pPr>
            <a:lvl6pPr marL="2282577" indent="0" algn="ctr">
              <a:buNone/>
              <a:defRPr sz="1700"/>
            </a:lvl6pPr>
            <a:lvl7pPr marL="2739111" indent="0" algn="ctr">
              <a:buNone/>
              <a:defRPr sz="1700"/>
            </a:lvl7pPr>
            <a:lvl8pPr marL="3195643" indent="0" algn="ctr">
              <a:buNone/>
              <a:defRPr sz="1700"/>
            </a:lvl8pPr>
            <a:lvl9pPr marL="3652158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5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8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8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1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93" indent="0" algn="ctr">
              <a:buNone/>
              <a:defRPr sz="1900"/>
            </a:lvl2pPr>
            <a:lvl3pPr marL="913163" indent="0" algn="ctr">
              <a:buNone/>
              <a:defRPr sz="1900"/>
            </a:lvl3pPr>
            <a:lvl4pPr marL="1369750" indent="0" algn="ctr">
              <a:buNone/>
              <a:defRPr sz="1700"/>
            </a:lvl4pPr>
            <a:lvl5pPr marL="1826346" indent="0" algn="ctr">
              <a:buNone/>
              <a:defRPr sz="1700"/>
            </a:lvl5pPr>
            <a:lvl6pPr marL="2282903" indent="0" algn="ctr">
              <a:buNone/>
              <a:defRPr sz="1700"/>
            </a:lvl6pPr>
            <a:lvl7pPr marL="2739501" indent="0" algn="ctr">
              <a:buNone/>
              <a:defRPr sz="1700"/>
            </a:lvl7pPr>
            <a:lvl8pPr marL="3196096" indent="0" algn="ctr">
              <a:buNone/>
              <a:defRPr sz="1700"/>
            </a:lvl8pPr>
            <a:lvl9pPr marL="365267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1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2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7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3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9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60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1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28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93" indent="0">
              <a:buNone/>
              <a:defRPr sz="1900" b="1"/>
            </a:lvl2pPr>
            <a:lvl3pPr marL="913163" indent="0">
              <a:buNone/>
              <a:defRPr sz="1900" b="1"/>
            </a:lvl3pPr>
            <a:lvl4pPr marL="1369750" indent="0">
              <a:buNone/>
              <a:defRPr sz="1700" b="1"/>
            </a:lvl4pPr>
            <a:lvl5pPr marL="1826346" indent="0">
              <a:buNone/>
              <a:defRPr sz="1700" b="1"/>
            </a:lvl5pPr>
            <a:lvl6pPr marL="2282903" indent="0">
              <a:buNone/>
              <a:defRPr sz="1700" b="1"/>
            </a:lvl6pPr>
            <a:lvl7pPr marL="2739501" indent="0">
              <a:buNone/>
              <a:defRPr sz="1700" b="1"/>
            </a:lvl7pPr>
            <a:lvl8pPr marL="3196096" indent="0">
              <a:buNone/>
              <a:defRPr sz="1700" b="1"/>
            </a:lvl8pPr>
            <a:lvl9pPr marL="36526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28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93" indent="0">
              <a:buNone/>
              <a:defRPr sz="1900" b="1"/>
            </a:lvl2pPr>
            <a:lvl3pPr marL="913163" indent="0">
              <a:buNone/>
              <a:defRPr sz="1900" b="1"/>
            </a:lvl3pPr>
            <a:lvl4pPr marL="1369750" indent="0">
              <a:buNone/>
              <a:defRPr sz="1700" b="1"/>
            </a:lvl4pPr>
            <a:lvl5pPr marL="1826346" indent="0">
              <a:buNone/>
              <a:defRPr sz="1700" b="1"/>
            </a:lvl5pPr>
            <a:lvl6pPr marL="2282903" indent="0">
              <a:buNone/>
              <a:defRPr sz="1700" b="1"/>
            </a:lvl6pPr>
            <a:lvl7pPr marL="2739501" indent="0">
              <a:buNone/>
              <a:defRPr sz="1700" b="1"/>
            </a:lvl7pPr>
            <a:lvl8pPr marL="3196096" indent="0">
              <a:buNone/>
              <a:defRPr sz="1700" b="1"/>
            </a:lvl8pPr>
            <a:lvl9pPr marL="36526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7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9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93" indent="0">
              <a:buNone/>
              <a:defRPr sz="1500"/>
            </a:lvl2pPr>
            <a:lvl3pPr marL="913163" indent="0">
              <a:buNone/>
              <a:defRPr sz="1300"/>
            </a:lvl3pPr>
            <a:lvl4pPr marL="1369750" indent="0">
              <a:buNone/>
              <a:defRPr sz="1100"/>
            </a:lvl4pPr>
            <a:lvl5pPr marL="1826346" indent="0">
              <a:buNone/>
              <a:defRPr sz="1100"/>
            </a:lvl5pPr>
            <a:lvl6pPr marL="2282903" indent="0">
              <a:buNone/>
              <a:defRPr sz="1100"/>
            </a:lvl6pPr>
            <a:lvl7pPr marL="2739501" indent="0">
              <a:buNone/>
              <a:defRPr sz="1100"/>
            </a:lvl7pPr>
            <a:lvl8pPr marL="3196096" indent="0">
              <a:buNone/>
              <a:defRPr sz="1100"/>
            </a:lvl8pPr>
            <a:lvl9pPr marL="36526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8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9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93" indent="0">
              <a:buNone/>
              <a:defRPr sz="2800"/>
            </a:lvl2pPr>
            <a:lvl3pPr marL="913163" indent="0">
              <a:buNone/>
              <a:defRPr sz="2300"/>
            </a:lvl3pPr>
            <a:lvl4pPr marL="1369750" indent="0">
              <a:buNone/>
              <a:defRPr sz="1900"/>
            </a:lvl4pPr>
            <a:lvl5pPr marL="1826346" indent="0">
              <a:buNone/>
              <a:defRPr sz="1900"/>
            </a:lvl5pPr>
            <a:lvl6pPr marL="2282903" indent="0">
              <a:buNone/>
              <a:defRPr sz="1900"/>
            </a:lvl6pPr>
            <a:lvl7pPr marL="2739501" indent="0">
              <a:buNone/>
              <a:defRPr sz="1900"/>
            </a:lvl7pPr>
            <a:lvl8pPr marL="3196096" indent="0">
              <a:buNone/>
              <a:defRPr sz="1900"/>
            </a:lvl8pPr>
            <a:lvl9pPr marL="365267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93" indent="0">
              <a:buNone/>
              <a:defRPr sz="1500"/>
            </a:lvl2pPr>
            <a:lvl3pPr marL="913163" indent="0">
              <a:buNone/>
              <a:defRPr sz="1300"/>
            </a:lvl3pPr>
            <a:lvl4pPr marL="1369750" indent="0">
              <a:buNone/>
              <a:defRPr sz="1100"/>
            </a:lvl4pPr>
            <a:lvl5pPr marL="1826346" indent="0">
              <a:buNone/>
              <a:defRPr sz="1100"/>
            </a:lvl5pPr>
            <a:lvl6pPr marL="2282903" indent="0">
              <a:buNone/>
              <a:defRPr sz="1100"/>
            </a:lvl6pPr>
            <a:lvl7pPr marL="2739501" indent="0">
              <a:buNone/>
              <a:defRPr sz="1100"/>
            </a:lvl7pPr>
            <a:lvl8pPr marL="3196096" indent="0">
              <a:buNone/>
              <a:defRPr sz="1100"/>
            </a:lvl8pPr>
            <a:lvl9pPr marL="36526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0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0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539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16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823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9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823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6" y="1577343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823"/>
              <a:t>1/25/2021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823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1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1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93" indent="0" algn="ctr">
              <a:buNone/>
              <a:defRPr sz="1900"/>
            </a:lvl2pPr>
            <a:lvl3pPr marL="913163" indent="0" algn="ctr">
              <a:buNone/>
              <a:defRPr sz="1900"/>
            </a:lvl3pPr>
            <a:lvl4pPr marL="1369750" indent="0" algn="ctr">
              <a:buNone/>
              <a:defRPr sz="1700"/>
            </a:lvl4pPr>
            <a:lvl5pPr marL="1826346" indent="0" algn="ctr">
              <a:buNone/>
              <a:defRPr sz="1700"/>
            </a:lvl5pPr>
            <a:lvl6pPr marL="2282903" indent="0" algn="ctr">
              <a:buNone/>
              <a:defRPr sz="1700"/>
            </a:lvl6pPr>
            <a:lvl7pPr marL="2739501" indent="0" algn="ctr">
              <a:buNone/>
              <a:defRPr sz="1700"/>
            </a:lvl7pPr>
            <a:lvl8pPr marL="3196096" indent="0" algn="ctr">
              <a:buNone/>
              <a:defRPr sz="1700"/>
            </a:lvl8pPr>
            <a:lvl9pPr marL="365267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8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0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5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2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7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3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9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60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14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1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28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93" indent="0">
              <a:buNone/>
              <a:defRPr sz="1900" b="1"/>
            </a:lvl2pPr>
            <a:lvl3pPr marL="913163" indent="0">
              <a:buNone/>
              <a:defRPr sz="1900" b="1"/>
            </a:lvl3pPr>
            <a:lvl4pPr marL="1369750" indent="0">
              <a:buNone/>
              <a:defRPr sz="1700" b="1"/>
            </a:lvl4pPr>
            <a:lvl5pPr marL="1826346" indent="0">
              <a:buNone/>
              <a:defRPr sz="1700" b="1"/>
            </a:lvl5pPr>
            <a:lvl6pPr marL="2282903" indent="0">
              <a:buNone/>
              <a:defRPr sz="1700" b="1"/>
            </a:lvl6pPr>
            <a:lvl7pPr marL="2739501" indent="0">
              <a:buNone/>
              <a:defRPr sz="1700" b="1"/>
            </a:lvl7pPr>
            <a:lvl8pPr marL="3196096" indent="0">
              <a:buNone/>
              <a:defRPr sz="1700" b="1"/>
            </a:lvl8pPr>
            <a:lvl9pPr marL="36526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28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93" indent="0">
              <a:buNone/>
              <a:defRPr sz="1900" b="1"/>
            </a:lvl2pPr>
            <a:lvl3pPr marL="913163" indent="0">
              <a:buNone/>
              <a:defRPr sz="1900" b="1"/>
            </a:lvl3pPr>
            <a:lvl4pPr marL="1369750" indent="0">
              <a:buNone/>
              <a:defRPr sz="1700" b="1"/>
            </a:lvl4pPr>
            <a:lvl5pPr marL="1826346" indent="0">
              <a:buNone/>
              <a:defRPr sz="1700" b="1"/>
            </a:lvl5pPr>
            <a:lvl6pPr marL="2282903" indent="0">
              <a:buNone/>
              <a:defRPr sz="1700" b="1"/>
            </a:lvl6pPr>
            <a:lvl7pPr marL="2739501" indent="0">
              <a:buNone/>
              <a:defRPr sz="1700" b="1"/>
            </a:lvl7pPr>
            <a:lvl8pPr marL="3196096" indent="0">
              <a:buNone/>
              <a:defRPr sz="1700" b="1"/>
            </a:lvl8pPr>
            <a:lvl9pPr marL="36526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3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10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03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9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93" indent="0">
              <a:buNone/>
              <a:defRPr sz="1500"/>
            </a:lvl2pPr>
            <a:lvl3pPr marL="913163" indent="0">
              <a:buNone/>
              <a:defRPr sz="1300"/>
            </a:lvl3pPr>
            <a:lvl4pPr marL="1369750" indent="0">
              <a:buNone/>
              <a:defRPr sz="1100"/>
            </a:lvl4pPr>
            <a:lvl5pPr marL="1826346" indent="0">
              <a:buNone/>
              <a:defRPr sz="1100"/>
            </a:lvl5pPr>
            <a:lvl6pPr marL="2282903" indent="0">
              <a:buNone/>
              <a:defRPr sz="1100"/>
            </a:lvl6pPr>
            <a:lvl7pPr marL="2739501" indent="0">
              <a:buNone/>
              <a:defRPr sz="1100"/>
            </a:lvl7pPr>
            <a:lvl8pPr marL="3196096" indent="0">
              <a:buNone/>
              <a:defRPr sz="1100"/>
            </a:lvl8pPr>
            <a:lvl9pPr marL="36526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9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9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93" indent="0">
              <a:buNone/>
              <a:defRPr sz="2800"/>
            </a:lvl2pPr>
            <a:lvl3pPr marL="913163" indent="0">
              <a:buNone/>
              <a:defRPr sz="2300"/>
            </a:lvl3pPr>
            <a:lvl4pPr marL="1369750" indent="0">
              <a:buNone/>
              <a:defRPr sz="1900"/>
            </a:lvl4pPr>
            <a:lvl5pPr marL="1826346" indent="0">
              <a:buNone/>
              <a:defRPr sz="1900"/>
            </a:lvl5pPr>
            <a:lvl6pPr marL="2282903" indent="0">
              <a:buNone/>
              <a:defRPr sz="1900"/>
            </a:lvl6pPr>
            <a:lvl7pPr marL="2739501" indent="0">
              <a:buNone/>
              <a:defRPr sz="1900"/>
            </a:lvl7pPr>
            <a:lvl8pPr marL="3196096" indent="0">
              <a:buNone/>
              <a:defRPr sz="1900"/>
            </a:lvl8pPr>
            <a:lvl9pPr marL="365267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93" indent="0">
              <a:buNone/>
              <a:defRPr sz="1500"/>
            </a:lvl2pPr>
            <a:lvl3pPr marL="913163" indent="0">
              <a:buNone/>
              <a:defRPr sz="1300"/>
            </a:lvl3pPr>
            <a:lvl4pPr marL="1369750" indent="0">
              <a:buNone/>
              <a:defRPr sz="1100"/>
            </a:lvl4pPr>
            <a:lvl5pPr marL="1826346" indent="0">
              <a:buNone/>
              <a:defRPr sz="1100"/>
            </a:lvl5pPr>
            <a:lvl6pPr marL="2282903" indent="0">
              <a:buNone/>
              <a:defRPr sz="1100"/>
            </a:lvl6pPr>
            <a:lvl7pPr marL="2739501" indent="0">
              <a:buNone/>
              <a:defRPr sz="1100"/>
            </a:lvl7pPr>
            <a:lvl8pPr marL="3196096" indent="0">
              <a:buNone/>
              <a:defRPr sz="1100"/>
            </a:lvl8pPr>
            <a:lvl9pPr marL="36526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8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20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0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1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337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07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823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9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823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6" y="1577343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823"/>
              <a:t>1/25/2021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823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1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93" indent="0" algn="ctr">
              <a:buNone/>
              <a:defRPr sz="1900"/>
            </a:lvl2pPr>
            <a:lvl3pPr marL="913163" indent="0" algn="ctr">
              <a:buNone/>
              <a:defRPr sz="1900"/>
            </a:lvl3pPr>
            <a:lvl4pPr marL="1369750" indent="0" algn="ctr">
              <a:buNone/>
              <a:defRPr sz="1700"/>
            </a:lvl4pPr>
            <a:lvl5pPr marL="1826346" indent="0" algn="ctr">
              <a:buNone/>
              <a:defRPr sz="1700"/>
            </a:lvl5pPr>
            <a:lvl6pPr marL="2282903" indent="0" algn="ctr">
              <a:buNone/>
              <a:defRPr sz="1700"/>
            </a:lvl6pPr>
            <a:lvl7pPr marL="2739501" indent="0" algn="ctr">
              <a:buNone/>
              <a:defRPr sz="1700"/>
            </a:lvl7pPr>
            <a:lvl8pPr marL="3196096" indent="0" algn="ctr">
              <a:buNone/>
              <a:defRPr sz="1700"/>
            </a:lvl8pPr>
            <a:lvl9pPr marL="365267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03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00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2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7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3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9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60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87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28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93" indent="0">
              <a:buNone/>
              <a:defRPr sz="1900" b="1"/>
            </a:lvl2pPr>
            <a:lvl3pPr marL="913163" indent="0">
              <a:buNone/>
              <a:defRPr sz="1900" b="1"/>
            </a:lvl3pPr>
            <a:lvl4pPr marL="1369750" indent="0">
              <a:buNone/>
              <a:defRPr sz="1700" b="1"/>
            </a:lvl4pPr>
            <a:lvl5pPr marL="1826346" indent="0">
              <a:buNone/>
              <a:defRPr sz="1700" b="1"/>
            </a:lvl5pPr>
            <a:lvl6pPr marL="2282903" indent="0">
              <a:buNone/>
              <a:defRPr sz="1700" b="1"/>
            </a:lvl6pPr>
            <a:lvl7pPr marL="2739501" indent="0">
              <a:buNone/>
              <a:defRPr sz="1700" b="1"/>
            </a:lvl7pPr>
            <a:lvl8pPr marL="3196096" indent="0">
              <a:buNone/>
              <a:defRPr sz="1700" b="1"/>
            </a:lvl8pPr>
            <a:lvl9pPr marL="36526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28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93" indent="0">
              <a:buNone/>
              <a:defRPr sz="1900" b="1"/>
            </a:lvl2pPr>
            <a:lvl3pPr marL="913163" indent="0">
              <a:buNone/>
              <a:defRPr sz="1900" b="1"/>
            </a:lvl3pPr>
            <a:lvl4pPr marL="1369750" indent="0">
              <a:buNone/>
              <a:defRPr sz="1700" b="1"/>
            </a:lvl4pPr>
            <a:lvl5pPr marL="1826346" indent="0">
              <a:buNone/>
              <a:defRPr sz="1700" b="1"/>
            </a:lvl5pPr>
            <a:lvl6pPr marL="2282903" indent="0">
              <a:buNone/>
              <a:defRPr sz="1700" b="1"/>
            </a:lvl6pPr>
            <a:lvl7pPr marL="2739501" indent="0">
              <a:buNone/>
              <a:defRPr sz="1700" b="1"/>
            </a:lvl7pPr>
            <a:lvl8pPr marL="3196096" indent="0">
              <a:buNone/>
              <a:defRPr sz="1700" b="1"/>
            </a:lvl8pPr>
            <a:lvl9pPr marL="365267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3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8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9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93" indent="0">
              <a:buNone/>
              <a:defRPr sz="1500"/>
            </a:lvl2pPr>
            <a:lvl3pPr marL="913163" indent="0">
              <a:buNone/>
              <a:defRPr sz="1300"/>
            </a:lvl3pPr>
            <a:lvl4pPr marL="1369750" indent="0">
              <a:buNone/>
              <a:defRPr sz="1100"/>
            </a:lvl4pPr>
            <a:lvl5pPr marL="1826346" indent="0">
              <a:buNone/>
              <a:defRPr sz="1100"/>
            </a:lvl5pPr>
            <a:lvl6pPr marL="2282903" indent="0">
              <a:buNone/>
              <a:defRPr sz="1100"/>
            </a:lvl6pPr>
            <a:lvl7pPr marL="2739501" indent="0">
              <a:buNone/>
              <a:defRPr sz="1100"/>
            </a:lvl7pPr>
            <a:lvl8pPr marL="3196096" indent="0">
              <a:buNone/>
              <a:defRPr sz="1100"/>
            </a:lvl8pPr>
            <a:lvl9pPr marL="36526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3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33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39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93" indent="0">
              <a:buNone/>
              <a:defRPr sz="2800"/>
            </a:lvl2pPr>
            <a:lvl3pPr marL="913163" indent="0">
              <a:buNone/>
              <a:defRPr sz="2300"/>
            </a:lvl3pPr>
            <a:lvl4pPr marL="1369750" indent="0">
              <a:buNone/>
              <a:defRPr sz="1900"/>
            </a:lvl4pPr>
            <a:lvl5pPr marL="1826346" indent="0">
              <a:buNone/>
              <a:defRPr sz="1900"/>
            </a:lvl5pPr>
            <a:lvl6pPr marL="2282903" indent="0">
              <a:buNone/>
              <a:defRPr sz="1900"/>
            </a:lvl6pPr>
            <a:lvl7pPr marL="2739501" indent="0">
              <a:buNone/>
              <a:defRPr sz="1900"/>
            </a:lvl7pPr>
            <a:lvl8pPr marL="3196096" indent="0">
              <a:buNone/>
              <a:defRPr sz="1900"/>
            </a:lvl8pPr>
            <a:lvl9pPr marL="365267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93" indent="0">
              <a:buNone/>
              <a:defRPr sz="1500"/>
            </a:lvl2pPr>
            <a:lvl3pPr marL="913163" indent="0">
              <a:buNone/>
              <a:defRPr sz="1300"/>
            </a:lvl3pPr>
            <a:lvl4pPr marL="1369750" indent="0">
              <a:buNone/>
              <a:defRPr sz="1100"/>
            </a:lvl4pPr>
            <a:lvl5pPr marL="1826346" indent="0">
              <a:buNone/>
              <a:defRPr sz="1100"/>
            </a:lvl5pPr>
            <a:lvl6pPr marL="2282903" indent="0">
              <a:buNone/>
              <a:defRPr sz="1100"/>
            </a:lvl6pPr>
            <a:lvl7pPr marL="2739501" indent="0">
              <a:buNone/>
              <a:defRPr sz="1100"/>
            </a:lvl7pPr>
            <a:lvl8pPr marL="3196096" indent="0">
              <a:buNone/>
              <a:defRPr sz="1100"/>
            </a:lvl8pPr>
            <a:lvl9pPr marL="36526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43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0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09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76" indent="-152176">
              <a:buFont typeface="Arial" panose="020B0604020202020204" pitchFamily="34" charset="0"/>
              <a:buChar char="•"/>
              <a:defRPr sz="1500"/>
            </a:lvl2pPr>
            <a:lvl3pPr marL="304354" indent="-152176">
              <a:defRPr sz="1500"/>
            </a:lvl3pPr>
            <a:lvl4pPr marL="532600" indent="-228248">
              <a:defRPr sz="1500"/>
            </a:lvl4pPr>
            <a:lvl5pPr marL="760852" indent="-228248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807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19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823"/>
            <a:endParaRPr sz="23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9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823"/>
            <a:endParaRPr sz="23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6" y="1577343"/>
            <a:ext cx="5303521" cy="293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fld id="{1D8BD707-D9CF-40AE-B4C6-C98DA3205C09}" type="datetimeFigureOut">
              <a:rPr lang="en-US" sz="2300" smtClean="0">
                <a:solidFill>
                  <a:srgbClr val="FFFFFF">
                    <a:tint val="75000"/>
                  </a:srgbClr>
                </a:solidFill>
              </a:rPr>
              <a:pPr defTabSz="1218823"/>
              <a:t>1/25/2021</a:t>
            </a:fld>
            <a:endParaRPr lang="en-US" sz="23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23"/>
            <a:fld id="{B6F15528-21DE-4FAA-801E-634DDDAF4B2B}" type="slidenum">
              <a:rPr lang="ru-RU" sz="2300" smtClean="0">
                <a:solidFill>
                  <a:srgbClr val="FFFFFF">
                    <a:tint val="75000"/>
                  </a:srgbClr>
                </a:solidFill>
              </a:rPr>
              <a:pPr defTabSz="1218823"/>
              <a:t>‹#›</a:t>
            </a:fld>
            <a:endParaRPr lang="ru-RU" sz="23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30" indent="0">
              <a:buNone/>
              <a:defRPr sz="2800"/>
            </a:lvl2pPr>
            <a:lvl3pPr marL="913032" indent="0">
              <a:buNone/>
              <a:defRPr sz="2300"/>
            </a:lvl3pPr>
            <a:lvl4pPr marL="1369556" indent="0">
              <a:buNone/>
              <a:defRPr sz="1900"/>
            </a:lvl4pPr>
            <a:lvl5pPr marL="1826088" indent="0">
              <a:buNone/>
              <a:defRPr sz="1900"/>
            </a:lvl5pPr>
            <a:lvl6pPr marL="2282577" indent="0">
              <a:buNone/>
              <a:defRPr sz="1900"/>
            </a:lvl6pPr>
            <a:lvl7pPr marL="2739111" indent="0">
              <a:buNone/>
              <a:defRPr sz="1900"/>
            </a:lvl7pPr>
            <a:lvl8pPr marL="3195643" indent="0">
              <a:buNone/>
              <a:defRPr sz="1900"/>
            </a:lvl8pPr>
            <a:lvl9pPr marL="365215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06" tIns="45653" rIns="91306" bIns="456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06" tIns="45653" rIns="91306" bIns="456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30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50" indent="-228250" algn="l" defTabSz="9130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0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1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34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66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8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21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6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77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1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3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19" tIns="45661" rIns="91319" bIns="45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19" tIns="45661" rIns="91319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3"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</p:sldLayoutIdLst>
  <p:timing>
    <p:tnLst>
      <p:par>
        <p:cTn id="1" dur="indefinite" restart="never" nodeType="tmRoot"/>
      </p:par>
    </p:tnLst>
  </p:timing>
  <p:txStyles>
    <p:titleStyle>
      <a:lvl1pPr algn="l" defTabSz="9131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4" indent="-228284" algn="l" defTabSz="9131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75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1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3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26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21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98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76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2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0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6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0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1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6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5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19" tIns="45661" rIns="91319" bIns="45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19" tIns="45661" rIns="91319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3"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  <p:sldLayoutId id="2147484471" r:id="rId13"/>
    <p:sldLayoutId id="2147484472" r:id="rId14"/>
  </p:sldLayoutIdLst>
  <p:timing>
    <p:tnLst>
      <p:par>
        <p:cTn id="1" dur="indefinite" restart="never" nodeType="tmRoot"/>
      </p:par>
    </p:tnLst>
  </p:timing>
  <p:txStyles>
    <p:titleStyle>
      <a:lvl1pPr algn="l" defTabSz="9131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4" indent="-228284" algn="l" defTabSz="9131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75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1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3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26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21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98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76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2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0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6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0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1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6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5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19" tIns="45661" rIns="91319" bIns="456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19" tIns="45661" rIns="91319" bIns="456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3"/>
              <a:t>25.01.2021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19" tIns="45661" rIns="91319" bIns="456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63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</p:sldLayoutIdLst>
  <p:timing>
    <p:tnLst>
      <p:par>
        <p:cTn id="1" dur="indefinite" restart="never" nodeType="tmRoot"/>
      </p:par>
    </p:tnLst>
  </p:timing>
  <p:txStyles>
    <p:titleStyle>
      <a:lvl1pPr algn="l" defTabSz="9131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4" indent="-228284" algn="l" defTabSz="91316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75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1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3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26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21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798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76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2" indent="-228284" algn="l" defTabSz="9131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0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6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03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1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6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5" algn="l" defTabSz="9131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01" tIns="45700" rIns="91401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393" y="1192125"/>
            <a:ext cx="10749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Как звали главную героиню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дастана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Кырк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кыз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393" y="183845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Мнайм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560" y="1838455"/>
            <a:ext cx="205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Гулайм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343" y="1838454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Балайм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93" y="2631496"/>
            <a:ext cx="741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 был </a:t>
            </a:r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Омирбек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-простофиля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793" y="3260790"/>
            <a:ext cx="4692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Сатирический образ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6239" y="3277827"/>
            <a:ext cx="493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Каракалпакский поэт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208" y="3907121"/>
            <a:ext cx="414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Правитель улусов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3" y="4704134"/>
            <a:ext cx="10690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Какой каракалпакский поэт начал сочинять стихи 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 лет?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793" y="5904463"/>
            <a:ext cx="27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Кунходжа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8559" y="5904463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Аджинияз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31730" y="5904462"/>
            <a:ext cx="2061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Бердах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67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8534256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5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EF9776-C69E-4352-87C6-82D322BD9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CEF9776-C69E-4352-87C6-82D322BD9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FCEF9776-C69E-4352-87C6-82D322BD9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F4D7B8-357D-4877-8029-7C17D952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8DF4D7B8-357D-4877-8029-7C17D952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8DF4D7B8-357D-4877-8029-7C17D9526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9"/>
            <a:ext cx="12190508" cy="82296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311" y="888273"/>
            <a:ext cx="6948000" cy="590441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30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 подчинения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Хорезмского ханства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гнёт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притеснения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отношении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каракалпаков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живших в низовьях Амударьи, только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-лились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Народное восстание 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Бийбазарской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Нукусской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волос-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тях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 руководством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Баба-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Гёклена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продолжалось около десяти лет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(1881–1891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83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Из-за ухудшения положения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1900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году,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Нукусской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волости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Кунградском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бекстве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произошли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народные волнения,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жестоко подавлены царским правительством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705394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24" y="133707"/>
            <a:ext cx="12028844" cy="523204"/>
          </a:xfrm>
          <a:prstGeom prst="rect">
            <a:avLst/>
          </a:prstGeom>
        </p:spPr>
        <p:txBody>
          <a:bodyPr wrap="none" lIns="91427" tIns="45712" rIns="91427" bIns="45712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жизни каракалпаков после </a:t>
            </a:r>
            <a:r>
              <a:rPr lang="ru-RU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Гандимянского</a:t>
            </a:r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договора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3" r="12525"/>
          <a:stretch/>
        </p:blipFill>
        <p:spPr>
          <a:xfrm>
            <a:off x="7085964" y="1867989"/>
            <a:ext cx="5040000" cy="38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9"/>
            <a:ext cx="12190508" cy="82296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</a:t>
            </a:r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жизни каракалпаков после </a:t>
            </a:r>
            <a:r>
              <a:rPr lang="ru-RU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Гандимянского</a:t>
            </a:r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договора </a:t>
            </a:r>
            <a:b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78685" y="888272"/>
            <a:ext cx="6948000" cy="590441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3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1870 году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перешли к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оседлому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образу жизни. Каракалпаки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освоили территории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лежащие по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обоим берегам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Амударьи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выращивая на них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пшеницу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хлопок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3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1873 году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подписан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Гандимянский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договор и каракалпакские земли,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правобережья Амударьи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переходят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империи. Численность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каракалпаков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Амударьинском отделе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достигла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 тысяч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человек, что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составляло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48,6%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местного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населения в руках России. А в Хорезмской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 было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3,8%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то есть около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тысяч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каракалпаков.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9751"/>
          <a:stretch/>
        </p:blipFill>
        <p:spPr>
          <a:xfrm>
            <a:off x="26123" y="1559274"/>
            <a:ext cx="5120641" cy="44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9"/>
            <a:ext cx="12190508" cy="82296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63" y="888273"/>
            <a:ext cx="6948000" cy="5868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3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территория каракалпаков отошла России, более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1000 человек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переселились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сюда, они проживали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Петро-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дровске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(ныне Турткуль)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поселке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Уральский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селе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Нукус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Большая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их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часть, это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уральские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казаки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неподчинение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указу о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воинской службе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1875 г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были сосланы на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эти территории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 основном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они занимались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рыбо-ловством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Более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70%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каракал-паков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проживающих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обеих территориях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были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батраками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трудились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найму.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3000"/>
              </a:lnSpc>
            </a:pP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705394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24" y="133707"/>
            <a:ext cx="12028844" cy="523204"/>
          </a:xfrm>
          <a:prstGeom prst="rect">
            <a:avLst/>
          </a:prstGeom>
        </p:spPr>
        <p:txBody>
          <a:bodyPr wrap="none" lIns="91427" tIns="45712" rIns="91427" bIns="45712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жизни каракалпаков после </a:t>
            </a:r>
            <a:r>
              <a:rPr lang="ru-RU" sz="2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Гандимянского</a:t>
            </a:r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договора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1574" r="37447" b="6318"/>
          <a:stretch/>
        </p:blipFill>
        <p:spPr>
          <a:xfrm>
            <a:off x="7171509" y="887889"/>
            <a:ext cx="4912403" cy="58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0"/>
            <a:ext cx="12190508" cy="6923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Социально- экономические </a:t>
            </a:r>
            <a:r>
              <a:rPr lang="ru-RU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преобразования</a:t>
            </a:r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7874" y="770710"/>
            <a:ext cx="6912000" cy="602197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оссийский капитал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привёл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раз-витию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товарно-денежных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отноше-ний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хлопкоочистительной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рыб-ной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отраслях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появились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предпри-ятия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на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местное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70-х годах XIX в. в Чимбае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адми-нистративном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сформировался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городской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Каракалпакские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ремесленники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базарным дням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при-бывали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Чимбай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торговли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-ей продукцией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Здесь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размещалось множество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ларьков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возле крупных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рынков были большие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караван-сараи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первая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больница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обще-образовательные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75" r="9256" b="10807"/>
          <a:stretch/>
        </p:blipFill>
        <p:spPr>
          <a:xfrm>
            <a:off x="52251" y="1446130"/>
            <a:ext cx="5112000" cy="43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75765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Социально- экономические преобразования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553" y="822961"/>
            <a:ext cx="11926388" cy="334409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частности, 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1914 году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насчитывалось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четыре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обще-образовательные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где обучались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 учеников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двух больницах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фельдшерском пункте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аулах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землевладельцы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отбирали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некоторые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юзбоши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муллы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ишаны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распо-лагали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землями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тысяч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танабов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танаб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2500 кв. м), то площади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превышали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1–2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танабов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1871–1872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гг.,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простые члены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племени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владела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скотом,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владели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1000 голов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скота 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около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1,5 тысяч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коз и овец.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1" y="4248876"/>
            <a:ext cx="3776526" cy="25176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1" r="13941"/>
          <a:stretch/>
        </p:blipFill>
        <p:spPr>
          <a:xfrm>
            <a:off x="4047692" y="4248876"/>
            <a:ext cx="3868400" cy="2491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67" b="6381"/>
          <a:stretch/>
        </p:blipFill>
        <p:spPr>
          <a:xfrm>
            <a:off x="8033656" y="4244067"/>
            <a:ext cx="4023362" cy="24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0"/>
            <a:ext cx="12190508" cy="7315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71" y="971117"/>
            <a:ext cx="7171503" cy="565175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Многие каракалпаки не желали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вступ-ления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состав Российской империи, хорошо осознавая важное значение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совместной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 со своими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кров-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ными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соседями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узбеками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Восстания финансировались царской Россий для ослабления Хорезмского ханства</a:t>
            </a:r>
          </a:p>
          <a:p>
            <a:pPr algn="just">
              <a:lnSpc>
                <a:spcPct val="10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жизнь коренного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насе-ления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ухудшалось после прихода царской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0"/>
            <a:ext cx="12190508" cy="83601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8" y="963701"/>
            <a:ext cx="4740233" cy="2942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9715"/>
          <a:stretch/>
        </p:blipFill>
        <p:spPr>
          <a:xfrm>
            <a:off x="7354388" y="4062550"/>
            <a:ext cx="475665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"/>
            <a:ext cx="12190508" cy="10189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1" rIns="91363" bIns="45681"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7348717"/>
              </p:ext>
            </p:extLst>
          </p:nvPr>
        </p:nvGraphicFramePr>
        <p:xfrm>
          <a:off x="235137" y="1123407"/>
          <a:ext cx="11795756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0221" y="11364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 взымаемых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с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каракалпакских племён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1297" y="2902301"/>
            <a:ext cx="7259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в пользу духовенства или налог взымаемый с мусульман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9498" y="3957433"/>
            <a:ext cx="6657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уплачиваемый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каракалпак-</a:t>
            </a:r>
          </a:p>
          <a:p>
            <a:pPr lvl="0"/>
            <a:r>
              <a:rPr lang="ru-RU" sz="3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ским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народом в военное время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0576" y="5351918"/>
            <a:ext cx="7924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взымаемый с семей занимающихся скотоводством, они выплачивали 40-ю часть своего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3276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D225EF-AD01-405D-9272-FD5730AA3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FD225EF-AD01-405D-9272-FD5730AA3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FD225EF-AD01-405D-9272-FD5730AA3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4FD225EF-AD01-405D-9272-FD5730AA3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FD225EF-AD01-405D-9272-FD5730AA3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0445FF-AFBD-4CFF-8E56-C4E1D5C7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90445FF-AFBD-4CFF-8E56-C4E1D5C7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90445FF-AFBD-4CFF-8E56-C4E1D5C7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90445FF-AFBD-4CFF-8E56-C4E1D5C7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90445FF-AFBD-4CFF-8E56-C4E1D5C7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79CC90-5B8A-4D52-8FE0-BB1B14604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579CC90-5B8A-4D52-8FE0-BB1B14604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579CC90-5B8A-4D52-8FE0-BB1B14604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579CC90-5B8A-4D52-8FE0-BB1B14604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579CC90-5B8A-4D52-8FE0-BB1B14604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237802-4AEC-4D09-8A4D-18107B83D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6237802-4AEC-4D09-8A4D-18107B83D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6237802-4AEC-4D09-8A4D-18107B83D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66237802-4AEC-4D09-8A4D-18107B83D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6237802-4AEC-4D09-8A4D-18107B83D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CE3268-C4C4-4AED-89AF-E5DA3097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5CE3268-C4C4-4AED-89AF-E5DA3097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5CE3268-C4C4-4AED-89AF-E5DA3097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25CE3268-C4C4-4AED-89AF-E5DA3097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5CE3268-C4C4-4AED-89AF-E5DA30976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77AD0-B414-424D-A9BB-7A21D639B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B877AD0-B414-424D-A9BB-7A21D639B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B877AD0-B414-424D-A9BB-7A21D639B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B877AD0-B414-424D-A9BB-7A21D639B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B877AD0-B414-424D-A9BB-7A21D639B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187DD-C257-463F-91A9-294975AB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F3187DD-C257-463F-91A9-294975AB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8F3187DD-C257-463F-91A9-294975AB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8F3187DD-C257-463F-91A9-294975AB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8F3187DD-C257-463F-91A9-294975AB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P spid="3" grpId="0"/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205" y="1219244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680393464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4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032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01" tIns="45700" rIns="91401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81836928"/>
              </p:ext>
            </p:extLst>
          </p:nvPr>
        </p:nvGraphicFramePr>
        <p:xfrm>
          <a:off x="261257" y="1019927"/>
          <a:ext cx="11795760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71850" y="1194006"/>
            <a:ext cx="7846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Управлял каракалпакскими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племенами.Занимал-ся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сбором налогов и воинской повинностью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1850" y="2709766"/>
            <a:ext cx="73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назначал хан.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занимались управлением каракалпакских племён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1850" y="4072766"/>
            <a:ext cx="7454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направляли для укрепления ислама среди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каракалпаков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3291" y="55102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Занимались судопроизводством в каракалпакском улусе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8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90" y="3290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321" y="785791"/>
            <a:ext cx="8326113" cy="780309"/>
          </a:xfrm>
          <a:prstGeom prst="rect">
            <a:avLst/>
          </a:prstGeom>
        </p:spPr>
        <p:txBody>
          <a:bodyPr vert="horz" wrap="square" lIns="0" tIns="30823" rIns="0" bIns="0" rtlCol="0" anchor="ctr">
            <a:spAutoFit/>
          </a:bodyPr>
          <a:lstStyle/>
          <a:p>
            <a:pPr marL="26797">
              <a:lnSpc>
                <a:spcPct val="100000"/>
              </a:lnSpc>
              <a:spcBef>
                <a:spcPts val="241"/>
              </a:spcBef>
            </a:pPr>
            <a:r>
              <a:rPr lang="ru-RU" sz="49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20170" y="2527234"/>
            <a:ext cx="7052296" cy="3459426"/>
          </a:xfrm>
          <a:prstGeom prst="rect">
            <a:avLst/>
          </a:prstGeom>
        </p:spPr>
        <p:txBody>
          <a:bodyPr vert="horz" wrap="square" lIns="0" tIns="29481" rIns="0" bIns="0" rtlCol="0">
            <a:spAutoFit/>
          </a:bodyPr>
          <a:lstStyle/>
          <a:p>
            <a:pPr marL="38869">
              <a:lnSpc>
                <a:spcPct val="80000"/>
              </a:lnSpc>
              <a:spcBef>
                <a:spcPts val="233"/>
              </a:spcBef>
              <a:spcAft>
                <a:spcPts val="1200"/>
              </a:spcAft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endParaRPr lang="en-US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869" algn="ctr">
              <a:lnSpc>
                <a:spcPct val="80000"/>
              </a:lnSpc>
              <a:spcBef>
                <a:spcPts val="233"/>
              </a:spcBef>
              <a:spcAft>
                <a:spcPts val="1200"/>
              </a:spcAft>
            </a:pP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Налоги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и повинности.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Народные восстания </a:t>
            </a:r>
            <a:r>
              <a:rPr lang="en-US" sz="4400" b="1" dirty="0" smtClean="0">
                <a:solidFill>
                  <a:srgbClr val="2365C7"/>
                </a:solidFill>
                <a:latin typeface="Arial"/>
                <a:cs typeface="Arial"/>
              </a:rPr>
              <a:t>           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и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каракалпаки в составе Туркестанского генерал-губернаторства</a:t>
            </a:r>
            <a:endParaRPr lang="ru-RU" sz="44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64776" y="2503931"/>
            <a:ext cx="635357" cy="15108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07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78615" y="1145407"/>
            <a:ext cx="1038407" cy="456633"/>
          </a:xfrm>
          <a:prstGeom prst="rect">
            <a:avLst/>
          </a:prstGeom>
        </p:spPr>
        <p:txBody>
          <a:bodyPr vert="horz" wrap="square" lIns="0" tIns="25455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98848" y="657526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253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64776" y="4118407"/>
            <a:ext cx="635357" cy="1910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" b="541"/>
          <a:stretch/>
        </p:blipFill>
        <p:spPr>
          <a:xfrm>
            <a:off x="8581704" y="2252786"/>
            <a:ext cx="3414440" cy="4500711"/>
          </a:xfrm>
        </p:spPr>
      </p:pic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408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4743"/>
              </p:ext>
            </p:extLst>
          </p:nvPr>
        </p:nvGraphicFramePr>
        <p:xfrm>
          <a:off x="106378" y="1237569"/>
          <a:ext cx="12082818" cy="550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932" y="2650011"/>
            <a:ext cx="10430693" cy="84628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/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восстания </a:t>
            </a:r>
            <a:endParaRPr lang="ru-RU" sz="4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594" y="3964412"/>
            <a:ext cx="10438786" cy="113729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жизни каракалпаков после </a:t>
            </a:r>
            <a:r>
              <a:rPr lang="ru-RU" sz="4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Гандимянского</a:t>
            </a: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договора     </a:t>
            </a:r>
            <a:endParaRPr lang="ru-RU" sz="4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127" y="1471234"/>
            <a:ext cx="10465939" cy="71058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налогов и повинностей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879" y="5349901"/>
            <a:ext cx="10564434" cy="1104783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 экономические преобразования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"/>
            <a:ext cx="12190508" cy="10189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Виды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налогов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1" rIns="91363" bIns="45681"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36381397"/>
              </p:ext>
            </p:extLst>
          </p:nvPr>
        </p:nvGraphicFramePr>
        <p:xfrm>
          <a:off x="235137" y="1123407"/>
          <a:ext cx="11795756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9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"/>
            <a:ext cx="12190508" cy="10189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Виды 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повинностей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1" rIns="91363" bIns="45681"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61640637"/>
              </p:ext>
            </p:extLst>
          </p:nvPr>
        </p:nvGraphicFramePr>
        <p:xfrm>
          <a:off x="235137" y="1123407"/>
          <a:ext cx="11795756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0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845" y="929396"/>
            <a:ext cx="6752841" cy="5797979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онцу правления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хорезмского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Мухаммада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Аминхана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(1845–1855)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усилилось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давление со стороны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России, которое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прово-цировало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биев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каракалпаков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про-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хана.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предпринял меры по усилению охраны государства, что повлекло за собой большие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расхо-ды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 привело 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увеличению налогов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Российская империя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стал-кивала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 собой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узбекский, туркменский, киргизский,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казах-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народы, не гнушаясь даже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политикой подкупа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лидеров этих племен.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2" y="0"/>
            <a:ext cx="12190508" cy="862148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Народные восстания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>
          <a:xfrm>
            <a:off x="7145383" y="896713"/>
            <a:ext cx="4846320" cy="59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5403533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1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788" y="202371"/>
            <a:ext cx="9742539" cy="702016"/>
          </a:xfrm>
          <a:prstGeom prst="rect">
            <a:avLst/>
          </a:prstGeom>
        </p:spPr>
        <p:txBody>
          <a:bodyPr vert="horz" wrap="square" lIns="0" tIns="34890" rIns="0" bIns="0" rtlCol="0" anchor="ctr">
            <a:spAutoFit/>
          </a:bodyPr>
          <a:lstStyle/>
          <a:p>
            <a:pPr marL="26836" algn="ctr">
              <a:lnSpc>
                <a:spcPct val="100000"/>
              </a:lnSpc>
              <a:spcBef>
                <a:spcPts val="275"/>
              </a:spcBef>
            </a:pPr>
            <a:r>
              <a:rPr lang="ru-RU" sz="4200" dirty="0" smtClean="0"/>
              <a:t>Ход восстания от 1855 года </a:t>
            </a:r>
            <a:endParaRPr sz="42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F1F3E7D-7175-43C3-BAC9-89D0AF4F4C02}"/>
              </a:ext>
            </a:extLst>
          </p:cNvPr>
          <p:cNvSpPr/>
          <p:nvPr/>
        </p:nvSpPr>
        <p:spPr>
          <a:xfrm>
            <a:off x="613956" y="2810928"/>
            <a:ext cx="2808000" cy="374912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2828" tIns="182828" rIns="182828" bIns="182828">
            <a:spAutoFit/>
          </a:bodyPr>
          <a:lstStyle/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uz-Cyrl-UZ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135683F4-93B0-4D5F-B27E-E6B39FC25BDE}"/>
              </a:ext>
            </a:extLst>
          </p:cNvPr>
          <p:cNvSpPr/>
          <p:nvPr/>
        </p:nvSpPr>
        <p:spPr>
          <a:xfrm>
            <a:off x="3548188" y="2802395"/>
            <a:ext cx="2700000" cy="374912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2828" tIns="182828" rIns="182828" bIns="182828">
            <a:spAutoFit/>
          </a:bodyPr>
          <a:lstStyle/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1AA5BD"/>
              </a:buClr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7B6758E0-DE6A-46E0-900C-4FBC8DDFAF26}"/>
              </a:ext>
            </a:extLst>
          </p:cNvPr>
          <p:cNvSpPr/>
          <p:nvPr/>
        </p:nvSpPr>
        <p:spPr>
          <a:xfrm>
            <a:off x="6365213" y="2810931"/>
            <a:ext cx="2700000" cy="374912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2828" tIns="182828" rIns="182828" bIns="182828">
            <a:spAutoFit/>
          </a:bodyPr>
          <a:lstStyle/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  <a:buFont typeface="Arial" panose="020B0604020202020204" pitchFamily="34" charset="0"/>
              <a:buChar char="•"/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  <a:buFont typeface="Arial" panose="020B0604020202020204" pitchFamily="34" charset="0"/>
              <a:buChar char="•"/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  <a:buFont typeface="Arial" panose="020B0604020202020204" pitchFamily="34" charset="0"/>
              <a:buChar char="•"/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</a:pPr>
            <a:endParaRPr lang="ru-RU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</a:pPr>
            <a:endParaRPr lang="ru-RU" sz="2300" dirty="0" smtClean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737">
              <a:lnSpc>
                <a:spcPct val="94000"/>
              </a:lnSpc>
              <a:spcAft>
                <a:spcPts val="800"/>
              </a:spcAft>
              <a:buClr>
                <a:srgbClr val="0086AC"/>
              </a:buClr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D0222413-460B-45A5-9D51-20B7D6C7836A}"/>
              </a:ext>
            </a:extLst>
          </p:cNvPr>
          <p:cNvSpPr/>
          <p:nvPr/>
        </p:nvSpPr>
        <p:spPr>
          <a:xfrm>
            <a:off x="9182225" y="2377067"/>
            <a:ext cx="2736000" cy="426947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82828" tIns="182828" rIns="182828" bIns="182828">
            <a:spAutoFit/>
          </a:bodyPr>
          <a:lstStyle/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00" indent="-171400" algn="ctr" defTabSz="1218737">
              <a:lnSpc>
                <a:spcPct val="94000"/>
              </a:lnSpc>
              <a:spcAft>
                <a:spcPts val="800"/>
              </a:spcAft>
              <a:buClr>
                <a:srgbClr val="176490"/>
              </a:buClr>
              <a:buFont typeface="Arial" panose="020B0604020202020204" pitchFamily="34" charset="0"/>
              <a:buChar char="•"/>
            </a:pPr>
            <a:endParaRPr lang="uz-Cyrl-UZ" sz="2300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00891" y="1856735"/>
            <a:ext cx="2844000" cy="1307982"/>
          </a:xfrm>
          <a:prstGeom prst="rect">
            <a:avLst/>
          </a:prstGeom>
          <a:solidFill>
            <a:srgbClr val="0070C0"/>
          </a:solidFill>
        </p:spPr>
        <p:txBody>
          <a:bodyPr wrap="square" lIns="243770" tIns="121886" rIns="243770" bIns="121886" rtlCol="0">
            <a:spAutoFit/>
          </a:bodyPr>
          <a:lstStyle/>
          <a:p>
            <a:pPr defTabSz="1218737"/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Саид</a:t>
            </a:r>
          </a:p>
          <a:p>
            <a:pPr defTabSz="1218737"/>
            <a:r>
              <a:rPr lang="ru-RU" sz="23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Мухаммадхан</a:t>
            </a: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в 1856 </a:t>
            </a: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3548190" y="1856735"/>
            <a:ext cx="2718000" cy="1307982"/>
          </a:xfrm>
          <a:prstGeom prst="rect">
            <a:avLst/>
          </a:prstGeom>
          <a:solidFill>
            <a:srgbClr val="0070C0"/>
          </a:solidFill>
        </p:spPr>
        <p:txBody>
          <a:bodyPr wrap="square" lIns="243770" tIns="121886" rIns="243770" bIns="121886" rtlCol="0">
            <a:spAutoFit/>
          </a:bodyPr>
          <a:lstStyle/>
          <a:p>
            <a:pPr defTabSz="1218737"/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Восставшие увидев </a:t>
            </a:r>
            <a:r>
              <a:rPr lang="ru-RU" sz="23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огром-ную</a:t>
            </a: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армию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6365213" y="1856735"/>
            <a:ext cx="2710800" cy="1307982"/>
          </a:xfrm>
          <a:prstGeom prst="rect">
            <a:avLst/>
          </a:prstGeom>
          <a:solidFill>
            <a:srgbClr val="0070C0"/>
          </a:solidFill>
        </p:spPr>
        <p:txBody>
          <a:bodyPr wrap="square" lIns="243770" tIns="121886" rIns="243770" bIns="121886" rtlCol="0">
            <a:spAutoFit/>
          </a:bodyPr>
          <a:lstStyle/>
          <a:p>
            <a:pPr defTabSz="1218737"/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Они обращаются </a:t>
            </a: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к </a:t>
            </a:r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царю или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C936FA-4BDA-48AC-8709-2A902877F7A1}"/>
              </a:ext>
            </a:extLst>
          </p:cNvPr>
          <p:cNvSpPr txBox="1"/>
          <p:nvPr/>
        </p:nvSpPr>
        <p:spPr>
          <a:xfrm>
            <a:off x="9195291" y="1856732"/>
            <a:ext cx="2736000" cy="1307982"/>
          </a:xfrm>
          <a:prstGeom prst="rect">
            <a:avLst/>
          </a:prstGeom>
          <a:solidFill>
            <a:srgbClr val="0070C0"/>
          </a:solidFill>
        </p:spPr>
        <p:txBody>
          <a:bodyPr wrap="square" lIns="243770" tIns="121886" rIns="243770" bIns="121886" rtlCol="0">
            <a:spAutoFit/>
          </a:bodyPr>
          <a:lstStyle/>
          <a:p>
            <a:pPr defTabSz="1218737"/>
            <a:r>
              <a:rPr lang="ru-RU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царя эту просьбу доносят 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376760" y="1371427"/>
            <a:ext cx="668291" cy="635402"/>
          </a:xfrm>
          <a:prstGeom prst="ellipse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93507" tIns="96756" rIns="193507" bIns="96756" rtlCol="0" anchor="ctr"/>
          <a:lstStyle/>
          <a:p>
            <a:pPr algn="ctr" defTabSz="1218737"/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xmlns="" id="{6AF11CA5-8BC0-49CF-820F-CDDCFDFC34C7}"/>
              </a:ext>
            </a:extLst>
          </p:cNvPr>
          <p:cNvSpPr/>
          <p:nvPr/>
        </p:nvSpPr>
        <p:spPr>
          <a:xfrm>
            <a:off x="3400313" y="1371427"/>
            <a:ext cx="668291" cy="635402"/>
          </a:xfrm>
          <a:prstGeom prst="ellipse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93507" tIns="96756" rIns="193507" bIns="96756" rtlCol="0" anchor="ctr"/>
          <a:lstStyle/>
          <a:p>
            <a:pPr algn="ctr" defTabSz="1218737"/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xmlns="" id="{80555281-3962-440A-B030-40E99B547A5D}"/>
              </a:ext>
            </a:extLst>
          </p:cNvPr>
          <p:cNvSpPr/>
          <p:nvPr/>
        </p:nvSpPr>
        <p:spPr>
          <a:xfrm>
            <a:off x="6188730" y="1371427"/>
            <a:ext cx="668291" cy="635402"/>
          </a:xfrm>
          <a:prstGeom prst="ellipse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93507" tIns="96756" rIns="193507" bIns="96756" rtlCol="0" anchor="ctr"/>
          <a:lstStyle/>
          <a:p>
            <a:pPr algn="ctr" defTabSz="1218737"/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10DF83E0-5202-43A7-B1A4-3B8CAE271C51}"/>
              </a:ext>
            </a:extLst>
          </p:cNvPr>
          <p:cNvSpPr/>
          <p:nvPr/>
        </p:nvSpPr>
        <p:spPr>
          <a:xfrm>
            <a:off x="9016336" y="1371427"/>
            <a:ext cx="668291" cy="635402"/>
          </a:xfrm>
          <a:prstGeom prst="ellipse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93507" tIns="96756" rIns="193507" bIns="96756" rtlCol="0" anchor="ctr"/>
          <a:lstStyle/>
          <a:p>
            <a:pPr algn="ctr" defTabSz="1218737"/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022" y="3113003"/>
            <a:ext cx="29989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63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направляет большое войско под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командо-ванием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есаулбоши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Мухаммаднияза</a:t>
            </a:r>
            <a:r>
              <a:rPr lang="ru-RU" sz="2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отражения атаки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-ставшие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размеща-ются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отстроенной на берегу крепости </a:t>
            </a:r>
            <a:r>
              <a:rPr lang="ru-RU" sz="24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Казакдарьи</a:t>
            </a:r>
            <a:endParaRPr lang="ru-RU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5525" y="3112465"/>
            <a:ext cx="2878337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63">
              <a:lnSpc>
                <a:spcPct val="85000"/>
              </a:lnSpc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атеяли потасовку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Эрназарбий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убит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выстрелом. Преданные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повстан-цы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тайными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тропа-ми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уходят из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кре-пости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укрываются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крепости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Ак-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-четь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захваченной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русскими войсками в 1853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5484" y="3142289"/>
            <a:ext cx="2895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63">
              <a:lnSpc>
                <a:spcPct val="90000"/>
              </a:lnSpc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царскому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тельству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просьбой о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предоставлении подданства Россий-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ской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империи. Заявление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исходит от аксакалов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биев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имеющих право говорить от лица всех каракалпаков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71296" y="3112465"/>
            <a:ext cx="27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63"/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 все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тюркские племена хотят присоединиться к России и не желают оставаться в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 ставе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Хивинского и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Кокандского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ханств</a:t>
            </a:r>
          </a:p>
        </p:txBody>
      </p:sp>
    </p:spTree>
    <p:extLst>
      <p:ext uri="{BB962C8B-B14F-4D97-AF65-F5344CB8AC3E}">
        <p14:creationId xmlns:p14="http://schemas.microsoft.com/office/powerpoint/2010/main" val="32587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281b12ad3eee4085b6cdb2ffd1c5d32d6d20c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2734837</TotalTime>
  <Words>1052</Words>
  <Application>Microsoft Office PowerPoint</Application>
  <PresentationFormat>Широкоэкранный</PresentationFormat>
  <Paragraphs>142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Open Sans Light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ИСТОРИЯ УЗБЕКИСТАНА</vt:lpstr>
      <vt:lpstr>ПЛАН</vt:lpstr>
      <vt:lpstr>Виды налогов</vt:lpstr>
      <vt:lpstr>Виды повинностей</vt:lpstr>
      <vt:lpstr>Презентация PowerPoint</vt:lpstr>
      <vt:lpstr>Презентация PowerPoint</vt:lpstr>
      <vt:lpstr>Ход восстания от 1855 года </vt:lpstr>
      <vt:lpstr>Презентация PowerPoint</vt:lpstr>
      <vt:lpstr>Презентация PowerPoint</vt:lpstr>
      <vt:lpstr> Изменения в жизни каракалпаков после Гандимянского договора  </vt:lpstr>
      <vt:lpstr>Презентация PowerPoint</vt:lpstr>
      <vt:lpstr> Социально- экономические преобразования </vt:lpstr>
      <vt:lpstr>Презентация PowerPoint</vt:lpstr>
      <vt:lpstr>Управление туркестанским краем </vt:lpstr>
      <vt:lpstr>Проверь себя!  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Закирова Ф.М</cp:lastModifiedBy>
  <cp:revision>262</cp:revision>
  <dcterms:created xsi:type="dcterms:W3CDTF">2020-12-03T21:14:27Z</dcterms:created>
  <dcterms:modified xsi:type="dcterms:W3CDTF">2021-01-25T16:00:33Z</dcterms:modified>
</cp:coreProperties>
</file>