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375" r:id="rId2"/>
  </p:sldMasterIdLst>
  <p:sldIdLst>
    <p:sldId id="323" r:id="rId3"/>
    <p:sldId id="324" r:id="rId4"/>
    <p:sldId id="257" r:id="rId5"/>
    <p:sldId id="258" r:id="rId6"/>
    <p:sldId id="326" r:id="rId7"/>
    <p:sldId id="283" r:id="rId8"/>
    <p:sldId id="332" r:id="rId9"/>
    <p:sldId id="289" r:id="rId10"/>
    <p:sldId id="333" r:id="rId11"/>
    <p:sldId id="319" r:id="rId12"/>
    <p:sldId id="334" r:id="rId13"/>
    <p:sldId id="300" r:id="rId14"/>
    <p:sldId id="299" r:id="rId15"/>
    <p:sldId id="321" r:id="rId16"/>
    <p:sldId id="273" r:id="rId17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30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032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556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088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577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111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643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158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FF99"/>
    <a:srgbClr val="FFFF00"/>
    <a:srgbClr val="00CC00"/>
    <a:srgbClr val="FF0066"/>
    <a:srgbClr val="0000FF"/>
    <a:srgbClr val="4071CA"/>
    <a:srgbClr val="34DFA6"/>
    <a:srgbClr val="61F133"/>
    <a:srgbClr val="FFC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tags" Target="tags/tag1.xml" /><Relationship Id="rId3" Type="http://schemas.openxmlformats.org/officeDocument/2006/relationships/slide" Target="slides/slide1.xml" /><Relationship Id="rId21" Type="http://schemas.openxmlformats.org/officeDocument/2006/relationships/theme" Target="theme/them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10" Type="http://schemas.openxmlformats.org/officeDocument/2006/relationships/slide" Target="slides/slide8.xml" /><Relationship Id="rId19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tableStyles" Target="tableStyles.xml" 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microsoft.com/office/2007/relationships/hdphoto" Target="../media/hdphoto3.wdp" /><Relationship Id="rId1" Type="http://schemas.openxmlformats.org/officeDocument/2006/relationships/image" Target="../media/image3.jpeg" /><Relationship Id="rId6" Type="http://schemas.microsoft.com/office/2007/relationships/hdphoto" Target="../media/hdphoto5.wdp" /><Relationship Id="rId5" Type="http://schemas.openxmlformats.org/officeDocument/2006/relationships/image" Target="../media/image5.jpeg" /><Relationship Id="rId4" Type="http://schemas.microsoft.com/office/2007/relationships/hdphoto" Target="../media/hdphoto4.wdp" 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image" Target="../media/image14.png" 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microsoft.com/office/2007/relationships/hdphoto" Target="../media/hdphoto3.wdp" /><Relationship Id="rId1" Type="http://schemas.openxmlformats.org/officeDocument/2006/relationships/image" Target="../media/image3.jpeg" /><Relationship Id="rId6" Type="http://schemas.microsoft.com/office/2007/relationships/hdphoto" Target="../media/hdphoto5.wdp" /><Relationship Id="rId5" Type="http://schemas.openxmlformats.org/officeDocument/2006/relationships/image" Target="../media/image5.jpeg" /><Relationship Id="rId4" Type="http://schemas.microsoft.com/office/2007/relationships/hdphoto" Target="../media/hdphoto4.wdp" 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image" Target="../media/image14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ECCD0-4CC3-40A0-8034-2BF24890A85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1795D0-75D3-4DCA-AFCB-320809E74F26}">
      <dgm:prSet phldrT="[Текст]"/>
      <dgm:spPr/>
      <dgm:t>
        <a:bodyPr/>
        <a:lstStyle/>
        <a:p>
          <a:r>
            <a:rPr lang="ru-RU" dirty="0"/>
            <a:t>24 июня 1892</a:t>
          </a:r>
        </a:p>
      </dgm:t>
    </dgm:pt>
    <dgm:pt modelId="{1E3CDB0F-086C-4C4F-BEC2-9AF45D18D124}" type="parTrans" cxnId="{BE797AC9-3FF7-46E5-806B-2092CFAC39FF}">
      <dgm:prSet/>
      <dgm:spPr/>
      <dgm:t>
        <a:bodyPr/>
        <a:lstStyle/>
        <a:p>
          <a:endParaRPr lang="ru-RU"/>
        </a:p>
      </dgm:t>
    </dgm:pt>
    <dgm:pt modelId="{ED89D5F5-CCAD-46D8-A693-90F9F5AF9CCE}" type="sibTrans" cxnId="{BE797AC9-3FF7-46E5-806B-2092CFAC39FF}">
      <dgm:prSet/>
      <dgm:spPr/>
      <dgm:t>
        <a:bodyPr/>
        <a:lstStyle/>
        <a:p>
          <a:endParaRPr lang="ru-RU"/>
        </a:p>
      </dgm:t>
    </dgm:pt>
    <dgm:pt modelId="{1CD57F4F-7B39-430E-BCD0-0A68C684A0DE}">
      <dgm:prSet phldrT="[Текст]"/>
      <dgm:spPr/>
      <dgm:t>
        <a:bodyPr/>
        <a:lstStyle/>
        <a:p>
          <a:r>
            <a:rPr lang="ru-RU" dirty="0"/>
            <a:t>Начало</a:t>
          </a:r>
          <a:r>
            <a:rPr lang="ru-RU" baseline="0" dirty="0"/>
            <a:t> Холерного бунта в Ташкенте </a:t>
          </a:r>
          <a:endParaRPr lang="ru-RU" dirty="0"/>
        </a:p>
      </dgm:t>
    </dgm:pt>
    <dgm:pt modelId="{015C9868-16E6-46A7-BC54-DFD16C822923}" type="parTrans" cxnId="{C22E0BF2-BE28-4047-AF08-5C4F815D9AF6}">
      <dgm:prSet/>
      <dgm:spPr/>
      <dgm:t>
        <a:bodyPr/>
        <a:lstStyle/>
        <a:p>
          <a:endParaRPr lang="ru-RU"/>
        </a:p>
      </dgm:t>
    </dgm:pt>
    <dgm:pt modelId="{109C07AD-8C1F-422B-83B8-551A109712BF}" type="sibTrans" cxnId="{C22E0BF2-BE28-4047-AF08-5C4F815D9AF6}">
      <dgm:prSet/>
      <dgm:spPr/>
      <dgm:t>
        <a:bodyPr/>
        <a:lstStyle/>
        <a:p>
          <a:endParaRPr lang="ru-RU"/>
        </a:p>
      </dgm:t>
    </dgm:pt>
    <dgm:pt modelId="{06A01444-732B-4099-9076-86C3C94C1EF8}">
      <dgm:prSet phldrT="[Текст]"/>
      <dgm:spPr/>
      <dgm:t>
        <a:bodyPr/>
        <a:lstStyle/>
        <a:p>
          <a:r>
            <a:rPr lang="ru-RU" dirty="0"/>
            <a:t>Мухаммад </a:t>
          </a:r>
          <a:r>
            <a:rPr lang="ru-RU" dirty="0" err="1"/>
            <a:t>Якуб</a:t>
          </a:r>
          <a:endParaRPr lang="ru-RU" dirty="0"/>
        </a:p>
      </dgm:t>
    </dgm:pt>
    <dgm:pt modelId="{F96368B2-A736-45B7-9F47-56A91D1CAF60}" type="parTrans" cxnId="{CCE6D990-9361-495A-835B-9256751868A5}">
      <dgm:prSet/>
      <dgm:spPr/>
      <dgm:t>
        <a:bodyPr/>
        <a:lstStyle/>
        <a:p>
          <a:endParaRPr lang="ru-RU"/>
        </a:p>
      </dgm:t>
    </dgm:pt>
    <dgm:pt modelId="{0ED8220D-9B72-4CC5-8043-74D4503E613B}" type="sibTrans" cxnId="{CCE6D990-9361-495A-835B-9256751868A5}">
      <dgm:prSet/>
      <dgm:spPr/>
      <dgm:t>
        <a:bodyPr/>
        <a:lstStyle/>
        <a:p>
          <a:endParaRPr lang="ru-RU"/>
        </a:p>
      </dgm:t>
    </dgm:pt>
    <dgm:pt modelId="{60D00980-B575-40D6-91A4-88366B4F44AD}">
      <dgm:prSet phldrT="[Текст]"/>
      <dgm:spPr/>
      <dgm:t>
        <a:bodyPr/>
        <a:lstStyle/>
        <a:p>
          <a:r>
            <a:rPr lang="ru-RU" dirty="0"/>
            <a:t>Новый аксакал Ташкента</a:t>
          </a:r>
        </a:p>
      </dgm:t>
    </dgm:pt>
    <dgm:pt modelId="{C413DE87-9A6D-4697-9C9B-53ADA03A13EA}" type="parTrans" cxnId="{1EA1BE8A-023C-4BE3-8699-C402FEFBB0F1}">
      <dgm:prSet/>
      <dgm:spPr/>
      <dgm:t>
        <a:bodyPr/>
        <a:lstStyle/>
        <a:p>
          <a:endParaRPr lang="ru-RU"/>
        </a:p>
      </dgm:t>
    </dgm:pt>
    <dgm:pt modelId="{AD7ACD13-4267-4DDB-8572-DA94D88DEA8A}" type="sibTrans" cxnId="{1EA1BE8A-023C-4BE3-8699-C402FEFBB0F1}">
      <dgm:prSet/>
      <dgm:spPr/>
      <dgm:t>
        <a:bodyPr/>
        <a:lstStyle/>
        <a:p>
          <a:endParaRPr lang="ru-RU"/>
        </a:p>
      </dgm:t>
    </dgm:pt>
    <dgm:pt modelId="{7150E5B7-866A-4650-BB44-026B43DACE87}">
      <dgm:prSet phldrT="[Текст]"/>
      <dgm:spPr/>
      <dgm:t>
        <a:bodyPr/>
        <a:lstStyle/>
        <a:p>
          <a:r>
            <a:rPr lang="ru-RU" dirty="0"/>
            <a:t>12</a:t>
          </a:r>
        </a:p>
      </dgm:t>
    </dgm:pt>
    <dgm:pt modelId="{5FC2CC3F-1F55-45B7-8C4C-6148B873C8A6}" type="parTrans" cxnId="{052501B7-BF84-4FAA-B7F9-A83C886CDFD4}">
      <dgm:prSet/>
      <dgm:spPr/>
      <dgm:t>
        <a:bodyPr/>
        <a:lstStyle/>
        <a:p>
          <a:endParaRPr lang="ru-RU"/>
        </a:p>
      </dgm:t>
    </dgm:pt>
    <dgm:pt modelId="{3A05864B-7981-4419-B598-40B666F9FBCF}" type="sibTrans" cxnId="{052501B7-BF84-4FAA-B7F9-A83C886CDFD4}">
      <dgm:prSet/>
      <dgm:spPr/>
      <dgm:t>
        <a:bodyPr/>
        <a:lstStyle/>
        <a:p>
          <a:endParaRPr lang="ru-RU"/>
        </a:p>
      </dgm:t>
    </dgm:pt>
    <dgm:pt modelId="{E12D2F8A-10F6-46E4-8FA6-E36E4EA7CBEF}">
      <dgm:prSet phldrT="[Текст]"/>
      <dgm:spPr/>
      <dgm:t>
        <a:bodyPr/>
        <a:lstStyle/>
        <a:p>
          <a:r>
            <a:rPr lang="ru-RU" dirty="0"/>
            <a:t>Ровно столько кладбищ закрыли в Ташкенте</a:t>
          </a:r>
        </a:p>
      </dgm:t>
    </dgm:pt>
    <dgm:pt modelId="{75A7F4C6-2DB1-4474-B69A-917FB0DC7C21}" type="parTrans" cxnId="{6AC86746-FF13-4C7D-A28D-63FEB313753E}">
      <dgm:prSet/>
      <dgm:spPr/>
      <dgm:t>
        <a:bodyPr/>
        <a:lstStyle/>
        <a:p>
          <a:endParaRPr lang="ru-RU"/>
        </a:p>
      </dgm:t>
    </dgm:pt>
    <dgm:pt modelId="{B00DCF71-A672-4984-A38B-F82968ABB907}" type="sibTrans" cxnId="{6AC86746-FF13-4C7D-A28D-63FEB313753E}">
      <dgm:prSet/>
      <dgm:spPr/>
      <dgm:t>
        <a:bodyPr/>
        <a:lstStyle/>
        <a:p>
          <a:endParaRPr lang="ru-RU"/>
        </a:p>
      </dgm:t>
    </dgm:pt>
    <dgm:pt modelId="{E4D3644B-2494-465B-AB34-05FADFC7C54C}">
      <dgm:prSet phldrT="[Текст]"/>
      <dgm:spPr/>
      <dgm:t>
        <a:bodyPr/>
        <a:lstStyle/>
        <a:p>
          <a:r>
            <a:rPr lang="ru-RU" dirty="0"/>
            <a:t>400</a:t>
          </a:r>
        </a:p>
      </dgm:t>
    </dgm:pt>
    <dgm:pt modelId="{7D04BF91-7C7A-4F75-B40D-D7CE11862F96}" type="parTrans" cxnId="{26273864-A9FF-426E-B73A-25A5932CBEF4}">
      <dgm:prSet/>
      <dgm:spPr/>
      <dgm:t>
        <a:bodyPr/>
        <a:lstStyle/>
        <a:p>
          <a:endParaRPr lang="ru-RU"/>
        </a:p>
      </dgm:t>
    </dgm:pt>
    <dgm:pt modelId="{5CC09E1E-A263-40D9-B5EB-BFB65688698F}" type="sibTrans" cxnId="{26273864-A9FF-426E-B73A-25A5932CBEF4}">
      <dgm:prSet/>
      <dgm:spPr/>
      <dgm:t>
        <a:bodyPr/>
        <a:lstStyle/>
        <a:p>
          <a:endParaRPr lang="ru-RU"/>
        </a:p>
      </dgm:t>
    </dgm:pt>
    <dgm:pt modelId="{AD96F0AB-C588-4457-888B-59982CDF9253}">
      <dgm:prSet/>
      <dgm:spPr/>
      <dgm:t>
        <a:bodyPr/>
        <a:lstStyle/>
        <a:p>
          <a:r>
            <a:rPr lang="ru-RU" dirty="0"/>
            <a:t>Человек</a:t>
          </a:r>
          <a:r>
            <a:rPr lang="ru-RU" baseline="0" dirty="0"/>
            <a:t> участвовали в восстании в Ташкенте </a:t>
          </a:r>
          <a:endParaRPr lang="ru-RU" dirty="0"/>
        </a:p>
      </dgm:t>
    </dgm:pt>
    <dgm:pt modelId="{0E87A35E-0CF6-440D-9524-4A0225946B10}" type="parTrans" cxnId="{597F0E1F-B8CD-4321-B115-B893FAC8BA7E}">
      <dgm:prSet/>
      <dgm:spPr/>
      <dgm:t>
        <a:bodyPr/>
        <a:lstStyle/>
        <a:p>
          <a:endParaRPr lang="ru-RU"/>
        </a:p>
      </dgm:t>
    </dgm:pt>
    <dgm:pt modelId="{CC3E1541-29F9-4FEB-96D4-950C1A9A536A}" type="sibTrans" cxnId="{597F0E1F-B8CD-4321-B115-B893FAC8BA7E}">
      <dgm:prSet/>
      <dgm:spPr/>
      <dgm:t>
        <a:bodyPr/>
        <a:lstStyle/>
        <a:p>
          <a:endParaRPr lang="ru-RU"/>
        </a:p>
      </dgm:t>
    </dgm:pt>
    <dgm:pt modelId="{8BFF4352-1B68-423E-AE8C-4A0AA0D60150}" type="pres">
      <dgm:prSet presAssocID="{9CEECCD0-4CC3-40A0-8034-2BF24890A856}" presName="Name0" presStyleCnt="0">
        <dgm:presLayoutVars>
          <dgm:dir/>
          <dgm:animLvl val="lvl"/>
          <dgm:resizeHandles val="exact"/>
        </dgm:presLayoutVars>
      </dgm:prSet>
      <dgm:spPr/>
    </dgm:pt>
    <dgm:pt modelId="{A3CC2F0A-B95C-45B3-B9BC-10F046F5B617}" type="pres">
      <dgm:prSet presAssocID="{101795D0-75D3-4DCA-AFCB-320809E74F26}" presName="linNode" presStyleCnt="0"/>
      <dgm:spPr/>
    </dgm:pt>
    <dgm:pt modelId="{6D90575C-5BE2-4B0B-8E57-9A5C7A44C316}" type="pres">
      <dgm:prSet presAssocID="{101795D0-75D3-4DCA-AFCB-320809E74F2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897A7AC-8D0F-4763-8E10-5CE48AE3065D}" type="pres">
      <dgm:prSet presAssocID="{101795D0-75D3-4DCA-AFCB-320809E74F26}" presName="descendantText" presStyleLbl="alignAccFollowNode1" presStyleIdx="0" presStyleCnt="4">
        <dgm:presLayoutVars>
          <dgm:bulletEnabled val="1"/>
        </dgm:presLayoutVars>
      </dgm:prSet>
      <dgm:spPr/>
    </dgm:pt>
    <dgm:pt modelId="{6D6E32A5-8531-4E9B-8757-450A330821F8}" type="pres">
      <dgm:prSet presAssocID="{ED89D5F5-CCAD-46D8-A693-90F9F5AF9CCE}" presName="sp" presStyleCnt="0"/>
      <dgm:spPr/>
    </dgm:pt>
    <dgm:pt modelId="{D2CC3AC1-90A7-4FB8-A3A4-6FF85D996EE1}" type="pres">
      <dgm:prSet presAssocID="{06A01444-732B-4099-9076-86C3C94C1EF8}" presName="linNode" presStyleCnt="0"/>
      <dgm:spPr/>
    </dgm:pt>
    <dgm:pt modelId="{08F6EF87-F5C7-42E8-9F7F-35E9DBF11A1A}" type="pres">
      <dgm:prSet presAssocID="{06A01444-732B-4099-9076-86C3C94C1EF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46A3C2B-FCD0-46FE-8468-6AE5D8C161FE}" type="pres">
      <dgm:prSet presAssocID="{06A01444-732B-4099-9076-86C3C94C1EF8}" presName="descendantText" presStyleLbl="alignAccFollowNode1" presStyleIdx="1" presStyleCnt="4">
        <dgm:presLayoutVars>
          <dgm:bulletEnabled val="1"/>
        </dgm:presLayoutVars>
      </dgm:prSet>
      <dgm:spPr/>
    </dgm:pt>
    <dgm:pt modelId="{46D20B74-7B91-40D3-8E43-F865F26016D4}" type="pres">
      <dgm:prSet presAssocID="{0ED8220D-9B72-4CC5-8043-74D4503E613B}" presName="sp" presStyleCnt="0"/>
      <dgm:spPr/>
    </dgm:pt>
    <dgm:pt modelId="{FC93352E-0497-42BA-85B9-EC39DDF0EE11}" type="pres">
      <dgm:prSet presAssocID="{7150E5B7-866A-4650-BB44-026B43DACE87}" presName="linNode" presStyleCnt="0"/>
      <dgm:spPr/>
    </dgm:pt>
    <dgm:pt modelId="{1D2D48EA-955C-4802-A189-60AAC02EDE09}" type="pres">
      <dgm:prSet presAssocID="{7150E5B7-866A-4650-BB44-026B43DACE8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AB7832A-3471-4806-8804-A0D7425BF77D}" type="pres">
      <dgm:prSet presAssocID="{7150E5B7-866A-4650-BB44-026B43DACE87}" presName="descendantText" presStyleLbl="alignAccFollowNode1" presStyleIdx="2" presStyleCnt="4">
        <dgm:presLayoutVars>
          <dgm:bulletEnabled val="1"/>
        </dgm:presLayoutVars>
      </dgm:prSet>
      <dgm:spPr/>
    </dgm:pt>
    <dgm:pt modelId="{6C78ADD8-31F4-4C86-B622-7E0B61593910}" type="pres">
      <dgm:prSet presAssocID="{3A05864B-7981-4419-B598-40B666F9FBCF}" presName="sp" presStyleCnt="0"/>
      <dgm:spPr/>
    </dgm:pt>
    <dgm:pt modelId="{FFE55791-4C63-468C-B006-4D5A68E7CDC6}" type="pres">
      <dgm:prSet presAssocID="{E4D3644B-2494-465B-AB34-05FADFC7C54C}" presName="linNode" presStyleCnt="0"/>
      <dgm:spPr/>
    </dgm:pt>
    <dgm:pt modelId="{A311F5F8-768E-472E-B0D2-5A0118E00E71}" type="pres">
      <dgm:prSet presAssocID="{E4D3644B-2494-465B-AB34-05FADFC7C54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1E0965D-0782-44CD-A34E-9ACAE587F773}" type="pres">
      <dgm:prSet presAssocID="{E4D3644B-2494-465B-AB34-05FADFC7C54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0B4A419-2745-478E-8BBF-D3DF3B7E149A}" type="presOf" srcId="{7150E5B7-866A-4650-BB44-026B43DACE87}" destId="{1D2D48EA-955C-4802-A189-60AAC02EDE09}" srcOrd="0" destOrd="0" presId="urn:microsoft.com/office/officeart/2005/8/layout/vList5"/>
    <dgm:cxn modelId="{597F0E1F-B8CD-4321-B115-B893FAC8BA7E}" srcId="{E4D3644B-2494-465B-AB34-05FADFC7C54C}" destId="{AD96F0AB-C588-4457-888B-59982CDF9253}" srcOrd="0" destOrd="0" parTransId="{0E87A35E-0CF6-440D-9524-4A0225946B10}" sibTransId="{CC3E1541-29F9-4FEB-96D4-950C1A9A536A}"/>
    <dgm:cxn modelId="{98DCC434-DE51-46A6-9DD5-009AE433CA80}" type="presOf" srcId="{60D00980-B575-40D6-91A4-88366B4F44AD}" destId="{146A3C2B-FCD0-46FE-8468-6AE5D8C161FE}" srcOrd="0" destOrd="0" presId="urn:microsoft.com/office/officeart/2005/8/layout/vList5"/>
    <dgm:cxn modelId="{26273864-A9FF-426E-B73A-25A5932CBEF4}" srcId="{9CEECCD0-4CC3-40A0-8034-2BF24890A856}" destId="{E4D3644B-2494-465B-AB34-05FADFC7C54C}" srcOrd="3" destOrd="0" parTransId="{7D04BF91-7C7A-4F75-B40D-D7CE11862F96}" sibTransId="{5CC09E1E-A263-40D9-B5EB-BFB65688698F}"/>
    <dgm:cxn modelId="{6AC86746-FF13-4C7D-A28D-63FEB313753E}" srcId="{7150E5B7-866A-4650-BB44-026B43DACE87}" destId="{E12D2F8A-10F6-46E4-8FA6-E36E4EA7CBEF}" srcOrd="0" destOrd="0" parTransId="{75A7F4C6-2DB1-4474-B69A-917FB0DC7C21}" sibTransId="{B00DCF71-A672-4984-A38B-F82968ABB907}"/>
    <dgm:cxn modelId="{9151486D-D339-4F64-81FF-B05EDF429C46}" type="presOf" srcId="{06A01444-732B-4099-9076-86C3C94C1EF8}" destId="{08F6EF87-F5C7-42E8-9F7F-35E9DBF11A1A}" srcOrd="0" destOrd="0" presId="urn:microsoft.com/office/officeart/2005/8/layout/vList5"/>
    <dgm:cxn modelId="{1EA1BE8A-023C-4BE3-8699-C402FEFBB0F1}" srcId="{06A01444-732B-4099-9076-86C3C94C1EF8}" destId="{60D00980-B575-40D6-91A4-88366B4F44AD}" srcOrd="0" destOrd="0" parTransId="{C413DE87-9A6D-4697-9C9B-53ADA03A13EA}" sibTransId="{AD7ACD13-4267-4DDB-8572-DA94D88DEA8A}"/>
    <dgm:cxn modelId="{CCE6D990-9361-495A-835B-9256751868A5}" srcId="{9CEECCD0-4CC3-40A0-8034-2BF24890A856}" destId="{06A01444-732B-4099-9076-86C3C94C1EF8}" srcOrd="1" destOrd="0" parTransId="{F96368B2-A736-45B7-9F47-56A91D1CAF60}" sibTransId="{0ED8220D-9B72-4CC5-8043-74D4503E613B}"/>
    <dgm:cxn modelId="{0E6E44A8-7C9F-41A9-B42C-A3535DE2466C}" type="presOf" srcId="{101795D0-75D3-4DCA-AFCB-320809E74F26}" destId="{6D90575C-5BE2-4B0B-8E57-9A5C7A44C316}" srcOrd="0" destOrd="0" presId="urn:microsoft.com/office/officeart/2005/8/layout/vList5"/>
    <dgm:cxn modelId="{052501B7-BF84-4FAA-B7F9-A83C886CDFD4}" srcId="{9CEECCD0-4CC3-40A0-8034-2BF24890A856}" destId="{7150E5B7-866A-4650-BB44-026B43DACE87}" srcOrd="2" destOrd="0" parTransId="{5FC2CC3F-1F55-45B7-8C4C-6148B873C8A6}" sibTransId="{3A05864B-7981-4419-B598-40B666F9FBCF}"/>
    <dgm:cxn modelId="{BE797AC9-3FF7-46E5-806B-2092CFAC39FF}" srcId="{9CEECCD0-4CC3-40A0-8034-2BF24890A856}" destId="{101795D0-75D3-4DCA-AFCB-320809E74F26}" srcOrd="0" destOrd="0" parTransId="{1E3CDB0F-086C-4C4F-BEC2-9AF45D18D124}" sibTransId="{ED89D5F5-CCAD-46D8-A693-90F9F5AF9CCE}"/>
    <dgm:cxn modelId="{5AE7C4CA-3993-43DE-B9A9-21606303E847}" type="presOf" srcId="{AD96F0AB-C588-4457-888B-59982CDF9253}" destId="{91E0965D-0782-44CD-A34E-9ACAE587F773}" srcOrd="0" destOrd="0" presId="urn:microsoft.com/office/officeart/2005/8/layout/vList5"/>
    <dgm:cxn modelId="{E07BD8D1-CF9D-4FDA-ACDF-F6AAFCB1E793}" type="presOf" srcId="{9CEECCD0-4CC3-40A0-8034-2BF24890A856}" destId="{8BFF4352-1B68-423E-AE8C-4A0AA0D60150}" srcOrd="0" destOrd="0" presId="urn:microsoft.com/office/officeart/2005/8/layout/vList5"/>
    <dgm:cxn modelId="{558D2ADA-7D36-42B3-B114-C90F5D58494A}" type="presOf" srcId="{E12D2F8A-10F6-46E4-8FA6-E36E4EA7CBEF}" destId="{9AB7832A-3471-4806-8804-A0D7425BF77D}" srcOrd="0" destOrd="0" presId="urn:microsoft.com/office/officeart/2005/8/layout/vList5"/>
    <dgm:cxn modelId="{B39CB2DC-3A8E-4CA6-A3E2-4ACE5E1ED305}" type="presOf" srcId="{1CD57F4F-7B39-430E-BCD0-0A68C684A0DE}" destId="{2897A7AC-8D0F-4763-8E10-5CE48AE3065D}" srcOrd="0" destOrd="0" presId="urn:microsoft.com/office/officeart/2005/8/layout/vList5"/>
    <dgm:cxn modelId="{C22E0BF2-BE28-4047-AF08-5C4F815D9AF6}" srcId="{101795D0-75D3-4DCA-AFCB-320809E74F26}" destId="{1CD57F4F-7B39-430E-BCD0-0A68C684A0DE}" srcOrd="0" destOrd="0" parTransId="{015C9868-16E6-46A7-BC54-DFD16C822923}" sibTransId="{109C07AD-8C1F-422B-83B8-551A109712BF}"/>
    <dgm:cxn modelId="{65EB97FF-5291-4015-8D63-6CABC7152893}" type="presOf" srcId="{E4D3644B-2494-465B-AB34-05FADFC7C54C}" destId="{A311F5F8-768E-472E-B0D2-5A0118E00E71}" srcOrd="0" destOrd="0" presId="urn:microsoft.com/office/officeart/2005/8/layout/vList5"/>
    <dgm:cxn modelId="{FF2D94AF-2AAB-468E-A9C3-546195996B2D}" type="presParOf" srcId="{8BFF4352-1B68-423E-AE8C-4A0AA0D60150}" destId="{A3CC2F0A-B95C-45B3-B9BC-10F046F5B617}" srcOrd="0" destOrd="0" presId="urn:microsoft.com/office/officeart/2005/8/layout/vList5"/>
    <dgm:cxn modelId="{CD1F24B3-0BD2-4E42-ACD1-15BA35BAF661}" type="presParOf" srcId="{A3CC2F0A-B95C-45B3-B9BC-10F046F5B617}" destId="{6D90575C-5BE2-4B0B-8E57-9A5C7A44C316}" srcOrd="0" destOrd="0" presId="urn:microsoft.com/office/officeart/2005/8/layout/vList5"/>
    <dgm:cxn modelId="{707D4E6C-1ACB-4B4C-8B0D-039D695780A6}" type="presParOf" srcId="{A3CC2F0A-B95C-45B3-B9BC-10F046F5B617}" destId="{2897A7AC-8D0F-4763-8E10-5CE48AE3065D}" srcOrd="1" destOrd="0" presId="urn:microsoft.com/office/officeart/2005/8/layout/vList5"/>
    <dgm:cxn modelId="{FAD9C34F-FAD0-43B7-9A5B-8CC6D8BD5E1A}" type="presParOf" srcId="{8BFF4352-1B68-423E-AE8C-4A0AA0D60150}" destId="{6D6E32A5-8531-4E9B-8757-450A330821F8}" srcOrd="1" destOrd="0" presId="urn:microsoft.com/office/officeart/2005/8/layout/vList5"/>
    <dgm:cxn modelId="{64301CAF-429C-4BCF-A48F-B25B54448134}" type="presParOf" srcId="{8BFF4352-1B68-423E-AE8C-4A0AA0D60150}" destId="{D2CC3AC1-90A7-4FB8-A3A4-6FF85D996EE1}" srcOrd="2" destOrd="0" presId="urn:microsoft.com/office/officeart/2005/8/layout/vList5"/>
    <dgm:cxn modelId="{C277ED48-A65A-403E-B40B-BE6EEAA18580}" type="presParOf" srcId="{D2CC3AC1-90A7-4FB8-A3A4-6FF85D996EE1}" destId="{08F6EF87-F5C7-42E8-9F7F-35E9DBF11A1A}" srcOrd="0" destOrd="0" presId="urn:microsoft.com/office/officeart/2005/8/layout/vList5"/>
    <dgm:cxn modelId="{B09F9520-D24B-40C3-B248-8CCA3B00AABF}" type="presParOf" srcId="{D2CC3AC1-90A7-4FB8-A3A4-6FF85D996EE1}" destId="{146A3C2B-FCD0-46FE-8468-6AE5D8C161FE}" srcOrd="1" destOrd="0" presId="urn:microsoft.com/office/officeart/2005/8/layout/vList5"/>
    <dgm:cxn modelId="{E1CD313B-2F7D-462C-9E7D-3A8DB3888530}" type="presParOf" srcId="{8BFF4352-1B68-423E-AE8C-4A0AA0D60150}" destId="{46D20B74-7B91-40D3-8E43-F865F26016D4}" srcOrd="3" destOrd="0" presId="urn:microsoft.com/office/officeart/2005/8/layout/vList5"/>
    <dgm:cxn modelId="{E924264D-D5D4-402D-AAEA-F68394EB8660}" type="presParOf" srcId="{8BFF4352-1B68-423E-AE8C-4A0AA0D60150}" destId="{FC93352E-0497-42BA-85B9-EC39DDF0EE11}" srcOrd="4" destOrd="0" presId="urn:microsoft.com/office/officeart/2005/8/layout/vList5"/>
    <dgm:cxn modelId="{F6C00D63-5D32-430D-BE7B-3E9674CFB1B3}" type="presParOf" srcId="{FC93352E-0497-42BA-85B9-EC39DDF0EE11}" destId="{1D2D48EA-955C-4802-A189-60AAC02EDE09}" srcOrd="0" destOrd="0" presId="urn:microsoft.com/office/officeart/2005/8/layout/vList5"/>
    <dgm:cxn modelId="{4B73443D-374F-4DF1-AC69-24B9DBCBC8CB}" type="presParOf" srcId="{FC93352E-0497-42BA-85B9-EC39DDF0EE11}" destId="{9AB7832A-3471-4806-8804-A0D7425BF77D}" srcOrd="1" destOrd="0" presId="urn:microsoft.com/office/officeart/2005/8/layout/vList5"/>
    <dgm:cxn modelId="{BBC13364-9D09-40EC-BE1C-353768EFA09F}" type="presParOf" srcId="{8BFF4352-1B68-423E-AE8C-4A0AA0D60150}" destId="{6C78ADD8-31F4-4C86-B622-7E0B61593910}" srcOrd="5" destOrd="0" presId="urn:microsoft.com/office/officeart/2005/8/layout/vList5"/>
    <dgm:cxn modelId="{2FA5664C-8127-496E-8A6E-4E1EDCCCA1E3}" type="presParOf" srcId="{8BFF4352-1B68-423E-AE8C-4A0AA0D60150}" destId="{FFE55791-4C63-468C-B006-4D5A68E7CDC6}" srcOrd="6" destOrd="0" presId="urn:microsoft.com/office/officeart/2005/8/layout/vList5"/>
    <dgm:cxn modelId="{D0572D00-F21D-46A9-A277-3D2F66570107}" type="presParOf" srcId="{FFE55791-4C63-468C-B006-4D5A68E7CDC6}" destId="{A311F5F8-768E-472E-B0D2-5A0118E00E71}" srcOrd="0" destOrd="0" presId="urn:microsoft.com/office/officeart/2005/8/layout/vList5"/>
    <dgm:cxn modelId="{D41A2737-B6B4-4C19-BEDA-1634762F1951}" type="presParOf" srcId="{FFE55791-4C63-468C-B006-4D5A68E7CDC6}" destId="{91E0965D-0782-44CD-A34E-9ACAE587F7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EECCD0-4CC3-40A0-8034-2BF24890A856}" type="doc">
      <dgm:prSet loTypeId="urn:microsoft.com/office/officeart/2005/8/layout/vList5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1795D0-75D3-4DCA-AFCB-320809E74F26}">
      <dgm:prSet phldrT="[Текст]"/>
      <dgm:spPr/>
      <dgm:t>
        <a:bodyPr/>
        <a:lstStyle/>
        <a:p>
          <a:r>
            <a:rPr lang="ru-RU" dirty="0"/>
            <a:t>1891</a:t>
          </a:r>
        </a:p>
      </dgm:t>
    </dgm:pt>
    <dgm:pt modelId="{1E3CDB0F-086C-4C4F-BEC2-9AF45D18D124}" type="parTrans" cxnId="{BE797AC9-3FF7-46E5-806B-2092CFAC39FF}">
      <dgm:prSet/>
      <dgm:spPr/>
      <dgm:t>
        <a:bodyPr/>
        <a:lstStyle/>
        <a:p>
          <a:endParaRPr lang="ru-RU"/>
        </a:p>
      </dgm:t>
    </dgm:pt>
    <dgm:pt modelId="{ED89D5F5-CCAD-46D8-A693-90F9F5AF9CCE}" type="sibTrans" cxnId="{BE797AC9-3FF7-46E5-806B-2092CFAC39FF}">
      <dgm:prSet/>
      <dgm:spPr/>
      <dgm:t>
        <a:bodyPr/>
        <a:lstStyle/>
        <a:p>
          <a:endParaRPr lang="ru-RU"/>
        </a:p>
      </dgm:t>
    </dgm:pt>
    <dgm:pt modelId="{1CD57F4F-7B39-430E-BCD0-0A68C684A0DE}">
      <dgm:prSet phldrT="[Текст]"/>
      <dgm:spPr/>
      <dgm:t>
        <a:bodyPr/>
        <a:lstStyle/>
        <a:p>
          <a:r>
            <a:rPr lang="ru-RU" dirty="0"/>
            <a:t>Массовое</a:t>
          </a:r>
          <a:r>
            <a:rPr lang="ru-RU" baseline="0" dirty="0"/>
            <a:t> переселение русских в Ферганскую долину</a:t>
          </a:r>
          <a:endParaRPr lang="ru-RU" dirty="0"/>
        </a:p>
      </dgm:t>
    </dgm:pt>
    <dgm:pt modelId="{015C9868-16E6-46A7-BC54-DFD16C822923}" type="parTrans" cxnId="{C22E0BF2-BE28-4047-AF08-5C4F815D9AF6}">
      <dgm:prSet/>
      <dgm:spPr/>
      <dgm:t>
        <a:bodyPr/>
        <a:lstStyle/>
        <a:p>
          <a:endParaRPr lang="ru-RU"/>
        </a:p>
      </dgm:t>
    </dgm:pt>
    <dgm:pt modelId="{109C07AD-8C1F-422B-83B8-551A109712BF}" type="sibTrans" cxnId="{C22E0BF2-BE28-4047-AF08-5C4F815D9AF6}">
      <dgm:prSet/>
      <dgm:spPr/>
      <dgm:t>
        <a:bodyPr/>
        <a:lstStyle/>
        <a:p>
          <a:endParaRPr lang="ru-RU"/>
        </a:p>
      </dgm:t>
    </dgm:pt>
    <dgm:pt modelId="{06A01444-732B-4099-9076-86C3C94C1EF8}">
      <dgm:prSet phldrT="[Текст]"/>
      <dgm:spPr/>
      <dgm:t>
        <a:bodyPr/>
        <a:lstStyle/>
        <a:p>
          <a:r>
            <a:rPr lang="ru-RU" dirty="0"/>
            <a:t>17 мая 1898 г</a:t>
          </a:r>
        </a:p>
      </dgm:t>
    </dgm:pt>
    <dgm:pt modelId="{F96368B2-A736-45B7-9F47-56A91D1CAF60}" type="parTrans" cxnId="{CCE6D990-9361-495A-835B-9256751868A5}">
      <dgm:prSet/>
      <dgm:spPr/>
      <dgm:t>
        <a:bodyPr/>
        <a:lstStyle/>
        <a:p>
          <a:endParaRPr lang="ru-RU"/>
        </a:p>
      </dgm:t>
    </dgm:pt>
    <dgm:pt modelId="{0ED8220D-9B72-4CC5-8043-74D4503E613B}" type="sibTrans" cxnId="{CCE6D990-9361-495A-835B-9256751868A5}">
      <dgm:prSet/>
      <dgm:spPr/>
      <dgm:t>
        <a:bodyPr/>
        <a:lstStyle/>
        <a:p>
          <a:endParaRPr lang="ru-RU"/>
        </a:p>
      </dgm:t>
    </dgm:pt>
    <dgm:pt modelId="{60D00980-B575-40D6-91A4-88366B4F44AD}">
      <dgm:prSet phldrT="[Текст]"/>
      <dgm:spPr/>
      <dgm:t>
        <a:bodyPr/>
        <a:lstStyle/>
        <a:p>
          <a:r>
            <a:rPr lang="ru-RU" dirty="0"/>
            <a:t>Начало восстания в Андижане</a:t>
          </a:r>
        </a:p>
      </dgm:t>
    </dgm:pt>
    <dgm:pt modelId="{C413DE87-9A6D-4697-9C9B-53ADA03A13EA}" type="parTrans" cxnId="{1EA1BE8A-023C-4BE3-8699-C402FEFBB0F1}">
      <dgm:prSet/>
      <dgm:spPr/>
      <dgm:t>
        <a:bodyPr/>
        <a:lstStyle/>
        <a:p>
          <a:endParaRPr lang="ru-RU"/>
        </a:p>
      </dgm:t>
    </dgm:pt>
    <dgm:pt modelId="{AD7ACD13-4267-4DDB-8572-DA94D88DEA8A}" type="sibTrans" cxnId="{1EA1BE8A-023C-4BE3-8699-C402FEFBB0F1}">
      <dgm:prSet/>
      <dgm:spPr/>
      <dgm:t>
        <a:bodyPr/>
        <a:lstStyle/>
        <a:p>
          <a:endParaRPr lang="ru-RU"/>
        </a:p>
      </dgm:t>
    </dgm:pt>
    <dgm:pt modelId="{7150E5B7-866A-4650-BB44-026B43DACE87}">
      <dgm:prSet phldrT="[Текст]"/>
      <dgm:spPr/>
      <dgm:t>
        <a:bodyPr/>
        <a:lstStyle/>
        <a:p>
          <a:r>
            <a:rPr lang="ru-RU" dirty="0"/>
            <a:t>Мухаммад Али </a:t>
          </a:r>
        </a:p>
      </dgm:t>
    </dgm:pt>
    <dgm:pt modelId="{5FC2CC3F-1F55-45B7-8C4C-6148B873C8A6}" type="parTrans" cxnId="{052501B7-BF84-4FAA-B7F9-A83C886CDFD4}">
      <dgm:prSet/>
      <dgm:spPr/>
      <dgm:t>
        <a:bodyPr/>
        <a:lstStyle/>
        <a:p>
          <a:endParaRPr lang="ru-RU"/>
        </a:p>
      </dgm:t>
    </dgm:pt>
    <dgm:pt modelId="{3A05864B-7981-4419-B598-40B666F9FBCF}" type="sibTrans" cxnId="{052501B7-BF84-4FAA-B7F9-A83C886CDFD4}">
      <dgm:prSet/>
      <dgm:spPr/>
      <dgm:t>
        <a:bodyPr/>
        <a:lstStyle/>
        <a:p>
          <a:endParaRPr lang="ru-RU"/>
        </a:p>
      </dgm:t>
    </dgm:pt>
    <dgm:pt modelId="{E12D2F8A-10F6-46E4-8FA6-E36E4EA7CBEF}">
      <dgm:prSet phldrT="[Текст]"/>
      <dgm:spPr/>
      <dgm:t>
        <a:bodyPr/>
        <a:lstStyle/>
        <a:p>
          <a:r>
            <a:rPr lang="ru-RU" dirty="0"/>
            <a:t>Предводитель</a:t>
          </a:r>
          <a:r>
            <a:rPr lang="ru-RU" baseline="0" dirty="0"/>
            <a:t> восстания в Андижане </a:t>
          </a:r>
          <a:endParaRPr lang="ru-RU" dirty="0"/>
        </a:p>
      </dgm:t>
    </dgm:pt>
    <dgm:pt modelId="{75A7F4C6-2DB1-4474-B69A-917FB0DC7C21}" type="parTrans" cxnId="{6AC86746-FF13-4C7D-A28D-63FEB313753E}">
      <dgm:prSet/>
      <dgm:spPr/>
      <dgm:t>
        <a:bodyPr/>
        <a:lstStyle/>
        <a:p>
          <a:endParaRPr lang="ru-RU"/>
        </a:p>
      </dgm:t>
    </dgm:pt>
    <dgm:pt modelId="{B00DCF71-A672-4984-A38B-F82968ABB907}" type="sibTrans" cxnId="{6AC86746-FF13-4C7D-A28D-63FEB313753E}">
      <dgm:prSet/>
      <dgm:spPr/>
      <dgm:t>
        <a:bodyPr/>
        <a:lstStyle/>
        <a:p>
          <a:endParaRPr lang="ru-RU"/>
        </a:p>
      </dgm:t>
    </dgm:pt>
    <dgm:pt modelId="{E4D3644B-2494-465B-AB34-05FADFC7C54C}">
      <dgm:prSet phldrT="[Текст]"/>
      <dgm:spPr/>
      <dgm:t>
        <a:bodyPr/>
        <a:lstStyle/>
        <a:p>
          <a:r>
            <a:rPr lang="ru-RU" dirty="0"/>
            <a:t>20 июня 1899 г</a:t>
          </a:r>
        </a:p>
      </dgm:t>
    </dgm:pt>
    <dgm:pt modelId="{7D04BF91-7C7A-4F75-B40D-D7CE11862F96}" type="parTrans" cxnId="{26273864-A9FF-426E-B73A-25A5932CBEF4}">
      <dgm:prSet/>
      <dgm:spPr/>
      <dgm:t>
        <a:bodyPr/>
        <a:lstStyle/>
        <a:p>
          <a:endParaRPr lang="ru-RU"/>
        </a:p>
      </dgm:t>
    </dgm:pt>
    <dgm:pt modelId="{5CC09E1E-A263-40D9-B5EB-BFB65688698F}" type="sibTrans" cxnId="{26273864-A9FF-426E-B73A-25A5932CBEF4}">
      <dgm:prSet/>
      <dgm:spPr/>
      <dgm:t>
        <a:bodyPr/>
        <a:lstStyle/>
        <a:p>
          <a:endParaRPr lang="ru-RU"/>
        </a:p>
      </dgm:t>
    </dgm:pt>
    <dgm:pt modelId="{AD96F0AB-C588-4457-888B-59982CDF9253}">
      <dgm:prSet/>
      <dgm:spPr/>
      <dgm:t>
        <a:bodyPr/>
        <a:lstStyle/>
        <a:p>
          <a:r>
            <a:rPr lang="ru-RU" dirty="0"/>
            <a:t>Новое</a:t>
          </a:r>
          <a:r>
            <a:rPr lang="ru-RU" baseline="0" dirty="0"/>
            <a:t> восстание в Ферганской долине</a:t>
          </a:r>
          <a:endParaRPr lang="ru-RU" dirty="0"/>
        </a:p>
      </dgm:t>
    </dgm:pt>
    <dgm:pt modelId="{0E87A35E-0CF6-440D-9524-4A0225946B10}" type="parTrans" cxnId="{597F0E1F-B8CD-4321-B115-B893FAC8BA7E}">
      <dgm:prSet/>
      <dgm:spPr/>
      <dgm:t>
        <a:bodyPr/>
        <a:lstStyle/>
        <a:p>
          <a:endParaRPr lang="ru-RU"/>
        </a:p>
      </dgm:t>
    </dgm:pt>
    <dgm:pt modelId="{CC3E1541-29F9-4FEB-96D4-950C1A9A536A}" type="sibTrans" cxnId="{597F0E1F-B8CD-4321-B115-B893FAC8BA7E}">
      <dgm:prSet/>
      <dgm:spPr/>
      <dgm:t>
        <a:bodyPr/>
        <a:lstStyle/>
        <a:p>
          <a:endParaRPr lang="ru-RU"/>
        </a:p>
      </dgm:t>
    </dgm:pt>
    <dgm:pt modelId="{8BFF4352-1B68-423E-AE8C-4A0AA0D60150}" type="pres">
      <dgm:prSet presAssocID="{9CEECCD0-4CC3-40A0-8034-2BF24890A856}" presName="Name0" presStyleCnt="0">
        <dgm:presLayoutVars>
          <dgm:dir/>
          <dgm:animLvl val="lvl"/>
          <dgm:resizeHandles val="exact"/>
        </dgm:presLayoutVars>
      </dgm:prSet>
      <dgm:spPr/>
    </dgm:pt>
    <dgm:pt modelId="{A3CC2F0A-B95C-45B3-B9BC-10F046F5B617}" type="pres">
      <dgm:prSet presAssocID="{101795D0-75D3-4DCA-AFCB-320809E74F26}" presName="linNode" presStyleCnt="0"/>
      <dgm:spPr/>
    </dgm:pt>
    <dgm:pt modelId="{6D90575C-5BE2-4B0B-8E57-9A5C7A44C316}" type="pres">
      <dgm:prSet presAssocID="{101795D0-75D3-4DCA-AFCB-320809E74F2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897A7AC-8D0F-4763-8E10-5CE48AE3065D}" type="pres">
      <dgm:prSet presAssocID="{101795D0-75D3-4DCA-AFCB-320809E74F26}" presName="descendantText" presStyleLbl="alignAccFollowNode1" presStyleIdx="0" presStyleCnt="4">
        <dgm:presLayoutVars>
          <dgm:bulletEnabled val="1"/>
        </dgm:presLayoutVars>
      </dgm:prSet>
      <dgm:spPr/>
    </dgm:pt>
    <dgm:pt modelId="{6D6E32A5-8531-4E9B-8757-450A330821F8}" type="pres">
      <dgm:prSet presAssocID="{ED89D5F5-CCAD-46D8-A693-90F9F5AF9CCE}" presName="sp" presStyleCnt="0"/>
      <dgm:spPr/>
    </dgm:pt>
    <dgm:pt modelId="{D2CC3AC1-90A7-4FB8-A3A4-6FF85D996EE1}" type="pres">
      <dgm:prSet presAssocID="{06A01444-732B-4099-9076-86C3C94C1EF8}" presName="linNode" presStyleCnt="0"/>
      <dgm:spPr/>
    </dgm:pt>
    <dgm:pt modelId="{08F6EF87-F5C7-42E8-9F7F-35E9DBF11A1A}" type="pres">
      <dgm:prSet presAssocID="{06A01444-732B-4099-9076-86C3C94C1EF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46A3C2B-FCD0-46FE-8468-6AE5D8C161FE}" type="pres">
      <dgm:prSet presAssocID="{06A01444-732B-4099-9076-86C3C94C1EF8}" presName="descendantText" presStyleLbl="alignAccFollowNode1" presStyleIdx="1" presStyleCnt="4">
        <dgm:presLayoutVars>
          <dgm:bulletEnabled val="1"/>
        </dgm:presLayoutVars>
      </dgm:prSet>
      <dgm:spPr/>
    </dgm:pt>
    <dgm:pt modelId="{46D20B74-7B91-40D3-8E43-F865F26016D4}" type="pres">
      <dgm:prSet presAssocID="{0ED8220D-9B72-4CC5-8043-74D4503E613B}" presName="sp" presStyleCnt="0"/>
      <dgm:spPr/>
    </dgm:pt>
    <dgm:pt modelId="{FC93352E-0497-42BA-85B9-EC39DDF0EE11}" type="pres">
      <dgm:prSet presAssocID="{7150E5B7-866A-4650-BB44-026B43DACE87}" presName="linNode" presStyleCnt="0"/>
      <dgm:spPr/>
    </dgm:pt>
    <dgm:pt modelId="{1D2D48EA-955C-4802-A189-60AAC02EDE09}" type="pres">
      <dgm:prSet presAssocID="{7150E5B7-866A-4650-BB44-026B43DACE8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AB7832A-3471-4806-8804-A0D7425BF77D}" type="pres">
      <dgm:prSet presAssocID="{7150E5B7-866A-4650-BB44-026B43DACE87}" presName="descendantText" presStyleLbl="alignAccFollowNode1" presStyleIdx="2" presStyleCnt="4">
        <dgm:presLayoutVars>
          <dgm:bulletEnabled val="1"/>
        </dgm:presLayoutVars>
      </dgm:prSet>
      <dgm:spPr/>
    </dgm:pt>
    <dgm:pt modelId="{6C78ADD8-31F4-4C86-B622-7E0B61593910}" type="pres">
      <dgm:prSet presAssocID="{3A05864B-7981-4419-B598-40B666F9FBCF}" presName="sp" presStyleCnt="0"/>
      <dgm:spPr/>
    </dgm:pt>
    <dgm:pt modelId="{FFE55791-4C63-468C-B006-4D5A68E7CDC6}" type="pres">
      <dgm:prSet presAssocID="{E4D3644B-2494-465B-AB34-05FADFC7C54C}" presName="linNode" presStyleCnt="0"/>
      <dgm:spPr/>
    </dgm:pt>
    <dgm:pt modelId="{A311F5F8-768E-472E-B0D2-5A0118E00E71}" type="pres">
      <dgm:prSet presAssocID="{E4D3644B-2494-465B-AB34-05FADFC7C54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1E0965D-0782-44CD-A34E-9ACAE587F773}" type="pres">
      <dgm:prSet presAssocID="{E4D3644B-2494-465B-AB34-05FADFC7C54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F4E8D1A-BE0E-4C86-A2AB-151A5279D85F}" type="presOf" srcId="{AD96F0AB-C588-4457-888B-59982CDF9253}" destId="{91E0965D-0782-44CD-A34E-9ACAE587F773}" srcOrd="0" destOrd="0" presId="urn:microsoft.com/office/officeart/2005/8/layout/vList5"/>
    <dgm:cxn modelId="{597F0E1F-B8CD-4321-B115-B893FAC8BA7E}" srcId="{E4D3644B-2494-465B-AB34-05FADFC7C54C}" destId="{AD96F0AB-C588-4457-888B-59982CDF9253}" srcOrd="0" destOrd="0" parTransId="{0E87A35E-0CF6-440D-9524-4A0225946B10}" sibTransId="{CC3E1541-29F9-4FEB-96D4-950C1A9A536A}"/>
    <dgm:cxn modelId="{4796BF2F-0447-40E8-8EBB-29C820AE6940}" type="presOf" srcId="{1CD57F4F-7B39-430E-BCD0-0A68C684A0DE}" destId="{2897A7AC-8D0F-4763-8E10-5CE48AE3065D}" srcOrd="0" destOrd="0" presId="urn:microsoft.com/office/officeart/2005/8/layout/vList5"/>
    <dgm:cxn modelId="{59F30761-9BD7-4EBD-BD9F-8A5FBFFD2FFB}" type="presOf" srcId="{9CEECCD0-4CC3-40A0-8034-2BF24890A856}" destId="{8BFF4352-1B68-423E-AE8C-4A0AA0D60150}" srcOrd="0" destOrd="0" presId="urn:microsoft.com/office/officeart/2005/8/layout/vList5"/>
    <dgm:cxn modelId="{870AB762-1544-460E-9FA4-79681CC9F849}" type="presOf" srcId="{E4D3644B-2494-465B-AB34-05FADFC7C54C}" destId="{A311F5F8-768E-472E-B0D2-5A0118E00E71}" srcOrd="0" destOrd="0" presId="urn:microsoft.com/office/officeart/2005/8/layout/vList5"/>
    <dgm:cxn modelId="{87324763-E68A-4B97-9C6D-358248955BC2}" type="presOf" srcId="{06A01444-732B-4099-9076-86C3C94C1EF8}" destId="{08F6EF87-F5C7-42E8-9F7F-35E9DBF11A1A}" srcOrd="0" destOrd="0" presId="urn:microsoft.com/office/officeart/2005/8/layout/vList5"/>
    <dgm:cxn modelId="{26273864-A9FF-426E-B73A-25A5932CBEF4}" srcId="{9CEECCD0-4CC3-40A0-8034-2BF24890A856}" destId="{E4D3644B-2494-465B-AB34-05FADFC7C54C}" srcOrd="3" destOrd="0" parTransId="{7D04BF91-7C7A-4F75-B40D-D7CE11862F96}" sibTransId="{5CC09E1E-A263-40D9-B5EB-BFB65688698F}"/>
    <dgm:cxn modelId="{6AC86746-FF13-4C7D-A28D-63FEB313753E}" srcId="{7150E5B7-866A-4650-BB44-026B43DACE87}" destId="{E12D2F8A-10F6-46E4-8FA6-E36E4EA7CBEF}" srcOrd="0" destOrd="0" parTransId="{75A7F4C6-2DB1-4474-B69A-917FB0DC7C21}" sibTransId="{B00DCF71-A672-4984-A38B-F82968ABB907}"/>
    <dgm:cxn modelId="{78899E52-221A-46A2-BF86-B0809A2513F5}" type="presOf" srcId="{E12D2F8A-10F6-46E4-8FA6-E36E4EA7CBEF}" destId="{9AB7832A-3471-4806-8804-A0D7425BF77D}" srcOrd="0" destOrd="0" presId="urn:microsoft.com/office/officeart/2005/8/layout/vList5"/>
    <dgm:cxn modelId="{569BC356-F4A3-4567-8A27-62A224896431}" type="presOf" srcId="{101795D0-75D3-4DCA-AFCB-320809E74F26}" destId="{6D90575C-5BE2-4B0B-8E57-9A5C7A44C316}" srcOrd="0" destOrd="0" presId="urn:microsoft.com/office/officeart/2005/8/layout/vList5"/>
    <dgm:cxn modelId="{5B4B5959-A2D0-45DE-AE39-852E06592B02}" type="presOf" srcId="{7150E5B7-866A-4650-BB44-026B43DACE87}" destId="{1D2D48EA-955C-4802-A189-60AAC02EDE09}" srcOrd="0" destOrd="0" presId="urn:microsoft.com/office/officeart/2005/8/layout/vList5"/>
    <dgm:cxn modelId="{7000595A-12DE-476B-8A66-273724904167}" type="presOf" srcId="{60D00980-B575-40D6-91A4-88366B4F44AD}" destId="{146A3C2B-FCD0-46FE-8468-6AE5D8C161FE}" srcOrd="0" destOrd="0" presId="urn:microsoft.com/office/officeart/2005/8/layout/vList5"/>
    <dgm:cxn modelId="{1EA1BE8A-023C-4BE3-8699-C402FEFBB0F1}" srcId="{06A01444-732B-4099-9076-86C3C94C1EF8}" destId="{60D00980-B575-40D6-91A4-88366B4F44AD}" srcOrd="0" destOrd="0" parTransId="{C413DE87-9A6D-4697-9C9B-53ADA03A13EA}" sibTransId="{AD7ACD13-4267-4DDB-8572-DA94D88DEA8A}"/>
    <dgm:cxn modelId="{CCE6D990-9361-495A-835B-9256751868A5}" srcId="{9CEECCD0-4CC3-40A0-8034-2BF24890A856}" destId="{06A01444-732B-4099-9076-86C3C94C1EF8}" srcOrd="1" destOrd="0" parTransId="{F96368B2-A736-45B7-9F47-56A91D1CAF60}" sibTransId="{0ED8220D-9B72-4CC5-8043-74D4503E613B}"/>
    <dgm:cxn modelId="{052501B7-BF84-4FAA-B7F9-A83C886CDFD4}" srcId="{9CEECCD0-4CC3-40A0-8034-2BF24890A856}" destId="{7150E5B7-866A-4650-BB44-026B43DACE87}" srcOrd="2" destOrd="0" parTransId="{5FC2CC3F-1F55-45B7-8C4C-6148B873C8A6}" sibTransId="{3A05864B-7981-4419-B598-40B666F9FBCF}"/>
    <dgm:cxn modelId="{BE797AC9-3FF7-46E5-806B-2092CFAC39FF}" srcId="{9CEECCD0-4CC3-40A0-8034-2BF24890A856}" destId="{101795D0-75D3-4DCA-AFCB-320809E74F26}" srcOrd="0" destOrd="0" parTransId="{1E3CDB0F-086C-4C4F-BEC2-9AF45D18D124}" sibTransId="{ED89D5F5-CCAD-46D8-A693-90F9F5AF9CCE}"/>
    <dgm:cxn modelId="{C22E0BF2-BE28-4047-AF08-5C4F815D9AF6}" srcId="{101795D0-75D3-4DCA-AFCB-320809E74F26}" destId="{1CD57F4F-7B39-430E-BCD0-0A68C684A0DE}" srcOrd="0" destOrd="0" parTransId="{015C9868-16E6-46A7-BC54-DFD16C822923}" sibTransId="{109C07AD-8C1F-422B-83B8-551A109712BF}"/>
    <dgm:cxn modelId="{3F9CB061-09AC-48BB-9801-079D8044BC64}" type="presParOf" srcId="{8BFF4352-1B68-423E-AE8C-4A0AA0D60150}" destId="{A3CC2F0A-B95C-45B3-B9BC-10F046F5B617}" srcOrd="0" destOrd="0" presId="urn:microsoft.com/office/officeart/2005/8/layout/vList5"/>
    <dgm:cxn modelId="{A38237EC-0A0D-4484-8FB2-5D6FFE65A0CF}" type="presParOf" srcId="{A3CC2F0A-B95C-45B3-B9BC-10F046F5B617}" destId="{6D90575C-5BE2-4B0B-8E57-9A5C7A44C316}" srcOrd="0" destOrd="0" presId="urn:microsoft.com/office/officeart/2005/8/layout/vList5"/>
    <dgm:cxn modelId="{0136710E-2DA5-4008-9B39-781D9F21A9B5}" type="presParOf" srcId="{A3CC2F0A-B95C-45B3-B9BC-10F046F5B617}" destId="{2897A7AC-8D0F-4763-8E10-5CE48AE3065D}" srcOrd="1" destOrd="0" presId="urn:microsoft.com/office/officeart/2005/8/layout/vList5"/>
    <dgm:cxn modelId="{1153C295-3357-48E3-B475-B5CF58907510}" type="presParOf" srcId="{8BFF4352-1B68-423E-AE8C-4A0AA0D60150}" destId="{6D6E32A5-8531-4E9B-8757-450A330821F8}" srcOrd="1" destOrd="0" presId="urn:microsoft.com/office/officeart/2005/8/layout/vList5"/>
    <dgm:cxn modelId="{4FF75C1C-BC51-47AA-A30E-7F289818464C}" type="presParOf" srcId="{8BFF4352-1B68-423E-AE8C-4A0AA0D60150}" destId="{D2CC3AC1-90A7-4FB8-A3A4-6FF85D996EE1}" srcOrd="2" destOrd="0" presId="urn:microsoft.com/office/officeart/2005/8/layout/vList5"/>
    <dgm:cxn modelId="{249B73B1-C89F-466D-B390-15C430626C91}" type="presParOf" srcId="{D2CC3AC1-90A7-4FB8-A3A4-6FF85D996EE1}" destId="{08F6EF87-F5C7-42E8-9F7F-35E9DBF11A1A}" srcOrd="0" destOrd="0" presId="urn:microsoft.com/office/officeart/2005/8/layout/vList5"/>
    <dgm:cxn modelId="{BFD57E54-5F10-4D7F-A0C1-CAB4005270B4}" type="presParOf" srcId="{D2CC3AC1-90A7-4FB8-A3A4-6FF85D996EE1}" destId="{146A3C2B-FCD0-46FE-8468-6AE5D8C161FE}" srcOrd="1" destOrd="0" presId="urn:microsoft.com/office/officeart/2005/8/layout/vList5"/>
    <dgm:cxn modelId="{ABA1C971-B4DE-4621-997B-EFC45C5128C2}" type="presParOf" srcId="{8BFF4352-1B68-423E-AE8C-4A0AA0D60150}" destId="{46D20B74-7B91-40D3-8E43-F865F26016D4}" srcOrd="3" destOrd="0" presId="urn:microsoft.com/office/officeart/2005/8/layout/vList5"/>
    <dgm:cxn modelId="{2B606B96-0721-48D3-B251-8071CCD72B03}" type="presParOf" srcId="{8BFF4352-1B68-423E-AE8C-4A0AA0D60150}" destId="{FC93352E-0497-42BA-85B9-EC39DDF0EE11}" srcOrd="4" destOrd="0" presId="urn:microsoft.com/office/officeart/2005/8/layout/vList5"/>
    <dgm:cxn modelId="{1DCA8C83-9D84-4533-8F3A-C20A5C737509}" type="presParOf" srcId="{FC93352E-0497-42BA-85B9-EC39DDF0EE11}" destId="{1D2D48EA-955C-4802-A189-60AAC02EDE09}" srcOrd="0" destOrd="0" presId="urn:microsoft.com/office/officeart/2005/8/layout/vList5"/>
    <dgm:cxn modelId="{B6BC8969-26B8-4A7F-80EE-2AD0DD1F2701}" type="presParOf" srcId="{FC93352E-0497-42BA-85B9-EC39DDF0EE11}" destId="{9AB7832A-3471-4806-8804-A0D7425BF77D}" srcOrd="1" destOrd="0" presId="urn:microsoft.com/office/officeart/2005/8/layout/vList5"/>
    <dgm:cxn modelId="{69A30B50-B24B-4907-8D34-243163C348C5}" type="presParOf" srcId="{8BFF4352-1B68-423E-AE8C-4A0AA0D60150}" destId="{6C78ADD8-31F4-4C86-B622-7E0B61593910}" srcOrd="5" destOrd="0" presId="urn:microsoft.com/office/officeart/2005/8/layout/vList5"/>
    <dgm:cxn modelId="{868E5193-5B1F-42DC-8C45-F020907CBF20}" type="presParOf" srcId="{8BFF4352-1B68-423E-AE8C-4A0AA0D60150}" destId="{FFE55791-4C63-468C-B006-4D5A68E7CDC6}" srcOrd="6" destOrd="0" presId="urn:microsoft.com/office/officeart/2005/8/layout/vList5"/>
    <dgm:cxn modelId="{65A6C32C-FC14-47AD-9AAC-13D40661811F}" type="presParOf" srcId="{FFE55791-4C63-468C-B006-4D5A68E7CDC6}" destId="{A311F5F8-768E-472E-B0D2-5A0118E00E71}" srcOrd="0" destOrd="0" presId="urn:microsoft.com/office/officeart/2005/8/layout/vList5"/>
    <dgm:cxn modelId="{18CBD2F7-7601-41EE-A1DB-EF82CD95CE60}" type="presParOf" srcId="{FFE55791-4C63-468C-B006-4D5A68E7CDC6}" destId="{91E0965D-0782-44CD-A34E-9ACAE587F7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6E45D-4770-4240-B5AD-71AB096A8744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0948A8-3E19-46D7-828D-E2F8CDFDBDDA}">
      <dgm:prSet phldrT="[Текст]" custT="1"/>
      <dgm:spPr/>
      <dgm:t>
        <a:bodyPr/>
        <a:lstStyle/>
        <a:p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B010FA-0BC2-45EE-A119-E176469BB13A}" type="parTrans" cxnId="{B9122973-6845-4711-8793-2C63345BECC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43317C-8D6A-42C2-A4C1-6CC79C71CEA1}" type="sibTrans" cxnId="{B9122973-6845-4711-8793-2C63345BECC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63283F-4822-49EA-AC97-05AFC0CF9765}">
      <dgm:prSet phldrT="[Текст]" custT="1"/>
      <dgm:spPr/>
      <dgm:t>
        <a:bodyPr/>
        <a:lstStyle/>
        <a:p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4C48F6-8BB3-4522-A9A1-342C6A92DE49}" type="parTrans" cxnId="{17989C77-667A-478A-9A4C-E286FA8F94D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10111-962C-46C2-ACA3-420A4731B409}" type="sibTrans" cxnId="{17989C77-667A-478A-9A4C-E286FA8F94D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4C0537-D963-49C7-9E37-EDC923816168}">
      <dgm:prSet phldrT="[Текст]" custT="1"/>
      <dgm:spPr/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20946409-F0D1-4C1B-A429-1BF288298FBF}" type="parTrans" cxnId="{40A76699-8760-4FA1-BE81-89E583D9506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9C849-2405-44A1-97F5-2184FAC678CB}" type="sibTrans" cxnId="{40A76699-8760-4FA1-BE81-89E583D9506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B1BDA6-0240-4E48-AD37-86C49CB32487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0BBB150D-77FA-46C1-83B6-7B096B4C833E}" type="parTrans" cxnId="{5E8F56A8-E222-4742-A633-663AAE7E47A4}">
      <dgm:prSet/>
      <dgm:spPr/>
      <dgm:t>
        <a:bodyPr/>
        <a:lstStyle/>
        <a:p>
          <a:endParaRPr lang="ru-RU"/>
        </a:p>
      </dgm:t>
    </dgm:pt>
    <dgm:pt modelId="{E57A8334-73F6-4CE3-929E-A4D9D8F43C86}" type="sibTrans" cxnId="{5E8F56A8-E222-4742-A633-663AAE7E47A4}">
      <dgm:prSet/>
      <dgm:spPr/>
      <dgm:t>
        <a:bodyPr/>
        <a:lstStyle/>
        <a:p>
          <a:endParaRPr lang="ru-RU"/>
        </a:p>
      </dgm:t>
    </dgm:pt>
    <dgm:pt modelId="{B1FF21E6-C75A-4625-BAA0-9454A5938F01}" type="pres">
      <dgm:prSet presAssocID="{D7C6E45D-4770-4240-B5AD-71AB096A8744}" presName="linear" presStyleCnt="0">
        <dgm:presLayoutVars>
          <dgm:dir/>
          <dgm:animLvl val="lvl"/>
          <dgm:resizeHandles val="exact"/>
        </dgm:presLayoutVars>
      </dgm:prSet>
      <dgm:spPr/>
    </dgm:pt>
    <dgm:pt modelId="{A7885FC5-97D6-4FA1-A5CB-8F742587ABF2}" type="pres">
      <dgm:prSet presAssocID="{010948A8-3E19-46D7-828D-E2F8CDFDBDDA}" presName="parentLin" presStyleCnt="0"/>
      <dgm:spPr/>
    </dgm:pt>
    <dgm:pt modelId="{98D1058E-D7E3-4963-B23B-66704FADA3FE}" type="pres">
      <dgm:prSet presAssocID="{010948A8-3E19-46D7-828D-E2F8CDFDBDDA}" presName="parentLeftMargin" presStyleLbl="node1" presStyleIdx="0" presStyleCnt="4"/>
      <dgm:spPr/>
    </dgm:pt>
    <dgm:pt modelId="{8D9057E5-94ED-492E-868A-20DF44751BA1}" type="pres">
      <dgm:prSet presAssocID="{010948A8-3E19-46D7-828D-E2F8CDFDBDDA}" presName="parentText" presStyleLbl="node1" presStyleIdx="0" presStyleCnt="4" custScaleX="119686" custScaleY="139557">
        <dgm:presLayoutVars>
          <dgm:chMax val="0"/>
          <dgm:bulletEnabled val="1"/>
        </dgm:presLayoutVars>
      </dgm:prSet>
      <dgm:spPr/>
    </dgm:pt>
    <dgm:pt modelId="{96F8E090-F5CD-4321-B69F-D291FD6ABE0B}" type="pres">
      <dgm:prSet presAssocID="{010948A8-3E19-46D7-828D-E2F8CDFDBDDA}" presName="negativeSpace" presStyleCnt="0"/>
      <dgm:spPr/>
    </dgm:pt>
    <dgm:pt modelId="{BADE3C83-85CE-4971-B808-CAB85B48D9B6}" type="pres">
      <dgm:prSet presAssocID="{010948A8-3E19-46D7-828D-E2F8CDFDBDDA}" presName="childText" presStyleLbl="conFgAcc1" presStyleIdx="0" presStyleCnt="4">
        <dgm:presLayoutVars>
          <dgm:bulletEnabled val="1"/>
        </dgm:presLayoutVars>
      </dgm:prSet>
      <dgm:spPr/>
    </dgm:pt>
    <dgm:pt modelId="{B01D15F6-F505-46D2-81B9-C36370528B53}" type="pres">
      <dgm:prSet presAssocID="{A243317C-8D6A-42C2-A4C1-6CC79C71CEA1}" presName="spaceBetweenRectangles" presStyleCnt="0"/>
      <dgm:spPr/>
    </dgm:pt>
    <dgm:pt modelId="{1191EC10-C8E4-41D4-A9F8-256458B97F48}" type="pres">
      <dgm:prSet presAssocID="{AA63283F-4822-49EA-AC97-05AFC0CF9765}" presName="parentLin" presStyleCnt="0"/>
      <dgm:spPr/>
    </dgm:pt>
    <dgm:pt modelId="{B50E05B2-F0F8-4370-953F-C393CDC11315}" type="pres">
      <dgm:prSet presAssocID="{AA63283F-4822-49EA-AC97-05AFC0CF9765}" presName="parentLeftMargin" presStyleLbl="node1" presStyleIdx="0" presStyleCnt="4"/>
      <dgm:spPr/>
    </dgm:pt>
    <dgm:pt modelId="{AB0CE50E-FF31-4F77-9413-17BC160552D9}" type="pres">
      <dgm:prSet presAssocID="{AA63283F-4822-49EA-AC97-05AFC0CF9765}" presName="parentText" presStyleLbl="node1" presStyleIdx="1" presStyleCnt="4" custScaleX="120977" custScaleY="138288">
        <dgm:presLayoutVars>
          <dgm:chMax val="0"/>
          <dgm:bulletEnabled val="1"/>
        </dgm:presLayoutVars>
      </dgm:prSet>
      <dgm:spPr/>
    </dgm:pt>
    <dgm:pt modelId="{682125ED-7C2A-45AC-A726-B27BAC78BC7D}" type="pres">
      <dgm:prSet presAssocID="{AA63283F-4822-49EA-AC97-05AFC0CF9765}" presName="negativeSpace" presStyleCnt="0"/>
      <dgm:spPr/>
    </dgm:pt>
    <dgm:pt modelId="{14F0545D-A0B2-4548-B64C-6B605C7D449E}" type="pres">
      <dgm:prSet presAssocID="{AA63283F-4822-49EA-AC97-05AFC0CF9765}" presName="childText" presStyleLbl="conFgAcc1" presStyleIdx="1" presStyleCnt="4">
        <dgm:presLayoutVars>
          <dgm:bulletEnabled val="1"/>
        </dgm:presLayoutVars>
      </dgm:prSet>
      <dgm:spPr/>
    </dgm:pt>
    <dgm:pt modelId="{E7CFD87F-7EDC-4312-8F2C-001569A90DA2}" type="pres">
      <dgm:prSet presAssocID="{83910111-962C-46C2-ACA3-420A4731B409}" presName="spaceBetweenRectangles" presStyleCnt="0"/>
      <dgm:spPr/>
    </dgm:pt>
    <dgm:pt modelId="{C9A1BD5E-1697-40B4-80E0-3F85E61BC0FA}" type="pres">
      <dgm:prSet presAssocID="{684C0537-D963-49C7-9E37-EDC923816168}" presName="parentLin" presStyleCnt="0"/>
      <dgm:spPr/>
    </dgm:pt>
    <dgm:pt modelId="{85C6B7E5-DECB-4FAA-A503-ABA27464A13E}" type="pres">
      <dgm:prSet presAssocID="{684C0537-D963-49C7-9E37-EDC923816168}" presName="parentLeftMargin" presStyleLbl="node1" presStyleIdx="1" presStyleCnt="4"/>
      <dgm:spPr/>
    </dgm:pt>
    <dgm:pt modelId="{61E30AA3-5C80-4753-8153-39A34B1C306E}" type="pres">
      <dgm:prSet presAssocID="{684C0537-D963-49C7-9E37-EDC923816168}" presName="parentText" presStyleLbl="node1" presStyleIdx="2" presStyleCnt="4" custScaleX="120977" custScaleY="148813" custLinFactNeighborX="10063" custLinFactNeighborY="8671">
        <dgm:presLayoutVars>
          <dgm:chMax val="0"/>
          <dgm:bulletEnabled val="1"/>
        </dgm:presLayoutVars>
      </dgm:prSet>
      <dgm:spPr/>
    </dgm:pt>
    <dgm:pt modelId="{BE44BAB0-F377-45FE-886E-F35FB7AC5128}" type="pres">
      <dgm:prSet presAssocID="{684C0537-D963-49C7-9E37-EDC923816168}" presName="negativeSpace" presStyleCnt="0"/>
      <dgm:spPr/>
    </dgm:pt>
    <dgm:pt modelId="{88755AD0-CBFE-4F61-B5FC-401477CAB302}" type="pres">
      <dgm:prSet presAssocID="{684C0537-D963-49C7-9E37-EDC923816168}" presName="childText" presStyleLbl="conFgAcc1" presStyleIdx="2" presStyleCnt="4">
        <dgm:presLayoutVars>
          <dgm:bulletEnabled val="1"/>
        </dgm:presLayoutVars>
      </dgm:prSet>
      <dgm:spPr/>
    </dgm:pt>
    <dgm:pt modelId="{A0E39B4A-E8E9-4AE0-8C05-759A47BFBC34}" type="pres">
      <dgm:prSet presAssocID="{AE39C849-2405-44A1-97F5-2184FAC678CB}" presName="spaceBetweenRectangles" presStyleCnt="0"/>
      <dgm:spPr/>
    </dgm:pt>
    <dgm:pt modelId="{609C9877-DDBA-46B4-A5A7-226C9C2CAE61}" type="pres">
      <dgm:prSet presAssocID="{1FB1BDA6-0240-4E48-AD37-86C49CB32487}" presName="parentLin" presStyleCnt="0"/>
      <dgm:spPr/>
    </dgm:pt>
    <dgm:pt modelId="{F00489BF-0508-466B-94CE-3B23D7A563A1}" type="pres">
      <dgm:prSet presAssocID="{1FB1BDA6-0240-4E48-AD37-86C49CB32487}" presName="parentLeftMargin" presStyleLbl="node1" presStyleIdx="2" presStyleCnt="4" custScaleX="120977" custScaleY="148813" custLinFactNeighborX="10063" custLinFactNeighborY="8671"/>
      <dgm:spPr/>
    </dgm:pt>
    <dgm:pt modelId="{8392D395-E882-4A78-9302-28194B4E0452}" type="pres">
      <dgm:prSet presAssocID="{1FB1BDA6-0240-4E48-AD37-86C49CB32487}" presName="parentText" presStyleLbl="node1" presStyleIdx="3" presStyleCnt="4" custScaleX="120284" custScaleY="138594">
        <dgm:presLayoutVars>
          <dgm:chMax val="0"/>
          <dgm:bulletEnabled val="1"/>
        </dgm:presLayoutVars>
      </dgm:prSet>
      <dgm:spPr/>
    </dgm:pt>
    <dgm:pt modelId="{5B97A15C-22D1-4328-B3C3-00D565E76775}" type="pres">
      <dgm:prSet presAssocID="{1FB1BDA6-0240-4E48-AD37-86C49CB32487}" presName="negativeSpace" presStyleCnt="0"/>
      <dgm:spPr/>
    </dgm:pt>
    <dgm:pt modelId="{FD7F0D06-0978-4D75-B975-3000CE06C73B}" type="pres">
      <dgm:prSet presAssocID="{1FB1BDA6-0240-4E48-AD37-86C49CB324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CF9C114-55DB-4D3C-91D7-FA4A0BAECC86}" type="presOf" srcId="{AA63283F-4822-49EA-AC97-05AFC0CF9765}" destId="{AB0CE50E-FF31-4F77-9413-17BC160552D9}" srcOrd="1" destOrd="0" presId="urn:microsoft.com/office/officeart/2005/8/layout/list1"/>
    <dgm:cxn modelId="{DBFB681F-FC87-455A-ABA9-AFCBBC139C8A}" type="presOf" srcId="{1FB1BDA6-0240-4E48-AD37-86C49CB32487}" destId="{8392D395-E882-4A78-9302-28194B4E0452}" srcOrd="1" destOrd="0" presId="urn:microsoft.com/office/officeart/2005/8/layout/list1"/>
    <dgm:cxn modelId="{10E3986F-B3C4-4507-8C86-B8E77DD8531F}" type="presOf" srcId="{D7C6E45D-4770-4240-B5AD-71AB096A8744}" destId="{B1FF21E6-C75A-4625-BAA0-9454A5938F01}" srcOrd="0" destOrd="0" presId="urn:microsoft.com/office/officeart/2005/8/layout/list1"/>
    <dgm:cxn modelId="{B9122973-6845-4711-8793-2C63345BECC3}" srcId="{D7C6E45D-4770-4240-B5AD-71AB096A8744}" destId="{010948A8-3E19-46D7-828D-E2F8CDFDBDDA}" srcOrd="0" destOrd="0" parTransId="{8FB010FA-0BC2-45EE-A119-E176469BB13A}" sibTransId="{A243317C-8D6A-42C2-A4C1-6CC79C71CEA1}"/>
    <dgm:cxn modelId="{AAD24555-A813-46BC-A71F-B89CF6862EA1}" type="presOf" srcId="{AA63283F-4822-49EA-AC97-05AFC0CF9765}" destId="{B50E05B2-F0F8-4370-953F-C393CDC11315}" srcOrd="0" destOrd="0" presId="urn:microsoft.com/office/officeart/2005/8/layout/list1"/>
    <dgm:cxn modelId="{17989C77-667A-478A-9A4C-E286FA8F94DC}" srcId="{D7C6E45D-4770-4240-B5AD-71AB096A8744}" destId="{AA63283F-4822-49EA-AC97-05AFC0CF9765}" srcOrd="1" destOrd="0" parTransId="{E44C48F6-8BB3-4522-A9A1-342C6A92DE49}" sibTransId="{83910111-962C-46C2-ACA3-420A4731B409}"/>
    <dgm:cxn modelId="{9762867A-2CAB-4B1A-93F2-5B12CFD8E2D2}" type="presOf" srcId="{1FB1BDA6-0240-4E48-AD37-86C49CB32487}" destId="{F00489BF-0508-466B-94CE-3B23D7A563A1}" srcOrd="0" destOrd="0" presId="urn:microsoft.com/office/officeart/2005/8/layout/list1"/>
    <dgm:cxn modelId="{40A76699-8760-4FA1-BE81-89E583D95066}" srcId="{D7C6E45D-4770-4240-B5AD-71AB096A8744}" destId="{684C0537-D963-49C7-9E37-EDC923816168}" srcOrd="2" destOrd="0" parTransId="{20946409-F0D1-4C1B-A429-1BF288298FBF}" sibTransId="{AE39C849-2405-44A1-97F5-2184FAC678CB}"/>
    <dgm:cxn modelId="{A281149B-AF06-486A-8195-62C136750E85}" type="presOf" srcId="{684C0537-D963-49C7-9E37-EDC923816168}" destId="{61E30AA3-5C80-4753-8153-39A34B1C306E}" srcOrd="1" destOrd="0" presId="urn:microsoft.com/office/officeart/2005/8/layout/list1"/>
    <dgm:cxn modelId="{5E8F56A8-E222-4742-A633-663AAE7E47A4}" srcId="{D7C6E45D-4770-4240-B5AD-71AB096A8744}" destId="{1FB1BDA6-0240-4E48-AD37-86C49CB32487}" srcOrd="3" destOrd="0" parTransId="{0BBB150D-77FA-46C1-83B6-7B096B4C833E}" sibTransId="{E57A8334-73F6-4CE3-929E-A4D9D8F43C86}"/>
    <dgm:cxn modelId="{FFB78DCA-593F-4FAA-93BB-473F4ABE6D95}" type="presOf" srcId="{010948A8-3E19-46D7-828D-E2F8CDFDBDDA}" destId="{98D1058E-D7E3-4963-B23B-66704FADA3FE}" srcOrd="0" destOrd="0" presId="urn:microsoft.com/office/officeart/2005/8/layout/list1"/>
    <dgm:cxn modelId="{78DEDACF-FE59-417E-A782-EE2500FBCD63}" type="presOf" srcId="{684C0537-D963-49C7-9E37-EDC923816168}" destId="{85C6B7E5-DECB-4FAA-A503-ABA27464A13E}" srcOrd="0" destOrd="0" presId="urn:microsoft.com/office/officeart/2005/8/layout/list1"/>
    <dgm:cxn modelId="{2ABD18D2-705E-4DAE-BB12-F1DDEFC45F5F}" type="presOf" srcId="{010948A8-3E19-46D7-828D-E2F8CDFDBDDA}" destId="{8D9057E5-94ED-492E-868A-20DF44751BA1}" srcOrd="1" destOrd="0" presId="urn:microsoft.com/office/officeart/2005/8/layout/list1"/>
    <dgm:cxn modelId="{759E9546-CA46-402D-A06D-6CCB718308C1}" type="presParOf" srcId="{B1FF21E6-C75A-4625-BAA0-9454A5938F01}" destId="{A7885FC5-97D6-4FA1-A5CB-8F742587ABF2}" srcOrd="0" destOrd="0" presId="urn:microsoft.com/office/officeart/2005/8/layout/list1"/>
    <dgm:cxn modelId="{56D9D079-2574-4C3B-B6BA-5705A4D20F5C}" type="presParOf" srcId="{A7885FC5-97D6-4FA1-A5CB-8F742587ABF2}" destId="{98D1058E-D7E3-4963-B23B-66704FADA3FE}" srcOrd="0" destOrd="0" presId="urn:microsoft.com/office/officeart/2005/8/layout/list1"/>
    <dgm:cxn modelId="{11B0E7E2-9219-4CE6-AB8A-5FCDAF8DF3C4}" type="presParOf" srcId="{A7885FC5-97D6-4FA1-A5CB-8F742587ABF2}" destId="{8D9057E5-94ED-492E-868A-20DF44751BA1}" srcOrd="1" destOrd="0" presId="urn:microsoft.com/office/officeart/2005/8/layout/list1"/>
    <dgm:cxn modelId="{58337A73-683A-4717-B526-15AC0DFC683E}" type="presParOf" srcId="{B1FF21E6-C75A-4625-BAA0-9454A5938F01}" destId="{96F8E090-F5CD-4321-B69F-D291FD6ABE0B}" srcOrd="1" destOrd="0" presId="urn:microsoft.com/office/officeart/2005/8/layout/list1"/>
    <dgm:cxn modelId="{D0C1D66C-68AF-4746-95AC-6D940DDA28B3}" type="presParOf" srcId="{B1FF21E6-C75A-4625-BAA0-9454A5938F01}" destId="{BADE3C83-85CE-4971-B808-CAB85B48D9B6}" srcOrd="2" destOrd="0" presId="urn:microsoft.com/office/officeart/2005/8/layout/list1"/>
    <dgm:cxn modelId="{B582743A-E4C0-4BA3-9059-FFD21C21BC9D}" type="presParOf" srcId="{B1FF21E6-C75A-4625-BAA0-9454A5938F01}" destId="{B01D15F6-F505-46D2-81B9-C36370528B53}" srcOrd="3" destOrd="0" presId="urn:microsoft.com/office/officeart/2005/8/layout/list1"/>
    <dgm:cxn modelId="{C4B466E2-9BE6-497A-BE9E-739B69E987B3}" type="presParOf" srcId="{B1FF21E6-C75A-4625-BAA0-9454A5938F01}" destId="{1191EC10-C8E4-41D4-A9F8-256458B97F48}" srcOrd="4" destOrd="0" presId="urn:microsoft.com/office/officeart/2005/8/layout/list1"/>
    <dgm:cxn modelId="{9642F345-C136-4ACC-AE0C-1835E1D33D63}" type="presParOf" srcId="{1191EC10-C8E4-41D4-A9F8-256458B97F48}" destId="{B50E05B2-F0F8-4370-953F-C393CDC11315}" srcOrd="0" destOrd="0" presId="urn:microsoft.com/office/officeart/2005/8/layout/list1"/>
    <dgm:cxn modelId="{944D99FF-DF64-46C6-BF55-EA415C162365}" type="presParOf" srcId="{1191EC10-C8E4-41D4-A9F8-256458B97F48}" destId="{AB0CE50E-FF31-4F77-9413-17BC160552D9}" srcOrd="1" destOrd="0" presId="urn:microsoft.com/office/officeart/2005/8/layout/list1"/>
    <dgm:cxn modelId="{9CC9C9F6-FD6D-40B6-8FFC-0FC3B7488172}" type="presParOf" srcId="{B1FF21E6-C75A-4625-BAA0-9454A5938F01}" destId="{682125ED-7C2A-45AC-A726-B27BAC78BC7D}" srcOrd="5" destOrd="0" presId="urn:microsoft.com/office/officeart/2005/8/layout/list1"/>
    <dgm:cxn modelId="{FCE8714B-1667-439D-BB6E-DDE1F569E96E}" type="presParOf" srcId="{B1FF21E6-C75A-4625-BAA0-9454A5938F01}" destId="{14F0545D-A0B2-4548-B64C-6B605C7D449E}" srcOrd="6" destOrd="0" presId="urn:microsoft.com/office/officeart/2005/8/layout/list1"/>
    <dgm:cxn modelId="{11373DB6-FE8E-4F8C-921A-FAB4E90E978E}" type="presParOf" srcId="{B1FF21E6-C75A-4625-BAA0-9454A5938F01}" destId="{E7CFD87F-7EDC-4312-8F2C-001569A90DA2}" srcOrd="7" destOrd="0" presId="urn:microsoft.com/office/officeart/2005/8/layout/list1"/>
    <dgm:cxn modelId="{164EC653-5971-47B1-92B7-A3DCE4E1572E}" type="presParOf" srcId="{B1FF21E6-C75A-4625-BAA0-9454A5938F01}" destId="{C9A1BD5E-1697-40B4-80E0-3F85E61BC0FA}" srcOrd="8" destOrd="0" presId="urn:microsoft.com/office/officeart/2005/8/layout/list1"/>
    <dgm:cxn modelId="{179AF3A1-0B11-4A0D-B9D7-1DF3752D0E52}" type="presParOf" srcId="{C9A1BD5E-1697-40B4-80E0-3F85E61BC0FA}" destId="{85C6B7E5-DECB-4FAA-A503-ABA27464A13E}" srcOrd="0" destOrd="0" presId="urn:microsoft.com/office/officeart/2005/8/layout/list1"/>
    <dgm:cxn modelId="{EA61D89A-ACB3-4423-85AF-019D25B33376}" type="presParOf" srcId="{C9A1BD5E-1697-40B4-80E0-3F85E61BC0FA}" destId="{61E30AA3-5C80-4753-8153-39A34B1C306E}" srcOrd="1" destOrd="0" presId="urn:microsoft.com/office/officeart/2005/8/layout/list1"/>
    <dgm:cxn modelId="{34356AF0-19CB-4A07-B996-D2385DB4AF34}" type="presParOf" srcId="{B1FF21E6-C75A-4625-BAA0-9454A5938F01}" destId="{BE44BAB0-F377-45FE-886E-F35FB7AC5128}" srcOrd="9" destOrd="0" presId="urn:microsoft.com/office/officeart/2005/8/layout/list1"/>
    <dgm:cxn modelId="{8FB6F975-0865-4FC5-AE12-0AFA169A9905}" type="presParOf" srcId="{B1FF21E6-C75A-4625-BAA0-9454A5938F01}" destId="{88755AD0-CBFE-4F61-B5FC-401477CAB302}" srcOrd="10" destOrd="0" presId="urn:microsoft.com/office/officeart/2005/8/layout/list1"/>
    <dgm:cxn modelId="{3C7C9DFF-2A01-42FB-BC91-8A616EC98AEC}" type="presParOf" srcId="{B1FF21E6-C75A-4625-BAA0-9454A5938F01}" destId="{A0E39B4A-E8E9-4AE0-8C05-759A47BFBC34}" srcOrd="11" destOrd="0" presId="urn:microsoft.com/office/officeart/2005/8/layout/list1"/>
    <dgm:cxn modelId="{3B9E9C05-D70A-4CF2-B4F6-1C46386036D7}" type="presParOf" srcId="{B1FF21E6-C75A-4625-BAA0-9454A5938F01}" destId="{609C9877-DDBA-46B4-A5A7-226C9C2CAE61}" srcOrd="12" destOrd="0" presId="urn:microsoft.com/office/officeart/2005/8/layout/list1"/>
    <dgm:cxn modelId="{FABA8F71-52F8-4405-A1F0-A289FDD4618C}" type="presParOf" srcId="{609C9877-DDBA-46B4-A5A7-226C9C2CAE61}" destId="{F00489BF-0508-466B-94CE-3B23D7A563A1}" srcOrd="0" destOrd="0" presId="urn:microsoft.com/office/officeart/2005/8/layout/list1"/>
    <dgm:cxn modelId="{C63DE0FC-0A12-4953-953F-8E3733E83816}" type="presParOf" srcId="{609C9877-DDBA-46B4-A5A7-226C9C2CAE61}" destId="{8392D395-E882-4A78-9302-28194B4E0452}" srcOrd="1" destOrd="0" presId="urn:microsoft.com/office/officeart/2005/8/layout/list1"/>
    <dgm:cxn modelId="{CDE3878C-DECA-4750-9C76-DFD49F3C7F92}" type="presParOf" srcId="{B1FF21E6-C75A-4625-BAA0-9454A5938F01}" destId="{5B97A15C-22D1-4328-B3C3-00D565E76775}" srcOrd="13" destOrd="0" presId="urn:microsoft.com/office/officeart/2005/8/layout/list1"/>
    <dgm:cxn modelId="{E6B0F82C-D917-4FF5-9707-EEF10BC99980}" type="presParOf" srcId="{B1FF21E6-C75A-4625-BAA0-9454A5938F01}" destId="{FD7F0D06-0978-4D75-B975-3000CE06C7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EEEFA-A5D5-4599-9643-CAB7CD961C93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704892-B9C9-4464-B95E-490A7F33402C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Каракалпаки жили на берегах Урала, затем Волги, далее в Приаралье и низовья Сырдарьи</a:t>
          </a:r>
        </a:p>
      </dgm:t>
    </dgm:pt>
    <dgm:pt modelId="{6F03AB7E-1608-417C-8B2B-1EC69C0C89A0}" type="parTrans" cxnId="{33DC3169-0ABE-44AE-A840-7B390588370E}">
      <dgm:prSet/>
      <dgm:spPr/>
      <dgm:t>
        <a:bodyPr/>
        <a:lstStyle/>
        <a:p>
          <a:endParaRPr lang="ru-RU"/>
        </a:p>
      </dgm:t>
    </dgm:pt>
    <dgm:pt modelId="{B28E7232-0843-4271-9ADF-641973C6EA8A}" type="sibTrans" cxnId="{33DC3169-0ABE-44AE-A840-7B390588370E}">
      <dgm:prSet/>
      <dgm:spPr/>
      <dgm:t>
        <a:bodyPr/>
        <a:lstStyle/>
        <a:p>
          <a:endParaRPr lang="ru-RU"/>
        </a:p>
      </dgm:t>
    </dgm:pt>
    <dgm:pt modelId="{39931CA4-BE8E-44AC-B7BA-3690A194AEDA}">
      <dgm:prSet phldrT="[Текст]" custT="1"/>
      <dgm:spPr>
        <a:solidFill>
          <a:srgbClr val="00FF99"/>
        </a:solidFill>
      </dgm:spPr>
      <dgm:t>
        <a:bodyPr/>
        <a:lstStyle/>
        <a:p>
          <a:r>
            <a: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Их земли считались государственными и они платили </a:t>
          </a:r>
          <a:r>
            <a:rPr lang="ru-RU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неё </a:t>
          </a:r>
          <a:r>
            <a: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налог, выполняли повинности</a:t>
          </a:r>
        </a:p>
      </dgm:t>
    </dgm:pt>
    <dgm:pt modelId="{11AB6491-8013-4D30-A155-8FF9650E3B35}" type="parTrans" cxnId="{C93BB27E-C93B-464C-B1EA-E32FD3E10DC2}">
      <dgm:prSet/>
      <dgm:spPr/>
      <dgm:t>
        <a:bodyPr/>
        <a:lstStyle/>
        <a:p>
          <a:endParaRPr lang="ru-RU"/>
        </a:p>
      </dgm:t>
    </dgm:pt>
    <dgm:pt modelId="{1AF022D5-C9DE-46E8-95AF-BD6534777B66}" type="sibTrans" cxnId="{C93BB27E-C93B-464C-B1EA-E32FD3E10DC2}">
      <dgm:prSet/>
      <dgm:spPr/>
      <dgm:t>
        <a:bodyPr/>
        <a:lstStyle/>
        <a:p>
          <a:endParaRPr lang="ru-RU"/>
        </a:p>
      </dgm:t>
    </dgm:pt>
    <dgm:pt modelId="{5B55FF6F-71B7-4EF7-8466-5D41F06F936E}">
      <dgm:prSet phldrT="[Текст]" phldr="1"/>
      <dgm:spPr/>
      <dgm:t>
        <a:bodyPr/>
        <a:lstStyle/>
        <a:p>
          <a:endParaRPr lang="ru-RU"/>
        </a:p>
      </dgm:t>
    </dgm:pt>
    <dgm:pt modelId="{CC982444-E819-421C-816B-E5DDC1FB6C60}" type="parTrans" cxnId="{5B1E95CD-9C70-4AC5-A726-D1121FF649E8}">
      <dgm:prSet/>
      <dgm:spPr/>
      <dgm:t>
        <a:bodyPr/>
        <a:lstStyle/>
        <a:p>
          <a:endParaRPr lang="ru-RU"/>
        </a:p>
      </dgm:t>
    </dgm:pt>
    <dgm:pt modelId="{03DDE0AC-3454-40AE-8991-F93F250E723B}" type="sibTrans" cxnId="{5B1E95CD-9C70-4AC5-A726-D1121FF649E8}">
      <dgm:prSet/>
      <dgm:spPr/>
      <dgm:t>
        <a:bodyPr/>
        <a:lstStyle/>
        <a:p>
          <a:endParaRPr lang="ru-RU"/>
        </a:p>
      </dgm:t>
    </dgm:pt>
    <dgm:pt modelId="{9B8C8D3D-F9F8-409D-8660-78ADA56384A8}">
      <dgm:prSet custT="1"/>
      <dgm:spPr>
        <a:solidFill>
          <a:srgbClr val="FF0066"/>
        </a:solidFill>
      </dgm:spPr>
      <dgm:t>
        <a:bodyPr/>
        <a:lstStyle/>
        <a:p>
          <a:pPr>
            <a:lnSpc>
              <a:spcPct val="70000"/>
            </a:lnSpc>
          </a:pPr>
          <a:r>
            <a: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начале XIX в. они заняли низовье бассейна Амударьи, южный и юго-западный берега Аральского моря </a:t>
          </a:r>
        </a:p>
      </dgm:t>
    </dgm:pt>
    <dgm:pt modelId="{22CFD7E0-55B8-4EA3-BFF1-CEFC5EC8EE09}" type="parTrans" cxnId="{1B4FBD25-B5DC-4E1E-95CE-DD5BF3A34D07}">
      <dgm:prSet/>
      <dgm:spPr/>
      <dgm:t>
        <a:bodyPr/>
        <a:lstStyle/>
        <a:p>
          <a:endParaRPr lang="ru-RU"/>
        </a:p>
      </dgm:t>
    </dgm:pt>
    <dgm:pt modelId="{F6B790C7-40F1-4D79-B313-FAF0271EF5A2}" type="sibTrans" cxnId="{1B4FBD25-B5DC-4E1E-95CE-DD5BF3A34D07}">
      <dgm:prSet/>
      <dgm:spPr/>
      <dgm:t>
        <a:bodyPr/>
        <a:lstStyle/>
        <a:p>
          <a:endParaRPr lang="ru-RU"/>
        </a:p>
      </dgm:t>
    </dgm:pt>
    <dgm:pt modelId="{D06245E5-FD07-40E4-9EB9-34DB63DE489F}">
      <dgm:prSet custT="1"/>
      <dgm:spPr>
        <a:solidFill>
          <a:srgbClr val="9900FF"/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Обещали открыть отдельные кладбища на окраине города, но открыли всего 1 кладбище</a:t>
          </a:r>
        </a:p>
      </dgm:t>
    </dgm:pt>
    <dgm:pt modelId="{3EFF232F-1F60-4A97-9079-93F1089035B2}" type="parTrans" cxnId="{B67FB1B4-89A5-48B5-903D-49679EB47A9D}">
      <dgm:prSet/>
      <dgm:spPr/>
      <dgm:t>
        <a:bodyPr/>
        <a:lstStyle/>
        <a:p>
          <a:endParaRPr lang="ru-RU"/>
        </a:p>
      </dgm:t>
    </dgm:pt>
    <dgm:pt modelId="{6AC694AF-2D4D-4172-AE87-BCD02BA5A091}" type="sibTrans" cxnId="{B67FB1B4-89A5-48B5-903D-49679EB47A9D}">
      <dgm:prSet/>
      <dgm:spPr/>
      <dgm:t>
        <a:bodyPr/>
        <a:lstStyle/>
        <a:p>
          <a:endParaRPr lang="ru-RU"/>
        </a:p>
      </dgm:t>
    </dgm:pt>
    <dgm:pt modelId="{500ED399-D5E0-435C-B89B-57BAC6E83CB7}">
      <dgm:prSet custT="1"/>
      <dgm:spPr>
        <a:solidFill>
          <a:srgbClr val="00CC00"/>
        </a:solidFill>
      </dgm:spPr>
      <dgm:t>
        <a:bodyPr/>
        <a:lstStyle/>
        <a:p>
          <a:pPr>
            <a:lnSpc>
              <a:spcPct val="70000"/>
            </a:lnSpc>
          </a:pPr>
          <a:r>
            <a: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Из-за</a:t>
          </a:r>
          <a:r>
            <a:rPr lang="ru-RU" sz="30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постоянных набегов около 100 тысяч каракалпаков приняли </a:t>
          </a:r>
          <a:r>
            <a:rPr lang="ru-RU" sz="3000" b="1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подданство Хорезма</a:t>
          </a:r>
          <a:endParaRPr lang="ru-RU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52DE8-8AD5-4AA1-8420-C2A9F22A6858}" type="parTrans" cxnId="{52AA6D2B-6194-4B4D-9B23-5ADF9E8856D4}">
      <dgm:prSet/>
      <dgm:spPr/>
      <dgm:t>
        <a:bodyPr/>
        <a:lstStyle/>
        <a:p>
          <a:endParaRPr lang="ru-RU"/>
        </a:p>
      </dgm:t>
    </dgm:pt>
    <dgm:pt modelId="{C65D7CCF-AABE-414A-B9D8-E26E020B06E6}" type="sibTrans" cxnId="{52AA6D2B-6194-4B4D-9B23-5ADF9E8856D4}">
      <dgm:prSet/>
      <dgm:spPr/>
      <dgm:t>
        <a:bodyPr/>
        <a:lstStyle/>
        <a:p>
          <a:endParaRPr lang="ru-RU"/>
        </a:p>
      </dgm:t>
    </dgm:pt>
    <dgm:pt modelId="{A910EBE7-E64A-4FFC-81A5-6B2FB1A52501}" type="pres">
      <dgm:prSet presAssocID="{AC8EEEFA-A5D5-4599-9643-CAB7CD961C93}" presName="outerComposite" presStyleCnt="0">
        <dgm:presLayoutVars>
          <dgm:chMax val="5"/>
          <dgm:dir/>
          <dgm:resizeHandles val="exact"/>
        </dgm:presLayoutVars>
      </dgm:prSet>
      <dgm:spPr/>
    </dgm:pt>
    <dgm:pt modelId="{F2CE6025-C7EE-44EA-B3E4-EAA32B2E239D}" type="pres">
      <dgm:prSet presAssocID="{AC8EEEFA-A5D5-4599-9643-CAB7CD961C93}" presName="dummyMaxCanvas" presStyleCnt="0">
        <dgm:presLayoutVars/>
      </dgm:prSet>
      <dgm:spPr/>
    </dgm:pt>
    <dgm:pt modelId="{FB58425D-E6FE-4236-9884-8DEFB4106A74}" type="pres">
      <dgm:prSet presAssocID="{AC8EEEFA-A5D5-4599-9643-CAB7CD961C93}" presName="FiveNodes_1" presStyleLbl="node1" presStyleIdx="0" presStyleCnt="5" custScaleX="102404" custLinFactNeighborX="-322" custLinFactNeighborY="0">
        <dgm:presLayoutVars>
          <dgm:bulletEnabled val="1"/>
        </dgm:presLayoutVars>
      </dgm:prSet>
      <dgm:spPr/>
    </dgm:pt>
    <dgm:pt modelId="{6B59D9ED-5310-4ACE-9DD0-911BA16A8B05}" type="pres">
      <dgm:prSet presAssocID="{AC8EEEFA-A5D5-4599-9643-CAB7CD961C93}" presName="FiveNodes_2" presStyleLbl="node1" presStyleIdx="1" presStyleCnt="5" custScaleX="105300">
        <dgm:presLayoutVars>
          <dgm:bulletEnabled val="1"/>
        </dgm:presLayoutVars>
      </dgm:prSet>
      <dgm:spPr/>
    </dgm:pt>
    <dgm:pt modelId="{0371C832-CC79-4ED6-822B-F55613C3D1D2}" type="pres">
      <dgm:prSet presAssocID="{AC8EEEFA-A5D5-4599-9643-CAB7CD961C93}" presName="FiveNodes_3" presStyleLbl="node1" presStyleIdx="2" presStyleCnt="5" custLinFactNeighborY="-4017">
        <dgm:presLayoutVars>
          <dgm:bulletEnabled val="1"/>
        </dgm:presLayoutVars>
      </dgm:prSet>
      <dgm:spPr/>
    </dgm:pt>
    <dgm:pt modelId="{55AC45EC-C8C0-4738-BF31-B3474903A688}" type="pres">
      <dgm:prSet presAssocID="{AC8EEEFA-A5D5-4599-9643-CAB7CD961C93}" presName="FiveNodes_4" presStyleLbl="node1" presStyleIdx="3" presStyleCnt="5" custScaleX="104349" custScaleY="110728">
        <dgm:presLayoutVars>
          <dgm:bulletEnabled val="1"/>
        </dgm:presLayoutVars>
      </dgm:prSet>
      <dgm:spPr/>
    </dgm:pt>
    <dgm:pt modelId="{EF52C235-2592-4EB4-A4BE-EEFD51769BC1}" type="pres">
      <dgm:prSet presAssocID="{AC8EEEFA-A5D5-4599-9643-CAB7CD961C93}" presName="FiveNodes_5" presStyleLbl="node1" presStyleIdx="4" presStyleCnt="5" custScaleX="101988" custLinFactNeighborX="-265" custLinFactNeighborY="4018">
        <dgm:presLayoutVars>
          <dgm:bulletEnabled val="1"/>
        </dgm:presLayoutVars>
      </dgm:prSet>
      <dgm:spPr/>
    </dgm:pt>
    <dgm:pt modelId="{2AB1A30D-1650-41EC-9D2B-61A48C0F852A}" type="pres">
      <dgm:prSet presAssocID="{AC8EEEFA-A5D5-4599-9643-CAB7CD961C93}" presName="FiveConn_1-2" presStyleLbl="fgAccFollowNode1" presStyleIdx="0" presStyleCnt="4">
        <dgm:presLayoutVars>
          <dgm:bulletEnabled val="1"/>
        </dgm:presLayoutVars>
      </dgm:prSet>
      <dgm:spPr/>
    </dgm:pt>
    <dgm:pt modelId="{CB5CCFF6-8FDD-442C-B17A-78F5183149F4}" type="pres">
      <dgm:prSet presAssocID="{AC8EEEFA-A5D5-4599-9643-CAB7CD961C93}" presName="FiveConn_2-3" presStyleLbl="fgAccFollowNode1" presStyleIdx="1" presStyleCnt="4">
        <dgm:presLayoutVars>
          <dgm:bulletEnabled val="1"/>
        </dgm:presLayoutVars>
      </dgm:prSet>
      <dgm:spPr/>
    </dgm:pt>
    <dgm:pt modelId="{42591A41-3AED-4193-BDB0-3651A44D7820}" type="pres">
      <dgm:prSet presAssocID="{AC8EEEFA-A5D5-4599-9643-CAB7CD961C93}" presName="FiveConn_3-4" presStyleLbl="fgAccFollowNode1" presStyleIdx="2" presStyleCnt="4">
        <dgm:presLayoutVars>
          <dgm:bulletEnabled val="1"/>
        </dgm:presLayoutVars>
      </dgm:prSet>
      <dgm:spPr/>
    </dgm:pt>
    <dgm:pt modelId="{AFB576C0-6E3C-4AAA-953C-9AD052F06BEC}" type="pres">
      <dgm:prSet presAssocID="{AC8EEEFA-A5D5-4599-9643-CAB7CD961C93}" presName="FiveConn_4-5" presStyleLbl="fgAccFollowNode1" presStyleIdx="3" presStyleCnt="4">
        <dgm:presLayoutVars>
          <dgm:bulletEnabled val="1"/>
        </dgm:presLayoutVars>
      </dgm:prSet>
      <dgm:spPr/>
    </dgm:pt>
    <dgm:pt modelId="{EC7469D2-3AA8-4B79-866F-AD598C0448B5}" type="pres">
      <dgm:prSet presAssocID="{AC8EEEFA-A5D5-4599-9643-CAB7CD961C93}" presName="FiveNodes_1_text" presStyleLbl="node1" presStyleIdx="4" presStyleCnt="5">
        <dgm:presLayoutVars>
          <dgm:bulletEnabled val="1"/>
        </dgm:presLayoutVars>
      </dgm:prSet>
      <dgm:spPr/>
    </dgm:pt>
    <dgm:pt modelId="{629B957B-A7E4-4646-BE4D-F6C900FCD1DB}" type="pres">
      <dgm:prSet presAssocID="{AC8EEEFA-A5D5-4599-9643-CAB7CD961C93}" presName="FiveNodes_2_text" presStyleLbl="node1" presStyleIdx="4" presStyleCnt="5">
        <dgm:presLayoutVars>
          <dgm:bulletEnabled val="1"/>
        </dgm:presLayoutVars>
      </dgm:prSet>
      <dgm:spPr/>
    </dgm:pt>
    <dgm:pt modelId="{66D965DF-DE71-468F-A11D-043DA6146BED}" type="pres">
      <dgm:prSet presAssocID="{AC8EEEFA-A5D5-4599-9643-CAB7CD961C93}" presName="FiveNodes_3_text" presStyleLbl="node1" presStyleIdx="4" presStyleCnt="5">
        <dgm:presLayoutVars>
          <dgm:bulletEnabled val="1"/>
        </dgm:presLayoutVars>
      </dgm:prSet>
      <dgm:spPr/>
    </dgm:pt>
    <dgm:pt modelId="{AFF1969F-44A0-417E-BA96-768BC3DADC71}" type="pres">
      <dgm:prSet presAssocID="{AC8EEEFA-A5D5-4599-9643-CAB7CD961C93}" presName="FiveNodes_4_text" presStyleLbl="node1" presStyleIdx="4" presStyleCnt="5">
        <dgm:presLayoutVars>
          <dgm:bulletEnabled val="1"/>
        </dgm:presLayoutVars>
      </dgm:prSet>
      <dgm:spPr/>
    </dgm:pt>
    <dgm:pt modelId="{5CAEECAA-7CA0-4729-8BCF-2B4BDD3B17FF}" type="pres">
      <dgm:prSet presAssocID="{AC8EEEFA-A5D5-4599-9643-CAB7CD961C9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4816820-EE65-4EC7-AB09-850198A25396}" type="presOf" srcId="{39931CA4-BE8E-44AC-B7BA-3690A194AEDA}" destId="{5CAEECAA-7CA0-4729-8BCF-2B4BDD3B17FF}" srcOrd="1" destOrd="0" presId="urn:microsoft.com/office/officeart/2005/8/layout/vProcess5"/>
    <dgm:cxn modelId="{3AA7A320-DD4C-4506-B96B-CCBC66DCD93C}" type="presOf" srcId="{B28E7232-0843-4271-9ADF-641973C6EA8A}" destId="{2AB1A30D-1650-41EC-9D2B-61A48C0F852A}" srcOrd="0" destOrd="0" presId="urn:microsoft.com/office/officeart/2005/8/layout/vProcess5"/>
    <dgm:cxn modelId="{1B4FBD25-B5DC-4E1E-95CE-DD5BF3A34D07}" srcId="{AC8EEEFA-A5D5-4599-9643-CAB7CD961C93}" destId="{9B8C8D3D-F9F8-409D-8660-78ADA56384A8}" srcOrd="1" destOrd="0" parTransId="{22CFD7E0-55B8-4EA3-BFF1-CEFC5EC8EE09}" sibTransId="{F6B790C7-40F1-4D79-B313-FAF0271EF5A2}"/>
    <dgm:cxn modelId="{153E6E26-3631-4F77-8FF1-8FF1B42A11EE}" type="presOf" srcId="{F6B790C7-40F1-4D79-B313-FAF0271EF5A2}" destId="{CB5CCFF6-8FDD-442C-B17A-78F5183149F4}" srcOrd="0" destOrd="0" presId="urn:microsoft.com/office/officeart/2005/8/layout/vProcess5"/>
    <dgm:cxn modelId="{52AA6D2B-6194-4B4D-9B23-5ADF9E8856D4}" srcId="{AC8EEEFA-A5D5-4599-9643-CAB7CD961C93}" destId="{500ED399-D5E0-435C-B89B-57BAC6E83CB7}" srcOrd="2" destOrd="0" parTransId="{7E952DE8-8AD5-4AA1-8420-C2A9F22A6858}" sibTransId="{C65D7CCF-AABE-414A-B9D8-E26E020B06E6}"/>
    <dgm:cxn modelId="{7DAD4542-17FA-4571-B5C2-4183B6807EA2}" type="presOf" srcId="{39931CA4-BE8E-44AC-B7BA-3690A194AEDA}" destId="{EF52C235-2592-4EB4-A4BE-EEFD51769BC1}" srcOrd="0" destOrd="0" presId="urn:microsoft.com/office/officeart/2005/8/layout/vProcess5"/>
    <dgm:cxn modelId="{A9D21966-D154-4DEC-BF07-0672D6294D8E}" type="presOf" srcId="{500ED399-D5E0-435C-B89B-57BAC6E83CB7}" destId="{0371C832-CC79-4ED6-822B-F55613C3D1D2}" srcOrd="0" destOrd="0" presId="urn:microsoft.com/office/officeart/2005/8/layout/vProcess5"/>
    <dgm:cxn modelId="{F3CCED47-2250-4972-874E-482062D67746}" type="presOf" srcId="{C65D7CCF-AABE-414A-B9D8-E26E020B06E6}" destId="{42591A41-3AED-4193-BDB0-3651A44D7820}" srcOrd="0" destOrd="0" presId="urn:microsoft.com/office/officeart/2005/8/layout/vProcess5"/>
    <dgm:cxn modelId="{33DC3169-0ABE-44AE-A840-7B390588370E}" srcId="{AC8EEEFA-A5D5-4599-9643-CAB7CD961C93}" destId="{83704892-B9C9-4464-B95E-490A7F33402C}" srcOrd="0" destOrd="0" parTransId="{6F03AB7E-1608-417C-8B2B-1EC69C0C89A0}" sibTransId="{B28E7232-0843-4271-9ADF-641973C6EA8A}"/>
    <dgm:cxn modelId="{FB36154C-6501-4017-A149-57BB7D03A825}" type="presOf" srcId="{D06245E5-FD07-40E4-9EB9-34DB63DE489F}" destId="{AFF1969F-44A0-417E-BA96-768BC3DADC71}" srcOrd="1" destOrd="0" presId="urn:microsoft.com/office/officeart/2005/8/layout/vProcess5"/>
    <dgm:cxn modelId="{6425F37B-94C8-4BF5-BF27-B2A2E73D901B}" type="presOf" srcId="{D06245E5-FD07-40E4-9EB9-34DB63DE489F}" destId="{55AC45EC-C8C0-4738-BF31-B3474903A688}" srcOrd="0" destOrd="0" presId="urn:microsoft.com/office/officeart/2005/8/layout/vProcess5"/>
    <dgm:cxn modelId="{C93BB27E-C93B-464C-B1EA-E32FD3E10DC2}" srcId="{AC8EEEFA-A5D5-4599-9643-CAB7CD961C93}" destId="{39931CA4-BE8E-44AC-B7BA-3690A194AEDA}" srcOrd="4" destOrd="0" parTransId="{11AB6491-8013-4D30-A155-8FF9650E3B35}" sibTransId="{1AF022D5-C9DE-46E8-95AF-BD6534777B66}"/>
    <dgm:cxn modelId="{84A04BA4-1CD7-439F-86EC-FCC0B34A7772}" type="presOf" srcId="{6AC694AF-2D4D-4172-AE87-BCD02BA5A091}" destId="{AFB576C0-6E3C-4AAA-953C-9AD052F06BEC}" srcOrd="0" destOrd="0" presId="urn:microsoft.com/office/officeart/2005/8/layout/vProcess5"/>
    <dgm:cxn modelId="{591B0EB3-41DB-45DA-99FE-F79F02069214}" type="presOf" srcId="{AC8EEEFA-A5D5-4599-9643-CAB7CD961C93}" destId="{A910EBE7-E64A-4FFC-81A5-6B2FB1A52501}" srcOrd="0" destOrd="0" presId="urn:microsoft.com/office/officeart/2005/8/layout/vProcess5"/>
    <dgm:cxn modelId="{B67FB1B4-89A5-48B5-903D-49679EB47A9D}" srcId="{AC8EEEFA-A5D5-4599-9643-CAB7CD961C93}" destId="{D06245E5-FD07-40E4-9EB9-34DB63DE489F}" srcOrd="3" destOrd="0" parTransId="{3EFF232F-1F60-4A97-9079-93F1089035B2}" sibTransId="{6AC694AF-2D4D-4172-AE87-BCD02BA5A091}"/>
    <dgm:cxn modelId="{D7271BBE-18EB-4B28-863B-E652FAC19F7A}" type="presOf" srcId="{9B8C8D3D-F9F8-409D-8660-78ADA56384A8}" destId="{629B957B-A7E4-4646-BE4D-F6C900FCD1DB}" srcOrd="1" destOrd="0" presId="urn:microsoft.com/office/officeart/2005/8/layout/vProcess5"/>
    <dgm:cxn modelId="{412F56BF-BAB2-4A8E-A35C-6528E7817BC3}" type="presOf" srcId="{9B8C8D3D-F9F8-409D-8660-78ADA56384A8}" destId="{6B59D9ED-5310-4ACE-9DD0-911BA16A8B05}" srcOrd="0" destOrd="0" presId="urn:microsoft.com/office/officeart/2005/8/layout/vProcess5"/>
    <dgm:cxn modelId="{053607C5-73DB-4474-AAA5-F0600A2A3D8B}" type="presOf" srcId="{83704892-B9C9-4464-B95E-490A7F33402C}" destId="{EC7469D2-3AA8-4B79-866F-AD598C0448B5}" srcOrd="1" destOrd="0" presId="urn:microsoft.com/office/officeart/2005/8/layout/vProcess5"/>
    <dgm:cxn modelId="{5B1E95CD-9C70-4AC5-A726-D1121FF649E8}" srcId="{AC8EEEFA-A5D5-4599-9643-CAB7CD961C93}" destId="{5B55FF6F-71B7-4EF7-8466-5D41F06F936E}" srcOrd="5" destOrd="0" parTransId="{CC982444-E819-421C-816B-E5DDC1FB6C60}" sibTransId="{03DDE0AC-3454-40AE-8991-F93F250E723B}"/>
    <dgm:cxn modelId="{14F9A0D7-A369-4BDE-8B76-FE7B74E3CFF9}" type="presOf" srcId="{83704892-B9C9-4464-B95E-490A7F33402C}" destId="{FB58425D-E6FE-4236-9884-8DEFB4106A74}" srcOrd="0" destOrd="0" presId="urn:microsoft.com/office/officeart/2005/8/layout/vProcess5"/>
    <dgm:cxn modelId="{CE1551F9-6972-4BAA-9C93-8FF8B4C4B5A5}" type="presOf" srcId="{500ED399-D5E0-435C-B89B-57BAC6E83CB7}" destId="{66D965DF-DE71-468F-A11D-043DA6146BED}" srcOrd="1" destOrd="0" presId="urn:microsoft.com/office/officeart/2005/8/layout/vProcess5"/>
    <dgm:cxn modelId="{BE7CF488-08E1-401E-9320-A38C39A3B9F1}" type="presParOf" srcId="{A910EBE7-E64A-4FFC-81A5-6B2FB1A52501}" destId="{F2CE6025-C7EE-44EA-B3E4-EAA32B2E239D}" srcOrd="0" destOrd="0" presId="urn:microsoft.com/office/officeart/2005/8/layout/vProcess5"/>
    <dgm:cxn modelId="{F2C54C52-F4E2-4508-BC4B-AD653B700FB9}" type="presParOf" srcId="{A910EBE7-E64A-4FFC-81A5-6B2FB1A52501}" destId="{FB58425D-E6FE-4236-9884-8DEFB4106A74}" srcOrd="1" destOrd="0" presId="urn:microsoft.com/office/officeart/2005/8/layout/vProcess5"/>
    <dgm:cxn modelId="{26AF8AEB-92EE-4408-B912-1AE8F5C1BC98}" type="presParOf" srcId="{A910EBE7-E64A-4FFC-81A5-6B2FB1A52501}" destId="{6B59D9ED-5310-4ACE-9DD0-911BA16A8B05}" srcOrd="2" destOrd="0" presId="urn:microsoft.com/office/officeart/2005/8/layout/vProcess5"/>
    <dgm:cxn modelId="{4C48B5CC-2D2E-404D-907D-CE04E4152255}" type="presParOf" srcId="{A910EBE7-E64A-4FFC-81A5-6B2FB1A52501}" destId="{0371C832-CC79-4ED6-822B-F55613C3D1D2}" srcOrd="3" destOrd="0" presId="urn:microsoft.com/office/officeart/2005/8/layout/vProcess5"/>
    <dgm:cxn modelId="{524A4CFD-665F-4E97-A6B1-3A82113B3E9C}" type="presParOf" srcId="{A910EBE7-E64A-4FFC-81A5-6B2FB1A52501}" destId="{55AC45EC-C8C0-4738-BF31-B3474903A688}" srcOrd="4" destOrd="0" presId="urn:microsoft.com/office/officeart/2005/8/layout/vProcess5"/>
    <dgm:cxn modelId="{C12A6323-39E2-4C18-BEA0-DA5787C1724E}" type="presParOf" srcId="{A910EBE7-E64A-4FFC-81A5-6B2FB1A52501}" destId="{EF52C235-2592-4EB4-A4BE-EEFD51769BC1}" srcOrd="5" destOrd="0" presId="urn:microsoft.com/office/officeart/2005/8/layout/vProcess5"/>
    <dgm:cxn modelId="{2FF6B2C1-DB7C-4106-8B2D-EDB01CF4A9A5}" type="presParOf" srcId="{A910EBE7-E64A-4FFC-81A5-6B2FB1A52501}" destId="{2AB1A30D-1650-41EC-9D2B-61A48C0F852A}" srcOrd="6" destOrd="0" presId="urn:microsoft.com/office/officeart/2005/8/layout/vProcess5"/>
    <dgm:cxn modelId="{B7D9FC89-F4B8-4287-8C8D-A43622CE2818}" type="presParOf" srcId="{A910EBE7-E64A-4FFC-81A5-6B2FB1A52501}" destId="{CB5CCFF6-8FDD-442C-B17A-78F5183149F4}" srcOrd="7" destOrd="0" presId="urn:microsoft.com/office/officeart/2005/8/layout/vProcess5"/>
    <dgm:cxn modelId="{12E12966-895E-4F43-AD32-A4CE4E2A73EB}" type="presParOf" srcId="{A910EBE7-E64A-4FFC-81A5-6B2FB1A52501}" destId="{42591A41-3AED-4193-BDB0-3651A44D7820}" srcOrd="8" destOrd="0" presId="urn:microsoft.com/office/officeart/2005/8/layout/vProcess5"/>
    <dgm:cxn modelId="{A057D312-1ACC-4F86-88F1-65CD1E3C4C3E}" type="presParOf" srcId="{A910EBE7-E64A-4FFC-81A5-6B2FB1A52501}" destId="{AFB576C0-6E3C-4AAA-953C-9AD052F06BEC}" srcOrd="9" destOrd="0" presId="urn:microsoft.com/office/officeart/2005/8/layout/vProcess5"/>
    <dgm:cxn modelId="{14E6D91A-FCBF-410B-AC5E-421124C6C2CC}" type="presParOf" srcId="{A910EBE7-E64A-4FFC-81A5-6B2FB1A52501}" destId="{EC7469D2-3AA8-4B79-866F-AD598C0448B5}" srcOrd="10" destOrd="0" presId="urn:microsoft.com/office/officeart/2005/8/layout/vProcess5"/>
    <dgm:cxn modelId="{6B4ADAC7-4D8F-4518-B730-7FEBB29BBAEA}" type="presParOf" srcId="{A910EBE7-E64A-4FFC-81A5-6B2FB1A52501}" destId="{629B957B-A7E4-4646-BE4D-F6C900FCD1DB}" srcOrd="11" destOrd="0" presId="urn:microsoft.com/office/officeart/2005/8/layout/vProcess5"/>
    <dgm:cxn modelId="{F54EE24C-EC5E-43CC-A462-30D0171A929A}" type="presParOf" srcId="{A910EBE7-E64A-4FFC-81A5-6B2FB1A52501}" destId="{66D965DF-DE71-468F-A11D-043DA6146BED}" srcOrd="12" destOrd="0" presId="urn:microsoft.com/office/officeart/2005/8/layout/vProcess5"/>
    <dgm:cxn modelId="{1BF255DE-28A0-4B0A-A19E-BE6FAF255A09}" type="presParOf" srcId="{A910EBE7-E64A-4FFC-81A5-6B2FB1A52501}" destId="{AFF1969F-44A0-417E-BA96-768BC3DADC71}" srcOrd="13" destOrd="0" presId="urn:microsoft.com/office/officeart/2005/8/layout/vProcess5"/>
    <dgm:cxn modelId="{C6A9FC57-C3F9-423F-8ABB-D15FF86454BD}" type="presParOf" srcId="{A910EBE7-E64A-4FFC-81A5-6B2FB1A52501}" destId="{5CAEECAA-7CA0-4729-8BCF-2B4BDD3B17F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440CC6-B074-4D37-8019-78C67203A66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592E2-0B39-4D79-BE2B-3059940747FE}">
      <dgm:prSet phldrT="[Текст]" custT="1"/>
      <dgm:spPr/>
      <dgm:t>
        <a:bodyPr/>
        <a:lstStyle/>
        <a:p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0D124B-312C-4D42-8442-4E7859C63C78}" type="parTrans" cxnId="{9802FC62-20CD-437E-9FC7-9FC21C051F3B}">
      <dgm:prSet/>
      <dgm:spPr/>
      <dgm:t>
        <a:bodyPr/>
        <a:lstStyle/>
        <a:p>
          <a:endParaRPr lang="ru-RU"/>
        </a:p>
      </dgm:t>
    </dgm:pt>
    <dgm:pt modelId="{C1F4D0D6-EF89-431C-8CDD-8BAF982DDC5B}" type="sibTrans" cxnId="{9802FC62-20CD-437E-9FC7-9FC21C051F3B}">
      <dgm:prSet/>
      <dgm:spPr/>
      <dgm:t>
        <a:bodyPr/>
        <a:lstStyle/>
        <a:p>
          <a:endParaRPr lang="ru-RU"/>
        </a:p>
      </dgm:t>
    </dgm:pt>
    <dgm:pt modelId="{ADF6C598-BCB7-41E7-8DC6-E848CBDEBB00}">
      <dgm:prSet phldrT="[Текст]"/>
      <dgm:spPr/>
      <dgm:t>
        <a:bodyPr/>
        <a:lstStyle/>
        <a:p>
          <a:endParaRPr lang="ru-RU" dirty="0"/>
        </a:p>
      </dgm:t>
    </dgm:pt>
    <dgm:pt modelId="{1B2E9ED3-F16E-42D8-9242-EEF97C284B87}" type="parTrans" cxnId="{BB06A334-95EB-4747-8D22-310C470D4B4C}">
      <dgm:prSet/>
      <dgm:spPr/>
      <dgm:t>
        <a:bodyPr/>
        <a:lstStyle/>
        <a:p>
          <a:endParaRPr lang="ru-RU"/>
        </a:p>
      </dgm:t>
    </dgm:pt>
    <dgm:pt modelId="{70240CFF-8C72-4896-B924-AA5AEA6874D2}" type="sibTrans" cxnId="{BB06A334-95EB-4747-8D22-310C470D4B4C}">
      <dgm:prSet/>
      <dgm:spPr/>
      <dgm:t>
        <a:bodyPr/>
        <a:lstStyle/>
        <a:p>
          <a:endParaRPr lang="ru-RU"/>
        </a:p>
      </dgm:t>
    </dgm:pt>
    <dgm:pt modelId="{C439B79D-DDB6-44F4-8FD0-CF34C30136E7}">
      <dgm:prSet custT="1"/>
      <dgm:spPr/>
      <dgm:t>
        <a:bodyPr/>
        <a:lstStyle/>
        <a:p>
          <a:endParaRPr lang="ru-RU" sz="2400" dirty="0"/>
        </a:p>
      </dgm:t>
    </dgm:pt>
    <dgm:pt modelId="{A4752FA7-06EB-4414-A1C4-1990210FBF78}" type="parTrans" cxnId="{72981E0D-87CE-4507-B3B6-96B323497AFB}">
      <dgm:prSet/>
      <dgm:spPr/>
      <dgm:t>
        <a:bodyPr/>
        <a:lstStyle/>
        <a:p>
          <a:endParaRPr lang="ru-RU"/>
        </a:p>
      </dgm:t>
    </dgm:pt>
    <dgm:pt modelId="{B9AF2D30-04B8-4671-A54E-BCADEE3B4655}" type="sibTrans" cxnId="{72981E0D-87CE-4507-B3B6-96B323497AFB}">
      <dgm:prSet/>
      <dgm:spPr/>
      <dgm:t>
        <a:bodyPr/>
        <a:lstStyle/>
        <a:p>
          <a:endParaRPr lang="ru-RU"/>
        </a:p>
      </dgm:t>
    </dgm:pt>
    <dgm:pt modelId="{33D2A316-000B-41BD-A175-457667C852C1}" type="pres">
      <dgm:prSet presAssocID="{A6440CC6-B074-4D37-8019-78C67203A66A}" presName="Name0" presStyleCnt="0">
        <dgm:presLayoutVars>
          <dgm:dir/>
          <dgm:resizeHandles val="exact"/>
        </dgm:presLayoutVars>
      </dgm:prSet>
      <dgm:spPr/>
    </dgm:pt>
    <dgm:pt modelId="{F6A101E3-91B9-4A64-B66C-0C04A86D2C5B}" type="pres">
      <dgm:prSet presAssocID="{A6440CC6-B074-4D37-8019-78C67203A66A}" presName="bkgdShp" presStyleLbl="alignAccFollowNode1" presStyleIdx="0" presStyleCnt="1"/>
      <dgm:spPr/>
    </dgm:pt>
    <dgm:pt modelId="{DB0EB092-3B6D-48AE-949B-CD5B69F25B9B}" type="pres">
      <dgm:prSet presAssocID="{A6440CC6-B074-4D37-8019-78C67203A66A}" presName="linComp" presStyleCnt="0"/>
      <dgm:spPr/>
    </dgm:pt>
    <dgm:pt modelId="{8B251886-9F2A-4106-B6D9-DA9B80D77D30}" type="pres">
      <dgm:prSet presAssocID="{E66592E2-0B39-4D79-BE2B-3059940747FE}" presName="compNode" presStyleCnt="0"/>
      <dgm:spPr/>
    </dgm:pt>
    <dgm:pt modelId="{98E28C07-3A98-4E87-A5EC-775E0AA0B2B0}" type="pres">
      <dgm:prSet presAssocID="{E66592E2-0B39-4D79-BE2B-3059940747FE}" presName="node" presStyleLbl="node1" presStyleIdx="0" presStyleCnt="3">
        <dgm:presLayoutVars>
          <dgm:bulletEnabled val="1"/>
        </dgm:presLayoutVars>
      </dgm:prSet>
      <dgm:spPr/>
    </dgm:pt>
    <dgm:pt modelId="{5AA903A8-5714-4C78-AA44-D884D4F02E51}" type="pres">
      <dgm:prSet presAssocID="{E66592E2-0B39-4D79-BE2B-3059940747FE}" presName="invisiNode" presStyleLbl="node1" presStyleIdx="0" presStyleCnt="3"/>
      <dgm:spPr/>
    </dgm:pt>
    <dgm:pt modelId="{CA0B38F2-AFCB-4460-847F-99B2B5BFA6B9}" type="pres">
      <dgm:prSet presAssocID="{E66592E2-0B39-4D79-BE2B-3059940747FE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59DBB2C-95F5-4152-A7E0-7154FF1E41FB}" type="pres">
      <dgm:prSet presAssocID="{C1F4D0D6-EF89-431C-8CDD-8BAF982DDC5B}" presName="sibTrans" presStyleLbl="sibTrans2D1" presStyleIdx="0" presStyleCnt="0"/>
      <dgm:spPr/>
    </dgm:pt>
    <dgm:pt modelId="{BAF37070-BEFF-41B5-9A98-4BAC193232ED}" type="pres">
      <dgm:prSet presAssocID="{C439B79D-DDB6-44F4-8FD0-CF34C30136E7}" presName="compNode" presStyleCnt="0"/>
      <dgm:spPr/>
    </dgm:pt>
    <dgm:pt modelId="{E0FC7975-3FFC-4929-84B9-9C030C3E7425}" type="pres">
      <dgm:prSet presAssocID="{C439B79D-DDB6-44F4-8FD0-CF34C30136E7}" presName="node" presStyleLbl="node1" presStyleIdx="1" presStyleCnt="3">
        <dgm:presLayoutVars>
          <dgm:bulletEnabled val="1"/>
        </dgm:presLayoutVars>
      </dgm:prSet>
      <dgm:spPr/>
    </dgm:pt>
    <dgm:pt modelId="{14E9E25F-D781-4C06-AE84-BF0F235C737E}" type="pres">
      <dgm:prSet presAssocID="{C439B79D-DDB6-44F4-8FD0-CF34C30136E7}" presName="invisiNode" presStyleLbl="node1" presStyleIdx="1" presStyleCnt="3"/>
      <dgm:spPr/>
    </dgm:pt>
    <dgm:pt modelId="{9203395B-AEF0-483B-BE25-0DBD29BF2120}" type="pres">
      <dgm:prSet presAssocID="{C439B79D-DDB6-44F4-8FD0-CF34C30136E7}" presName="imagNode" presStyleLbl="fgImgPlace1" presStyleIdx="1" presStyleCnt="3" custScaleX="110000" custScaleY="110000"/>
      <dgm:spPr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" t="-69917" r="183" b="-67732"/>
          </a:stretch>
        </a:blipFill>
      </dgm:spPr>
    </dgm:pt>
    <dgm:pt modelId="{C328F84D-1A24-42F2-9BD3-76967122E23F}" type="pres">
      <dgm:prSet presAssocID="{B9AF2D30-04B8-4671-A54E-BCADEE3B4655}" presName="sibTrans" presStyleLbl="sibTrans2D1" presStyleIdx="0" presStyleCnt="0"/>
      <dgm:spPr/>
    </dgm:pt>
    <dgm:pt modelId="{D720E87F-90CC-4776-A505-A39A6698E7ED}" type="pres">
      <dgm:prSet presAssocID="{ADF6C598-BCB7-41E7-8DC6-E848CBDEBB00}" presName="compNode" presStyleCnt="0"/>
      <dgm:spPr/>
    </dgm:pt>
    <dgm:pt modelId="{B9EC19BF-E9E8-4F6E-B9BC-65F694BD9E71}" type="pres">
      <dgm:prSet presAssocID="{ADF6C598-BCB7-41E7-8DC6-E848CBDEBB00}" presName="node" presStyleLbl="node1" presStyleIdx="2" presStyleCnt="3">
        <dgm:presLayoutVars>
          <dgm:bulletEnabled val="1"/>
        </dgm:presLayoutVars>
      </dgm:prSet>
      <dgm:spPr/>
    </dgm:pt>
    <dgm:pt modelId="{4991C030-2628-4FC0-B9B8-04A05C1063D7}" type="pres">
      <dgm:prSet presAssocID="{ADF6C598-BCB7-41E7-8DC6-E848CBDEBB00}" presName="invisiNode" presStyleLbl="node1" presStyleIdx="2" presStyleCnt="3"/>
      <dgm:spPr/>
    </dgm:pt>
    <dgm:pt modelId="{50ED769F-03DF-4747-A0D3-6663009E6411}" type="pres">
      <dgm:prSet presAssocID="{ADF6C598-BCB7-41E7-8DC6-E848CBDEBB00}" presName="imagNode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72981E0D-87CE-4507-B3B6-96B323497AFB}" srcId="{A6440CC6-B074-4D37-8019-78C67203A66A}" destId="{C439B79D-DDB6-44F4-8FD0-CF34C30136E7}" srcOrd="1" destOrd="0" parTransId="{A4752FA7-06EB-4414-A1C4-1990210FBF78}" sibTransId="{B9AF2D30-04B8-4671-A54E-BCADEE3B4655}"/>
    <dgm:cxn modelId="{053E832F-C588-4387-9517-3BD39B0D3963}" type="presOf" srcId="{E66592E2-0B39-4D79-BE2B-3059940747FE}" destId="{98E28C07-3A98-4E87-A5EC-775E0AA0B2B0}" srcOrd="0" destOrd="0" presId="urn:microsoft.com/office/officeart/2005/8/layout/pList2"/>
    <dgm:cxn modelId="{BB06A334-95EB-4747-8D22-310C470D4B4C}" srcId="{A6440CC6-B074-4D37-8019-78C67203A66A}" destId="{ADF6C598-BCB7-41E7-8DC6-E848CBDEBB00}" srcOrd="2" destOrd="0" parTransId="{1B2E9ED3-F16E-42D8-9242-EEF97C284B87}" sibTransId="{70240CFF-8C72-4896-B924-AA5AEA6874D2}"/>
    <dgm:cxn modelId="{355FC535-47BC-4CD7-913A-3C1D7E37D466}" type="presOf" srcId="{A6440CC6-B074-4D37-8019-78C67203A66A}" destId="{33D2A316-000B-41BD-A175-457667C852C1}" srcOrd="0" destOrd="0" presId="urn:microsoft.com/office/officeart/2005/8/layout/pList2"/>
    <dgm:cxn modelId="{F1F11436-4469-4277-8D3E-FE9A99872FF7}" type="presOf" srcId="{C439B79D-DDB6-44F4-8FD0-CF34C30136E7}" destId="{E0FC7975-3FFC-4929-84B9-9C030C3E7425}" srcOrd="0" destOrd="0" presId="urn:microsoft.com/office/officeart/2005/8/layout/pList2"/>
    <dgm:cxn modelId="{9802FC62-20CD-437E-9FC7-9FC21C051F3B}" srcId="{A6440CC6-B074-4D37-8019-78C67203A66A}" destId="{E66592E2-0B39-4D79-BE2B-3059940747FE}" srcOrd="0" destOrd="0" parTransId="{320D124B-312C-4D42-8442-4E7859C63C78}" sibTransId="{C1F4D0D6-EF89-431C-8CDD-8BAF982DDC5B}"/>
    <dgm:cxn modelId="{C701DC4C-8ADB-4C3A-B89D-2CB43EAB09D4}" type="presOf" srcId="{B9AF2D30-04B8-4671-A54E-BCADEE3B4655}" destId="{C328F84D-1A24-42F2-9BD3-76967122E23F}" srcOrd="0" destOrd="0" presId="urn:microsoft.com/office/officeart/2005/8/layout/pList2"/>
    <dgm:cxn modelId="{DE7CDB96-ADC6-44FB-AD51-834264909D31}" type="presOf" srcId="{ADF6C598-BCB7-41E7-8DC6-E848CBDEBB00}" destId="{B9EC19BF-E9E8-4F6E-B9BC-65F694BD9E71}" srcOrd="0" destOrd="0" presId="urn:microsoft.com/office/officeart/2005/8/layout/pList2"/>
    <dgm:cxn modelId="{645B91EE-9D24-460F-93F6-114DCD554FB5}" type="presOf" srcId="{C1F4D0D6-EF89-431C-8CDD-8BAF982DDC5B}" destId="{D59DBB2C-95F5-4152-A7E0-7154FF1E41FB}" srcOrd="0" destOrd="0" presId="urn:microsoft.com/office/officeart/2005/8/layout/pList2"/>
    <dgm:cxn modelId="{DA16BC65-14A5-4DC0-BCBB-3876A5BC6CAF}" type="presParOf" srcId="{33D2A316-000B-41BD-A175-457667C852C1}" destId="{F6A101E3-91B9-4A64-B66C-0C04A86D2C5B}" srcOrd="0" destOrd="0" presId="urn:microsoft.com/office/officeart/2005/8/layout/pList2"/>
    <dgm:cxn modelId="{771443F7-1686-4827-8AC2-5F09A2E9B227}" type="presParOf" srcId="{33D2A316-000B-41BD-A175-457667C852C1}" destId="{DB0EB092-3B6D-48AE-949B-CD5B69F25B9B}" srcOrd="1" destOrd="0" presId="urn:microsoft.com/office/officeart/2005/8/layout/pList2"/>
    <dgm:cxn modelId="{1BF4D5E2-6431-4786-8724-844E5650436D}" type="presParOf" srcId="{DB0EB092-3B6D-48AE-949B-CD5B69F25B9B}" destId="{8B251886-9F2A-4106-B6D9-DA9B80D77D30}" srcOrd="0" destOrd="0" presId="urn:microsoft.com/office/officeart/2005/8/layout/pList2"/>
    <dgm:cxn modelId="{9151BF62-5F53-45E8-8FFB-2925F908CB85}" type="presParOf" srcId="{8B251886-9F2A-4106-B6D9-DA9B80D77D30}" destId="{98E28C07-3A98-4E87-A5EC-775E0AA0B2B0}" srcOrd="0" destOrd="0" presId="urn:microsoft.com/office/officeart/2005/8/layout/pList2"/>
    <dgm:cxn modelId="{B5B69AAF-44A6-427B-8996-645E739EFD86}" type="presParOf" srcId="{8B251886-9F2A-4106-B6D9-DA9B80D77D30}" destId="{5AA903A8-5714-4C78-AA44-D884D4F02E51}" srcOrd="1" destOrd="0" presId="urn:microsoft.com/office/officeart/2005/8/layout/pList2"/>
    <dgm:cxn modelId="{6A38DCD8-DCCD-46E5-AB4A-06A4B8161E34}" type="presParOf" srcId="{8B251886-9F2A-4106-B6D9-DA9B80D77D30}" destId="{CA0B38F2-AFCB-4460-847F-99B2B5BFA6B9}" srcOrd="2" destOrd="0" presId="urn:microsoft.com/office/officeart/2005/8/layout/pList2"/>
    <dgm:cxn modelId="{99D2B6BB-A415-40DC-861C-480A5A3DFAF5}" type="presParOf" srcId="{DB0EB092-3B6D-48AE-949B-CD5B69F25B9B}" destId="{D59DBB2C-95F5-4152-A7E0-7154FF1E41FB}" srcOrd="1" destOrd="0" presId="urn:microsoft.com/office/officeart/2005/8/layout/pList2"/>
    <dgm:cxn modelId="{5ADC87E3-31E2-4ABE-AF15-D3C63AB6D16D}" type="presParOf" srcId="{DB0EB092-3B6D-48AE-949B-CD5B69F25B9B}" destId="{BAF37070-BEFF-41B5-9A98-4BAC193232ED}" srcOrd="2" destOrd="0" presId="urn:microsoft.com/office/officeart/2005/8/layout/pList2"/>
    <dgm:cxn modelId="{C2E9CFCE-A334-4526-8FD1-AE991FCEB494}" type="presParOf" srcId="{BAF37070-BEFF-41B5-9A98-4BAC193232ED}" destId="{E0FC7975-3FFC-4929-84B9-9C030C3E7425}" srcOrd="0" destOrd="0" presId="urn:microsoft.com/office/officeart/2005/8/layout/pList2"/>
    <dgm:cxn modelId="{95D9F71B-89CE-462B-8711-291A222E6519}" type="presParOf" srcId="{BAF37070-BEFF-41B5-9A98-4BAC193232ED}" destId="{14E9E25F-D781-4C06-AE84-BF0F235C737E}" srcOrd="1" destOrd="0" presId="urn:microsoft.com/office/officeart/2005/8/layout/pList2"/>
    <dgm:cxn modelId="{55683502-7080-45C9-8B70-31A4A3EAA6A0}" type="presParOf" srcId="{BAF37070-BEFF-41B5-9A98-4BAC193232ED}" destId="{9203395B-AEF0-483B-BE25-0DBD29BF2120}" srcOrd="2" destOrd="0" presId="urn:microsoft.com/office/officeart/2005/8/layout/pList2"/>
    <dgm:cxn modelId="{634C3CD5-E671-47F4-8BC1-F4E8CC6566D9}" type="presParOf" srcId="{DB0EB092-3B6D-48AE-949B-CD5B69F25B9B}" destId="{C328F84D-1A24-42F2-9BD3-76967122E23F}" srcOrd="3" destOrd="0" presId="urn:microsoft.com/office/officeart/2005/8/layout/pList2"/>
    <dgm:cxn modelId="{442543BD-C2EF-4E92-88E9-B798562B9093}" type="presParOf" srcId="{DB0EB092-3B6D-48AE-949B-CD5B69F25B9B}" destId="{D720E87F-90CC-4776-A505-A39A6698E7ED}" srcOrd="4" destOrd="0" presId="urn:microsoft.com/office/officeart/2005/8/layout/pList2"/>
    <dgm:cxn modelId="{2E2435B3-7E3A-4920-ACDE-4A9F9BA501FB}" type="presParOf" srcId="{D720E87F-90CC-4776-A505-A39A6698E7ED}" destId="{B9EC19BF-E9E8-4F6E-B9BC-65F694BD9E71}" srcOrd="0" destOrd="0" presId="urn:microsoft.com/office/officeart/2005/8/layout/pList2"/>
    <dgm:cxn modelId="{F6515E28-9463-46A3-B1B2-DB814BFE4C5F}" type="presParOf" srcId="{D720E87F-90CC-4776-A505-A39A6698E7ED}" destId="{4991C030-2628-4FC0-B9B8-04A05C1063D7}" srcOrd="1" destOrd="0" presId="urn:microsoft.com/office/officeart/2005/8/layout/pList2"/>
    <dgm:cxn modelId="{B0E8B4C4-2BD4-402F-8290-C75C3DBA901F}" type="presParOf" srcId="{D720E87F-90CC-4776-A505-A39A6698E7ED}" destId="{50ED769F-03DF-4747-A0D3-6663009E641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F5DF7D-366B-475E-98E2-BB258284D349}" type="doc">
      <dgm:prSet loTypeId="urn:microsoft.com/office/officeart/2005/8/layout/hierarchy6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1846FE3-22BE-44E7-80D7-A99D1C5CB49A}">
      <dgm:prSet phldrT="[Текст]" custT="1"/>
      <dgm:spPr/>
      <dgm:t>
        <a:bodyPr/>
        <a:lstStyle/>
        <a:p>
          <a:r>
            <a:rPr lang="ru-RU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Бегларбеги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889EB5-845A-48E7-849C-C70807506417}" type="parTrans" cxnId="{3D0C5930-BFF6-4C24-9092-B754A815F7EF}">
      <dgm:prSet/>
      <dgm:spPr/>
      <dgm:t>
        <a:bodyPr/>
        <a:lstStyle/>
        <a:p>
          <a:endParaRPr lang="ru-RU"/>
        </a:p>
      </dgm:t>
    </dgm:pt>
    <dgm:pt modelId="{2F524842-E0CC-4BF6-B0F3-A6C95EEBEDB7}" type="sibTrans" cxnId="{3D0C5930-BFF6-4C24-9092-B754A815F7EF}">
      <dgm:prSet/>
      <dgm:spPr/>
      <dgm:t>
        <a:bodyPr/>
        <a:lstStyle/>
        <a:p>
          <a:endParaRPr lang="ru-RU"/>
        </a:p>
      </dgm:t>
    </dgm:pt>
    <dgm:pt modelId="{7F90EB8A-C0E8-4486-9032-523B612711EC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Управлял каракалпакскими племенами. Занимался сбором налогов и воинской повинностью</a:t>
          </a:r>
        </a:p>
      </dgm:t>
    </dgm:pt>
    <dgm:pt modelId="{048FAECD-5747-4B8D-8488-88D839250188}" type="parTrans" cxnId="{458C4F54-DAEE-43BA-B2C5-058217928707}">
      <dgm:prSet/>
      <dgm:spPr/>
      <dgm:t>
        <a:bodyPr/>
        <a:lstStyle/>
        <a:p>
          <a:endParaRPr lang="ru-RU"/>
        </a:p>
      </dgm:t>
    </dgm:pt>
    <dgm:pt modelId="{725FC85F-258E-4930-98F1-C7944FEC1EFD}" type="sibTrans" cxnId="{458C4F54-DAEE-43BA-B2C5-058217928707}">
      <dgm:prSet/>
      <dgm:spPr/>
      <dgm:t>
        <a:bodyPr/>
        <a:lstStyle/>
        <a:p>
          <a:endParaRPr lang="ru-RU"/>
        </a:p>
      </dgm:t>
    </dgm:pt>
    <dgm:pt modelId="{E163C879-AB42-4446-B71A-17C8942492EF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Их назначал хан. Они управляли своими племенами, могли наказывать или одарить соплеменника </a:t>
          </a:r>
        </a:p>
      </dgm:t>
    </dgm:pt>
    <dgm:pt modelId="{3C515B41-1C49-4D30-95B3-148EBABA3D66}" type="parTrans" cxnId="{7C6EFDD5-E392-4526-B440-66ADD3F85746}">
      <dgm:prSet/>
      <dgm:spPr/>
      <dgm:t>
        <a:bodyPr/>
        <a:lstStyle/>
        <a:p>
          <a:endParaRPr lang="ru-RU"/>
        </a:p>
      </dgm:t>
    </dgm:pt>
    <dgm:pt modelId="{FFBFB586-10C0-491A-8857-336CB83296EA}" type="sibTrans" cxnId="{7C6EFDD5-E392-4526-B440-66ADD3F85746}">
      <dgm:prSet/>
      <dgm:spPr/>
      <dgm:t>
        <a:bodyPr/>
        <a:lstStyle/>
        <a:p>
          <a:endParaRPr lang="ru-RU"/>
        </a:p>
      </dgm:t>
    </dgm:pt>
    <dgm:pt modelId="{007CEF25-E4B4-4C44-A0DA-CAD82A84F0F8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Их направляли для укрепления ислама среди каракалпаков. Они выбирали одарённых детей для учёбы в медресе</a:t>
          </a:r>
        </a:p>
      </dgm:t>
    </dgm:pt>
    <dgm:pt modelId="{F6F68CC3-2D85-4D01-82EC-1FDB6A53ECB4}" type="parTrans" cxnId="{2F873059-5C2B-4B5A-BAF6-E59E4EC133DC}">
      <dgm:prSet/>
      <dgm:spPr/>
      <dgm:t>
        <a:bodyPr/>
        <a:lstStyle/>
        <a:p>
          <a:endParaRPr lang="ru-RU"/>
        </a:p>
      </dgm:t>
    </dgm:pt>
    <dgm:pt modelId="{FF816CFA-C564-4E4D-ADF6-E7DDA873F9B4}" type="sibTrans" cxnId="{2F873059-5C2B-4B5A-BAF6-E59E4EC133DC}">
      <dgm:prSet/>
      <dgm:spPr/>
      <dgm:t>
        <a:bodyPr/>
        <a:lstStyle/>
        <a:p>
          <a:endParaRPr lang="ru-RU"/>
        </a:p>
      </dgm:t>
    </dgm:pt>
    <dgm:pt modelId="{F7D9F278-75FE-472A-981E-46D7CE5B5F5D}">
      <dgm:prSet phldrT="[Текст]" custT="1"/>
      <dgm:spPr/>
      <dgm:t>
        <a:bodyPr/>
        <a:lstStyle/>
        <a:p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Ишан</a:t>
          </a:r>
        </a:p>
      </dgm:t>
    </dgm:pt>
    <dgm:pt modelId="{C69F19FB-F54A-4A81-8826-4C6B8DFBA533}" type="sibTrans" cxnId="{07F90F2A-79A8-4A97-A261-DC0F36097792}">
      <dgm:prSet/>
      <dgm:spPr/>
      <dgm:t>
        <a:bodyPr/>
        <a:lstStyle/>
        <a:p>
          <a:endParaRPr lang="ru-RU"/>
        </a:p>
      </dgm:t>
    </dgm:pt>
    <dgm:pt modelId="{264FF20D-06E1-457E-B90C-90DBBA151B12}" type="parTrans" cxnId="{07F90F2A-79A8-4A97-A261-DC0F36097792}">
      <dgm:prSet/>
      <dgm:spPr/>
      <dgm:t>
        <a:bodyPr/>
        <a:lstStyle/>
        <a:p>
          <a:endParaRPr lang="ru-RU"/>
        </a:p>
      </dgm:t>
    </dgm:pt>
    <dgm:pt modelId="{80F4D344-0644-4E80-8D65-8F21B2972646}">
      <dgm:prSet phldrT="[Текст]" custT="1"/>
      <dgm:spPr/>
      <dgm:t>
        <a:bodyPr/>
        <a:lstStyle/>
        <a:p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Мулла</a:t>
          </a:r>
        </a:p>
      </dgm:t>
    </dgm:pt>
    <dgm:pt modelId="{89BF395F-52D3-4C96-957F-48BA1F96CDE6}" type="sibTrans" cxnId="{A43A0021-5E6B-48FB-A4CC-0EE66003ED17}">
      <dgm:prSet/>
      <dgm:spPr/>
      <dgm:t>
        <a:bodyPr/>
        <a:lstStyle/>
        <a:p>
          <a:endParaRPr lang="ru-RU"/>
        </a:p>
      </dgm:t>
    </dgm:pt>
    <dgm:pt modelId="{C827BD57-4CA6-45E0-B446-DC672EFC238D}" type="parTrans" cxnId="{A43A0021-5E6B-48FB-A4CC-0EE66003ED17}">
      <dgm:prSet/>
      <dgm:spPr/>
      <dgm:t>
        <a:bodyPr/>
        <a:lstStyle/>
        <a:p>
          <a:endParaRPr lang="ru-RU"/>
        </a:p>
      </dgm:t>
    </dgm:pt>
    <dgm:pt modelId="{B995BB3D-EF7C-4E11-9AFD-71A362E41B35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Бий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его старейшины</a:t>
          </a:r>
        </a:p>
      </dgm:t>
    </dgm:pt>
    <dgm:pt modelId="{55B08CEA-5A49-4020-9D1A-EC45E62C2651}" type="sibTrans" cxnId="{53CC753A-5B1D-4D2D-A6DD-6DEAB9E488E6}">
      <dgm:prSet/>
      <dgm:spPr/>
      <dgm:t>
        <a:bodyPr/>
        <a:lstStyle/>
        <a:p>
          <a:endParaRPr lang="ru-RU"/>
        </a:p>
      </dgm:t>
    </dgm:pt>
    <dgm:pt modelId="{7FFEC1A2-0C9D-4204-997D-682FFA8F398F}" type="parTrans" cxnId="{53CC753A-5B1D-4D2D-A6DD-6DEAB9E488E6}">
      <dgm:prSet/>
      <dgm:spPr/>
      <dgm:t>
        <a:bodyPr/>
        <a:lstStyle/>
        <a:p>
          <a:endParaRPr lang="ru-RU"/>
        </a:p>
      </dgm:t>
    </dgm:pt>
    <dgm:pt modelId="{62A85518-1641-4EDD-85A0-625F287850D5}" type="pres">
      <dgm:prSet presAssocID="{27F5DF7D-366B-475E-98E2-BB258284D34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E3D5E0A-E7B6-4E1B-BFAC-1BC40B91D747}" type="pres">
      <dgm:prSet presAssocID="{27F5DF7D-366B-475E-98E2-BB258284D349}" presName="hierFlow" presStyleCnt="0"/>
      <dgm:spPr/>
    </dgm:pt>
    <dgm:pt modelId="{DA892965-7A99-4181-AD41-D7A7EDD86A69}" type="pres">
      <dgm:prSet presAssocID="{27F5DF7D-366B-475E-98E2-BB258284D349}" presName="firstBuf" presStyleCnt="0"/>
      <dgm:spPr/>
    </dgm:pt>
    <dgm:pt modelId="{E7EEF508-99B5-426B-9249-5C8DC06997CE}" type="pres">
      <dgm:prSet presAssocID="{27F5DF7D-366B-475E-98E2-BB258284D34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81DC000-2B93-4AD3-9666-7D465F877859}" type="pres">
      <dgm:prSet presAssocID="{81846FE3-22BE-44E7-80D7-A99D1C5CB49A}" presName="Name14" presStyleCnt="0"/>
      <dgm:spPr/>
    </dgm:pt>
    <dgm:pt modelId="{1A850E43-348F-40E1-AE98-B3811F9EA16A}" type="pres">
      <dgm:prSet presAssocID="{81846FE3-22BE-44E7-80D7-A99D1C5CB49A}" presName="level1Shape" presStyleLbl="node0" presStyleIdx="0" presStyleCnt="1" custLinFactNeighborY="-2616">
        <dgm:presLayoutVars>
          <dgm:chPref val="3"/>
        </dgm:presLayoutVars>
      </dgm:prSet>
      <dgm:spPr/>
    </dgm:pt>
    <dgm:pt modelId="{D6576910-75A5-4E0E-A953-88908C468D58}" type="pres">
      <dgm:prSet presAssocID="{81846FE3-22BE-44E7-80D7-A99D1C5CB49A}" presName="hierChild2" presStyleCnt="0"/>
      <dgm:spPr/>
    </dgm:pt>
    <dgm:pt modelId="{9AD1F3E9-6AE7-4BCB-83DC-63FBE754A38D}" type="pres">
      <dgm:prSet presAssocID="{7FFEC1A2-0C9D-4204-997D-682FFA8F398F}" presName="Name19" presStyleLbl="parChTrans1D2" presStyleIdx="0" presStyleCnt="1"/>
      <dgm:spPr/>
    </dgm:pt>
    <dgm:pt modelId="{3FC85B3C-BE0F-45F4-94B6-1F2B98DA1780}" type="pres">
      <dgm:prSet presAssocID="{B995BB3D-EF7C-4E11-9AFD-71A362E41B35}" presName="Name21" presStyleCnt="0"/>
      <dgm:spPr/>
    </dgm:pt>
    <dgm:pt modelId="{06765DA7-887D-4E58-86C1-6F7A68EBAB89}" type="pres">
      <dgm:prSet presAssocID="{B995BB3D-EF7C-4E11-9AFD-71A362E41B35}" presName="level2Shape" presStyleLbl="node2" presStyleIdx="0" presStyleCnt="1" custLinFactNeighborY="-13080"/>
      <dgm:spPr/>
    </dgm:pt>
    <dgm:pt modelId="{7F290D85-27F1-430F-830F-4F613D593E76}" type="pres">
      <dgm:prSet presAssocID="{B995BB3D-EF7C-4E11-9AFD-71A362E41B35}" presName="hierChild3" presStyleCnt="0"/>
      <dgm:spPr/>
    </dgm:pt>
    <dgm:pt modelId="{E42FE251-A01F-442B-BAC0-83359E980C95}" type="pres">
      <dgm:prSet presAssocID="{C827BD57-4CA6-45E0-B446-DC672EFC238D}" presName="Name19" presStyleLbl="parChTrans1D3" presStyleIdx="0" presStyleCnt="2"/>
      <dgm:spPr/>
    </dgm:pt>
    <dgm:pt modelId="{F334E00E-CC48-44B1-A47D-5F5A3D0164B4}" type="pres">
      <dgm:prSet presAssocID="{80F4D344-0644-4E80-8D65-8F21B2972646}" presName="Name21" presStyleCnt="0"/>
      <dgm:spPr/>
    </dgm:pt>
    <dgm:pt modelId="{2686BD79-30BC-4DE7-946A-019F3C1F286D}" type="pres">
      <dgm:prSet presAssocID="{80F4D344-0644-4E80-8D65-8F21B2972646}" presName="level2Shape" presStyleLbl="node3" presStyleIdx="0" presStyleCnt="2" custLinFactNeighborY="-2616"/>
      <dgm:spPr/>
    </dgm:pt>
    <dgm:pt modelId="{15906588-1DB7-45BD-B483-B2C929965DF8}" type="pres">
      <dgm:prSet presAssocID="{80F4D344-0644-4E80-8D65-8F21B2972646}" presName="hierChild3" presStyleCnt="0"/>
      <dgm:spPr/>
    </dgm:pt>
    <dgm:pt modelId="{4B7046A3-6817-49BF-A59C-5FFE40076D23}" type="pres">
      <dgm:prSet presAssocID="{264FF20D-06E1-457E-B90C-90DBBA151B12}" presName="Name19" presStyleLbl="parChTrans1D3" presStyleIdx="1" presStyleCnt="2"/>
      <dgm:spPr/>
    </dgm:pt>
    <dgm:pt modelId="{3D3697C2-6EF4-4014-8906-5700FFA24429}" type="pres">
      <dgm:prSet presAssocID="{F7D9F278-75FE-472A-981E-46D7CE5B5F5D}" presName="Name21" presStyleCnt="0"/>
      <dgm:spPr/>
    </dgm:pt>
    <dgm:pt modelId="{EF229E85-C27D-460F-87B5-4CEAE3A0A8F9}" type="pres">
      <dgm:prSet presAssocID="{F7D9F278-75FE-472A-981E-46D7CE5B5F5D}" presName="level2Shape" presStyleLbl="node3" presStyleIdx="1" presStyleCnt="2" custLinFactNeighborY="-1744"/>
      <dgm:spPr/>
    </dgm:pt>
    <dgm:pt modelId="{F27FF421-0E4E-41B3-B8D1-A7A11A6438E6}" type="pres">
      <dgm:prSet presAssocID="{F7D9F278-75FE-472A-981E-46D7CE5B5F5D}" presName="hierChild3" presStyleCnt="0"/>
      <dgm:spPr/>
    </dgm:pt>
    <dgm:pt modelId="{D3D250F2-5E85-4402-80AE-C3F4309F043E}" type="pres">
      <dgm:prSet presAssocID="{27F5DF7D-366B-475E-98E2-BB258284D349}" presName="bgShapesFlow" presStyleCnt="0"/>
      <dgm:spPr/>
    </dgm:pt>
    <dgm:pt modelId="{21CCC1F5-DE71-420A-96F7-A5F785DC1BF3}" type="pres">
      <dgm:prSet presAssocID="{7F90EB8A-C0E8-4486-9032-523B612711EC}" presName="rectComp" presStyleCnt="0"/>
      <dgm:spPr/>
    </dgm:pt>
    <dgm:pt modelId="{C8709608-7243-43F8-B6E1-E750A20C2755}" type="pres">
      <dgm:prSet presAssocID="{7F90EB8A-C0E8-4486-9032-523B612711EC}" presName="bgRect" presStyleLbl="bgShp" presStyleIdx="0" presStyleCnt="3"/>
      <dgm:spPr/>
    </dgm:pt>
    <dgm:pt modelId="{2A5E6260-951E-4D9E-A25F-3F74CBF513DB}" type="pres">
      <dgm:prSet presAssocID="{7F90EB8A-C0E8-4486-9032-523B612711EC}" presName="bgRectTx" presStyleLbl="bgShp" presStyleIdx="0" presStyleCnt="3">
        <dgm:presLayoutVars>
          <dgm:bulletEnabled val="1"/>
        </dgm:presLayoutVars>
      </dgm:prSet>
      <dgm:spPr/>
    </dgm:pt>
    <dgm:pt modelId="{641B269A-3BCF-465E-B081-E118D0132F7F}" type="pres">
      <dgm:prSet presAssocID="{7F90EB8A-C0E8-4486-9032-523B612711EC}" presName="spComp" presStyleCnt="0"/>
      <dgm:spPr/>
    </dgm:pt>
    <dgm:pt modelId="{B2761D5F-F284-492F-946C-F3FEF3AB7D43}" type="pres">
      <dgm:prSet presAssocID="{7F90EB8A-C0E8-4486-9032-523B612711EC}" presName="vSp" presStyleCnt="0"/>
      <dgm:spPr/>
    </dgm:pt>
    <dgm:pt modelId="{CCAC40C1-3434-48C2-A1BA-BE9778DCA5A2}" type="pres">
      <dgm:prSet presAssocID="{E163C879-AB42-4446-B71A-17C8942492EF}" presName="rectComp" presStyleCnt="0"/>
      <dgm:spPr/>
    </dgm:pt>
    <dgm:pt modelId="{1AC11040-D3BD-4554-A226-F3BE378B9234}" type="pres">
      <dgm:prSet presAssocID="{E163C879-AB42-4446-B71A-17C8942492EF}" presName="bgRect" presStyleLbl="bgShp" presStyleIdx="1" presStyleCnt="3"/>
      <dgm:spPr/>
    </dgm:pt>
    <dgm:pt modelId="{0085AC4F-8972-47EE-94C9-36023A8747DF}" type="pres">
      <dgm:prSet presAssocID="{E163C879-AB42-4446-B71A-17C8942492EF}" presName="bgRectTx" presStyleLbl="bgShp" presStyleIdx="1" presStyleCnt="3">
        <dgm:presLayoutVars>
          <dgm:bulletEnabled val="1"/>
        </dgm:presLayoutVars>
      </dgm:prSet>
      <dgm:spPr/>
    </dgm:pt>
    <dgm:pt modelId="{FAE928FD-8D5B-43C1-8EE4-76F960ECBA18}" type="pres">
      <dgm:prSet presAssocID="{E163C879-AB42-4446-B71A-17C8942492EF}" presName="spComp" presStyleCnt="0"/>
      <dgm:spPr/>
    </dgm:pt>
    <dgm:pt modelId="{4C80122C-CC16-48CC-9523-AB2427DA8053}" type="pres">
      <dgm:prSet presAssocID="{E163C879-AB42-4446-B71A-17C8942492EF}" presName="vSp" presStyleCnt="0"/>
      <dgm:spPr/>
    </dgm:pt>
    <dgm:pt modelId="{272F4E2E-C55A-4654-8B6B-468D6C109F08}" type="pres">
      <dgm:prSet presAssocID="{007CEF25-E4B4-4C44-A0DA-CAD82A84F0F8}" presName="rectComp" presStyleCnt="0"/>
      <dgm:spPr/>
    </dgm:pt>
    <dgm:pt modelId="{CD7301A6-6966-4E5A-A14A-449755A6A134}" type="pres">
      <dgm:prSet presAssocID="{007CEF25-E4B4-4C44-A0DA-CAD82A84F0F8}" presName="bgRect" presStyleLbl="bgShp" presStyleIdx="2" presStyleCnt="3" custScaleY="127421"/>
      <dgm:spPr/>
    </dgm:pt>
    <dgm:pt modelId="{D23175D2-B3FB-48FC-85E9-E52159586EA6}" type="pres">
      <dgm:prSet presAssocID="{007CEF25-E4B4-4C44-A0DA-CAD82A84F0F8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9E70D503-56BD-4919-8555-FC65F362D2F4}" type="presOf" srcId="{E163C879-AB42-4446-B71A-17C8942492EF}" destId="{1AC11040-D3BD-4554-A226-F3BE378B9234}" srcOrd="0" destOrd="0" presId="urn:microsoft.com/office/officeart/2005/8/layout/hierarchy6"/>
    <dgm:cxn modelId="{A0D67B20-BEFB-4C36-A3D0-39DED13C2904}" type="presOf" srcId="{7FFEC1A2-0C9D-4204-997D-682FFA8F398F}" destId="{9AD1F3E9-6AE7-4BCB-83DC-63FBE754A38D}" srcOrd="0" destOrd="0" presId="urn:microsoft.com/office/officeart/2005/8/layout/hierarchy6"/>
    <dgm:cxn modelId="{A43A0021-5E6B-48FB-A4CC-0EE66003ED17}" srcId="{B995BB3D-EF7C-4E11-9AFD-71A362E41B35}" destId="{80F4D344-0644-4E80-8D65-8F21B2972646}" srcOrd="0" destOrd="0" parTransId="{C827BD57-4CA6-45E0-B446-DC672EFC238D}" sibTransId="{89BF395F-52D3-4C96-957F-48BA1F96CDE6}"/>
    <dgm:cxn modelId="{07F90F2A-79A8-4A97-A261-DC0F36097792}" srcId="{B995BB3D-EF7C-4E11-9AFD-71A362E41B35}" destId="{F7D9F278-75FE-472A-981E-46D7CE5B5F5D}" srcOrd="1" destOrd="0" parTransId="{264FF20D-06E1-457E-B90C-90DBBA151B12}" sibTransId="{C69F19FB-F54A-4A81-8826-4C6B8DFBA533}"/>
    <dgm:cxn modelId="{D82B092E-5DEA-47C3-8993-EA5F57836170}" type="presOf" srcId="{007CEF25-E4B4-4C44-A0DA-CAD82A84F0F8}" destId="{CD7301A6-6966-4E5A-A14A-449755A6A134}" srcOrd="0" destOrd="0" presId="urn:microsoft.com/office/officeart/2005/8/layout/hierarchy6"/>
    <dgm:cxn modelId="{3D0C5930-BFF6-4C24-9092-B754A815F7EF}" srcId="{27F5DF7D-366B-475E-98E2-BB258284D349}" destId="{81846FE3-22BE-44E7-80D7-A99D1C5CB49A}" srcOrd="0" destOrd="0" parTransId="{E5889EB5-845A-48E7-849C-C70807506417}" sibTransId="{2F524842-E0CC-4BF6-B0F3-A6C95EEBEDB7}"/>
    <dgm:cxn modelId="{222AA036-00A1-4ED8-B0CA-65BC58CB5476}" type="presOf" srcId="{264FF20D-06E1-457E-B90C-90DBBA151B12}" destId="{4B7046A3-6817-49BF-A59C-5FFE40076D23}" srcOrd="0" destOrd="0" presId="urn:microsoft.com/office/officeart/2005/8/layout/hierarchy6"/>
    <dgm:cxn modelId="{53CC753A-5B1D-4D2D-A6DD-6DEAB9E488E6}" srcId="{81846FE3-22BE-44E7-80D7-A99D1C5CB49A}" destId="{B995BB3D-EF7C-4E11-9AFD-71A362E41B35}" srcOrd="0" destOrd="0" parTransId="{7FFEC1A2-0C9D-4204-997D-682FFA8F398F}" sibTransId="{55B08CEA-5A49-4020-9D1A-EC45E62C2651}"/>
    <dgm:cxn modelId="{7543263B-9C09-4959-BB3B-51A933FB94EF}" type="presOf" srcId="{C827BD57-4CA6-45E0-B446-DC672EFC238D}" destId="{E42FE251-A01F-442B-BAC0-83359E980C95}" srcOrd="0" destOrd="0" presId="urn:microsoft.com/office/officeart/2005/8/layout/hierarchy6"/>
    <dgm:cxn modelId="{DB3B383D-6608-42F9-A2F8-A3C82474CF60}" type="presOf" srcId="{007CEF25-E4B4-4C44-A0DA-CAD82A84F0F8}" destId="{D23175D2-B3FB-48FC-85E9-E52159586EA6}" srcOrd="1" destOrd="0" presId="urn:microsoft.com/office/officeart/2005/8/layout/hierarchy6"/>
    <dgm:cxn modelId="{8D822B6F-B2B2-43AC-91B3-27FE9210E784}" type="presOf" srcId="{F7D9F278-75FE-472A-981E-46D7CE5B5F5D}" destId="{EF229E85-C27D-460F-87B5-4CEAE3A0A8F9}" srcOrd="0" destOrd="0" presId="urn:microsoft.com/office/officeart/2005/8/layout/hierarchy6"/>
    <dgm:cxn modelId="{458C4F54-DAEE-43BA-B2C5-058217928707}" srcId="{27F5DF7D-366B-475E-98E2-BB258284D349}" destId="{7F90EB8A-C0E8-4486-9032-523B612711EC}" srcOrd="1" destOrd="0" parTransId="{048FAECD-5747-4B8D-8488-88D839250188}" sibTransId="{725FC85F-258E-4930-98F1-C7944FEC1EFD}"/>
    <dgm:cxn modelId="{2F873059-5C2B-4B5A-BAF6-E59E4EC133DC}" srcId="{27F5DF7D-366B-475E-98E2-BB258284D349}" destId="{007CEF25-E4B4-4C44-A0DA-CAD82A84F0F8}" srcOrd="3" destOrd="0" parTransId="{F6F68CC3-2D85-4D01-82EC-1FDB6A53ECB4}" sibTransId="{FF816CFA-C564-4E4D-ADF6-E7DDA873F9B4}"/>
    <dgm:cxn modelId="{4F9A7F81-7933-4322-B917-577D921330A8}" type="presOf" srcId="{B995BB3D-EF7C-4E11-9AFD-71A362E41B35}" destId="{06765DA7-887D-4E58-86C1-6F7A68EBAB89}" srcOrd="0" destOrd="0" presId="urn:microsoft.com/office/officeart/2005/8/layout/hierarchy6"/>
    <dgm:cxn modelId="{2367B385-0D68-455F-840D-462F3535C00E}" type="presOf" srcId="{7F90EB8A-C0E8-4486-9032-523B612711EC}" destId="{2A5E6260-951E-4D9E-A25F-3F74CBF513DB}" srcOrd="1" destOrd="0" presId="urn:microsoft.com/office/officeart/2005/8/layout/hierarchy6"/>
    <dgm:cxn modelId="{25380193-97F8-479B-B472-A8C1AEA3AD58}" type="presOf" srcId="{E163C879-AB42-4446-B71A-17C8942492EF}" destId="{0085AC4F-8972-47EE-94C9-36023A8747DF}" srcOrd="1" destOrd="0" presId="urn:microsoft.com/office/officeart/2005/8/layout/hierarchy6"/>
    <dgm:cxn modelId="{3B4899B6-9D70-4A61-8583-03B4B57E3ADB}" type="presOf" srcId="{7F90EB8A-C0E8-4486-9032-523B612711EC}" destId="{C8709608-7243-43F8-B6E1-E750A20C2755}" srcOrd="0" destOrd="0" presId="urn:microsoft.com/office/officeart/2005/8/layout/hierarchy6"/>
    <dgm:cxn modelId="{36C112B7-B4A4-42F7-B672-656E508386CA}" type="presOf" srcId="{81846FE3-22BE-44E7-80D7-A99D1C5CB49A}" destId="{1A850E43-348F-40E1-AE98-B3811F9EA16A}" srcOrd="0" destOrd="0" presId="urn:microsoft.com/office/officeart/2005/8/layout/hierarchy6"/>
    <dgm:cxn modelId="{7C6EFDD5-E392-4526-B440-66ADD3F85746}" srcId="{27F5DF7D-366B-475E-98E2-BB258284D349}" destId="{E163C879-AB42-4446-B71A-17C8942492EF}" srcOrd="2" destOrd="0" parTransId="{3C515B41-1C49-4D30-95B3-148EBABA3D66}" sibTransId="{FFBFB586-10C0-491A-8857-336CB83296EA}"/>
    <dgm:cxn modelId="{0A0C27E8-E0A4-44F8-97B8-BD36AFD1BACE}" type="presOf" srcId="{80F4D344-0644-4E80-8D65-8F21B2972646}" destId="{2686BD79-30BC-4DE7-946A-019F3C1F286D}" srcOrd="0" destOrd="0" presId="urn:microsoft.com/office/officeart/2005/8/layout/hierarchy6"/>
    <dgm:cxn modelId="{FCA36FF9-345B-4FD3-8C3C-EA2DB3418F63}" type="presOf" srcId="{27F5DF7D-366B-475E-98E2-BB258284D349}" destId="{62A85518-1641-4EDD-85A0-625F287850D5}" srcOrd="0" destOrd="0" presId="urn:microsoft.com/office/officeart/2005/8/layout/hierarchy6"/>
    <dgm:cxn modelId="{A3430A0D-A25D-4C21-994C-C01B3C28CE03}" type="presParOf" srcId="{62A85518-1641-4EDD-85A0-625F287850D5}" destId="{7E3D5E0A-E7B6-4E1B-BFAC-1BC40B91D747}" srcOrd="0" destOrd="0" presId="urn:microsoft.com/office/officeart/2005/8/layout/hierarchy6"/>
    <dgm:cxn modelId="{82B6774A-5115-4E1F-A479-6D16887D1E37}" type="presParOf" srcId="{7E3D5E0A-E7B6-4E1B-BFAC-1BC40B91D747}" destId="{DA892965-7A99-4181-AD41-D7A7EDD86A69}" srcOrd="0" destOrd="0" presId="urn:microsoft.com/office/officeart/2005/8/layout/hierarchy6"/>
    <dgm:cxn modelId="{B519FDCF-5E40-442D-89EB-54981CCE9059}" type="presParOf" srcId="{7E3D5E0A-E7B6-4E1B-BFAC-1BC40B91D747}" destId="{E7EEF508-99B5-426B-9249-5C8DC06997CE}" srcOrd="1" destOrd="0" presId="urn:microsoft.com/office/officeart/2005/8/layout/hierarchy6"/>
    <dgm:cxn modelId="{FFA53251-7231-4C5E-8B59-7D5FE503A30F}" type="presParOf" srcId="{E7EEF508-99B5-426B-9249-5C8DC06997CE}" destId="{E81DC000-2B93-4AD3-9666-7D465F877859}" srcOrd="0" destOrd="0" presId="urn:microsoft.com/office/officeart/2005/8/layout/hierarchy6"/>
    <dgm:cxn modelId="{487D2482-28F3-40E2-B808-251649C224FB}" type="presParOf" srcId="{E81DC000-2B93-4AD3-9666-7D465F877859}" destId="{1A850E43-348F-40E1-AE98-B3811F9EA16A}" srcOrd="0" destOrd="0" presId="urn:microsoft.com/office/officeart/2005/8/layout/hierarchy6"/>
    <dgm:cxn modelId="{CAC89EA2-CAA2-40FE-AE20-B94F73C15D18}" type="presParOf" srcId="{E81DC000-2B93-4AD3-9666-7D465F877859}" destId="{D6576910-75A5-4E0E-A953-88908C468D58}" srcOrd="1" destOrd="0" presId="urn:microsoft.com/office/officeart/2005/8/layout/hierarchy6"/>
    <dgm:cxn modelId="{3099497A-3E76-4D62-AE4F-26643A638E9A}" type="presParOf" srcId="{D6576910-75A5-4E0E-A953-88908C468D58}" destId="{9AD1F3E9-6AE7-4BCB-83DC-63FBE754A38D}" srcOrd="0" destOrd="0" presId="urn:microsoft.com/office/officeart/2005/8/layout/hierarchy6"/>
    <dgm:cxn modelId="{780A6FDA-DBDD-49FD-9C8E-5C0A880B6C7A}" type="presParOf" srcId="{D6576910-75A5-4E0E-A953-88908C468D58}" destId="{3FC85B3C-BE0F-45F4-94B6-1F2B98DA1780}" srcOrd="1" destOrd="0" presId="urn:microsoft.com/office/officeart/2005/8/layout/hierarchy6"/>
    <dgm:cxn modelId="{6031619F-A5B0-44CD-9C19-E28E031E0314}" type="presParOf" srcId="{3FC85B3C-BE0F-45F4-94B6-1F2B98DA1780}" destId="{06765DA7-887D-4E58-86C1-6F7A68EBAB89}" srcOrd="0" destOrd="0" presId="urn:microsoft.com/office/officeart/2005/8/layout/hierarchy6"/>
    <dgm:cxn modelId="{666B4804-52DB-482C-B1C9-A2BC0A9959D6}" type="presParOf" srcId="{3FC85B3C-BE0F-45F4-94B6-1F2B98DA1780}" destId="{7F290D85-27F1-430F-830F-4F613D593E76}" srcOrd="1" destOrd="0" presId="urn:microsoft.com/office/officeart/2005/8/layout/hierarchy6"/>
    <dgm:cxn modelId="{729F4365-F7A5-46F7-8419-98B1D97402B0}" type="presParOf" srcId="{7F290D85-27F1-430F-830F-4F613D593E76}" destId="{E42FE251-A01F-442B-BAC0-83359E980C95}" srcOrd="0" destOrd="0" presId="urn:microsoft.com/office/officeart/2005/8/layout/hierarchy6"/>
    <dgm:cxn modelId="{DEB37123-484E-48F8-B60E-4AF849DECD35}" type="presParOf" srcId="{7F290D85-27F1-430F-830F-4F613D593E76}" destId="{F334E00E-CC48-44B1-A47D-5F5A3D0164B4}" srcOrd="1" destOrd="0" presId="urn:microsoft.com/office/officeart/2005/8/layout/hierarchy6"/>
    <dgm:cxn modelId="{04A25C2B-B205-4B77-A30A-B6568648FD09}" type="presParOf" srcId="{F334E00E-CC48-44B1-A47D-5F5A3D0164B4}" destId="{2686BD79-30BC-4DE7-946A-019F3C1F286D}" srcOrd="0" destOrd="0" presId="urn:microsoft.com/office/officeart/2005/8/layout/hierarchy6"/>
    <dgm:cxn modelId="{E7EAC24C-6247-4AF7-AD7A-0BA4148011A5}" type="presParOf" srcId="{F334E00E-CC48-44B1-A47D-5F5A3D0164B4}" destId="{15906588-1DB7-45BD-B483-B2C929965DF8}" srcOrd="1" destOrd="0" presId="urn:microsoft.com/office/officeart/2005/8/layout/hierarchy6"/>
    <dgm:cxn modelId="{88095B60-F449-419B-B809-EF546CE782E1}" type="presParOf" srcId="{7F290D85-27F1-430F-830F-4F613D593E76}" destId="{4B7046A3-6817-49BF-A59C-5FFE40076D23}" srcOrd="2" destOrd="0" presId="urn:microsoft.com/office/officeart/2005/8/layout/hierarchy6"/>
    <dgm:cxn modelId="{23FB25AD-EE11-4C44-9A5E-C81266A5B6AD}" type="presParOf" srcId="{7F290D85-27F1-430F-830F-4F613D593E76}" destId="{3D3697C2-6EF4-4014-8906-5700FFA24429}" srcOrd="3" destOrd="0" presId="urn:microsoft.com/office/officeart/2005/8/layout/hierarchy6"/>
    <dgm:cxn modelId="{E468C25C-2FA6-4529-8B5D-A4399A0C51F2}" type="presParOf" srcId="{3D3697C2-6EF4-4014-8906-5700FFA24429}" destId="{EF229E85-C27D-460F-87B5-4CEAE3A0A8F9}" srcOrd="0" destOrd="0" presId="urn:microsoft.com/office/officeart/2005/8/layout/hierarchy6"/>
    <dgm:cxn modelId="{6E0DE87D-65E9-4A20-BA4B-74515715A438}" type="presParOf" srcId="{3D3697C2-6EF4-4014-8906-5700FFA24429}" destId="{F27FF421-0E4E-41B3-B8D1-A7A11A6438E6}" srcOrd="1" destOrd="0" presId="urn:microsoft.com/office/officeart/2005/8/layout/hierarchy6"/>
    <dgm:cxn modelId="{29750D34-DCD4-46A4-A3DC-417E965959B3}" type="presParOf" srcId="{62A85518-1641-4EDD-85A0-625F287850D5}" destId="{D3D250F2-5E85-4402-80AE-C3F4309F043E}" srcOrd="1" destOrd="0" presId="urn:microsoft.com/office/officeart/2005/8/layout/hierarchy6"/>
    <dgm:cxn modelId="{2E1C5439-ABDF-4DB2-805D-5DFD2700F3B4}" type="presParOf" srcId="{D3D250F2-5E85-4402-80AE-C3F4309F043E}" destId="{21CCC1F5-DE71-420A-96F7-A5F785DC1BF3}" srcOrd="0" destOrd="0" presId="urn:microsoft.com/office/officeart/2005/8/layout/hierarchy6"/>
    <dgm:cxn modelId="{BFF4723D-D803-4491-ADC6-9D31CD9072BA}" type="presParOf" srcId="{21CCC1F5-DE71-420A-96F7-A5F785DC1BF3}" destId="{C8709608-7243-43F8-B6E1-E750A20C2755}" srcOrd="0" destOrd="0" presId="urn:microsoft.com/office/officeart/2005/8/layout/hierarchy6"/>
    <dgm:cxn modelId="{F26915AD-4DA1-4C3A-81E8-E62E4901A246}" type="presParOf" srcId="{21CCC1F5-DE71-420A-96F7-A5F785DC1BF3}" destId="{2A5E6260-951E-4D9E-A25F-3F74CBF513DB}" srcOrd="1" destOrd="0" presId="urn:microsoft.com/office/officeart/2005/8/layout/hierarchy6"/>
    <dgm:cxn modelId="{FB1AD9AD-DE45-4F63-96BA-C84F8369E4D7}" type="presParOf" srcId="{D3D250F2-5E85-4402-80AE-C3F4309F043E}" destId="{641B269A-3BCF-465E-B081-E118D0132F7F}" srcOrd="1" destOrd="0" presId="urn:microsoft.com/office/officeart/2005/8/layout/hierarchy6"/>
    <dgm:cxn modelId="{D17D2047-A6FB-4538-B1C4-63C67F3887DB}" type="presParOf" srcId="{641B269A-3BCF-465E-B081-E118D0132F7F}" destId="{B2761D5F-F284-492F-946C-F3FEF3AB7D43}" srcOrd="0" destOrd="0" presId="urn:microsoft.com/office/officeart/2005/8/layout/hierarchy6"/>
    <dgm:cxn modelId="{EB3FD0AC-78AA-43F0-AAE7-CB2D790E9C04}" type="presParOf" srcId="{D3D250F2-5E85-4402-80AE-C3F4309F043E}" destId="{CCAC40C1-3434-48C2-A1BA-BE9778DCA5A2}" srcOrd="2" destOrd="0" presId="urn:microsoft.com/office/officeart/2005/8/layout/hierarchy6"/>
    <dgm:cxn modelId="{59969B7D-8348-47C8-8F9D-8A8A6C221EDD}" type="presParOf" srcId="{CCAC40C1-3434-48C2-A1BA-BE9778DCA5A2}" destId="{1AC11040-D3BD-4554-A226-F3BE378B9234}" srcOrd="0" destOrd="0" presId="urn:microsoft.com/office/officeart/2005/8/layout/hierarchy6"/>
    <dgm:cxn modelId="{3965D46C-3146-438D-8A29-1D307B8E799D}" type="presParOf" srcId="{CCAC40C1-3434-48C2-A1BA-BE9778DCA5A2}" destId="{0085AC4F-8972-47EE-94C9-36023A8747DF}" srcOrd="1" destOrd="0" presId="urn:microsoft.com/office/officeart/2005/8/layout/hierarchy6"/>
    <dgm:cxn modelId="{5F84D811-10A5-4386-94D2-D6A10C6D62C4}" type="presParOf" srcId="{D3D250F2-5E85-4402-80AE-C3F4309F043E}" destId="{FAE928FD-8D5B-43C1-8EE4-76F960ECBA18}" srcOrd="3" destOrd="0" presId="urn:microsoft.com/office/officeart/2005/8/layout/hierarchy6"/>
    <dgm:cxn modelId="{65916752-1066-4602-A009-18588454DF81}" type="presParOf" srcId="{FAE928FD-8D5B-43C1-8EE4-76F960ECBA18}" destId="{4C80122C-CC16-48CC-9523-AB2427DA8053}" srcOrd="0" destOrd="0" presId="urn:microsoft.com/office/officeart/2005/8/layout/hierarchy6"/>
    <dgm:cxn modelId="{C257CA66-11B6-4E92-9566-B16A45D9E260}" type="presParOf" srcId="{D3D250F2-5E85-4402-80AE-C3F4309F043E}" destId="{272F4E2E-C55A-4654-8B6B-468D6C109F08}" srcOrd="4" destOrd="0" presId="urn:microsoft.com/office/officeart/2005/8/layout/hierarchy6"/>
    <dgm:cxn modelId="{516ABC7B-5B44-4A1D-B965-86E22BE3C362}" type="presParOf" srcId="{272F4E2E-C55A-4654-8B6B-468D6C109F08}" destId="{CD7301A6-6966-4E5A-A14A-449755A6A134}" srcOrd="0" destOrd="0" presId="urn:microsoft.com/office/officeart/2005/8/layout/hierarchy6"/>
    <dgm:cxn modelId="{CDB4692F-B14E-4830-91EA-86C157A151B9}" type="presParOf" srcId="{272F4E2E-C55A-4654-8B6B-468D6C109F08}" destId="{D23175D2-B3FB-48FC-85E9-E52159586EA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 custT="1"/>
      <dgm:spPr/>
      <dgm:t>
        <a:bodyPr/>
        <a:lstStyle/>
        <a:p>
          <a:r>
            <a:rPr lang="ru-RU" sz="3200" dirty="0" err="1"/>
            <a:t>Кунходжа</a:t>
          </a:r>
          <a:r>
            <a:rPr lang="ru-RU" sz="3200" dirty="0"/>
            <a:t> (1799–1880)</a:t>
          </a:r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C9B74809-64DA-4067-BBE7-15940968B1E2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3200" dirty="0" err="1"/>
            <a:t>Аташ</a:t>
          </a:r>
          <a:r>
            <a:rPr lang="ru-RU" sz="3200" dirty="0"/>
            <a:t> </a:t>
          </a:r>
          <a:r>
            <a:rPr lang="ru-RU" sz="3200" dirty="0" err="1"/>
            <a:t>Алшинбай</a:t>
          </a:r>
          <a:r>
            <a:rPr lang="ru-RU" sz="3200" dirty="0"/>
            <a:t> </a:t>
          </a:r>
        </a:p>
        <a:p>
          <a:pPr>
            <a:lnSpc>
              <a:spcPct val="70000"/>
            </a:lnSpc>
          </a:pPr>
          <a:r>
            <a:rPr lang="ru-RU" sz="3200" dirty="0"/>
            <a:t>(1788–1875)</a:t>
          </a:r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err="1"/>
            <a:t>Аджинияз</a:t>
          </a:r>
          <a:r>
            <a:rPr lang="ru-RU" dirty="0"/>
            <a:t> (1824–1878)</a:t>
          </a:r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/>
            <a:t>Бердах (1827–1900)</a:t>
          </a:r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F5CE1F4B-06B9-4820-A696-E9403FD483BF}">
      <dgm:prSet custT="1"/>
      <dgm:spPr/>
      <dgm:t>
        <a:bodyPr/>
        <a:lstStyle/>
        <a:p>
          <a:pPr marL="0">
            <a:lnSpc>
              <a:spcPct val="80000"/>
            </a:lnSpc>
          </a:pPr>
          <a:r>
            <a:rPr lang="ru-RU" sz="2600"/>
            <a:t>Посвятил своё </a:t>
          </a:r>
          <a:r>
            <a:rPr lang="ru-RU" sz="2600" dirty="0"/>
            <a:t>творчество населению аулов, повседневному их быту и труду, указывая на несправедливые порядки. </a:t>
          </a:r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E970CE9F-21DA-4DB2-A6DD-B2438EC63F24}">
      <dgm:prSet custT="1"/>
      <dgm:spPr/>
      <dgm:t>
        <a:bodyPr/>
        <a:lstStyle/>
        <a:p>
          <a:pPr marL="0" indent="0">
            <a:lnSpc>
              <a:spcPct val="80000"/>
            </a:lnSpc>
          </a:pPr>
          <a:r>
            <a:rPr lang="ru-RU" sz="2600" dirty="0"/>
            <a:t>Обучался в медресе </a:t>
          </a:r>
          <a:r>
            <a:rPr lang="ru-RU" sz="2600" dirty="0" err="1"/>
            <a:t>Шергазихан</a:t>
          </a:r>
          <a:r>
            <a:rPr lang="ru-RU" sz="2600" dirty="0"/>
            <a:t>. Первым  удостоился степени </a:t>
          </a:r>
          <a:r>
            <a:rPr lang="ru-RU" sz="2600" i="1" dirty="0" err="1"/>
            <a:t>ахунд</a:t>
          </a:r>
          <a:r>
            <a:rPr lang="ru-RU" sz="2600" dirty="0"/>
            <a:t>. До наших дней дошли около 100 произведений</a:t>
          </a:r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 custT="1"/>
      <dgm:spPr/>
      <dgm:t>
        <a:bodyPr/>
        <a:lstStyle/>
        <a:p>
          <a:pPr marL="0" indent="0">
            <a:lnSpc>
              <a:spcPct val="80000"/>
            </a:lnSpc>
          </a:pPr>
          <a:r>
            <a:rPr lang="ru-RU" sz="2400" dirty="0"/>
            <a:t>Учился в медресе </a:t>
          </a:r>
          <a:r>
            <a:rPr lang="ru-RU" sz="2400" dirty="0" err="1"/>
            <a:t>Каракум</a:t>
          </a:r>
          <a:r>
            <a:rPr lang="ru-RU" sz="2400" dirty="0"/>
            <a:t>-ишан. Начал сочинять стихи с 20 лет и на протяжении полувека создавал </a:t>
          </a:r>
          <a:r>
            <a:rPr lang="ru-RU" sz="2400" dirty="0" err="1"/>
            <a:t>улены</a:t>
          </a:r>
          <a:r>
            <a:rPr lang="ru-RU" sz="2400" dirty="0"/>
            <a:t> (песни)«Посвящение народу» </a:t>
          </a:r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7DDB48D2-EB64-4DCA-A17E-CF8ABD9A6FC4}">
      <dgm:prSet custT="1"/>
      <dgm:spPr/>
      <dgm:t>
        <a:bodyPr/>
        <a:lstStyle/>
        <a:p>
          <a:pPr marL="0">
            <a:lnSpc>
              <a:spcPct val="80000"/>
            </a:lnSpc>
          </a:pPr>
          <a:r>
            <a:rPr lang="ru-RU" sz="2600" dirty="0"/>
            <a:t>Учился в медресе </a:t>
          </a:r>
          <a:r>
            <a:rPr lang="ru-RU" sz="2600" dirty="0" err="1"/>
            <a:t>Каракум</a:t>
          </a:r>
          <a:r>
            <a:rPr lang="ru-RU" sz="2600" dirty="0"/>
            <a:t>-ишан </a:t>
          </a:r>
          <a:r>
            <a:rPr lang="ru-RU" sz="2600"/>
            <a:t>посвятил своё </a:t>
          </a:r>
          <a:r>
            <a:rPr lang="ru-RU" sz="2600" dirty="0"/>
            <a:t>творчество в стихах «Чабаны», «Жнецы», «Белый камыш» населению аулов </a:t>
          </a:r>
        </a:p>
      </dgm:t>
    </dgm:pt>
    <dgm:pt modelId="{52936EE2-1815-4603-8165-8940D5E8E143}" type="parTrans" cxnId="{26DF85C8-6D26-4DC4-9F61-1FE78E4D194B}">
      <dgm:prSet/>
      <dgm:spPr/>
      <dgm:t>
        <a:bodyPr/>
        <a:lstStyle/>
        <a:p>
          <a:endParaRPr lang="ru-RU"/>
        </a:p>
      </dgm:t>
    </dgm:pt>
    <dgm:pt modelId="{A526979C-070F-458E-8213-5345BFD74F72}" type="sibTrans" cxnId="{26DF85C8-6D26-4DC4-9F61-1FE78E4D194B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4">
        <dgm:presLayoutVars>
          <dgm:bulletEnabled val="1"/>
        </dgm:presLayoutVars>
      </dgm:prSet>
      <dgm:spPr/>
    </dgm:pt>
    <dgm:pt modelId="{6AA774D2-6CE3-4868-B062-5311E8621797}" type="pres">
      <dgm:prSet presAssocID="{32D0E6D9-D708-4B48-931A-2CF2374DA445}" presName="childShp" presStyleLbl="bgAccFollowNode1" presStyleIdx="0" presStyleCnt="4" custScaleY="124925">
        <dgm:presLayoutVars>
          <dgm:bulletEnabled val="1"/>
        </dgm:presLayoutVars>
      </dgm:prSet>
      <dgm:spPr/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4" custLinFactNeighborX="-557">
        <dgm:presLayoutVars>
          <dgm:bulletEnabled val="1"/>
        </dgm:presLayoutVars>
      </dgm:prSet>
      <dgm:spPr/>
    </dgm:pt>
    <dgm:pt modelId="{5F058AE5-0A75-4AF4-882B-CB211BD9A3B3}" type="pres">
      <dgm:prSet presAssocID="{C9B74809-64DA-4067-BBE7-15940968B1E2}" presName="childShp" presStyleLbl="bgAccFollowNode1" presStyleIdx="1" presStyleCnt="4" custScaleY="112721">
        <dgm:presLayoutVars>
          <dgm:bulletEnabled val="1"/>
        </dgm:presLayoutVars>
      </dgm:prSet>
      <dgm:spPr/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4">
        <dgm:presLayoutVars>
          <dgm:bulletEnabled val="1"/>
        </dgm:presLayoutVars>
      </dgm:prSet>
      <dgm:spPr/>
    </dgm:pt>
    <dgm:pt modelId="{8157699B-F124-456C-814B-6EE07FA7E007}" type="pres">
      <dgm:prSet presAssocID="{D2239974-BEDA-44CD-97AC-5C4BD2FFAD94}" presName="childShp" presStyleLbl="bgAccFollowNode1" presStyleIdx="2" presStyleCnt="4" custScaleY="119222">
        <dgm:presLayoutVars>
          <dgm:bulletEnabled val="1"/>
        </dgm:presLayoutVars>
      </dgm:prSet>
      <dgm:spPr/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4">
        <dgm:presLayoutVars>
          <dgm:bulletEnabled val="1"/>
        </dgm:presLayoutVars>
      </dgm:prSet>
      <dgm:spPr/>
    </dgm:pt>
    <dgm:pt modelId="{15661597-2207-4CF0-B805-99E076256C3B}" type="pres">
      <dgm:prSet presAssocID="{E151A7DD-3B30-4840-BA8A-10A4310BC656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1D218423-CF0B-4166-8459-987A3D33A422}" type="presOf" srcId="{C9B74809-64DA-4067-BBE7-15940968B1E2}" destId="{7F65C75E-5D80-473A-AC62-00353BE58B58}" srcOrd="0" destOrd="0" presId="urn:microsoft.com/office/officeart/2005/8/layout/vList6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D7CA152F-C62A-4BE2-A0F4-9301449ECD4B}" type="presOf" srcId="{E970CE9F-21DA-4DB2-A6DD-B2438EC63F24}" destId="{8157699B-F124-456C-814B-6EE07FA7E007}" srcOrd="0" destOrd="0" presId="urn:microsoft.com/office/officeart/2005/8/layout/vList6"/>
    <dgm:cxn modelId="{EBD10030-BC84-4D0D-8066-7E557A9E243B}" type="presOf" srcId="{8D255319-16E0-4149-96DC-41C2A9D1A8F0}" destId="{15661597-2207-4CF0-B805-99E076256C3B}" srcOrd="0" destOrd="0" presId="urn:microsoft.com/office/officeart/2005/8/layout/vList6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510ADB6E-F179-4813-9A81-8C0F7A8838A2}" type="presOf" srcId="{E151A7DD-3B30-4840-BA8A-10A4310BC656}" destId="{959D46C0-3A01-45A9-9189-B167B8DF413C}" srcOrd="0" destOrd="0" presId="urn:microsoft.com/office/officeart/2005/8/layout/vList6"/>
    <dgm:cxn modelId="{9FB86C8A-6BCC-4482-A035-8CDCBA2F6DB8}" type="presOf" srcId="{8FBD66BB-CDC2-4195-BFCB-7C294C3D80FC}" destId="{19545ED1-DD60-4EF7-AE55-A8F0D4B33AA8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348F6CBC-1762-4839-9F2A-E5471299F456}" type="presOf" srcId="{F5CE1F4B-06B9-4820-A696-E9403FD483BF}" destId="{5F058AE5-0A75-4AF4-882B-CB211BD9A3B3}" srcOrd="0" destOrd="0" presId="urn:microsoft.com/office/officeart/2005/8/layout/vList6"/>
    <dgm:cxn modelId="{28E7E7BF-2CD7-4819-8C85-2AD1BC748A75}" type="presOf" srcId="{32D0E6D9-D708-4B48-931A-2CF2374DA445}" destId="{78281191-9700-4D27-8DEB-C0ACB4382B24}" srcOrd="0" destOrd="0" presId="urn:microsoft.com/office/officeart/2005/8/layout/vList6"/>
    <dgm:cxn modelId="{26DF85C8-6D26-4DC4-9F61-1FE78E4D194B}" srcId="{32D0E6D9-D708-4B48-931A-2CF2374DA445}" destId="{7DDB48D2-EB64-4DCA-A17E-CF8ABD9A6FC4}" srcOrd="0" destOrd="0" parTransId="{52936EE2-1815-4603-8165-8940D5E8E143}" sibTransId="{A526979C-070F-458E-8213-5345BFD74F72}"/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8FCB78D2-E3AD-415E-8434-5E8802668D06}" type="presOf" srcId="{D2239974-BEDA-44CD-97AC-5C4BD2FFAD94}" destId="{F9BF2C95-771B-44CD-86F0-55D86C087D91}" srcOrd="0" destOrd="0" presId="urn:microsoft.com/office/officeart/2005/8/layout/vList6"/>
    <dgm:cxn modelId="{B028B9EB-6A52-4F46-95DF-6541135C5AE2}" type="presOf" srcId="{7DDB48D2-EB64-4DCA-A17E-CF8ABD9A6FC4}" destId="{6AA774D2-6CE3-4868-B062-5311E8621797}" srcOrd="0" destOrd="0" presId="urn:microsoft.com/office/officeart/2005/8/layout/vList6"/>
    <dgm:cxn modelId="{7E509829-CDB7-4682-9E07-D772A807CA4D}" type="presParOf" srcId="{19545ED1-DD60-4EF7-AE55-A8F0D4B33AA8}" destId="{46B119EA-0AE5-422E-967D-C2291E2D7A4E}" srcOrd="0" destOrd="0" presId="urn:microsoft.com/office/officeart/2005/8/layout/vList6"/>
    <dgm:cxn modelId="{9F963038-A68B-48FB-875B-53F4AD37BC79}" type="presParOf" srcId="{46B119EA-0AE5-422E-967D-C2291E2D7A4E}" destId="{78281191-9700-4D27-8DEB-C0ACB4382B24}" srcOrd="0" destOrd="0" presId="urn:microsoft.com/office/officeart/2005/8/layout/vList6"/>
    <dgm:cxn modelId="{6B42EA2C-9EEF-4ED8-833C-397F8FA3362B}" type="presParOf" srcId="{46B119EA-0AE5-422E-967D-C2291E2D7A4E}" destId="{6AA774D2-6CE3-4868-B062-5311E8621797}" srcOrd="1" destOrd="0" presId="urn:microsoft.com/office/officeart/2005/8/layout/vList6"/>
    <dgm:cxn modelId="{6AED584C-E759-48C1-8132-1AB41BD10AC0}" type="presParOf" srcId="{19545ED1-DD60-4EF7-AE55-A8F0D4B33AA8}" destId="{4F476F6A-38B6-433B-803E-9BA68F2E73C9}" srcOrd="1" destOrd="0" presId="urn:microsoft.com/office/officeart/2005/8/layout/vList6"/>
    <dgm:cxn modelId="{626B67D8-2FC5-4520-8F8B-39C357FDC8C3}" type="presParOf" srcId="{19545ED1-DD60-4EF7-AE55-A8F0D4B33AA8}" destId="{6E03E490-829A-4670-9F06-57BFFAEF6E76}" srcOrd="2" destOrd="0" presId="urn:microsoft.com/office/officeart/2005/8/layout/vList6"/>
    <dgm:cxn modelId="{AF367062-6A8F-458C-BC7E-84D7503C2DBD}" type="presParOf" srcId="{6E03E490-829A-4670-9F06-57BFFAEF6E76}" destId="{7F65C75E-5D80-473A-AC62-00353BE58B58}" srcOrd="0" destOrd="0" presId="urn:microsoft.com/office/officeart/2005/8/layout/vList6"/>
    <dgm:cxn modelId="{73BE5D5A-2BAC-477D-9C4B-5251623398A5}" type="presParOf" srcId="{6E03E490-829A-4670-9F06-57BFFAEF6E76}" destId="{5F058AE5-0A75-4AF4-882B-CB211BD9A3B3}" srcOrd="1" destOrd="0" presId="urn:microsoft.com/office/officeart/2005/8/layout/vList6"/>
    <dgm:cxn modelId="{1078FA4D-B801-42D8-BC4B-7C69548C5E95}" type="presParOf" srcId="{19545ED1-DD60-4EF7-AE55-A8F0D4B33AA8}" destId="{0B2AF253-1D8D-4424-B377-C44CC2336C2C}" srcOrd="3" destOrd="0" presId="urn:microsoft.com/office/officeart/2005/8/layout/vList6"/>
    <dgm:cxn modelId="{7B445208-1365-44C5-A984-D3C8F733797F}" type="presParOf" srcId="{19545ED1-DD60-4EF7-AE55-A8F0D4B33AA8}" destId="{1B198698-012E-432F-82D9-0DC32EE09A23}" srcOrd="4" destOrd="0" presId="urn:microsoft.com/office/officeart/2005/8/layout/vList6"/>
    <dgm:cxn modelId="{87A3CA47-4550-45A7-BC11-A9C7CACEBF5D}" type="presParOf" srcId="{1B198698-012E-432F-82D9-0DC32EE09A23}" destId="{F9BF2C95-771B-44CD-86F0-55D86C087D91}" srcOrd="0" destOrd="0" presId="urn:microsoft.com/office/officeart/2005/8/layout/vList6"/>
    <dgm:cxn modelId="{4C11CF61-1F06-40AE-BA49-C1AEC4B9502A}" type="presParOf" srcId="{1B198698-012E-432F-82D9-0DC32EE09A23}" destId="{8157699B-F124-456C-814B-6EE07FA7E007}" srcOrd="1" destOrd="0" presId="urn:microsoft.com/office/officeart/2005/8/layout/vList6"/>
    <dgm:cxn modelId="{730516FD-7B7F-4CEC-9ECF-4B4C1614BBDE}" type="presParOf" srcId="{19545ED1-DD60-4EF7-AE55-A8F0D4B33AA8}" destId="{2C1733ED-03BB-4EFF-B67B-FBB5D7F7260A}" srcOrd="5" destOrd="0" presId="urn:microsoft.com/office/officeart/2005/8/layout/vList6"/>
    <dgm:cxn modelId="{24DE0413-CB7E-4DC5-8A77-676FA94FB40F}" type="presParOf" srcId="{19545ED1-DD60-4EF7-AE55-A8F0D4B33AA8}" destId="{03C93F90-055C-4A98-8DA9-6BF0594C7B6D}" srcOrd="6" destOrd="0" presId="urn:microsoft.com/office/officeart/2005/8/layout/vList6"/>
    <dgm:cxn modelId="{2CE90B60-CCBB-41EC-9E6B-F54FA0FCA6D9}" type="presParOf" srcId="{03C93F90-055C-4A98-8DA9-6BF0594C7B6D}" destId="{959D46C0-3A01-45A9-9189-B167B8DF413C}" srcOrd="0" destOrd="0" presId="urn:microsoft.com/office/officeart/2005/8/layout/vList6"/>
    <dgm:cxn modelId="{CD47A662-62DD-4C4B-B7FB-5FB6112F7198}" type="presParOf" srcId="{03C93F90-055C-4A98-8DA9-6BF0594C7B6D}" destId="{15661597-2207-4CF0-B805-99E076256C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/>
      <dgm:t>
        <a:bodyPr/>
        <a:lstStyle/>
        <a:p>
          <a:r>
            <a:rPr lang="ru-RU" sz="3200" b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 параграф № 21</a:t>
          </a: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/>
      <dgm:t>
        <a:bodyPr/>
        <a:lstStyle/>
        <a:p>
          <a:r>
            <a: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Написать опорный конспект </a:t>
          </a: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/>
      <dgm:t>
        <a:bodyPr/>
        <a:lstStyle/>
        <a:p>
          <a:pPr algn="ctr"/>
          <a:r>
            <a:rPr lang="ru-RU" sz="3200" i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Ответить на вопросы в конце параграфа</a:t>
          </a: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C96DF3-B4EF-4630-AC8E-09B095856621}" type="pres">
      <dgm:prSet presAssocID="{57DC7BA1-B86A-490E-87A7-761B012E2B1B}" presName="txShp" presStyleLbl="node1" presStyleIdx="1" presStyleCnt="3">
        <dgm:presLayoutVars>
          <dgm:bulletEnabled val="1"/>
        </dgm:presLayoutVars>
      </dgm:prSet>
      <dgm:spPr/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C0F39A9-601B-4C81-B0FF-9C5C457FF622}" type="pres">
      <dgm:prSet presAssocID="{44E3FC1D-C315-4BA4-B570-B5332F26C1D8}" presName="txShp" presStyleLbl="node1" presStyleIdx="2" presStyleCnt="3">
        <dgm:presLayoutVars>
          <dgm:bulletEnabled val="1"/>
        </dgm:presLayoutVars>
      </dgm:prSet>
      <dgm:spPr/>
    </dgm:pt>
  </dgm:ptLst>
  <dgm:cxnLst>
    <dgm:cxn modelId="{3E459C05-729F-4504-9B68-E52EABC35338}" type="presOf" srcId="{8C92F594-D24C-4044-879D-F0D30C1B3265}" destId="{6B43DADA-43F7-4619-8643-0DEFA7A9F75B}" srcOrd="0" destOrd="0" presId="urn:microsoft.com/office/officeart/2005/8/layout/vList3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4F139052-ECFE-4BE1-8EDE-1B943209BC49}" type="presOf" srcId="{57DC7BA1-B86A-490E-87A7-761B012E2B1B}" destId="{66C96DF3-B4EF-4630-AC8E-09B095856621}" srcOrd="0" destOrd="0" presId="urn:microsoft.com/office/officeart/2005/8/layout/vList3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637EC7CB-352E-421E-9EB9-3B81C4C04504}" type="presOf" srcId="{466DA2BE-BBF6-44C3-A153-50520A51E0DF}" destId="{3B94F073-D742-4212-A2A0-85C74E3E3138}" srcOrd="0" destOrd="0" presId="urn:microsoft.com/office/officeart/2005/8/layout/vList3"/>
    <dgm:cxn modelId="{9F7DDEE1-EA7A-4CFA-A948-7FDE43C5BF13}" type="presOf" srcId="{44E3FC1D-C315-4BA4-B570-B5332F26C1D8}" destId="{8C0F39A9-601B-4C81-B0FF-9C5C457FF622}" srcOrd="0" destOrd="0" presId="urn:microsoft.com/office/officeart/2005/8/layout/vList3"/>
    <dgm:cxn modelId="{322063DD-FE24-4336-8CBB-9C0C07C1D023}" type="presParOf" srcId="{3B94F073-D742-4212-A2A0-85C74E3E3138}" destId="{B64A81EE-FFED-4F11-AA7C-1C803141FE85}" srcOrd="0" destOrd="0" presId="urn:microsoft.com/office/officeart/2005/8/layout/vList3"/>
    <dgm:cxn modelId="{E880858E-91D8-4C97-8EF8-8C8B06A96114}" type="presParOf" srcId="{B64A81EE-FFED-4F11-AA7C-1C803141FE85}" destId="{0695C490-E4F3-44F9-95D3-DCB4ADA8C6F8}" srcOrd="0" destOrd="0" presId="urn:microsoft.com/office/officeart/2005/8/layout/vList3"/>
    <dgm:cxn modelId="{A335E3C4-9A68-42F8-BDD1-225E1C7B37EE}" type="presParOf" srcId="{B64A81EE-FFED-4F11-AA7C-1C803141FE85}" destId="{6B43DADA-43F7-4619-8643-0DEFA7A9F75B}" srcOrd="1" destOrd="0" presId="urn:microsoft.com/office/officeart/2005/8/layout/vList3"/>
    <dgm:cxn modelId="{A46A1102-C2FA-440E-8717-59A154FAACB5}" type="presParOf" srcId="{3B94F073-D742-4212-A2A0-85C74E3E3138}" destId="{A06DDE74-47D4-4B6E-8BDF-59D45391C74B}" srcOrd="1" destOrd="0" presId="urn:microsoft.com/office/officeart/2005/8/layout/vList3"/>
    <dgm:cxn modelId="{1A03890D-0D7B-4426-A1BB-578E234C1B85}" type="presParOf" srcId="{3B94F073-D742-4212-A2A0-85C74E3E3138}" destId="{F15048E4-E7F1-476C-9ABA-3210777AB54F}" srcOrd="2" destOrd="0" presId="urn:microsoft.com/office/officeart/2005/8/layout/vList3"/>
    <dgm:cxn modelId="{B8CB759D-9F2D-446D-9AF3-086E56406D33}" type="presParOf" srcId="{F15048E4-E7F1-476C-9ABA-3210777AB54F}" destId="{0A426044-E8F7-487B-91EF-34DFC983F853}" srcOrd="0" destOrd="0" presId="urn:microsoft.com/office/officeart/2005/8/layout/vList3"/>
    <dgm:cxn modelId="{65FDC33D-7CAC-4281-87A9-D8870688D833}" type="presParOf" srcId="{F15048E4-E7F1-476C-9ABA-3210777AB54F}" destId="{66C96DF3-B4EF-4630-AC8E-09B095856621}" srcOrd="1" destOrd="0" presId="urn:microsoft.com/office/officeart/2005/8/layout/vList3"/>
    <dgm:cxn modelId="{B229669E-663F-42B2-81E7-B7D97622C858}" type="presParOf" srcId="{3B94F073-D742-4212-A2A0-85C74E3E3138}" destId="{F3809121-478C-4D77-85BA-087F8D1F8BE1}" srcOrd="3" destOrd="0" presId="urn:microsoft.com/office/officeart/2005/8/layout/vList3"/>
    <dgm:cxn modelId="{918CD171-8A78-4D67-A3FF-E05008FD2234}" type="presParOf" srcId="{3B94F073-D742-4212-A2A0-85C74E3E3138}" destId="{0A5FDA91-6757-491B-9C9D-6B65379851F0}" srcOrd="4" destOrd="0" presId="urn:microsoft.com/office/officeart/2005/8/layout/vList3"/>
    <dgm:cxn modelId="{A1A25E3E-DF22-4BC1-AD5B-F700719EC841}" type="presParOf" srcId="{0A5FDA91-6757-491B-9C9D-6B65379851F0}" destId="{0CB44D7F-0C66-4497-B9EB-5134FE96849A}" srcOrd="0" destOrd="0" presId="urn:microsoft.com/office/officeart/2005/8/layout/vList3"/>
    <dgm:cxn modelId="{D91C1DD1-756B-42A5-9327-2B5429E5F204}" type="presParOf" srcId="{0A5FDA91-6757-491B-9C9D-6B65379851F0}" destId="{8C0F39A9-601B-4C81-B0FF-9C5C457FF6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7A7AC-8D0F-4763-8E10-5CE48AE3065D}">
      <dsp:nvSpPr>
        <dsp:cNvPr id="0" name=""/>
        <dsp:cNvSpPr/>
      </dsp:nvSpPr>
      <dsp:spPr>
        <a:xfrm rot="5400000">
          <a:off x="7277166" y="-2996374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Начало</a:t>
          </a:r>
          <a:r>
            <a:rPr lang="ru-RU" sz="3100" kern="1200" baseline="0" dirty="0"/>
            <a:t> Холерного бунта в Ташкенте </a:t>
          </a:r>
          <a:endParaRPr lang="ru-RU" sz="3100" kern="1200" dirty="0"/>
        </a:p>
      </dsp:txBody>
      <dsp:txXfrm rot="-5400000">
        <a:off x="4141527" y="192544"/>
        <a:ext cx="7309434" cy="984875"/>
      </dsp:txXfrm>
    </dsp:sp>
    <dsp:sp modelId="{6D90575C-5BE2-4B0B-8E57-9A5C7A44C316}">
      <dsp:nvSpPr>
        <dsp:cNvPr id="0" name=""/>
        <dsp:cNvSpPr/>
      </dsp:nvSpPr>
      <dsp:spPr>
        <a:xfrm>
          <a:off x="0" y="2836"/>
          <a:ext cx="4141526" cy="13642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24 июня 1892</a:t>
          </a:r>
        </a:p>
      </dsp:txBody>
      <dsp:txXfrm>
        <a:off x="66599" y="69435"/>
        <a:ext cx="4008328" cy="1231094"/>
      </dsp:txXfrm>
    </dsp:sp>
    <dsp:sp modelId="{146A3C2B-FCD0-46FE-8468-6AE5D8C161FE}">
      <dsp:nvSpPr>
        <dsp:cNvPr id="0" name=""/>
        <dsp:cNvSpPr/>
      </dsp:nvSpPr>
      <dsp:spPr>
        <a:xfrm rot="5400000">
          <a:off x="7277166" y="-1563867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Новый аксакал Ташкента</a:t>
          </a:r>
        </a:p>
      </dsp:txBody>
      <dsp:txXfrm rot="-5400000">
        <a:off x="4141527" y="1625051"/>
        <a:ext cx="7309434" cy="984875"/>
      </dsp:txXfrm>
    </dsp:sp>
    <dsp:sp modelId="{08F6EF87-F5C7-42E8-9F7F-35E9DBF11A1A}">
      <dsp:nvSpPr>
        <dsp:cNvPr id="0" name=""/>
        <dsp:cNvSpPr/>
      </dsp:nvSpPr>
      <dsp:spPr>
        <a:xfrm>
          <a:off x="0" y="1435343"/>
          <a:ext cx="4141526" cy="136429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Мухаммад </a:t>
          </a:r>
          <a:r>
            <a:rPr lang="ru-RU" sz="4200" kern="1200" dirty="0" err="1"/>
            <a:t>Якуб</a:t>
          </a:r>
          <a:endParaRPr lang="ru-RU" sz="4200" kern="1200" dirty="0"/>
        </a:p>
      </dsp:txBody>
      <dsp:txXfrm>
        <a:off x="66599" y="1501942"/>
        <a:ext cx="4008328" cy="1231094"/>
      </dsp:txXfrm>
    </dsp:sp>
    <dsp:sp modelId="{9AB7832A-3471-4806-8804-A0D7425BF77D}">
      <dsp:nvSpPr>
        <dsp:cNvPr id="0" name=""/>
        <dsp:cNvSpPr/>
      </dsp:nvSpPr>
      <dsp:spPr>
        <a:xfrm rot="5400000">
          <a:off x="7277166" y="-131360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Ровно столько кладбищ закрыли в Ташкенте</a:t>
          </a:r>
        </a:p>
      </dsp:txBody>
      <dsp:txXfrm rot="-5400000">
        <a:off x="4141527" y="3057558"/>
        <a:ext cx="7309434" cy="984875"/>
      </dsp:txXfrm>
    </dsp:sp>
    <dsp:sp modelId="{1D2D48EA-955C-4802-A189-60AAC02EDE09}">
      <dsp:nvSpPr>
        <dsp:cNvPr id="0" name=""/>
        <dsp:cNvSpPr/>
      </dsp:nvSpPr>
      <dsp:spPr>
        <a:xfrm>
          <a:off x="0" y="2867850"/>
          <a:ext cx="4141526" cy="136429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12</a:t>
          </a:r>
        </a:p>
      </dsp:txBody>
      <dsp:txXfrm>
        <a:off x="66599" y="2934449"/>
        <a:ext cx="4008328" cy="1231094"/>
      </dsp:txXfrm>
    </dsp:sp>
    <dsp:sp modelId="{91E0965D-0782-44CD-A34E-9ACAE587F773}">
      <dsp:nvSpPr>
        <dsp:cNvPr id="0" name=""/>
        <dsp:cNvSpPr/>
      </dsp:nvSpPr>
      <dsp:spPr>
        <a:xfrm rot="5400000">
          <a:off x="7277166" y="1301146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Человек</a:t>
          </a:r>
          <a:r>
            <a:rPr lang="ru-RU" sz="3100" kern="1200" baseline="0" dirty="0"/>
            <a:t> участвовали в восстании в Ташкенте </a:t>
          </a:r>
          <a:endParaRPr lang="ru-RU" sz="3100" kern="1200" dirty="0"/>
        </a:p>
      </dsp:txBody>
      <dsp:txXfrm rot="-5400000">
        <a:off x="4141527" y="4490065"/>
        <a:ext cx="7309434" cy="984875"/>
      </dsp:txXfrm>
    </dsp:sp>
    <dsp:sp modelId="{A311F5F8-768E-472E-B0D2-5A0118E00E71}">
      <dsp:nvSpPr>
        <dsp:cNvPr id="0" name=""/>
        <dsp:cNvSpPr/>
      </dsp:nvSpPr>
      <dsp:spPr>
        <a:xfrm>
          <a:off x="0" y="4300357"/>
          <a:ext cx="4141526" cy="136429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400</a:t>
          </a:r>
        </a:p>
      </dsp:txBody>
      <dsp:txXfrm>
        <a:off x="66599" y="4366956"/>
        <a:ext cx="4008328" cy="1231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7A7AC-8D0F-4763-8E10-5CE48AE3065D}">
      <dsp:nvSpPr>
        <dsp:cNvPr id="0" name=""/>
        <dsp:cNvSpPr/>
      </dsp:nvSpPr>
      <dsp:spPr>
        <a:xfrm rot="5400000">
          <a:off x="7277166" y="-2996374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Массовое</a:t>
          </a:r>
          <a:r>
            <a:rPr lang="ru-RU" sz="3100" kern="1200" baseline="0" dirty="0"/>
            <a:t> переселение русских в Ферганскую долину</a:t>
          </a:r>
          <a:endParaRPr lang="ru-RU" sz="3100" kern="1200" dirty="0"/>
        </a:p>
      </dsp:txBody>
      <dsp:txXfrm rot="-5400000">
        <a:off x="4141527" y="192544"/>
        <a:ext cx="7309434" cy="984875"/>
      </dsp:txXfrm>
    </dsp:sp>
    <dsp:sp modelId="{6D90575C-5BE2-4B0B-8E57-9A5C7A44C316}">
      <dsp:nvSpPr>
        <dsp:cNvPr id="0" name=""/>
        <dsp:cNvSpPr/>
      </dsp:nvSpPr>
      <dsp:spPr>
        <a:xfrm>
          <a:off x="0" y="2836"/>
          <a:ext cx="4141526" cy="13642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1891</a:t>
          </a:r>
        </a:p>
      </dsp:txBody>
      <dsp:txXfrm>
        <a:off x="66599" y="69435"/>
        <a:ext cx="4008328" cy="1231094"/>
      </dsp:txXfrm>
    </dsp:sp>
    <dsp:sp modelId="{146A3C2B-FCD0-46FE-8468-6AE5D8C161FE}">
      <dsp:nvSpPr>
        <dsp:cNvPr id="0" name=""/>
        <dsp:cNvSpPr/>
      </dsp:nvSpPr>
      <dsp:spPr>
        <a:xfrm rot="5400000">
          <a:off x="7277166" y="-1563867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Начало восстания в Андижане</a:t>
          </a:r>
        </a:p>
      </dsp:txBody>
      <dsp:txXfrm rot="-5400000">
        <a:off x="4141527" y="1625051"/>
        <a:ext cx="7309434" cy="984875"/>
      </dsp:txXfrm>
    </dsp:sp>
    <dsp:sp modelId="{08F6EF87-F5C7-42E8-9F7F-35E9DBF11A1A}">
      <dsp:nvSpPr>
        <dsp:cNvPr id="0" name=""/>
        <dsp:cNvSpPr/>
      </dsp:nvSpPr>
      <dsp:spPr>
        <a:xfrm>
          <a:off x="0" y="1435343"/>
          <a:ext cx="4141526" cy="136429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17 мая 1898 г</a:t>
          </a:r>
        </a:p>
      </dsp:txBody>
      <dsp:txXfrm>
        <a:off x="66599" y="1501942"/>
        <a:ext cx="4008328" cy="1231094"/>
      </dsp:txXfrm>
    </dsp:sp>
    <dsp:sp modelId="{9AB7832A-3471-4806-8804-A0D7425BF77D}">
      <dsp:nvSpPr>
        <dsp:cNvPr id="0" name=""/>
        <dsp:cNvSpPr/>
      </dsp:nvSpPr>
      <dsp:spPr>
        <a:xfrm rot="5400000">
          <a:off x="7277166" y="-131360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Предводитель</a:t>
          </a:r>
          <a:r>
            <a:rPr lang="ru-RU" sz="3100" kern="1200" baseline="0" dirty="0"/>
            <a:t> восстания в Андижане </a:t>
          </a:r>
          <a:endParaRPr lang="ru-RU" sz="3100" kern="1200" dirty="0"/>
        </a:p>
      </dsp:txBody>
      <dsp:txXfrm rot="-5400000">
        <a:off x="4141527" y="3057558"/>
        <a:ext cx="7309434" cy="984875"/>
      </dsp:txXfrm>
    </dsp:sp>
    <dsp:sp modelId="{1D2D48EA-955C-4802-A189-60AAC02EDE09}">
      <dsp:nvSpPr>
        <dsp:cNvPr id="0" name=""/>
        <dsp:cNvSpPr/>
      </dsp:nvSpPr>
      <dsp:spPr>
        <a:xfrm>
          <a:off x="0" y="2867850"/>
          <a:ext cx="4141526" cy="1364292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Мухаммад Али </a:t>
          </a:r>
        </a:p>
      </dsp:txBody>
      <dsp:txXfrm>
        <a:off x="66599" y="2934449"/>
        <a:ext cx="4008328" cy="1231094"/>
      </dsp:txXfrm>
    </dsp:sp>
    <dsp:sp modelId="{91E0965D-0782-44CD-A34E-9ACAE587F773}">
      <dsp:nvSpPr>
        <dsp:cNvPr id="0" name=""/>
        <dsp:cNvSpPr/>
      </dsp:nvSpPr>
      <dsp:spPr>
        <a:xfrm rot="5400000">
          <a:off x="7277166" y="1301146"/>
          <a:ext cx="1091433" cy="7362713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Новое</a:t>
          </a:r>
          <a:r>
            <a:rPr lang="ru-RU" sz="3100" kern="1200" baseline="0" dirty="0"/>
            <a:t> восстание в Ферганской долине</a:t>
          </a:r>
          <a:endParaRPr lang="ru-RU" sz="3100" kern="1200" dirty="0"/>
        </a:p>
      </dsp:txBody>
      <dsp:txXfrm rot="-5400000">
        <a:off x="4141527" y="4490065"/>
        <a:ext cx="7309434" cy="984875"/>
      </dsp:txXfrm>
    </dsp:sp>
    <dsp:sp modelId="{A311F5F8-768E-472E-B0D2-5A0118E00E71}">
      <dsp:nvSpPr>
        <dsp:cNvPr id="0" name=""/>
        <dsp:cNvSpPr/>
      </dsp:nvSpPr>
      <dsp:spPr>
        <a:xfrm>
          <a:off x="0" y="4300357"/>
          <a:ext cx="4141526" cy="136429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20 июня 1899 г</a:t>
          </a:r>
        </a:p>
      </dsp:txBody>
      <dsp:txXfrm>
        <a:off x="66599" y="4366956"/>
        <a:ext cx="4008328" cy="1231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E3C83-85CE-4971-B808-CAB85B48D9B6}">
      <dsp:nvSpPr>
        <dsp:cNvPr id="0" name=""/>
        <dsp:cNvSpPr/>
      </dsp:nvSpPr>
      <dsp:spPr>
        <a:xfrm>
          <a:off x="0" y="688057"/>
          <a:ext cx="1208281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057E5-94ED-492E-868A-20DF44751BA1}">
      <dsp:nvSpPr>
        <dsp:cNvPr id="0" name=""/>
        <dsp:cNvSpPr/>
      </dsp:nvSpPr>
      <dsp:spPr>
        <a:xfrm>
          <a:off x="604140" y="53564"/>
          <a:ext cx="10123009" cy="98873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2406" y="101830"/>
        <a:ext cx="10026477" cy="892201"/>
      </dsp:txXfrm>
    </dsp:sp>
    <dsp:sp modelId="{14F0545D-A0B2-4548-B64C-6B605C7D449E}">
      <dsp:nvSpPr>
        <dsp:cNvPr id="0" name=""/>
        <dsp:cNvSpPr/>
      </dsp:nvSpPr>
      <dsp:spPr>
        <a:xfrm>
          <a:off x="0" y="2047960"/>
          <a:ext cx="1208281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E50E-FF31-4F77-9413-17BC160552D9}">
      <dsp:nvSpPr>
        <dsp:cNvPr id="0" name=""/>
        <dsp:cNvSpPr/>
      </dsp:nvSpPr>
      <dsp:spPr>
        <a:xfrm>
          <a:off x="604140" y="1422457"/>
          <a:ext cx="10232201" cy="979742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1967" y="1470284"/>
        <a:ext cx="10136547" cy="884088"/>
      </dsp:txXfrm>
    </dsp:sp>
    <dsp:sp modelId="{88755AD0-CBFE-4F61-B5FC-401477CAB302}">
      <dsp:nvSpPr>
        <dsp:cNvPr id="0" name=""/>
        <dsp:cNvSpPr/>
      </dsp:nvSpPr>
      <dsp:spPr>
        <a:xfrm>
          <a:off x="0" y="3482430"/>
          <a:ext cx="1208281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30AA3-5C80-4753-8153-39A34B1C306E}">
      <dsp:nvSpPr>
        <dsp:cNvPr id="0" name=""/>
        <dsp:cNvSpPr/>
      </dsp:nvSpPr>
      <dsp:spPr>
        <a:xfrm>
          <a:off x="664935" y="2843792"/>
          <a:ext cx="10232201" cy="1054310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716402" y="2895259"/>
        <a:ext cx="10129267" cy="951376"/>
      </dsp:txXfrm>
    </dsp:sp>
    <dsp:sp modelId="{FD7F0D06-0978-4D75-B975-3000CE06C73B}">
      <dsp:nvSpPr>
        <dsp:cNvPr id="0" name=""/>
        <dsp:cNvSpPr/>
      </dsp:nvSpPr>
      <dsp:spPr>
        <a:xfrm>
          <a:off x="0" y="4844501"/>
          <a:ext cx="1208281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2D395-E882-4A78-9302-28194B4E0452}">
      <dsp:nvSpPr>
        <dsp:cNvPr id="0" name=""/>
        <dsp:cNvSpPr/>
      </dsp:nvSpPr>
      <dsp:spPr>
        <a:xfrm>
          <a:off x="730871" y="4216830"/>
          <a:ext cx="10173587" cy="98191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778804" y="4264763"/>
        <a:ext cx="10077721" cy="886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8425D-E6FE-4236-9884-8DEFB4106A74}">
      <dsp:nvSpPr>
        <dsp:cNvPr id="0" name=""/>
        <dsp:cNvSpPr/>
      </dsp:nvSpPr>
      <dsp:spPr>
        <a:xfrm>
          <a:off x="-100391" y="0"/>
          <a:ext cx="9362885" cy="975360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Каракалпаки жили на берегах Урала, затем Волги, далее в Приаралье и низовья Сырдарьи</a:t>
          </a:r>
        </a:p>
      </dsp:txBody>
      <dsp:txXfrm>
        <a:off x="-71824" y="28567"/>
        <a:ext cx="8169607" cy="918226"/>
      </dsp:txXfrm>
    </dsp:sp>
    <dsp:sp modelId="{6B59D9ED-5310-4ACE-9DD0-911BA16A8B05}">
      <dsp:nvSpPr>
        <dsp:cNvPr id="0" name=""/>
        <dsp:cNvSpPr/>
      </dsp:nvSpPr>
      <dsp:spPr>
        <a:xfrm>
          <a:off x="449979" y="1110826"/>
          <a:ext cx="9627669" cy="975360"/>
        </a:xfrm>
        <a:prstGeom prst="roundRect">
          <a:avLst>
            <a:gd name="adj" fmla="val 10000"/>
          </a:avLst>
        </a:prstGeom>
        <a:solidFill>
          <a:srgbClr val="FF006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начале XIX в. они заняли низовье бассейна Амударьи, южный и юго-западный берега Аральского моря </a:t>
          </a:r>
        </a:p>
      </dsp:txBody>
      <dsp:txXfrm>
        <a:off x="478546" y="1139393"/>
        <a:ext cx="8184000" cy="918226"/>
      </dsp:txXfrm>
    </dsp:sp>
    <dsp:sp modelId="{0371C832-CC79-4ED6-822B-F55613C3D1D2}">
      <dsp:nvSpPr>
        <dsp:cNvPr id="0" name=""/>
        <dsp:cNvSpPr/>
      </dsp:nvSpPr>
      <dsp:spPr>
        <a:xfrm>
          <a:off x="1375034" y="2182473"/>
          <a:ext cx="9143085" cy="975360"/>
        </a:xfrm>
        <a:prstGeom prst="roundRect">
          <a:avLst>
            <a:gd name="adj" fmla="val 10000"/>
          </a:avLst>
        </a:prstGeom>
        <a:solidFill>
          <a:srgbClr val="00CC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Из-за</a:t>
          </a:r>
          <a:r>
            <a:rPr lang="ru-RU" sz="30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постоянных набегов около 100 тысяч каракалпаков приняли </a:t>
          </a:r>
          <a:r>
            <a:rPr lang="ru-RU" sz="3000" b="1" kern="1200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подданство Хорезма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3601" y="2211040"/>
        <a:ext cx="7769204" cy="918226"/>
      </dsp:txXfrm>
    </dsp:sp>
    <dsp:sp modelId="{55AC45EC-C8C0-4738-BF31-B3474903A688}">
      <dsp:nvSpPr>
        <dsp:cNvPr id="0" name=""/>
        <dsp:cNvSpPr/>
      </dsp:nvSpPr>
      <dsp:spPr>
        <a:xfrm>
          <a:off x="1858981" y="3280162"/>
          <a:ext cx="9540718" cy="1079996"/>
        </a:xfrm>
        <a:prstGeom prst="roundRect">
          <a:avLst>
            <a:gd name="adj" fmla="val 10000"/>
          </a:avLst>
        </a:prstGeom>
        <a:solidFill>
          <a:srgbClr val="9900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Обещали открыть отдельные кладбища на окраине города, но открыли всего 1 кладбище</a:t>
          </a:r>
        </a:p>
      </dsp:txBody>
      <dsp:txXfrm>
        <a:off x="1890613" y="3311794"/>
        <a:ext cx="8103441" cy="1016732"/>
      </dsp:txXfrm>
    </dsp:sp>
    <dsp:sp modelId="{EF52C235-2592-4EB4-A4BE-EEFD51769BC1}">
      <dsp:nvSpPr>
        <dsp:cNvPr id="0" name=""/>
        <dsp:cNvSpPr/>
      </dsp:nvSpPr>
      <dsp:spPr>
        <a:xfrm>
          <a:off x="2625448" y="4443307"/>
          <a:ext cx="9324850" cy="975360"/>
        </a:xfrm>
        <a:prstGeom prst="roundRect">
          <a:avLst>
            <a:gd name="adj" fmla="val 10000"/>
          </a:avLst>
        </a:prstGeom>
        <a:solidFill>
          <a:srgbClr val="00FF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Их земли считались государственными и они платили </a:t>
          </a:r>
          <a:r>
            <a:rPr lang="ru-RU" sz="3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неё </a:t>
          </a:r>
          <a:r>
            <a:rPr lang="ru-RU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налог, выполняли повинности</a:t>
          </a:r>
        </a:p>
      </dsp:txBody>
      <dsp:txXfrm>
        <a:off x="2654015" y="4471874"/>
        <a:ext cx="7924792" cy="918226"/>
      </dsp:txXfrm>
    </dsp:sp>
    <dsp:sp modelId="{2AB1A30D-1650-41EC-9D2B-61A48C0F852A}">
      <dsp:nvSpPr>
        <dsp:cNvPr id="0" name=""/>
        <dsp:cNvSpPr/>
      </dsp:nvSpPr>
      <dsp:spPr>
        <a:xfrm>
          <a:off x="8518610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8661256" y="712554"/>
        <a:ext cx="348692" cy="477073"/>
      </dsp:txXfrm>
    </dsp:sp>
    <dsp:sp modelId="{CB5CCFF6-8FDD-442C-B17A-78F5183149F4}">
      <dsp:nvSpPr>
        <dsp:cNvPr id="0" name=""/>
        <dsp:cNvSpPr/>
      </dsp:nvSpPr>
      <dsp:spPr>
        <a:xfrm>
          <a:off x="9201373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9344019" y="1823381"/>
        <a:ext cx="348692" cy="477073"/>
      </dsp:txXfrm>
    </dsp:sp>
    <dsp:sp modelId="{42591A41-3AED-4193-BDB0-3651A44D7820}">
      <dsp:nvSpPr>
        <dsp:cNvPr id="0" name=""/>
        <dsp:cNvSpPr/>
      </dsp:nvSpPr>
      <dsp:spPr>
        <a:xfrm>
          <a:off x="988413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10026781" y="2917952"/>
        <a:ext cx="348692" cy="477073"/>
      </dsp:txXfrm>
    </dsp:sp>
    <dsp:sp modelId="{AFB576C0-6E3C-4AAA-953C-9AD052F06BEC}">
      <dsp:nvSpPr>
        <dsp:cNvPr id="0" name=""/>
        <dsp:cNvSpPr/>
      </dsp:nvSpPr>
      <dsp:spPr>
        <a:xfrm>
          <a:off x="10566898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10709544" y="4039616"/>
        <a:ext cx="348692" cy="4770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101E3-91B9-4A64-B66C-0C04A86D2C5B}">
      <dsp:nvSpPr>
        <dsp:cNvPr id="0" name=""/>
        <dsp:cNvSpPr/>
      </dsp:nvSpPr>
      <dsp:spPr>
        <a:xfrm>
          <a:off x="0" y="0"/>
          <a:ext cx="11769634" cy="26040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B38F2-AFCB-4460-847F-99B2B5BFA6B9}">
      <dsp:nvSpPr>
        <dsp:cNvPr id="0" name=""/>
        <dsp:cNvSpPr/>
      </dsp:nvSpPr>
      <dsp:spPr>
        <a:xfrm>
          <a:off x="358491" y="347210"/>
          <a:ext cx="3349288" cy="19096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28C07-3A98-4E87-A5EC-775E0AA0B2B0}">
      <dsp:nvSpPr>
        <dsp:cNvPr id="0" name=""/>
        <dsp:cNvSpPr/>
      </dsp:nvSpPr>
      <dsp:spPr>
        <a:xfrm rot="10800000">
          <a:off x="358491" y="2604080"/>
          <a:ext cx="3349288" cy="31827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56372" y="2604080"/>
        <a:ext cx="3153526" cy="3084883"/>
      </dsp:txXfrm>
    </dsp:sp>
    <dsp:sp modelId="{9203395B-AEF0-483B-BE25-0DBD29BF2120}">
      <dsp:nvSpPr>
        <dsp:cNvPr id="0" name=""/>
        <dsp:cNvSpPr/>
      </dsp:nvSpPr>
      <dsp:spPr>
        <a:xfrm>
          <a:off x="4042708" y="251727"/>
          <a:ext cx="3684217" cy="210062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" t="-69917" r="183" b="-6773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C7975-3FFC-4929-84B9-9C030C3E7425}">
      <dsp:nvSpPr>
        <dsp:cNvPr id="0" name=""/>
        <dsp:cNvSpPr/>
      </dsp:nvSpPr>
      <dsp:spPr>
        <a:xfrm rot="10800000">
          <a:off x="4210172" y="2604080"/>
          <a:ext cx="3349288" cy="31827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4308053" y="2604080"/>
        <a:ext cx="3153526" cy="3084883"/>
      </dsp:txXfrm>
    </dsp:sp>
    <dsp:sp modelId="{50ED769F-03DF-4747-A0D3-6663009E6411}">
      <dsp:nvSpPr>
        <dsp:cNvPr id="0" name=""/>
        <dsp:cNvSpPr/>
      </dsp:nvSpPr>
      <dsp:spPr>
        <a:xfrm>
          <a:off x="8061854" y="347210"/>
          <a:ext cx="3349288" cy="19096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C19BF-E9E8-4F6E-B9BC-65F694BD9E71}">
      <dsp:nvSpPr>
        <dsp:cNvPr id="0" name=""/>
        <dsp:cNvSpPr/>
      </dsp:nvSpPr>
      <dsp:spPr>
        <a:xfrm rot="10800000">
          <a:off x="8061854" y="2604080"/>
          <a:ext cx="3349288" cy="31827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 dirty="0"/>
        </a:p>
      </dsp:txBody>
      <dsp:txXfrm rot="10800000">
        <a:off x="8159735" y="2604080"/>
        <a:ext cx="3153526" cy="30848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01A6-6966-4E5A-A14A-449755A6A134}">
      <dsp:nvSpPr>
        <dsp:cNvPr id="0" name=""/>
        <dsp:cNvSpPr/>
      </dsp:nvSpPr>
      <dsp:spPr>
        <a:xfrm>
          <a:off x="0" y="3873854"/>
          <a:ext cx="11854544" cy="2087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Их направляли для укрепления ислама среди каракалпаков. Они выбирали одарённых детей для учёбы в медресе</a:t>
          </a:r>
        </a:p>
      </dsp:txBody>
      <dsp:txXfrm>
        <a:off x="0" y="3873854"/>
        <a:ext cx="3556363" cy="2087377"/>
      </dsp:txXfrm>
    </dsp:sp>
    <dsp:sp modelId="{1AC11040-D3BD-4554-A226-F3BE378B9234}">
      <dsp:nvSpPr>
        <dsp:cNvPr id="0" name=""/>
        <dsp:cNvSpPr/>
      </dsp:nvSpPr>
      <dsp:spPr>
        <a:xfrm>
          <a:off x="0" y="1936230"/>
          <a:ext cx="11854544" cy="1638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Их назначал хан. Они управляли своими племенами, могли наказывать или одарить соплеменника </a:t>
          </a:r>
        </a:p>
      </dsp:txBody>
      <dsp:txXfrm>
        <a:off x="0" y="1936230"/>
        <a:ext cx="3556363" cy="1638174"/>
      </dsp:txXfrm>
    </dsp:sp>
    <dsp:sp modelId="{C8709608-7243-43F8-B6E1-E750A20C2755}">
      <dsp:nvSpPr>
        <dsp:cNvPr id="0" name=""/>
        <dsp:cNvSpPr/>
      </dsp:nvSpPr>
      <dsp:spPr>
        <a:xfrm>
          <a:off x="0" y="-1394"/>
          <a:ext cx="11854544" cy="1638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Управлял каракалпакскими племенами. Занимался сбором налогов и воинской повинностью</a:t>
          </a:r>
        </a:p>
      </dsp:txBody>
      <dsp:txXfrm>
        <a:off x="0" y="-1394"/>
        <a:ext cx="3556363" cy="1638174"/>
      </dsp:txXfrm>
    </dsp:sp>
    <dsp:sp modelId="{1A850E43-348F-40E1-AE98-B3811F9EA16A}">
      <dsp:nvSpPr>
        <dsp:cNvPr id="0" name=""/>
        <dsp:cNvSpPr/>
      </dsp:nvSpPr>
      <dsp:spPr>
        <a:xfrm>
          <a:off x="6463967" y="109162"/>
          <a:ext cx="2245880" cy="1497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Бегларбеги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7820" y="153015"/>
        <a:ext cx="2158174" cy="1409547"/>
      </dsp:txXfrm>
    </dsp:sp>
    <dsp:sp modelId="{9AD1F3E9-6AE7-4BCB-83DC-63FBE754A38D}">
      <dsp:nvSpPr>
        <dsp:cNvPr id="0" name=""/>
        <dsp:cNvSpPr/>
      </dsp:nvSpPr>
      <dsp:spPr>
        <a:xfrm>
          <a:off x="7541188" y="1606416"/>
          <a:ext cx="91440" cy="442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22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65DA7-887D-4E58-86C1-6F7A68EBAB89}">
      <dsp:nvSpPr>
        <dsp:cNvPr id="0" name=""/>
        <dsp:cNvSpPr/>
      </dsp:nvSpPr>
      <dsp:spPr>
        <a:xfrm>
          <a:off x="6463967" y="2048645"/>
          <a:ext cx="2245880" cy="149725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Бий</a:t>
          </a:r>
          <a:r>
            <a:rPr lang="ru-RU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его старейшины</a:t>
          </a:r>
        </a:p>
      </dsp:txBody>
      <dsp:txXfrm>
        <a:off x="6507820" y="2092498"/>
        <a:ext cx="2158174" cy="1409547"/>
      </dsp:txXfrm>
    </dsp:sp>
    <dsp:sp modelId="{E42FE251-A01F-442B-BAC0-83359E980C95}">
      <dsp:nvSpPr>
        <dsp:cNvPr id="0" name=""/>
        <dsp:cNvSpPr/>
      </dsp:nvSpPr>
      <dsp:spPr>
        <a:xfrm>
          <a:off x="6127085" y="3545898"/>
          <a:ext cx="1459822" cy="755574"/>
        </a:xfrm>
        <a:custGeom>
          <a:avLst/>
          <a:gdLst/>
          <a:ahLst/>
          <a:cxnLst/>
          <a:rect l="0" t="0" r="0" b="0"/>
          <a:pathLst>
            <a:path>
              <a:moveTo>
                <a:pt x="1459822" y="0"/>
              </a:moveTo>
              <a:lnTo>
                <a:pt x="1459822" y="377787"/>
              </a:lnTo>
              <a:lnTo>
                <a:pt x="0" y="377787"/>
              </a:lnTo>
              <a:lnTo>
                <a:pt x="0" y="75557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6BD79-30BC-4DE7-946A-019F3C1F286D}">
      <dsp:nvSpPr>
        <dsp:cNvPr id="0" name=""/>
        <dsp:cNvSpPr/>
      </dsp:nvSpPr>
      <dsp:spPr>
        <a:xfrm>
          <a:off x="5004145" y="4301472"/>
          <a:ext cx="2245880" cy="1497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Мулла</a:t>
          </a:r>
        </a:p>
      </dsp:txBody>
      <dsp:txXfrm>
        <a:off x="5047998" y="4345325"/>
        <a:ext cx="2158174" cy="1409547"/>
      </dsp:txXfrm>
    </dsp:sp>
    <dsp:sp modelId="{4B7046A3-6817-49BF-A59C-5FFE40076D23}">
      <dsp:nvSpPr>
        <dsp:cNvPr id="0" name=""/>
        <dsp:cNvSpPr/>
      </dsp:nvSpPr>
      <dsp:spPr>
        <a:xfrm>
          <a:off x="7586908" y="3545898"/>
          <a:ext cx="1459822" cy="768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315"/>
              </a:lnTo>
              <a:lnTo>
                <a:pt x="1459822" y="384315"/>
              </a:lnTo>
              <a:lnTo>
                <a:pt x="1459822" y="76863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29E85-C27D-460F-87B5-4CEAE3A0A8F9}">
      <dsp:nvSpPr>
        <dsp:cNvPr id="0" name=""/>
        <dsp:cNvSpPr/>
      </dsp:nvSpPr>
      <dsp:spPr>
        <a:xfrm>
          <a:off x="7923790" y="4314528"/>
          <a:ext cx="2245880" cy="1497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Ишан</a:t>
          </a:r>
        </a:p>
      </dsp:txBody>
      <dsp:txXfrm>
        <a:off x="7967643" y="4358381"/>
        <a:ext cx="2158174" cy="14095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776946" y="1035"/>
          <a:ext cx="7156674" cy="15111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1" indent="-228600" algn="l" defTabSz="11557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Учился в медресе </a:t>
          </a:r>
          <a:r>
            <a:rPr lang="ru-RU" sz="2600" kern="1200" dirty="0" err="1"/>
            <a:t>Каракум</a:t>
          </a:r>
          <a:r>
            <a:rPr lang="ru-RU" sz="2600" kern="1200" dirty="0"/>
            <a:t>-ишан </a:t>
          </a:r>
          <a:r>
            <a:rPr lang="ru-RU" sz="2600" kern="1200"/>
            <a:t>посвятил своё </a:t>
          </a:r>
          <a:r>
            <a:rPr lang="ru-RU" sz="2600" kern="1200" dirty="0"/>
            <a:t>творчество в стихах «Чабаны», «Жнецы», «Белый камыш» населению аулов </a:t>
          </a:r>
        </a:p>
      </dsp:txBody>
      <dsp:txXfrm>
        <a:off x="4776946" y="189925"/>
        <a:ext cx="6590003" cy="1133343"/>
      </dsp:txXfrm>
    </dsp:sp>
    <dsp:sp modelId="{78281191-9700-4D27-8DEB-C0ACB4382B24}">
      <dsp:nvSpPr>
        <dsp:cNvPr id="0" name=""/>
        <dsp:cNvSpPr/>
      </dsp:nvSpPr>
      <dsp:spPr>
        <a:xfrm>
          <a:off x="5829" y="151785"/>
          <a:ext cx="4771116" cy="12096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/>
            <a:t>Кунходжа</a:t>
          </a:r>
          <a:r>
            <a:rPr lang="ru-RU" sz="3200" kern="1200" dirty="0"/>
            <a:t> (1799–1880)</a:t>
          </a:r>
        </a:p>
      </dsp:txBody>
      <dsp:txXfrm>
        <a:off x="64878" y="210834"/>
        <a:ext cx="4653018" cy="1091526"/>
      </dsp:txXfrm>
    </dsp:sp>
    <dsp:sp modelId="{5F058AE5-0A75-4AF4-882B-CB211BD9A3B3}">
      <dsp:nvSpPr>
        <dsp:cNvPr id="0" name=""/>
        <dsp:cNvSpPr/>
      </dsp:nvSpPr>
      <dsp:spPr>
        <a:xfrm>
          <a:off x="4776946" y="1633121"/>
          <a:ext cx="7156674" cy="13635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1" indent="-228600" algn="l" defTabSz="11557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/>
            <a:t>Посвятил своё </a:t>
          </a:r>
          <a:r>
            <a:rPr lang="ru-RU" sz="2600" kern="1200" dirty="0"/>
            <a:t>творчество населению аулов, повседневному их быту и труду, указывая на несправедливые порядки. </a:t>
          </a:r>
        </a:p>
      </dsp:txBody>
      <dsp:txXfrm>
        <a:off x="4776946" y="1803559"/>
        <a:ext cx="6645362" cy="1022625"/>
      </dsp:txXfrm>
    </dsp:sp>
    <dsp:sp modelId="{7F65C75E-5D80-473A-AC62-00353BE58B58}">
      <dsp:nvSpPr>
        <dsp:cNvPr id="0" name=""/>
        <dsp:cNvSpPr/>
      </dsp:nvSpPr>
      <dsp:spPr>
        <a:xfrm>
          <a:off x="0" y="1710059"/>
          <a:ext cx="4771116" cy="1209624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/>
            <a:t>Аташ</a:t>
          </a:r>
          <a:r>
            <a:rPr lang="ru-RU" sz="3200" kern="1200" dirty="0"/>
            <a:t> </a:t>
          </a:r>
          <a:r>
            <a:rPr lang="ru-RU" sz="3200" kern="1200" dirty="0" err="1"/>
            <a:t>Алшинбай</a:t>
          </a:r>
          <a:r>
            <a:rPr lang="ru-RU" sz="3200" kern="1200" dirty="0"/>
            <a:t> </a:t>
          </a:r>
        </a:p>
        <a:p>
          <a:pPr marL="0" lvl="0" indent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(1788–1875)</a:t>
          </a:r>
        </a:p>
      </dsp:txBody>
      <dsp:txXfrm>
        <a:off x="59049" y="1769108"/>
        <a:ext cx="4653018" cy="1091526"/>
      </dsp:txXfrm>
    </dsp:sp>
    <dsp:sp modelId="{8157699B-F124-456C-814B-6EE07FA7E007}">
      <dsp:nvSpPr>
        <dsp:cNvPr id="0" name=""/>
        <dsp:cNvSpPr/>
      </dsp:nvSpPr>
      <dsp:spPr>
        <a:xfrm>
          <a:off x="4776946" y="3117584"/>
          <a:ext cx="7156674" cy="14421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1" indent="0" algn="l" defTabSz="11557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/>
            <a:t>Обучался в медресе </a:t>
          </a:r>
          <a:r>
            <a:rPr lang="ru-RU" sz="2600" kern="1200" dirty="0" err="1"/>
            <a:t>Шергазихан</a:t>
          </a:r>
          <a:r>
            <a:rPr lang="ru-RU" sz="2600" kern="1200" dirty="0"/>
            <a:t>. Первым  удостоился степени </a:t>
          </a:r>
          <a:r>
            <a:rPr lang="ru-RU" sz="2600" i="1" kern="1200" dirty="0" err="1"/>
            <a:t>ахунд</a:t>
          </a:r>
          <a:r>
            <a:rPr lang="ru-RU" sz="2600" kern="1200" dirty="0"/>
            <a:t>. До наших дней дошли около 100 произведений</a:t>
          </a:r>
        </a:p>
      </dsp:txBody>
      <dsp:txXfrm>
        <a:off x="4776946" y="3297851"/>
        <a:ext cx="6615872" cy="1081604"/>
      </dsp:txXfrm>
    </dsp:sp>
    <dsp:sp modelId="{F9BF2C95-771B-44CD-86F0-55D86C087D91}">
      <dsp:nvSpPr>
        <dsp:cNvPr id="0" name=""/>
        <dsp:cNvSpPr/>
      </dsp:nvSpPr>
      <dsp:spPr>
        <a:xfrm>
          <a:off x="5829" y="3233841"/>
          <a:ext cx="4771116" cy="1209624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 err="1"/>
            <a:t>Аджинияз</a:t>
          </a:r>
          <a:r>
            <a:rPr lang="ru-RU" sz="3500" kern="1200" dirty="0"/>
            <a:t> (1824–1878)</a:t>
          </a:r>
        </a:p>
      </dsp:txBody>
      <dsp:txXfrm>
        <a:off x="64878" y="3292890"/>
        <a:ext cx="4653018" cy="1091526"/>
      </dsp:txXfrm>
    </dsp:sp>
    <dsp:sp modelId="{15661597-2207-4CF0-B805-99E076256C3B}">
      <dsp:nvSpPr>
        <dsp:cNvPr id="0" name=""/>
        <dsp:cNvSpPr/>
      </dsp:nvSpPr>
      <dsp:spPr>
        <a:xfrm>
          <a:off x="4775780" y="4680685"/>
          <a:ext cx="7163670" cy="12096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1" indent="0" algn="l" defTabSz="10668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Учился в медресе </a:t>
          </a:r>
          <a:r>
            <a:rPr lang="ru-RU" sz="2400" kern="1200" dirty="0" err="1"/>
            <a:t>Каракум</a:t>
          </a:r>
          <a:r>
            <a:rPr lang="ru-RU" sz="2400" kern="1200" dirty="0"/>
            <a:t>-ишан. Начал сочинять стихи с 20 лет и на протяжении полувека создавал </a:t>
          </a:r>
          <a:r>
            <a:rPr lang="ru-RU" sz="2400" kern="1200" dirty="0" err="1"/>
            <a:t>улены</a:t>
          </a:r>
          <a:r>
            <a:rPr lang="ru-RU" sz="2400" kern="1200" dirty="0"/>
            <a:t> (песни)«Посвящение народу» </a:t>
          </a:r>
        </a:p>
      </dsp:txBody>
      <dsp:txXfrm>
        <a:off x="4775780" y="4831888"/>
        <a:ext cx="6710061" cy="907218"/>
      </dsp:txXfrm>
    </dsp:sp>
    <dsp:sp modelId="{959D46C0-3A01-45A9-9189-B167B8DF413C}">
      <dsp:nvSpPr>
        <dsp:cNvPr id="0" name=""/>
        <dsp:cNvSpPr/>
      </dsp:nvSpPr>
      <dsp:spPr>
        <a:xfrm>
          <a:off x="0" y="4680685"/>
          <a:ext cx="4775780" cy="1209624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Бердах (1827–1900)</a:t>
          </a:r>
        </a:p>
      </dsp:txBody>
      <dsp:txXfrm>
        <a:off x="59049" y="4739734"/>
        <a:ext cx="4657682" cy="10915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2302685" y="2345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 параграф № 21</a:t>
          </a:r>
        </a:p>
      </dsp:txBody>
      <dsp:txXfrm rot="10800000">
        <a:off x="2680513" y="2345"/>
        <a:ext cx="7264141" cy="1511313"/>
      </dsp:txXfrm>
    </dsp:sp>
    <dsp:sp modelId="{0695C490-E4F3-44F9-95D3-DCB4ADA8C6F8}">
      <dsp:nvSpPr>
        <dsp:cNvPr id="0" name=""/>
        <dsp:cNvSpPr/>
      </dsp:nvSpPr>
      <dsp:spPr>
        <a:xfrm>
          <a:off x="1547028" y="2345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2302685" y="1964796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Написать опорный конспект </a:t>
          </a:r>
        </a:p>
      </dsp:txBody>
      <dsp:txXfrm rot="10800000">
        <a:off x="2680513" y="1964796"/>
        <a:ext cx="7264141" cy="1511313"/>
      </dsp:txXfrm>
    </dsp:sp>
    <dsp:sp modelId="{0A426044-E8F7-487B-91EF-34DFC983F853}">
      <dsp:nvSpPr>
        <dsp:cNvPr id="0" name=""/>
        <dsp:cNvSpPr/>
      </dsp:nvSpPr>
      <dsp:spPr>
        <a:xfrm>
          <a:off x="1547028" y="1964796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2302685" y="3927248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i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Ответить на вопросы в конце параграфа</a:t>
          </a:r>
        </a:p>
      </dsp:txBody>
      <dsp:txXfrm rot="10800000">
        <a:off x="2680513" y="3927248"/>
        <a:ext cx="7264141" cy="1511313"/>
      </dsp:txXfrm>
    </dsp:sp>
    <dsp:sp modelId="{0CB44D7F-0C66-4497-B9EB-5134FE96849A}">
      <dsp:nvSpPr>
        <dsp:cNvPr id="0" name=""/>
        <dsp:cNvSpPr/>
      </dsp:nvSpPr>
      <dsp:spPr>
        <a:xfrm>
          <a:off x="1547028" y="3927248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405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530" indent="0" algn="ctr">
              <a:buNone/>
              <a:defRPr sz="1900"/>
            </a:lvl2pPr>
            <a:lvl3pPr marL="913032" indent="0" algn="ctr">
              <a:buNone/>
              <a:defRPr sz="1900"/>
            </a:lvl3pPr>
            <a:lvl4pPr marL="1369556" indent="0" algn="ctr">
              <a:buNone/>
              <a:defRPr sz="1700"/>
            </a:lvl4pPr>
            <a:lvl5pPr marL="1826088" indent="0" algn="ctr">
              <a:buNone/>
              <a:defRPr sz="1700"/>
            </a:lvl5pPr>
            <a:lvl6pPr marL="2282577" indent="0" algn="ctr">
              <a:buNone/>
              <a:defRPr sz="1700"/>
            </a:lvl6pPr>
            <a:lvl7pPr marL="2739111" indent="0" algn="ctr">
              <a:buNone/>
              <a:defRPr sz="1700"/>
            </a:lvl7pPr>
            <a:lvl8pPr marL="3195643" indent="0" algn="ctr">
              <a:buNone/>
              <a:defRPr sz="1700"/>
            </a:lvl8pPr>
            <a:lvl9pPr marL="3652158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4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9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45" y="365129"/>
            <a:ext cx="2628899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9" y="365129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1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8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1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5" indent="-152155">
              <a:buFont typeface="Arial" panose="020B0604020202020204" pitchFamily="34" charset="0"/>
              <a:buChar char="•"/>
              <a:defRPr sz="1500"/>
            </a:lvl2pPr>
            <a:lvl3pPr marL="304312" indent="-152155">
              <a:defRPr sz="1500"/>
            </a:lvl3pPr>
            <a:lvl4pPr marL="532524" indent="-228214">
              <a:defRPr sz="1500"/>
            </a:lvl4pPr>
            <a:lvl5pPr marL="760744" indent="-22821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1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5" indent="-152155">
              <a:buFont typeface="Arial" panose="020B0604020202020204" pitchFamily="34" charset="0"/>
              <a:buChar char="•"/>
              <a:defRPr sz="1500"/>
            </a:lvl2pPr>
            <a:lvl3pPr marL="304312" indent="-152155">
              <a:defRPr sz="1500"/>
            </a:lvl3pPr>
            <a:lvl4pPr marL="532524" indent="-228214">
              <a:defRPr sz="1500"/>
            </a:lvl4pPr>
            <a:lvl5pPr marL="760744" indent="-22821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1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5" indent="-152155">
              <a:buFont typeface="Arial" panose="020B0604020202020204" pitchFamily="34" charset="0"/>
              <a:buChar char="•"/>
              <a:defRPr sz="1500"/>
            </a:lvl2pPr>
            <a:lvl3pPr marL="304312" indent="-152155">
              <a:defRPr sz="1500"/>
            </a:lvl3pPr>
            <a:lvl4pPr marL="532524" indent="-228214">
              <a:defRPr sz="1500"/>
            </a:lvl4pPr>
            <a:lvl5pPr marL="760744" indent="-22821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48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239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300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794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083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22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352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687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474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5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657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123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591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356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4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9537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065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78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05" indent="-247626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35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13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603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4" y="1452419"/>
            <a:ext cx="10363201" cy="4627564"/>
          </a:xfrm>
        </p:spPr>
        <p:txBody>
          <a:bodyPr numCol="2" spcCol="58065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78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56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35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13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3132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2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2698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0742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6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560286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41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506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6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0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5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60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25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391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195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21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29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03373"/>
            <a:ext cx="5084232" cy="43688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9134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280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9896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270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2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3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1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9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7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73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8564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3771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93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37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8921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094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17394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217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04071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4750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84468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761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468537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9"/>
            <a:ext cx="10515601" cy="1325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33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30" indent="0">
              <a:buNone/>
              <a:defRPr sz="1900" b="1"/>
            </a:lvl2pPr>
            <a:lvl3pPr marL="913032" indent="0">
              <a:buNone/>
              <a:defRPr sz="1900" b="1"/>
            </a:lvl3pPr>
            <a:lvl4pPr marL="1369556" indent="0">
              <a:buNone/>
              <a:defRPr sz="1700" b="1"/>
            </a:lvl4pPr>
            <a:lvl5pPr marL="1826088" indent="0">
              <a:buNone/>
              <a:defRPr sz="1700" b="1"/>
            </a:lvl5pPr>
            <a:lvl6pPr marL="2282577" indent="0">
              <a:buNone/>
              <a:defRPr sz="1700" b="1"/>
            </a:lvl6pPr>
            <a:lvl7pPr marL="2739111" indent="0">
              <a:buNone/>
              <a:defRPr sz="1700" b="1"/>
            </a:lvl7pPr>
            <a:lvl8pPr marL="3195643" indent="0">
              <a:buNone/>
              <a:defRPr sz="1700" b="1"/>
            </a:lvl8pPr>
            <a:lvl9pPr marL="3652158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33" y="2505075"/>
            <a:ext cx="5157787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30" indent="0">
              <a:buNone/>
              <a:defRPr sz="1900" b="1"/>
            </a:lvl2pPr>
            <a:lvl3pPr marL="913032" indent="0">
              <a:buNone/>
              <a:defRPr sz="1900" b="1"/>
            </a:lvl3pPr>
            <a:lvl4pPr marL="1369556" indent="0">
              <a:buNone/>
              <a:defRPr sz="1700" b="1"/>
            </a:lvl4pPr>
            <a:lvl5pPr marL="1826088" indent="0">
              <a:buNone/>
              <a:defRPr sz="1700" b="1"/>
            </a:lvl5pPr>
            <a:lvl6pPr marL="2282577" indent="0">
              <a:buNone/>
              <a:defRPr sz="1700" b="1"/>
            </a:lvl6pPr>
            <a:lvl7pPr marL="2739111" indent="0">
              <a:buNone/>
              <a:defRPr sz="1700" b="1"/>
            </a:lvl7pPr>
            <a:lvl8pPr marL="3195643" indent="0">
              <a:buNone/>
              <a:defRPr sz="1700" b="1"/>
            </a:lvl8pPr>
            <a:lvl9pPr marL="3652158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37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2783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33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273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696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6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88783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82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8564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1053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83061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470617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470617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541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76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426610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470617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470617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39048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1687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23036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89252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517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614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38552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3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6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3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6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3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6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58639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3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6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8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3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6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8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3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6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8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7078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153546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0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6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5" y="4667303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740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766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153546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0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6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5" y="4667303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04040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88657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44895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886575"/>
            <a:ext cx="914401" cy="91440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16049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7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7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88067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7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7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0843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1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5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124775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1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5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1363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6544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0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88"/>
            <a:ext cx="1399261" cy="1399261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72178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62"/>
            <a:ext cx="2352260" cy="35356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0" y="1268762"/>
            <a:ext cx="2352260" cy="35356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62"/>
            <a:ext cx="2479810" cy="35356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02" indent="-150802">
              <a:defRPr sz="1400"/>
            </a:lvl3pPr>
            <a:lvl4pPr marL="401610" indent="-207949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62"/>
            <a:ext cx="2479810" cy="35356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02" indent="-150802">
              <a:defRPr sz="1400"/>
            </a:lvl3pPr>
            <a:lvl4pPr marL="401610" indent="-207949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1" y="4980569"/>
            <a:ext cx="5033118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69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2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44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530" indent="0">
              <a:buNone/>
              <a:defRPr sz="1500"/>
            </a:lvl2pPr>
            <a:lvl3pPr marL="913032" indent="0">
              <a:buNone/>
              <a:defRPr sz="1300"/>
            </a:lvl3pPr>
            <a:lvl4pPr marL="1369556" indent="0">
              <a:buNone/>
              <a:defRPr sz="1100"/>
            </a:lvl4pPr>
            <a:lvl5pPr marL="1826088" indent="0">
              <a:buNone/>
              <a:defRPr sz="1100"/>
            </a:lvl5pPr>
            <a:lvl6pPr marL="2282577" indent="0">
              <a:buNone/>
              <a:defRPr sz="1100"/>
            </a:lvl6pPr>
            <a:lvl7pPr marL="2739111" indent="0">
              <a:buNone/>
              <a:defRPr sz="1100"/>
            </a:lvl7pPr>
            <a:lvl8pPr marL="3195643" indent="0">
              <a:buNone/>
              <a:defRPr sz="1100"/>
            </a:lvl8pPr>
            <a:lvl9pPr marL="365215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953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218997"/>
            <a:endParaRPr sz="24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21899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078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7"/>
            <a:endParaRPr sz="24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7"/>
            <a:fld id="{1D8BD707-D9CF-40AE-B4C6-C98DA3205C09}" type="datetimeFigureOut">
              <a:rPr lang="en-US" sz="2400">
                <a:solidFill>
                  <a:srgbClr val="FFFFFF">
                    <a:tint val="75000"/>
                  </a:srgbClr>
                </a:solidFill>
              </a:rPr>
              <a:pPr defTabSz="1218997"/>
              <a:t>1/21/2021</a:t>
            </a:fld>
            <a:endParaRPr lang="en-US" sz="24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97"/>
            <a:fld id="{B6F15528-21DE-4FAA-801E-634DDDAF4B2B}" type="slidenum">
              <a:rPr sz="2400">
                <a:solidFill>
                  <a:srgbClr val="FFFFFF">
                    <a:tint val="75000"/>
                  </a:srgbClr>
                </a:solidFill>
              </a:rPr>
              <a:pPr defTabSz="1218997"/>
              <a:t>‹#›</a:t>
            </a:fld>
            <a:endParaRPr sz="24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7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44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6530" indent="0">
              <a:buNone/>
              <a:defRPr sz="2800"/>
            </a:lvl2pPr>
            <a:lvl3pPr marL="913032" indent="0">
              <a:buNone/>
              <a:defRPr sz="2300"/>
            </a:lvl3pPr>
            <a:lvl4pPr marL="1369556" indent="0">
              <a:buNone/>
              <a:defRPr sz="1900"/>
            </a:lvl4pPr>
            <a:lvl5pPr marL="1826088" indent="0">
              <a:buNone/>
              <a:defRPr sz="1900"/>
            </a:lvl5pPr>
            <a:lvl6pPr marL="2282577" indent="0">
              <a:buNone/>
              <a:defRPr sz="1900"/>
            </a:lvl6pPr>
            <a:lvl7pPr marL="2739111" indent="0">
              <a:buNone/>
              <a:defRPr sz="1900"/>
            </a:lvl7pPr>
            <a:lvl8pPr marL="3195643" indent="0">
              <a:buNone/>
              <a:defRPr sz="1900"/>
            </a:lvl8pPr>
            <a:lvl9pPr marL="3652158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530" indent="0">
              <a:buNone/>
              <a:defRPr sz="1500"/>
            </a:lvl2pPr>
            <a:lvl3pPr marL="913032" indent="0">
              <a:buNone/>
              <a:defRPr sz="1300"/>
            </a:lvl3pPr>
            <a:lvl4pPr marL="1369556" indent="0">
              <a:buNone/>
              <a:defRPr sz="1100"/>
            </a:lvl4pPr>
            <a:lvl5pPr marL="1826088" indent="0">
              <a:buNone/>
              <a:defRPr sz="1100"/>
            </a:lvl5pPr>
            <a:lvl6pPr marL="2282577" indent="0">
              <a:buNone/>
              <a:defRPr sz="1100"/>
            </a:lvl6pPr>
            <a:lvl7pPr marL="2739111" indent="0">
              <a:buNone/>
              <a:defRPr sz="1100"/>
            </a:lvl7pPr>
            <a:lvl8pPr marL="3195643" indent="0">
              <a:buNone/>
              <a:defRPr sz="1100"/>
            </a:lvl8pPr>
            <a:lvl9pPr marL="365215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6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 /><Relationship Id="rId18" Type="http://schemas.openxmlformats.org/officeDocument/2006/relationships/slideLayout" Target="../slideLayouts/slideLayout31.xml" /><Relationship Id="rId26" Type="http://schemas.openxmlformats.org/officeDocument/2006/relationships/slideLayout" Target="../slideLayouts/slideLayout39.xml" /><Relationship Id="rId39" Type="http://schemas.openxmlformats.org/officeDocument/2006/relationships/slideLayout" Target="../slideLayouts/slideLayout52.xml" /><Relationship Id="rId21" Type="http://schemas.openxmlformats.org/officeDocument/2006/relationships/slideLayout" Target="../slideLayouts/slideLayout34.xml" /><Relationship Id="rId34" Type="http://schemas.openxmlformats.org/officeDocument/2006/relationships/slideLayout" Target="../slideLayouts/slideLayout47.xml" /><Relationship Id="rId42" Type="http://schemas.openxmlformats.org/officeDocument/2006/relationships/slideLayout" Target="../slideLayouts/slideLayout55.xml" /><Relationship Id="rId47" Type="http://schemas.openxmlformats.org/officeDocument/2006/relationships/slideLayout" Target="../slideLayouts/slideLayout60.xml" /><Relationship Id="rId50" Type="http://schemas.openxmlformats.org/officeDocument/2006/relationships/slideLayout" Target="../slideLayouts/slideLayout63.xml" /><Relationship Id="rId55" Type="http://schemas.openxmlformats.org/officeDocument/2006/relationships/slideLayout" Target="../slideLayouts/slideLayout68.xml" /><Relationship Id="rId63" Type="http://schemas.openxmlformats.org/officeDocument/2006/relationships/slideLayout" Target="../slideLayouts/slideLayout76.xml" /><Relationship Id="rId68" Type="http://schemas.openxmlformats.org/officeDocument/2006/relationships/theme" Target="../theme/theme2.xml" /><Relationship Id="rId7" Type="http://schemas.openxmlformats.org/officeDocument/2006/relationships/slideLayout" Target="../slideLayouts/slideLayout20.xml" /><Relationship Id="rId71" Type="http://schemas.openxmlformats.org/officeDocument/2006/relationships/hyperlink" Target="https://twitter.com/" TargetMode="External" /><Relationship Id="rId2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29.xml" /><Relationship Id="rId29" Type="http://schemas.openxmlformats.org/officeDocument/2006/relationships/slideLayout" Target="../slideLayouts/slideLayout42.xml" /><Relationship Id="rId1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4.xml" /><Relationship Id="rId24" Type="http://schemas.openxmlformats.org/officeDocument/2006/relationships/slideLayout" Target="../slideLayouts/slideLayout37.xml" /><Relationship Id="rId32" Type="http://schemas.openxmlformats.org/officeDocument/2006/relationships/slideLayout" Target="../slideLayouts/slideLayout45.xml" /><Relationship Id="rId37" Type="http://schemas.openxmlformats.org/officeDocument/2006/relationships/slideLayout" Target="../slideLayouts/slideLayout50.xml" /><Relationship Id="rId40" Type="http://schemas.openxmlformats.org/officeDocument/2006/relationships/slideLayout" Target="../slideLayouts/slideLayout53.xml" /><Relationship Id="rId45" Type="http://schemas.openxmlformats.org/officeDocument/2006/relationships/slideLayout" Target="../slideLayouts/slideLayout58.xml" /><Relationship Id="rId53" Type="http://schemas.openxmlformats.org/officeDocument/2006/relationships/slideLayout" Target="../slideLayouts/slideLayout66.xml" /><Relationship Id="rId58" Type="http://schemas.openxmlformats.org/officeDocument/2006/relationships/slideLayout" Target="../slideLayouts/slideLayout71.xml" /><Relationship Id="rId66" Type="http://schemas.openxmlformats.org/officeDocument/2006/relationships/slideLayout" Target="../slideLayouts/slideLayout79.xml" /><Relationship Id="rId5" Type="http://schemas.openxmlformats.org/officeDocument/2006/relationships/slideLayout" Target="../slideLayouts/slideLayout18.xml" /><Relationship Id="rId15" Type="http://schemas.openxmlformats.org/officeDocument/2006/relationships/slideLayout" Target="../slideLayouts/slideLayout28.xml" /><Relationship Id="rId23" Type="http://schemas.openxmlformats.org/officeDocument/2006/relationships/slideLayout" Target="../slideLayouts/slideLayout36.xml" /><Relationship Id="rId28" Type="http://schemas.openxmlformats.org/officeDocument/2006/relationships/slideLayout" Target="../slideLayouts/slideLayout41.xml" /><Relationship Id="rId36" Type="http://schemas.openxmlformats.org/officeDocument/2006/relationships/slideLayout" Target="../slideLayouts/slideLayout49.xml" /><Relationship Id="rId49" Type="http://schemas.openxmlformats.org/officeDocument/2006/relationships/slideLayout" Target="../slideLayouts/slideLayout62.xml" /><Relationship Id="rId57" Type="http://schemas.openxmlformats.org/officeDocument/2006/relationships/slideLayout" Target="../slideLayouts/slideLayout70.xml" /><Relationship Id="rId61" Type="http://schemas.openxmlformats.org/officeDocument/2006/relationships/slideLayout" Target="../slideLayouts/slideLayout74.xml" /><Relationship Id="rId10" Type="http://schemas.openxmlformats.org/officeDocument/2006/relationships/slideLayout" Target="../slideLayouts/slideLayout23.xml" /><Relationship Id="rId19" Type="http://schemas.openxmlformats.org/officeDocument/2006/relationships/slideLayout" Target="../slideLayouts/slideLayout32.xml" /><Relationship Id="rId31" Type="http://schemas.openxmlformats.org/officeDocument/2006/relationships/slideLayout" Target="../slideLayouts/slideLayout44.xml" /><Relationship Id="rId44" Type="http://schemas.openxmlformats.org/officeDocument/2006/relationships/slideLayout" Target="../slideLayouts/slideLayout57.xml" /><Relationship Id="rId52" Type="http://schemas.openxmlformats.org/officeDocument/2006/relationships/slideLayout" Target="../slideLayouts/slideLayout65.xml" /><Relationship Id="rId60" Type="http://schemas.openxmlformats.org/officeDocument/2006/relationships/slideLayout" Target="../slideLayouts/slideLayout73.xml" /><Relationship Id="rId65" Type="http://schemas.openxmlformats.org/officeDocument/2006/relationships/slideLayout" Target="../slideLayouts/slideLayout78.xml" /><Relationship Id="rId4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22.xml" /><Relationship Id="rId14" Type="http://schemas.openxmlformats.org/officeDocument/2006/relationships/slideLayout" Target="../slideLayouts/slideLayout27.xml" /><Relationship Id="rId22" Type="http://schemas.openxmlformats.org/officeDocument/2006/relationships/slideLayout" Target="../slideLayouts/slideLayout35.xml" /><Relationship Id="rId27" Type="http://schemas.openxmlformats.org/officeDocument/2006/relationships/slideLayout" Target="../slideLayouts/slideLayout40.xml" /><Relationship Id="rId30" Type="http://schemas.openxmlformats.org/officeDocument/2006/relationships/slideLayout" Target="../slideLayouts/slideLayout43.xml" /><Relationship Id="rId35" Type="http://schemas.openxmlformats.org/officeDocument/2006/relationships/slideLayout" Target="../slideLayouts/slideLayout48.xml" /><Relationship Id="rId43" Type="http://schemas.openxmlformats.org/officeDocument/2006/relationships/slideLayout" Target="../slideLayouts/slideLayout56.xml" /><Relationship Id="rId48" Type="http://schemas.openxmlformats.org/officeDocument/2006/relationships/slideLayout" Target="../slideLayouts/slideLayout61.xml" /><Relationship Id="rId56" Type="http://schemas.openxmlformats.org/officeDocument/2006/relationships/slideLayout" Target="../slideLayouts/slideLayout69.xml" /><Relationship Id="rId64" Type="http://schemas.openxmlformats.org/officeDocument/2006/relationships/slideLayout" Target="../slideLayouts/slideLayout77.xml" /><Relationship Id="rId69" Type="http://schemas.openxmlformats.org/officeDocument/2006/relationships/hyperlink" Target="https://www.facebook.com" TargetMode="External" /><Relationship Id="rId8" Type="http://schemas.openxmlformats.org/officeDocument/2006/relationships/slideLayout" Target="../slideLayouts/slideLayout21.xml" /><Relationship Id="rId51" Type="http://schemas.openxmlformats.org/officeDocument/2006/relationships/slideLayout" Target="../slideLayouts/slideLayout64.xml" /><Relationship Id="rId3" Type="http://schemas.openxmlformats.org/officeDocument/2006/relationships/slideLayout" Target="../slideLayouts/slideLayout16.xml" /><Relationship Id="rId12" Type="http://schemas.openxmlformats.org/officeDocument/2006/relationships/slideLayout" Target="../slideLayouts/slideLayout25.xml" /><Relationship Id="rId17" Type="http://schemas.openxmlformats.org/officeDocument/2006/relationships/slideLayout" Target="../slideLayouts/slideLayout30.xml" /><Relationship Id="rId25" Type="http://schemas.openxmlformats.org/officeDocument/2006/relationships/slideLayout" Target="../slideLayouts/slideLayout38.xml" /><Relationship Id="rId33" Type="http://schemas.openxmlformats.org/officeDocument/2006/relationships/slideLayout" Target="../slideLayouts/slideLayout46.xml" /><Relationship Id="rId38" Type="http://schemas.openxmlformats.org/officeDocument/2006/relationships/slideLayout" Target="../slideLayouts/slideLayout51.xml" /><Relationship Id="rId46" Type="http://schemas.openxmlformats.org/officeDocument/2006/relationships/slideLayout" Target="../slideLayouts/slideLayout59.xml" /><Relationship Id="rId59" Type="http://schemas.openxmlformats.org/officeDocument/2006/relationships/slideLayout" Target="../slideLayouts/slideLayout72.xml" /><Relationship Id="rId67" Type="http://schemas.openxmlformats.org/officeDocument/2006/relationships/slideLayout" Target="../slideLayouts/slideLayout80.xml" /><Relationship Id="rId20" Type="http://schemas.openxmlformats.org/officeDocument/2006/relationships/slideLayout" Target="../slideLayouts/slideLayout33.xml" /><Relationship Id="rId41" Type="http://schemas.openxmlformats.org/officeDocument/2006/relationships/slideLayout" Target="../slideLayouts/slideLayout54.xml" /><Relationship Id="rId54" Type="http://schemas.openxmlformats.org/officeDocument/2006/relationships/slideLayout" Target="../slideLayouts/slideLayout67.xml" /><Relationship Id="rId62" Type="http://schemas.openxmlformats.org/officeDocument/2006/relationships/slideLayout" Target="../slideLayouts/slideLayout75.xml" /><Relationship Id="rId70" Type="http://schemas.openxmlformats.org/officeDocument/2006/relationships/hyperlink" Target="https://www.linkedin.com/" TargetMode="Externa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2"/>
          </a:xfrm>
          <a:prstGeom prst="rect">
            <a:avLst/>
          </a:prstGeom>
        </p:spPr>
        <p:txBody>
          <a:bodyPr vert="horz" lIns="91306" tIns="45653" rIns="91306" bIns="456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306" tIns="45653" rIns="91306" bIns="456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199" cy="365126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EA2B-3CF6-4309-9753-79ECD7C4F71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799" cy="365126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199" cy="365126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3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30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50" indent="-228250" algn="l" defTabSz="913032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78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0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19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34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66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78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89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21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0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2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56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8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77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11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43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58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1"/>
            <a:ext cx="10363201" cy="4627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32"/>
            <a:ext cx="2161276" cy="307806"/>
          </a:xfrm>
          <a:prstGeom prst="rect">
            <a:avLst/>
          </a:prstGeom>
        </p:spPr>
        <p:txBody>
          <a:bodyPr vert="horz" wrap="square" lIns="121911" tIns="60955" rIns="121911" bIns="609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6" y="6293087"/>
            <a:ext cx="139423" cy="328295"/>
          </a:xfrm>
          <a:prstGeom prst="rect">
            <a:avLst/>
          </a:prstGeom>
        </p:spPr>
        <p:txBody>
          <a:bodyPr vert="horz" wrap="none" lIns="121911" tIns="60955" rIns="121911" bIns="609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FFFFFF"/>
                </a:solidFill>
              </a:rPr>
              <a:pPr algn="ctr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6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9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9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9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srgbClr val="2B2B2D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8" y="6390365"/>
            <a:ext cx="64135" cy="137804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6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4" y="6399835"/>
            <a:ext cx="153964" cy="12576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6" y="6290643"/>
            <a:ext cx="333199" cy="3332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10658932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11092939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11536878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100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60" y="6251326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0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  <p:sldLayoutId id="2147484394" r:id="rId19"/>
    <p:sldLayoutId id="2147484395" r:id="rId20"/>
    <p:sldLayoutId id="2147484396" r:id="rId21"/>
    <p:sldLayoutId id="2147484397" r:id="rId22"/>
    <p:sldLayoutId id="2147484398" r:id="rId23"/>
    <p:sldLayoutId id="2147484399" r:id="rId24"/>
    <p:sldLayoutId id="2147484400" r:id="rId25"/>
    <p:sldLayoutId id="2147484401" r:id="rId26"/>
    <p:sldLayoutId id="2147484402" r:id="rId27"/>
    <p:sldLayoutId id="2147484403" r:id="rId28"/>
    <p:sldLayoutId id="2147484404" r:id="rId29"/>
    <p:sldLayoutId id="2147484405" r:id="rId30"/>
    <p:sldLayoutId id="2147484406" r:id="rId31"/>
    <p:sldLayoutId id="2147484407" r:id="rId32"/>
    <p:sldLayoutId id="2147484408" r:id="rId33"/>
    <p:sldLayoutId id="2147484409" r:id="rId34"/>
    <p:sldLayoutId id="2147484410" r:id="rId35"/>
    <p:sldLayoutId id="2147484411" r:id="rId36"/>
    <p:sldLayoutId id="2147484412" r:id="rId37"/>
    <p:sldLayoutId id="2147484413" r:id="rId38"/>
    <p:sldLayoutId id="2147484414" r:id="rId39"/>
    <p:sldLayoutId id="2147484415" r:id="rId40"/>
    <p:sldLayoutId id="2147484416" r:id="rId41"/>
    <p:sldLayoutId id="2147484417" r:id="rId42"/>
    <p:sldLayoutId id="2147484418" r:id="rId43"/>
    <p:sldLayoutId id="2147484419" r:id="rId44"/>
    <p:sldLayoutId id="2147484420" r:id="rId45"/>
    <p:sldLayoutId id="2147484421" r:id="rId46"/>
    <p:sldLayoutId id="2147484422" r:id="rId47"/>
    <p:sldLayoutId id="2147484423" r:id="rId48"/>
    <p:sldLayoutId id="2147484424" r:id="rId49"/>
    <p:sldLayoutId id="2147484425" r:id="rId50"/>
    <p:sldLayoutId id="2147484426" r:id="rId51"/>
    <p:sldLayoutId id="2147484427" r:id="rId52"/>
    <p:sldLayoutId id="2147484428" r:id="rId53"/>
    <p:sldLayoutId id="2147484429" r:id="rId54"/>
    <p:sldLayoutId id="2147484430" r:id="rId55"/>
    <p:sldLayoutId id="2147484431" r:id="rId56"/>
    <p:sldLayoutId id="2147484432" r:id="rId57"/>
    <p:sldLayoutId id="2147484433" r:id="rId58"/>
    <p:sldLayoutId id="2147484434" r:id="rId59"/>
    <p:sldLayoutId id="2147484435" r:id="rId60"/>
    <p:sldLayoutId id="2147484436" r:id="rId61"/>
    <p:sldLayoutId id="2147484437" r:id="rId62"/>
    <p:sldLayoutId id="2147484438" r:id="rId63"/>
    <p:sldLayoutId id="2147484439" r:id="rId64"/>
    <p:sldLayoutId id="2147484440" r:id="rId65"/>
    <p:sldLayoutId id="2147484441" r:id="rId66"/>
    <p:sldLayoutId id="2147484442" r:id="rId67"/>
  </p:sldLayoutIdLst>
  <p:txStyles>
    <p:titleStyle>
      <a:lvl1pPr algn="ctr" defTabSz="1219084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73" indent="-230695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51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29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08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478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0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2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02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2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4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3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65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07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49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1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33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7" Type="http://schemas.microsoft.com/office/2007/relationships/hdphoto" Target="../media/hdphoto9.wdp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9.jpeg" /><Relationship Id="rId5" Type="http://schemas.microsoft.com/office/2007/relationships/hdphoto" Target="../media/hdphoto8.wdp" /><Relationship Id="rId4" Type="http://schemas.openxmlformats.org/officeDocument/2006/relationships/image" Target="../media/image8.pn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 /><Relationship Id="rId7" Type="http://schemas.microsoft.com/office/2007/relationships/hdphoto" Target="../media/hdphoto13.wdp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3.jpeg" /><Relationship Id="rId5" Type="http://schemas.microsoft.com/office/2007/relationships/hdphoto" Target="../media/hdphoto12.wdp" /><Relationship Id="rId4" Type="http://schemas.openxmlformats.org/officeDocument/2006/relationships/image" Target="../media/image12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13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13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401" tIns="45700" rIns="91401" bIns="457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03242569"/>
              </p:ext>
            </p:extLst>
          </p:nvPr>
        </p:nvGraphicFramePr>
        <p:xfrm>
          <a:off x="435212" y="1019927"/>
          <a:ext cx="11504240" cy="566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7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90575C-5BE2-4B0B-8E57-9A5C7A44C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6D90575C-5BE2-4B0B-8E57-9A5C7A44C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6D90575C-5BE2-4B0B-8E57-9A5C7A44C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6D90575C-5BE2-4B0B-8E57-9A5C7A44C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EF87-F5C7-42E8-9F7F-35E9DBF11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08F6EF87-F5C7-42E8-9F7F-35E9DBF11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08F6EF87-F5C7-42E8-9F7F-35E9DBF11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08F6EF87-F5C7-42E8-9F7F-35E9DBF11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2D48EA-955C-4802-A189-60AAC02ED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1D2D48EA-955C-4802-A189-60AAC02ED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1D2D48EA-955C-4802-A189-60AAC02ED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1D2D48EA-955C-4802-A189-60AAC02ED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11F5F8-768E-472E-B0D2-5A0118E00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A311F5F8-768E-472E-B0D2-5A0118E00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A311F5F8-768E-472E-B0D2-5A0118E00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A311F5F8-768E-472E-B0D2-5A0118E00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97A7AC-8D0F-4763-8E10-5CE48AE30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897A7AC-8D0F-4763-8E10-5CE48AE30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897A7AC-8D0F-4763-8E10-5CE48AE30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897A7AC-8D0F-4763-8E10-5CE48AE30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6A3C2B-FCD0-46FE-8468-6AE5D8C16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146A3C2B-FCD0-46FE-8468-6AE5D8C16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146A3C2B-FCD0-46FE-8468-6AE5D8C16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146A3C2B-FCD0-46FE-8468-6AE5D8C16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B7832A-3471-4806-8804-A0D7425BF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9AB7832A-3471-4806-8804-A0D7425BF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9AB7832A-3471-4806-8804-A0D7425BF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9AB7832A-3471-4806-8804-A0D7425BF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E0965D-0782-44CD-A34E-9ACAE587F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graphicEl>
                                              <a:dgm id="{91E0965D-0782-44CD-A34E-9ACAE587F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graphicEl>
                                              <a:dgm id="{91E0965D-0782-44CD-A34E-9ACAE587F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91E0965D-0782-44CD-A34E-9ACAE587F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757653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Родоплеменные отношения и традиции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3553" y="822961"/>
            <a:ext cx="11926388" cy="334409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Каждое племя имело свои традиции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погребения,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кладбища у них были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обособленными.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Кладбище строилось на местах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погребения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прошлом знаменитых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святых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или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уважаемых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старейшин.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свадебных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мероприятиях участие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членов рода считалось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обязательным.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Смена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кочевого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образа жизни на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оседлый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создал уникальный симбиоз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культурно-материальных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ценностей. Формировался образ жизни, подпитанный идеями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заботы, любви и гуманизма.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4" y="4248878"/>
            <a:ext cx="3776526" cy="25176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61" y="4245971"/>
            <a:ext cx="4000501" cy="24944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59" y="4245427"/>
            <a:ext cx="3447259" cy="25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9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572" y="223335"/>
            <a:ext cx="11639006" cy="712343"/>
          </a:xfrm>
          <a:prstGeom prst="rect">
            <a:avLst/>
          </a:prstGeom>
        </p:spPr>
        <p:txBody>
          <a:bodyPr vert="horz" wrap="square" lIns="0" tIns="34894" rIns="0" bIns="0" rtlCol="0" anchor="ctr">
            <a:spAutoFit/>
          </a:bodyPr>
          <a:lstStyle/>
          <a:p>
            <a:pPr marL="26840">
              <a:lnSpc>
                <a:spcPct val="100000"/>
              </a:lnSpc>
              <a:spcBef>
                <a:spcPts val="275"/>
              </a:spcBef>
            </a:pPr>
            <a:r>
              <a:rPr lang="ru-RU" sz="4400" dirty="0"/>
              <a:t>Устное народное творчество </a:t>
            </a:r>
            <a:endParaRPr sz="4400" dirty="0"/>
          </a:p>
        </p:txBody>
      </p:sp>
      <p:sp>
        <p:nvSpPr>
          <p:cNvPr id="5" name="Right Arrow 14">
            <a:extLst>
              <a:ext uri="{FF2B5EF4-FFF2-40B4-BE49-F238E27FC236}">
                <a16:creationId xmlns:a16="http://schemas.microsoft.com/office/drawing/2014/main" id="{2821B591-ADF8-4E58-A6C7-243537A4DE70}"/>
              </a:ext>
            </a:extLst>
          </p:cNvPr>
          <p:cNvSpPr/>
          <p:nvPr/>
        </p:nvSpPr>
        <p:spPr>
          <a:xfrm>
            <a:off x="3159524" y="2109583"/>
            <a:ext cx="378276" cy="46853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36" tIns="96769" rIns="193536" bIns="96769" rtlCol="0" anchor="ctr"/>
          <a:lstStyle/>
          <a:p>
            <a:pPr algn="ctr" defTabSz="1218910"/>
            <a:endParaRPr lang="en-US" sz="17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15">
            <a:extLst>
              <a:ext uri="{FF2B5EF4-FFF2-40B4-BE49-F238E27FC236}">
                <a16:creationId xmlns:a16="http://schemas.microsoft.com/office/drawing/2014/main" id="{2E9E861C-C8CB-4EFB-8C07-DB59AD7C2D81}"/>
              </a:ext>
            </a:extLst>
          </p:cNvPr>
          <p:cNvSpPr/>
          <p:nvPr/>
        </p:nvSpPr>
        <p:spPr>
          <a:xfrm>
            <a:off x="5780352" y="2121053"/>
            <a:ext cx="378276" cy="46853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36" tIns="96769" rIns="193536" bIns="96769" rtlCol="0" anchor="ctr"/>
          <a:lstStyle/>
          <a:p>
            <a:pPr algn="ctr" defTabSz="1218910"/>
            <a:endParaRPr lang="en-US" sz="17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FD842-9B91-4BAA-B816-12745594E8AD}"/>
              </a:ext>
            </a:extLst>
          </p:cNvPr>
          <p:cNvSpPr txBox="1"/>
          <p:nvPr/>
        </p:nvSpPr>
        <p:spPr>
          <a:xfrm>
            <a:off x="894508" y="1966880"/>
            <a:ext cx="2265016" cy="816888"/>
          </a:xfrm>
          <a:prstGeom prst="rect">
            <a:avLst/>
          </a:prstGeom>
          <a:solidFill>
            <a:srgbClr val="0070C0"/>
          </a:solidFill>
        </p:spPr>
        <p:txBody>
          <a:bodyPr wrap="square" lIns="243804" tIns="121903" rIns="243804" bIns="121903" rtlCol="0" anchor="ctr" anchorCtr="0">
            <a:noAutofit/>
          </a:bodyPr>
          <a:lstStyle/>
          <a:p>
            <a:pPr defTabSz="1218910"/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Пословицы</a:t>
            </a:r>
            <a:r>
              <a:rPr lang="ru-RU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63678-9976-4E7C-BFA7-05DB3E7B26DD}"/>
              </a:ext>
            </a:extLst>
          </p:cNvPr>
          <p:cNvSpPr txBox="1"/>
          <p:nvPr/>
        </p:nvSpPr>
        <p:spPr>
          <a:xfrm>
            <a:off x="3515336" y="1966880"/>
            <a:ext cx="2265016" cy="816888"/>
          </a:xfrm>
          <a:prstGeom prst="rect">
            <a:avLst/>
          </a:prstGeom>
          <a:solidFill>
            <a:srgbClr val="0070C0"/>
          </a:solidFill>
        </p:spPr>
        <p:txBody>
          <a:bodyPr wrap="square" lIns="243804" tIns="121903" rIns="243804" bIns="121903" rtlCol="0" anchor="ctr" anchorCtr="0">
            <a:noAutofit/>
          </a:bodyPr>
          <a:lstStyle/>
          <a:p>
            <a:pPr algn="ctr" defTabSz="1218910"/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Предания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1E7ED-441E-4A92-BBF6-872150A0130C}"/>
              </a:ext>
            </a:extLst>
          </p:cNvPr>
          <p:cNvSpPr txBox="1"/>
          <p:nvPr/>
        </p:nvSpPr>
        <p:spPr>
          <a:xfrm>
            <a:off x="6164724" y="1966880"/>
            <a:ext cx="2265016" cy="816888"/>
          </a:xfrm>
          <a:prstGeom prst="rect">
            <a:avLst/>
          </a:prstGeom>
          <a:solidFill>
            <a:srgbClr val="0070C0"/>
          </a:solidFill>
        </p:spPr>
        <p:txBody>
          <a:bodyPr wrap="square" lIns="243804" tIns="121903" rIns="243804" bIns="121903" rtlCol="0" anchor="ctr" anchorCtr="0">
            <a:noAutofit/>
          </a:bodyPr>
          <a:lstStyle/>
          <a:p>
            <a:pPr algn="ctr" defTabSz="1218910"/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Афоризмы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3">
            <a:extLst>
              <a:ext uri="{FF2B5EF4-FFF2-40B4-BE49-F238E27FC236}">
                <a16:creationId xmlns:a16="http://schemas.microsoft.com/office/drawing/2014/main" id="{B582F3A4-D140-4743-8F58-597897B2B590}"/>
              </a:ext>
            </a:extLst>
          </p:cNvPr>
          <p:cNvSpPr/>
          <p:nvPr/>
        </p:nvSpPr>
        <p:spPr>
          <a:xfrm>
            <a:off x="8429740" y="2121053"/>
            <a:ext cx="378276" cy="468530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36" tIns="96769" rIns="193536" bIns="96769" rtlCol="0" anchor="ctr"/>
          <a:lstStyle/>
          <a:p>
            <a:pPr algn="ctr" defTabSz="1218910"/>
            <a:endParaRPr lang="en-US" sz="17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E95FB-27A2-441D-8CAB-929CA29401A5}"/>
              </a:ext>
            </a:extLst>
          </p:cNvPr>
          <p:cNvSpPr txBox="1"/>
          <p:nvPr/>
        </p:nvSpPr>
        <p:spPr>
          <a:xfrm>
            <a:off x="8814112" y="1966880"/>
            <a:ext cx="2265016" cy="816888"/>
          </a:xfrm>
          <a:prstGeom prst="rect">
            <a:avLst/>
          </a:prstGeom>
          <a:solidFill>
            <a:srgbClr val="0070C0"/>
          </a:solidFill>
        </p:spPr>
        <p:txBody>
          <a:bodyPr wrap="square" lIns="243804" tIns="121903" rIns="243804" bIns="121903" rtlCol="0" anchor="ctr" anchorCtr="0">
            <a:noAutofit/>
          </a:bodyPr>
          <a:lstStyle/>
          <a:p>
            <a:pPr algn="ctr" defTabSz="1218910"/>
            <a:r>
              <a:rPr lang="ru-RU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Лапары</a:t>
            </a: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F5318D-229E-4EA0-B3FE-E6C4E01F0BFE}"/>
              </a:ext>
            </a:extLst>
          </p:cNvPr>
          <p:cNvSpPr txBox="1"/>
          <p:nvPr/>
        </p:nvSpPr>
        <p:spPr>
          <a:xfrm>
            <a:off x="8814112" y="3216408"/>
            <a:ext cx="2265016" cy="816888"/>
          </a:xfrm>
          <a:prstGeom prst="rect">
            <a:avLst/>
          </a:prstGeom>
          <a:solidFill>
            <a:srgbClr val="0070C0"/>
          </a:solidFill>
        </p:spPr>
        <p:txBody>
          <a:bodyPr wrap="square" lIns="243804" tIns="121903" rIns="243804" bIns="121903" rtlCol="0" anchor="ctr" anchorCtr="0">
            <a:noAutofit/>
          </a:bodyPr>
          <a:lstStyle/>
          <a:p>
            <a:pPr algn="ctr" defTabSz="1218910"/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«Советы отцов»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449F48-422F-4741-ABE5-1C2A41CEF957}"/>
              </a:ext>
            </a:extLst>
          </p:cNvPr>
          <p:cNvSpPr txBox="1"/>
          <p:nvPr/>
        </p:nvSpPr>
        <p:spPr>
          <a:xfrm>
            <a:off x="6163067" y="3216408"/>
            <a:ext cx="2265016" cy="816888"/>
          </a:xfrm>
          <a:prstGeom prst="rect">
            <a:avLst/>
          </a:prstGeom>
          <a:solidFill>
            <a:srgbClr val="0070C0"/>
          </a:solidFill>
        </p:spPr>
        <p:txBody>
          <a:bodyPr wrap="square" lIns="243804" tIns="121903" rIns="243804" bIns="121903" rtlCol="0" anchor="ctr" anchorCtr="0">
            <a:noAutofit/>
          </a:bodyPr>
          <a:lstStyle/>
          <a:p>
            <a:pPr algn="ctr" defTabSz="1218910"/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Сатира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C8F433-6B7D-41B2-9FE6-A998899BA7AA}"/>
              </a:ext>
            </a:extLst>
          </p:cNvPr>
          <p:cNvSpPr txBox="1"/>
          <p:nvPr/>
        </p:nvSpPr>
        <p:spPr>
          <a:xfrm>
            <a:off x="3512023" y="3216408"/>
            <a:ext cx="2265016" cy="816888"/>
          </a:xfrm>
          <a:prstGeom prst="rect">
            <a:avLst/>
          </a:prstGeom>
          <a:solidFill>
            <a:srgbClr val="0070C0"/>
          </a:solidFill>
        </p:spPr>
        <p:txBody>
          <a:bodyPr wrap="square" lIns="243804" tIns="121903" rIns="243804" bIns="121903" rtlCol="0" anchor="ctr" anchorCtr="0">
            <a:noAutofit/>
          </a:bodyPr>
          <a:lstStyle/>
          <a:p>
            <a:pPr algn="ctr" defTabSz="1218910"/>
            <a:r>
              <a:rPr lang="ru-RU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Улены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2674F-A917-4986-A5FA-6E670963B457}"/>
              </a:ext>
            </a:extLst>
          </p:cNvPr>
          <p:cNvSpPr txBox="1"/>
          <p:nvPr/>
        </p:nvSpPr>
        <p:spPr>
          <a:xfrm>
            <a:off x="860977" y="3216408"/>
            <a:ext cx="2265016" cy="816888"/>
          </a:xfrm>
          <a:prstGeom prst="rect">
            <a:avLst/>
          </a:prstGeom>
          <a:solidFill>
            <a:srgbClr val="0070C0"/>
          </a:solidFill>
        </p:spPr>
        <p:txBody>
          <a:bodyPr wrap="square" lIns="243804" tIns="121903" rIns="243804" bIns="121903" rtlCol="0" anchor="ctr" anchorCtr="0">
            <a:noAutofit/>
          </a:bodyPr>
          <a:lstStyle/>
          <a:p>
            <a:pPr algn="ctr" defTabSz="1218910"/>
            <a:r>
              <a:rPr lang="ru-RU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Дастаны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-эпосы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24">
            <a:extLst>
              <a:ext uri="{FF2B5EF4-FFF2-40B4-BE49-F238E27FC236}">
                <a16:creationId xmlns:a16="http://schemas.microsoft.com/office/drawing/2014/main" id="{5E0FAE6C-64EB-46C6-8A09-9DA57342BE1D}"/>
              </a:ext>
            </a:extLst>
          </p:cNvPr>
          <p:cNvSpPr/>
          <p:nvPr/>
        </p:nvSpPr>
        <p:spPr>
          <a:xfrm rot="5400000">
            <a:off x="9719957" y="2749365"/>
            <a:ext cx="453318" cy="468588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36" tIns="96769" rIns="193536" bIns="96769" rtlCol="0" anchor="ctr"/>
          <a:lstStyle/>
          <a:p>
            <a:pPr algn="ctr" defTabSz="1218910"/>
            <a:endParaRPr lang="en-US" sz="17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ight Arrow 25">
            <a:extLst>
              <a:ext uri="{FF2B5EF4-FFF2-40B4-BE49-F238E27FC236}">
                <a16:creationId xmlns:a16="http://schemas.microsoft.com/office/drawing/2014/main" id="{FBD0195D-F4F3-470A-8073-A7036E2D6F52}"/>
              </a:ext>
            </a:extLst>
          </p:cNvPr>
          <p:cNvSpPr/>
          <p:nvPr/>
        </p:nvSpPr>
        <p:spPr>
          <a:xfrm rot="10800000">
            <a:off x="8438055" y="3390589"/>
            <a:ext cx="378276" cy="46853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36" tIns="96769" rIns="193536" bIns="96769" rtlCol="0" anchor="ctr"/>
          <a:lstStyle/>
          <a:p>
            <a:pPr algn="ctr" defTabSz="1218910"/>
            <a:endParaRPr lang="en-US" sz="17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6">
            <a:extLst>
              <a:ext uri="{FF2B5EF4-FFF2-40B4-BE49-F238E27FC236}">
                <a16:creationId xmlns:a16="http://schemas.microsoft.com/office/drawing/2014/main" id="{A7305D9C-7BDD-43B1-A712-F1716C7963FF}"/>
              </a:ext>
            </a:extLst>
          </p:cNvPr>
          <p:cNvSpPr/>
          <p:nvPr/>
        </p:nvSpPr>
        <p:spPr>
          <a:xfrm rot="10800000">
            <a:off x="5787011" y="3390589"/>
            <a:ext cx="378276" cy="468530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36" tIns="96769" rIns="193536" bIns="96769" rtlCol="0" anchor="ctr"/>
          <a:lstStyle/>
          <a:p>
            <a:pPr algn="ctr" defTabSz="1218910"/>
            <a:endParaRPr lang="en-US" sz="17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ight Arrow 27">
            <a:extLst>
              <a:ext uri="{FF2B5EF4-FFF2-40B4-BE49-F238E27FC236}">
                <a16:creationId xmlns:a16="http://schemas.microsoft.com/office/drawing/2014/main" id="{E3B9B3A0-1CAE-4189-997B-CB61B693E6D9}"/>
              </a:ext>
            </a:extLst>
          </p:cNvPr>
          <p:cNvSpPr/>
          <p:nvPr/>
        </p:nvSpPr>
        <p:spPr>
          <a:xfrm rot="10800000">
            <a:off x="3135965" y="3390589"/>
            <a:ext cx="378276" cy="46853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36" tIns="96769" rIns="193536" bIns="96769" rtlCol="0" anchor="ctr"/>
          <a:lstStyle/>
          <a:p>
            <a:pPr algn="ctr" defTabSz="1218910"/>
            <a:endParaRPr lang="en-US" sz="17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3">
            <a:extLst>
              <a:ext uri="{FF2B5EF4-FFF2-40B4-BE49-F238E27FC236}">
                <a16:creationId xmlns:a16="http://schemas.microsoft.com/office/drawing/2014/main" id="{FD9B8921-86BF-4FD0-A350-B0845CCF3A2D}"/>
              </a:ext>
            </a:extLst>
          </p:cNvPr>
          <p:cNvSpPr/>
          <p:nvPr/>
        </p:nvSpPr>
        <p:spPr>
          <a:xfrm>
            <a:off x="329134" y="4264470"/>
            <a:ext cx="2960817" cy="2301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218910">
              <a:lnSpc>
                <a:spcPct val="89000"/>
              </a:lnSpc>
            </a:pPr>
            <a:r>
              <a:rPr lang="ru-RU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«Советы отцов»- </a:t>
            </a:r>
            <a:r>
              <a:rPr lang="ru-RU" sz="2800" b="1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наставления в виде музыкальных произведений</a:t>
            </a:r>
            <a:endParaRPr lang="en-US" sz="2800" b="1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4">
            <a:extLst>
              <a:ext uri="{FF2B5EF4-FFF2-40B4-BE49-F238E27FC236}">
                <a16:creationId xmlns:a16="http://schemas.microsoft.com/office/drawing/2014/main" id="{9121121C-5DCE-4675-BB9E-861250F835C2}"/>
              </a:ext>
            </a:extLst>
          </p:cNvPr>
          <p:cNvSpPr/>
          <p:nvPr/>
        </p:nvSpPr>
        <p:spPr>
          <a:xfrm>
            <a:off x="3187806" y="4316722"/>
            <a:ext cx="3917430" cy="2301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218910">
              <a:lnSpc>
                <a:spcPct val="89000"/>
              </a:lnSpc>
            </a:pPr>
            <a:r>
              <a:rPr lang="ru-RU" sz="2800" b="1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Устами </a:t>
            </a:r>
            <a:r>
              <a:rPr lang="ru-RU" sz="2800" b="1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Омирбека</a:t>
            </a:r>
            <a:r>
              <a:rPr lang="ru-RU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-простофили</a:t>
            </a:r>
            <a:r>
              <a:rPr lang="ru-RU" sz="2800" b="1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сатирически раскрывались пороки общества и человека</a:t>
            </a:r>
            <a:endParaRPr lang="en-US" sz="2800" b="1" dirty="0">
              <a:solidFill>
                <a:srgbClr val="2B2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5">
            <a:extLst>
              <a:ext uri="{FF2B5EF4-FFF2-40B4-BE49-F238E27FC236}">
                <a16:creationId xmlns:a16="http://schemas.microsoft.com/office/drawing/2014/main" id="{F49B7049-D025-4789-8F56-6360A8295D75}"/>
              </a:ext>
            </a:extLst>
          </p:cNvPr>
          <p:cNvSpPr/>
          <p:nvPr/>
        </p:nvSpPr>
        <p:spPr>
          <a:xfrm>
            <a:off x="7157488" y="4296576"/>
            <a:ext cx="4847277" cy="2301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218910">
              <a:lnSpc>
                <a:spcPct val="89000"/>
              </a:lnSpc>
            </a:pPr>
            <a:r>
              <a:rPr lang="ru-RU" sz="2800" b="1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эпос </a:t>
            </a:r>
            <a:r>
              <a:rPr lang="ru-RU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Кырк</a:t>
            </a:r>
            <a:r>
              <a:rPr lang="ru-RU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кыз</a:t>
            </a:r>
            <a:r>
              <a:rPr lang="ru-RU" sz="28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»- </a:t>
            </a:r>
            <a:r>
              <a:rPr lang="ru-RU" sz="2800" b="1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800" b="1" dirty="0" err="1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дастан</a:t>
            </a:r>
            <a:r>
              <a:rPr lang="ru-RU" sz="2800" b="1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 </a:t>
            </a:r>
            <a:r>
              <a:rPr lang="ru-RU" sz="2800" b="1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Гулаим</a:t>
            </a:r>
            <a:r>
              <a:rPr lang="ru-RU" sz="2800" b="1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дочь властителя крепости </a:t>
            </a:r>
            <a:r>
              <a:rPr lang="ru-RU" sz="2800" b="1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Аллаяра</a:t>
            </a:r>
            <a:r>
              <a:rPr lang="ru-RU" sz="2800" b="1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о её </a:t>
            </a:r>
            <a:r>
              <a:rPr lang="ru-RU" sz="2800" b="1" dirty="0" err="1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героичес</a:t>
            </a:r>
            <a:r>
              <a:rPr lang="ru-RU" sz="2800" b="1" dirty="0">
                <a:solidFill>
                  <a:srgbClr val="2B2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-ких подвигах с хорезмским батырём </a:t>
            </a:r>
            <a:r>
              <a:rPr lang="ru-RU" sz="2800" b="1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Арсланом</a:t>
            </a:r>
            <a:endParaRPr lang="en-US" sz="28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8">
            <a:extLst>
              <a:ext uri="{FF2B5EF4-FFF2-40B4-BE49-F238E27FC236}">
                <a16:creationId xmlns:a16="http://schemas.microsoft.com/office/drawing/2014/main" id="{6096E079-65F3-4FB2-AC45-CFADABDFC03B}"/>
              </a:ext>
            </a:extLst>
          </p:cNvPr>
          <p:cNvCxnSpPr/>
          <p:nvPr/>
        </p:nvCxnSpPr>
        <p:spPr>
          <a:xfrm>
            <a:off x="860980" y="4572782"/>
            <a:ext cx="10218149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1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10"/>
            <a:ext cx="12190508" cy="73151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7571" y="971117"/>
            <a:ext cx="7171503" cy="565175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Самыми знаменитыми медресе были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Каракум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-ишан и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Таш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Медресе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Каракум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-ишан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было возведено в середине XIX в. Вначале оно использовалось в качестве мечети. 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Медресе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Таш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было построено в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1841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году правителем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Мангыта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Ходжания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Обучение в медресе было двух-ступенчатым.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ступень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арабский язык и грамматика,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ступень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религиозные и правовые документы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10"/>
            <a:ext cx="12190508" cy="836013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Образование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2" r="19600"/>
          <a:stretch/>
        </p:blipFill>
        <p:spPr>
          <a:xfrm>
            <a:off x="7346885" y="1580606"/>
            <a:ext cx="4779801" cy="4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06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Литературные деятели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9757390"/>
              </p:ext>
            </p:extLst>
          </p:nvPr>
        </p:nvGraphicFramePr>
        <p:xfrm>
          <a:off x="117566" y="862151"/>
          <a:ext cx="11939451" cy="5891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80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7235" y="853550"/>
            <a:ext cx="12018971" cy="1667581"/>
          </a:xfrm>
          <a:solidFill>
            <a:srgbClr val="00B050"/>
          </a:solidFill>
        </p:spPr>
        <p:txBody>
          <a:bodyPr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началу XX в. эстафету народных традиций каракалпакского народа принимают и продолжают представители нового поколения, такие, как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Умар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Кулимбет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Сарыбай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Кулмурат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Садык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3"/>
            <a:ext cx="12190508" cy="731519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Культура и наука каракалпаков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46" y="2542457"/>
            <a:ext cx="2952682" cy="4302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769" y="2555520"/>
            <a:ext cx="2815909" cy="4302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4" y="2555520"/>
            <a:ext cx="2689050" cy="43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0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50205" y="1219244"/>
            <a:ext cx="11491683" cy="5440907"/>
            <a:chOff x="350161" y="1219200"/>
            <a:chExt cx="11491683" cy="5233927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3452132447"/>
                </p:ext>
              </p:extLst>
            </p:nvPr>
          </p:nvGraphicFramePr>
          <p:xfrm>
            <a:off x="350161" y="1219200"/>
            <a:ext cx="11491683" cy="52339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Freeform 42"/>
            <p:cNvSpPr>
              <a:spLocks noEditPoints="1"/>
            </p:cNvSpPr>
            <p:nvPr/>
          </p:nvSpPr>
          <p:spPr bwMode="auto">
            <a:xfrm>
              <a:off x="2285680" y="5257955"/>
              <a:ext cx="762064" cy="908167"/>
            </a:xfrm>
            <a:custGeom>
              <a:avLst/>
              <a:gdLst>
                <a:gd name="T0" fmla="*/ 122 w 419"/>
                <a:gd name="T1" fmla="*/ 141 h 491"/>
                <a:gd name="T2" fmla="*/ 156 w 419"/>
                <a:gd name="T3" fmla="*/ 239 h 491"/>
                <a:gd name="T4" fmla="*/ 169 w 419"/>
                <a:gd name="T5" fmla="*/ 276 h 491"/>
                <a:gd name="T6" fmla="*/ 194 w 419"/>
                <a:gd name="T7" fmla="*/ 293 h 491"/>
                <a:gd name="T8" fmla="*/ 220 w 419"/>
                <a:gd name="T9" fmla="*/ 276 h 491"/>
                <a:gd name="T10" fmla="*/ 233 w 419"/>
                <a:gd name="T11" fmla="*/ 239 h 491"/>
                <a:gd name="T12" fmla="*/ 266 w 419"/>
                <a:gd name="T13" fmla="*/ 141 h 491"/>
                <a:gd name="T14" fmla="*/ 194 w 419"/>
                <a:gd name="T15" fmla="*/ 283 h 491"/>
                <a:gd name="T16" fmla="*/ 207 w 419"/>
                <a:gd name="T17" fmla="*/ 276 h 491"/>
                <a:gd name="T18" fmla="*/ 223 w 419"/>
                <a:gd name="T19" fmla="*/ 263 h 491"/>
                <a:gd name="T20" fmla="*/ 169 w 419"/>
                <a:gd name="T21" fmla="*/ 266 h 491"/>
                <a:gd name="T22" fmla="*/ 165 w 419"/>
                <a:gd name="T23" fmla="*/ 244 h 491"/>
                <a:gd name="T24" fmla="*/ 223 w 419"/>
                <a:gd name="T25" fmla="*/ 263 h 491"/>
                <a:gd name="T26" fmla="*/ 223 w 419"/>
                <a:gd name="T27" fmla="*/ 235 h 491"/>
                <a:gd name="T28" fmla="*/ 199 w 419"/>
                <a:gd name="T29" fmla="*/ 168 h 491"/>
                <a:gd name="T30" fmla="*/ 221 w 419"/>
                <a:gd name="T31" fmla="*/ 134 h 491"/>
                <a:gd name="T32" fmla="*/ 194 w 419"/>
                <a:gd name="T33" fmla="*/ 159 h 491"/>
                <a:gd name="T34" fmla="*/ 168 w 419"/>
                <a:gd name="T35" fmla="*/ 134 h 491"/>
                <a:gd name="T36" fmla="*/ 190 w 419"/>
                <a:gd name="T37" fmla="*/ 168 h 491"/>
                <a:gd name="T38" fmla="*/ 165 w 419"/>
                <a:gd name="T39" fmla="*/ 235 h 491"/>
                <a:gd name="T40" fmla="*/ 132 w 419"/>
                <a:gd name="T41" fmla="*/ 141 h 491"/>
                <a:gd name="T42" fmla="*/ 257 w 419"/>
                <a:gd name="T43" fmla="*/ 141 h 491"/>
                <a:gd name="T44" fmla="*/ 407 w 419"/>
                <a:gd name="T45" fmla="*/ 250 h 491"/>
                <a:gd name="T46" fmla="*/ 374 w 419"/>
                <a:gd name="T47" fmla="*/ 183 h 491"/>
                <a:gd name="T48" fmla="*/ 374 w 419"/>
                <a:gd name="T49" fmla="*/ 118 h 491"/>
                <a:gd name="T50" fmla="*/ 193 w 419"/>
                <a:gd name="T51" fmla="*/ 0 h 491"/>
                <a:gd name="T52" fmla="*/ 61 w 419"/>
                <a:gd name="T53" fmla="*/ 288 h 491"/>
                <a:gd name="T54" fmla="*/ 72 w 419"/>
                <a:gd name="T55" fmla="*/ 454 h 491"/>
                <a:gd name="T56" fmla="*/ 197 w 419"/>
                <a:gd name="T57" fmla="*/ 491 h 491"/>
                <a:gd name="T58" fmla="*/ 259 w 419"/>
                <a:gd name="T59" fmla="*/ 480 h 491"/>
                <a:gd name="T60" fmla="*/ 345 w 419"/>
                <a:gd name="T61" fmla="*/ 413 h 491"/>
                <a:gd name="T62" fmla="*/ 378 w 419"/>
                <a:gd name="T63" fmla="*/ 391 h 491"/>
                <a:gd name="T64" fmla="*/ 378 w 419"/>
                <a:gd name="T65" fmla="*/ 360 h 491"/>
                <a:gd name="T66" fmla="*/ 388 w 419"/>
                <a:gd name="T67" fmla="*/ 339 h 491"/>
                <a:gd name="T68" fmla="*/ 394 w 419"/>
                <a:gd name="T69" fmla="*/ 319 h 491"/>
                <a:gd name="T70" fmla="*/ 390 w 419"/>
                <a:gd name="T71" fmla="*/ 304 h 491"/>
                <a:gd name="T72" fmla="*/ 409 w 419"/>
                <a:gd name="T73" fmla="*/ 289 h 491"/>
                <a:gd name="T74" fmla="*/ 407 w 419"/>
                <a:gd name="T75" fmla="*/ 250 h 491"/>
                <a:gd name="T76" fmla="*/ 385 w 419"/>
                <a:gd name="T77" fmla="*/ 286 h 491"/>
                <a:gd name="T78" fmla="*/ 380 w 419"/>
                <a:gd name="T79" fmla="*/ 307 h 491"/>
                <a:gd name="T80" fmla="*/ 385 w 419"/>
                <a:gd name="T81" fmla="*/ 317 h 491"/>
                <a:gd name="T82" fmla="*/ 376 w 419"/>
                <a:gd name="T83" fmla="*/ 331 h 491"/>
                <a:gd name="T84" fmla="*/ 375 w 419"/>
                <a:gd name="T85" fmla="*/ 344 h 491"/>
                <a:gd name="T86" fmla="*/ 369 w 419"/>
                <a:gd name="T87" fmla="*/ 365 h 491"/>
                <a:gd name="T88" fmla="*/ 347 w 419"/>
                <a:gd name="T89" fmla="*/ 404 h 491"/>
                <a:gd name="T90" fmla="*/ 261 w 419"/>
                <a:gd name="T91" fmla="*/ 386 h 491"/>
                <a:gd name="T92" fmla="*/ 250 w 419"/>
                <a:gd name="T93" fmla="*/ 476 h 491"/>
                <a:gd name="T94" fmla="*/ 89 w 419"/>
                <a:gd name="T95" fmla="*/ 307 h 491"/>
                <a:gd name="T96" fmla="*/ 9 w 419"/>
                <a:gd name="T97" fmla="*/ 167 h 491"/>
                <a:gd name="T98" fmla="*/ 193 w 419"/>
                <a:gd name="T99" fmla="*/ 9 h 491"/>
                <a:gd name="T100" fmla="*/ 365 w 419"/>
                <a:gd name="T101" fmla="*/ 120 h 491"/>
                <a:gd name="T102" fmla="*/ 365 w 419"/>
                <a:gd name="T103" fmla="*/ 180 h 491"/>
                <a:gd name="T104" fmla="*/ 399 w 419"/>
                <a:gd name="T105" fmla="*/ 255 h 491"/>
                <a:gd name="T106" fmla="*/ 405 w 419"/>
                <a:gd name="T107" fmla="*/ 28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491">
                  <a:moveTo>
                    <a:pt x="194" y="69"/>
                  </a:moveTo>
                  <a:cubicBezTo>
                    <a:pt x="155" y="69"/>
                    <a:pt x="122" y="101"/>
                    <a:pt x="122" y="141"/>
                  </a:cubicBezTo>
                  <a:cubicBezTo>
                    <a:pt x="122" y="161"/>
                    <a:pt x="130" y="180"/>
                    <a:pt x="144" y="195"/>
                  </a:cubicBezTo>
                  <a:cubicBezTo>
                    <a:pt x="148" y="199"/>
                    <a:pt x="156" y="210"/>
                    <a:pt x="156" y="239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6" y="270"/>
                    <a:pt x="162" y="276"/>
                    <a:pt x="169" y="276"/>
                  </a:cubicBezTo>
                  <a:cubicBezTo>
                    <a:pt x="172" y="276"/>
                    <a:pt x="172" y="276"/>
                    <a:pt x="172" y="276"/>
                  </a:cubicBezTo>
                  <a:cubicBezTo>
                    <a:pt x="174" y="285"/>
                    <a:pt x="183" y="293"/>
                    <a:pt x="194" y="293"/>
                  </a:cubicBezTo>
                  <a:cubicBezTo>
                    <a:pt x="205" y="293"/>
                    <a:pt x="214" y="285"/>
                    <a:pt x="217" y="276"/>
                  </a:cubicBezTo>
                  <a:cubicBezTo>
                    <a:pt x="220" y="276"/>
                    <a:pt x="220" y="276"/>
                    <a:pt x="220" y="276"/>
                  </a:cubicBezTo>
                  <a:cubicBezTo>
                    <a:pt x="227" y="276"/>
                    <a:pt x="233" y="270"/>
                    <a:pt x="233" y="263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10"/>
                    <a:pt x="241" y="199"/>
                    <a:pt x="244" y="195"/>
                  </a:cubicBezTo>
                  <a:cubicBezTo>
                    <a:pt x="258" y="180"/>
                    <a:pt x="266" y="161"/>
                    <a:pt x="266" y="141"/>
                  </a:cubicBezTo>
                  <a:cubicBezTo>
                    <a:pt x="266" y="101"/>
                    <a:pt x="234" y="69"/>
                    <a:pt x="194" y="69"/>
                  </a:cubicBezTo>
                  <a:close/>
                  <a:moveTo>
                    <a:pt x="194" y="283"/>
                  </a:moveTo>
                  <a:cubicBezTo>
                    <a:pt x="189" y="283"/>
                    <a:pt x="184" y="280"/>
                    <a:pt x="182" y="276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5" y="280"/>
                    <a:pt x="200" y="283"/>
                    <a:pt x="194" y="283"/>
                  </a:cubicBezTo>
                  <a:close/>
                  <a:moveTo>
                    <a:pt x="223" y="263"/>
                  </a:moveTo>
                  <a:cubicBezTo>
                    <a:pt x="223" y="265"/>
                    <a:pt x="222" y="266"/>
                    <a:pt x="220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5" y="265"/>
                    <a:pt x="165" y="263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223" y="244"/>
                    <a:pt x="223" y="244"/>
                    <a:pt x="223" y="244"/>
                  </a:cubicBezTo>
                  <a:lnTo>
                    <a:pt x="223" y="263"/>
                  </a:lnTo>
                  <a:close/>
                  <a:moveTo>
                    <a:pt x="237" y="188"/>
                  </a:moveTo>
                  <a:cubicBezTo>
                    <a:pt x="232" y="194"/>
                    <a:pt x="224" y="207"/>
                    <a:pt x="223" y="235"/>
                  </a:cubicBezTo>
                  <a:cubicBezTo>
                    <a:pt x="199" y="235"/>
                    <a:pt x="199" y="235"/>
                    <a:pt x="199" y="235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18" y="165"/>
                    <a:pt x="224" y="141"/>
                    <a:pt x="224" y="140"/>
                  </a:cubicBezTo>
                  <a:cubicBezTo>
                    <a:pt x="225" y="137"/>
                    <a:pt x="223" y="135"/>
                    <a:pt x="221" y="134"/>
                  </a:cubicBezTo>
                  <a:cubicBezTo>
                    <a:pt x="218" y="133"/>
                    <a:pt x="216" y="135"/>
                    <a:pt x="215" y="137"/>
                  </a:cubicBezTo>
                  <a:cubicBezTo>
                    <a:pt x="215" y="138"/>
                    <a:pt x="210" y="159"/>
                    <a:pt x="194" y="159"/>
                  </a:cubicBezTo>
                  <a:cubicBezTo>
                    <a:pt x="179" y="159"/>
                    <a:pt x="173" y="138"/>
                    <a:pt x="173" y="137"/>
                  </a:cubicBezTo>
                  <a:cubicBezTo>
                    <a:pt x="173" y="135"/>
                    <a:pt x="170" y="133"/>
                    <a:pt x="168" y="134"/>
                  </a:cubicBezTo>
                  <a:cubicBezTo>
                    <a:pt x="165" y="135"/>
                    <a:pt x="164" y="137"/>
                    <a:pt x="164" y="140"/>
                  </a:cubicBezTo>
                  <a:cubicBezTo>
                    <a:pt x="165" y="141"/>
                    <a:pt x="170" y="165"/>
                    <a:pt x="190" y="168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4" y="207"/>
                    <a:pt x="156" y="194"/>
                    <a:pt x="151" y="188"/>
                  </a:cubicBezTo>
                  <a:cubicBezTo>
                    <a:pt x="139" y="176"/>
                    <a:pt x="132" y="158"/>
                    <a:pt x="132" y="141"/>
                  </a:cubicBezTo>
                  <a:cubicBezTo>
                    <a:pt x="132" y="107"/>
                    <a:pt x="160" y="79"/>
                    <a:pt x="194" y="79"/>
                  </a:cubicBezTo>
                  <a:cubicBezTo>
                    <a:pt x="229" y="79"/>
                    <a:pt x="257" y="107"/>
                    <a:pt x="257" y="141"/>
                  </a:cubicBezTo>
                  <a:cubicBezTo>
                    <a:pt x="257" y="158"/>
                    <a:pt x="250" y="176"/>
                    <a:pt x="237" y="188"/>
                  </a:cubicBezTo>
                  <a:close/>
                  <a:moveTo>
                    <a:pt x="407" y="250"/>
                  </a:moveTo>
                  <a:cubicBezTo>
                    <a:pt x="395" y="232"/>
                    <a:pt x="374" y="197"/>
                    <a:pt x="372" y="188"/>
                  </a:cubicBezTo>
                  <a:cubicBezTo>
                    <a:pt x="373" y="187"/>
                    <a:pt x="373" y="185"/>
                    <a:pt x="374" y="183"/>
                  </a:cubicBezTo>
                  <a:cubicBezTo>
                    <a:pt x="376" y="176"/>
                    <a:pt x="379" y="166"/>
                    <a:pt x="379" y="158"/>
                  </a:cubicBezTo>
                  <a:cubicBezTo>
                    <a:pt x="379" y="146"/>
                    <a:pt x="377" y="129"/>
                    <a:pt x="374" y="118"/>
                  </a:cubicBezTo>
                  <a:cubicBezTo>
                    <a:pt x="373" y="112"/>
                    <a:pt x="364" y="83"/>
                    <a:pt x="338" y="55"/>
                  </a:cubicBezTo>
                  <a:cubicBezTo>
                    <a:pt x="303" y="18"/>
                    <a:pt x="255" y="0"/>
                    <a:pt x="193" y="0"/>
                  </a:cubicBezTo>
                  <a:cubicBezTo>
                    <a:pt x="65" y="0"/>
                    <a:pt x="0" y="56"/>
                    <a:pt x="0" y="167"/>
                  </a:cubicBezTo>
                  <a:cubicBezTo>
                    <a:pt x="0" y="231"/>
                    <a:pt x="37" y="266"/>
                    <a:pt x="61" y="288"/>
                  </a:cubicBezTo>
                  <a:cubicBezTo>
                    <a:pt x="70" y="297"/>
                    <a:pt x="78" y="304"/>
                    <a:pt x="80" y="310"/>
                  </a:cubicBezTo>
                  <a:cubicBezTo>
                    <a:pt x="97" y="376"/>
                    <a:pt x="82" y="429"/>
                    <a:pt x="72" y="454"/>
                  </a:cubicBezTo>
                  <a:cubicBezTo>
                    <a:pt x="71" y="456"/>
                    <a:pt x="72" y="459"/>
                    <a:pt x="74" y="460"/>
                  </a:cubicBezTo>
                  <a:cubicBezTo>
                    <a:pt x="112" y="480"/>
                    <a:pt x="154" y="491"/>
                    <a:pt x="197" y="491"/>
                  </a:cubicBezTo>
                  <a:cubicBezTo>
                    <a:pt x="217" y="491"/>
                    <a:pt x="236" y="489"/>
                    <a:pt x="256" y="484"/>
                  </a:cubicBezTo>
                  <a:cubicBezTo>
                    <a:pt x="258" y="484"/>
                    <a:pt x="259" y="482"/>
                    <a:pt x="259" y="480"/>
                  </a:cubicBezTo>
                  <a:cubicBezTo>
                    <a:pt x="259" y="438"/>
                    <a:pt x="260" y="406"/>
                    <a:pt x="262" y="396"/>
                  </a:cubicBezTo>
                  <a:cubicBezTo>
                    <a:pt x="280" y="401"/>
                    <a:pt x="335" y="413"/>
                    <a:pt x="345" y="413"/>
                  </a:cubicBezTo>
                  <a:cubicBezTo>
                    <a:pt x="346" y="413"/>
                    <a:pt x="347" y="413"/>
                    <a:pt x="347" y="413"/>
                  </a:cubicBezTo>
                  <a:cubicBezTo>
                    <a:pt x="355" y="413"/>
                    <a:pt x="374" y="413"/>
                    <a:pt x="378" y="391"/>
                  </a:cubicBezTo>
                  <a:cubicBezTo>
                    <a:pt x="381" y="380"/>
                    <a:pt x="380" y="370"/>
                    <a:pt x="379" y="364"/>
                  </a:cubicBezTo>
                  <a:cubicBezTo>
                    <a:pt x="379" y="362"/>
                    <a:pt x="378" y="360"/>
                    <a:pt x="378" y="360"/>
                  </a:cubicBezTo>
                  <a:cubicBezTo>
                    <a:pt x="379" y="356"/>
                    <a:pt x="382" y="352"/>
                    <a:pt x="384" y="348"/>
                  </a:cubicBezTo>
                  <a:cubicBezTo>
                    <a:pt x="386" y="344"/>
                    <a:pt x="387" y="342"/>
                    <a:pt x="388" y="339"/>
                  </a:cubicBezTo>
                  <a:cubicBezTo>
                    <a:pt x="388" y="337"/>
                    <a:pt x="387" y="333"/>
                    <a:pt x="386" y="330"/>
                  </a:cubicBezTo>
                  <a:cubicBezTo>
                    <a:pt x="389" y="327"/>
                    <a:pt x="393" y="323"/>
                    <a:pt x="394" y="319"/>
                  </a:cubicBezTo>
                  <a:cubicBezTo>
                    <a:pt x="394" y="315"/>
                    <a:pt x="392" y="310"/>
                    <a:pt x="390" y="305"/>
                  </a:cubicBezTo>
                  <a:cubicBezTo>
                    <a:pt x="390" y="305"/>
                    <a:pt x="390" y="305"/>
                    <a:pt x="390" y="304"/>
                  </a:cubicBezTo>
                  <a:cubicBezTo>
                    <a:pt x="390" y="303"/>
                    <a:pt x="390" y="299"/>
                    <a:pt x="390" y="294"/>
                  </a:cubicBezTo>
                  <a:cubicBezTo>
                    <a:pt x="396" y="293"/>
                    <a:pt x="406" y="291"/>
                    <a:pt x="409" y="289"/>
                  </a:cubicBezTo>
                  <a:cubicBezTo>
                    <a:pt x="415" y="286"/>
                    <a:pt x="419" y="277"/>
                    <a:pt x="419" y="272"/>
                  </a:cubicBezTo>
                  <a:cubicBezTo>
                    <a:pt x="419" y="270"/>
                    <a:pt x="418" y="270"/>
                    <a:pt x="407" y="250"/>
                  </a:cubicBezTo>
                  <a:close/>
                  <a:moveTo>
                    <a:pt x="405" y="281"/>
                  </a:moveTo>
                  <a:cubicBezTo>
                    <a:pt x="403" y="282"/>
                    <a:pt x="393" y="284"/>
                    <a:pt x="385" y="286"/>
                  </a:cubicBezTo>
                  <a:cubicBezTo>
                    <a:pt x="383" y="286"/>
                    <a:pt x="381" y="288"/>
                    <a:pt x="381" y="290"/>
                  </a:cubicBezTo>
                  <a:cubicBezTo>
                    <a:pt x="380" y="305"/>
                    <a:pt x="380" y="306"/>
                    <a:pt x="380" y="307"/>
                  </a:cubicBezTo>
                  <a:cubicBezTo>
                    <a:pt x="381" y="308"/>
                    <a:pt x="381" y="308"/>
                    <a:pt x="382" y="310"/>
                  </a:cubicBezTo>
                  <a:cubicBezTo>
                    <a:pt x="384" y="314"/>
                    <a:pt x="385" y="316"/>
                    <a:pt x="385" y="317"/>
                  </a:cubicBezTo>
                  <a:cubicBezTo>
                    <a:pt x="384" y="319"/>
                    <a:pt x="381" y="322"/>
                    <a:pt x="377" y="325"/>
                  </a:cubicBezTo>
                  <a:cubicBezTo>
                    <a:pt x="376" y="326"/>
                    <a:pt x="375" y="329"/>
                    <a:pt x="376" y="331"/>
                  </a:cubicBezTo>
                  <a:cubicBezTo>
                    <a:pt x="377" y="334"/>
                    <a:pt x="378" y="337"/>
                    <a:pt x="378" y="338"/>
                  </a:cubicBezTo>
                  <a:cubicBezTo>
                    <a:pt x="378" y="339"/>
                    <a:pt x="377" y="342"/>
                    <a:pt x="375" y="344"/>
                  </a:cubicBezTo>
                  <a:cubicBezTo>
                    <a:pt x="373" y="348"/>
                    <a:pt x="371" y="353"/>
                    <a:pt x="369" y="357"/>
                  </a:cubicBezTo>
                  <a:cubicBezTo>
                    <a:pt x="369" y="359"/>
                    <a:pt x="369" y="362"/>
                    <a:pt x="369" y="365"/>
                  </a:cubicBezTo>
                  <a:cubicBezTo>
                    <a:pt x="370" y="371"/>
                    <a:pt x="371" y="379"/>
                    <a:pt x="369" y="389"/>
                  </a:cubicBezTo>
                  <a:cubicBezTo>
                    <a:pt x="367" y="401"/>
                    <a:pt x="359" y="404"/>
                    <a:pt x="347" y="404"/>
                  </a:cubicBezTo>
                  <a:cubicBezTo>
                    <a:pt x="347" y="404"/>
                    <a:pt x="346" y="404"/>
                    <a:pt x="345" y="404"/>
                  </a:cubicBezTo>
                  <a:cubicBezTo>
                    <a:pt x="335" y="403"/>
                    <a:pt x="271" y="389"/>
                    <a:pt x="261" y="386"/>
                  </a:cubicBezTo>
                  <a:cubicBezTo>
                    <a:pt x="259" y="386"/>
                    <a:pt x="257" y="386"/>
                    <a:pt x="256" y="387"/>
                  </a:cubicBezTo>
                  <a:cubicBezTo>
                    <a:pt x="250" y="394"/>
                    <a:pt x="249" y="449"/>
                    <a:pt x="250" y="476"/>
                  </a:cubicBezTo>
                  <a:cubicBezTo>
                    <a:pt x="193" y="488"/>
                    <a:pt x="133" y="480"/>
                    <a:pt x="83" y="454"/>
                  </a:cubicBezTo>
                  <a:cubicBezTo>
                    <a:pt x="93" y="426"/>
                    <a:pt x="105" y="373"/>
                    <a:pt x="89" y="307"/>
                  </a:cubicBezTo>
                  <a:cubicBezTo>
                    <a:pt x="87" y="299"/>
                    <a:pt x="79" y="292"/>
                    <a:pt x="68" y="282"/>
                  </a:cubicBezTo>
                  <a:cubicBezTo>
                    <a:pt x="44" y="260"/>
                    <a:pt x="9" y="227"/>
                    <a:pt x="9" y="167"/>
                  </a:cubicBezTo>
                  <a:cubicBezTo>
                    <a:pt x="9" y="119"/>
                    <a:pt x="22" y="82"/>
                    <a:pt x="47" y="56"/>
                  </a:cubicBezTo>
                  <a:cubicBezTo>
                    <a:pt x="78" y="25"/>
                    <a:pt x="127" y="9"/>
                    <a:pt x="193" y="9"/>
                  </a:cubicBezTo>
                  <a:cubicBezTo>
                    <a:pt x="252" y="9"/>
                    <a:pt x="298" y="27"/>
                    <a:pt x="331" y="61"/>
                  </a:cubicBezTo>
                  <a:cubicBezTo>
                    <a:pt x="357" y="88"/>
                    <a:pt x="364" y="117"/>
                    <a:pt x="365" y="120"/>
                  </a:cubicBezTo>
                  <a:cubicBezTo>
                    <a:pt x="367" y="130"/>
                    <a:pt x="370" y="147"/>
                    <a:pt x="370" y="158"/>
                  </a:cubicBezTo>
                  <a:cubicBezTo>
                    <a:pt x="370" y="165"/>
                    <a:pt x="367" y="174"/>
                    <a:pt x="365" y="180"/>
                  </a:cubicBezTo>
                  <a:cubicBezTo>
                    <a:pt x="363" y="185"/>
                    <a:pt x="363" y="187"/>
                    <a:pt x="363" y="189"/>
                  </a:cubicBezTo>
                  <a:cubicBezTo>
                    <a:pt x="364" y="198"/>
                    <a:pt x="380" y="224"/>
                    <a:pt x="399" y="255"/>
                  </a:cubicBezTo>
                  <a:cubicBezTo>
                    <a:pt x="403" y="263"/>
                    <a:pt x="408" y="271"/>
                    <a:pt x="409" y="273"/>
                  </a:cubicBezTo>
                  <a:cubicBezTo>
                    <a:pt x="409" y="275"/>
                    <a:pt x="406" y="280"/>
                    <a:pt x="405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204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6" name="Freeform 150"/>
            <p:cNvSpPr>
              <a:spLocks noEditPoints="1"/>
            </p:cNvSpPr>
            <p:nvPr/>
          </p:nvSpPr>
          <p:spPr bwMode="auto">
            <a:xfrm>
              <a:off x="2285680" y="3526013"/>
              <a:ext cx="762064" cy="665051"/>
            </a:xfrm>
            <a:custGeom>
              <a:avLst/>
              <a:gdLst>
                <a:gd name="T0" fmla="*/ 104 w 505"/>
                <a:gd name="T1" fmla="*/ 461 h 510"/>
                <a:gd name="T2" fmla="*/ 207 w 505"/>
                <a:gd name="T3" fmla="*/ 151 h 510"/>
                <a:gd name="T4" fmla="*/ 120 w 505"/>
                <a:gd name="T5" fmla="*/ 167 h 510"/>
                <a:gd name="T6" fmla="*/ 450 w 505"/>
                <a:gd name="T7" fmla="*/ 167 h 510"/>
                <a:gd name="T8" fmla="*/ 423 w 505"/>
                <a:gd name="T9" fmla="*/ 151 h 510"/>
                <a:gd name="T10" fmla="*/ 466 w 505"/>
                <a:gd name="T11" fmla="*/ 461 h 510"/>
                <a:gd name="T12" fmla="*/ 505 w 505"/>
                <a:gd name="T13" fmla="*/ 156 h 510"/>
                <a:gd name="T14" fmla="*/ 459 w 505"/>
                <a:gd name="T15" fmla="*/ 126 h 510"/>
                <a:gd name="T16" fmla="*/ 459 w 505"/>
                <a:gd name="T17" fmla="*/ 494 h 510"/>
                <a:gd name="T18" fmla="*/ 17 w 505"/>
                <a:gd name="T19" fmla="*/ 156 h 510"/>
                <a:gd name="T20" fmla="*/ 256 w 505"/>
                <a:gd name="T21" fmla="*/ 118 h 510"/>
                <a:gd name="T22" fmla="*/ 1 w 505"/>
                <a:gd name="T23" fmla="*/ 156 h 510"/>
                <a:gd name="T24" fmla="*/ 459 w 505"/>
                <a:gd name="T25" fmla="*/ 510 h 510"/>
                <a:gd name="T26" fmla="*/ 80 w 505"/>
                <a:gd name="T27" fmla="*/ 181 h 510"/>
                <a:gd name="T28" fmla="*/ 0 w 505"/>
                <a:gd name="T29" fmla="*/ 181 h 510"/>
                <a:gd name="T30" fmla="*/ 72 w 505"/>
                <a:gd name="T31" fmla="*/ 447 h 510"/>
                <a:gd name="T32" fmla="*/ 64 w 505"/>
                <a:gd name="T33" fmla="*/ 189 h 510"/>
                <a:gd name="T34" fmla="*/ 16 w 505"/>
                <a:gd name="T35" fmla="*/ 189 h 510"/>
                <a:gd name="T36" fmla="*/ 8 w 505"/>
                <a:gd name="T37" fmla="*/ 257 h 510"/>
                <a:gd name="T38" fmla="*/ 72 w 505"/>
                <a:gd name="T39" fmla="*/ 273 h 510"/>
                <a:gd name="T40" fmla="*/ 72 w 505"/>
                <a:gd name="T41" fmla="*/ 340 h 510"/>
                <a:gd name="T42" fmla="*/ 8 w 505"/>
                <a:gd name="T43" fmla="*/ 356 h 510"/>
                <a:gd name="T44" fmla="*/ 80 w 505"/>
                <a:gd name="T45" fmla="*/ 353 h 510"/>
                <a:gd name="T46" fmla="*/ 0 w 505"/>
                <a:gd name="T47" fmla="*/ 353 h 510"/>
                <a:gd name="T48" fmla="*/ 80 w 505"/>
                <a:gd name="T49" fmla="*/ 353 h 510"/>
                <a:gd name="T50" fmla="*/ 473 w 505"/>
                <a:gd name="T51" fmla="*/ 42 h 510"/>
                <a:gd name="T52" fmla="*/ 401 w 505"/>
                <a:gd name="T53" fmla="*/ 12 h 510"/>
                <a:gd name="T54" fmla="*/ 206 w 505"/>
                <a:gd name="T55" fmla="*/ 218 h 510"/>
                <a:gd name="T56" fmla="*/ 266 w 505"/>
                <a:gd name="T57" fmla="*/ 267 h 510"/>
                <a:gd name="T58" fmla="*/ 449 w 505"/>
                <a:gd name="T59" fmla="*/ 24 h 510"/>
                <a:gd name="T60" fmla="*/ 260 w 505"/>
                <a:gd name="T61" fmla="*/ 250 h 510"/>
                <a:gd name="T62" fmla="*/ 399 w 505"/>
                <a:gd name="T63" fmla="*/ 134 h 510"/>
                <a:gd name="T64" fmla="*/ 339 w 505"/>
                <a:gd name="T65" fmla="*/ 74 h 510"/>
                <a:gd name="T66" fmla="*/ 393 w 505"/>
                <a:gd name="T67" fmla="*/ 136 h 510"/>
                <a:gd name="T68" fmla="*/ 452 w 505"/>
                <a:gd name="T69" fmla="*/ 69 h 510"/>
                <a:gd name="T70" fmla="*/ 392 w 505"/>
                <a:gd name="T71" fmla="*/ 32 h 510"/>
                <a:gd name="T72" fmla="*/ 452 w 505"/>
                <a:gd name="T73" fmla="*/ 81 h 510"/>
                <a:gd name="T74" fmla="*/ 268 w 505"/>
                <a:gd name="T75" fmla="*/ 259 h 510"/>
                <a:gd name="T76" fmla="*/ 219 w 505"/>
                <a:gd name="T77" fmla="*/ 215 h 510"/>
                <a:gd name="T78" fmla="*/ 188 w 505"/>
                <a:gd name="T79" fmla="*/ 275 h 510"/>
                <a:gd name="T80" fmla="*/ 198 w 505"/>
                <a:gd name="T81" fmla="*/ 285 h 510"/>
                <a:gd name="T82" fmla="*/ 201 w 505"/>
                <a:gd name="T83" fmla="*/ 271 h 510"/>
                <a:gd name="T84" fmla="*/ 174 w 505"/>
                <a:gd name="T85" fmla="*/ 29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5" h="510">
                  <a:moveTo>
                    <a:pt x="458" y="469"/>
                  </a:moveTo>
                  <a:cubicBezTo>
                    <a:pt x="112" y="469"/>
                    <a:pt x="112" y="469"/>
                    <a:pt x="112" y="469"/>
                  </a:cubicBezTo>
                  <a:cubicBezTo>
                    <a:pt x="108" y="469"/>
                    <a:pt x="104" y="465"/>
                    <a:pt x="104" y="461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5"/>
                    <a:pt x="108" y="151"/>
                    <a:pt x="112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12" y="151"/>
                    <a:pt x="215" y="155"/>
                    <a:pt x="215" y="159"/>
                  </a:cubicBezTo>
                  <a:cubicBezTo>
                    <a:pt x="215" y="164"/>
                    <a:pt x="212" y="167"/>
                    <a:pt x="207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453"/>
                    <a:pt x="120" y="453"/>
                    <a:pt x="120" y="453"/>
                  </a:cubicBezTo>
                  <a:cubicBezTo>
                    <a:pt x="450" y="453"/>
                    <a:pt x="450" y="453"/>
                    <a:pt x="450" y="453"/>
                  </a:cubicBezTo>
                  <a:cubicBezTo>
                    <a:pt x="450" y="167"/>
                    <a:pt x="450" y="167"/>
                    <a:pt x="450" y="167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418" y="167"/>
                    <a:pt x="415" y="164"/>
                    <a:pt x="415" y="159"/>
                  </a:cubicBezTo>
                  <a:cubicBezTo>
                    <a:pt x="415" y="155"/>
                    <a:pt x="418" y="151"/>
                    <a:pt x="423" y="151"/>
                  </a:cubicBezTo>
                  <a:cubicBezTo>
                    <a:pt x="458" y="151"/>
                    <a:pt x="458" y="151"/>
                    <a:pt x="458" y="151"/>
                  </a:cubicBezTo>
                  <a:cubicBezTo>
                    <a:pt x="462" y="151"/>
                    <a:pt x="466" y="155"/>
                    <a:pt x="466" y="159"/>
                  </a:cubicBezTo>
                  <a:cubicBezTo>
                    <a:pt x="466" y="461"/>
                    <a:pt x="466" y="461"/>
                    <a:pt x="466" y="461"/>
                  </a:cubicBezTo>
                  <a:cubicBezTo>
                    <a:pt x="466" y="465"/>
                    <a:pt x="462" y="469"/>
                    <a:pt x="458" y="469"/>
                  </a:cubicBezTo>
                  <a:close/>
                  <a:moveTo>
                    <a:pt x="505" y="464"/>
                  </a:moveTo>
                  <a:cubicBezTo>
                    <a:pt x="505" y="156"/>
                    <a:pt x="505" y="156"/>
                    <a:pt x="505" y="156"/>
                  </a:cubicBezTo>
                  <a:cubicBezTo>
                    <a:pt x="505" y="130"/>
                    <a:pt x="484" y="110"/>
                    <a:pt x="459" y="110"/>
                  </a:cubicBezTo>
                  <a:cubicBezTo>
                    <a:pt x="454" y="110"/>
                    <a:pt x="451" y="113"/>
                    <a:pt x="451" y="118"/>
                  </a:cubicBezTo>
                  <a:cubicBezTo>
                    <a:pt x="451" y="122"/>
                    <a:pt x="454" y="126"/>
                    <a:pt x="459" y="126"/>
                  </a:cubicBezTo>
                  <a:cubicBezTo>
                    <a:pt x="475" y="126"/>
                    <a:pt x="489" y="139"/>
                    <a:pt x="489" y="156"/>
                  </a:cubicBezTo>
                  <a:cubicBezTo>
                    <a:pt x="489" y="464"/>
                    <a:pt x="489" y="464"/>
                    <a:pt x="489" y="464"/>
                  </a:cubicBezTo>
                  <a:cubicBezTo>
                    <a:pt x="489" y="481"/>
                    <a:pt x="475" y="494"/>
                    <a:pt x="459" y="494"/>
                  </a:cubicBezTo>
                  <a:cubicBezTo>
                    <a:pt x="47" y="494"/>
                    <a:pt x="47" y="494"/>
                    <a:pt x="47" y="494"/>
                  </a:cubicBezTo>
                  <a:cubicBezTo>
                    <a:pt x="31" y="494"/>
                    <a:pt x="17" y="481"/>
                    <a:pt x="17" y="464"/>
                  </a:cubicBezTo>
                  <a:cubicBezTo>
                    <a:pt x="17" y="156"/>
                    <a:pt x="17" y="156"/>
                    <a:pt x="17" y="156"/>
                  </a:cubicBezTo>
                  <a:cubicBezTo>
                    <a:pt x="17" y="139"/>
                    <a:pt x="31" y="126"/>
                    <a:pt x="47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53" y="126"/>
                    <a:pt x="256" y="122"/>
                    <a:pt x="256" y="118"/>
                  </a:cubicBezTo>
                  <a:cubicBezTo>
                    <a:pt x="256" y="113"/>
                    <a:pt x="253" y="110"/>
                    <a:pt x="248" y="110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22" y="110"/>
                    <a:pt x="1" y="130"/>
                    <a:pt x="1" y="156"/>
                  </a:cubicBezTo>
                  <a:cubicBezTo>
                    <a:pt x="1" y="464"/>
                    <a:pt x="1" y="464"/>
                    <a:pt x="1" y="464"/>
                  </a:cubicBezTo>
                  <a:cubicBezTo>
                    <a:pt x="1" y="490"/>
                    <a:pt x="22" y="510"/>
                    <a:pt x="47" y="510"/>
                  </a:cubicBezTo>
                  <a:cubicBezTo>
                    <a:pt x="459" y="510"/>
                    <a:pt x="459" y="510"/>
                    <a:pt x="459" y="510"/>
                  </a:cubicBezTo>
                  <a:cubicBezTo>
                    <a:pt x="484" y="510"/>
                    <a:pt x="505" y="490"/>
                    <a:pt x="505" y="464"/>
                  </a:cubicBezTo>
                  <a:close/>
                  <a:moveTo>
                    <a:pt x="80" y="439"/>
                  </a:moveTo>
                  <a:cubicBezTo>
                    <a:pt x="80" y="181"/>
                    <a:pt x="80" y="181"/>
                    <a:pt x="80" y="181"/>
                  </a:cubicBezTo>
                  <a:cubicBezTo>
                    <a:pt x="80" y="177"/>
                    <a:pt x="76" y="173"/>
                    <a:pt x="72" y="173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4" y="173"/>
                    <a:pt x="0" y="177"/>
                    <a:pt x="0" y="181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43"/>
                    <a:pt x="4" y="447"/>
                    <a:pt x="8" y="447"/>
                  </a:cubicBezTo>
                  <a:cubicBezTo>
                    <a:pt x="72" y="447"/>
                    <a:pt x="72" y="447"/>
                    <a:pt x="72" y="447"/>
                  </a:cubicBezTo>
                  <a:cubicBezTo>
                    <a:pt x="76" y="447"/>
                    <a:pt x="80" y="443"/>
                    <a:pt x="80" y="439"/>
                  </a:cubicBezTo>
                  <a:close/>
                  <a:moveTo>
                    <a:pt x="16" y="189"/>
                  </a:moveTo>
                  <a:cubicBezTo>
                    <a:pt x="64" y="189"/>
                    <a:pt x="64" y="189"/>
                    <a:pt x="64" y="189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16" y="431"/>
                    <a:pt x="16" y="431"/>
                    <a:pt x="16" y="431"/>
                  </a:cubicBezTo>
                  <a:lnTo>
                    <a:pt x="16" y="189"/>
                  </a:lnTo>
                  <a:close/>
                  <a:moveTo>
                    <a:pt x="80" y="265"/>
                  </a:moveTo>
                  <a:cubicBezTo>
                    <a:pt x="80" y="261"/>
                    <a:pt x="76" y="257"/>
                    <a:pt x="72" y="257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4" y="257"/>
                    <a:pt x="0" y="261"/>
                    <a:pt x="0" y="265"/>
                  </a:cubicBezTo>
                  <a:cubicBezTo>
                    <a:pt x="0" y="270"/>
                    <a:pt x="4" y="273"/>
                    <a:pt x="8" y="273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6" y="273"/>
                    <a:pt x="80" y="270"/>
                    <a:pt x="80" y="265"/>
                  </a:cubicBezTo>
                  <a:close/>
                  <a:moveTo>
                    <a:pt x="80" y="348"/>
                  </a:moveTo>
                  <a:cubicBezTo>
                    <a:pt x="80" y="344"/>
                    <a:pt x="76" y="340"/>
                    <a:pt x="72" y="340"/>
                  </a:cubicBezTo>
                  <a:cubicBezTo>
                    <a:pt x="8" y="340"/>
                    <a:pt x="8" y="340"/>
                    <a:pt x="8" y="340"/>
                  </a:cubicBezTo>
                  <a:cubicBezTo>
                    <a:pt x="4" y="340"/>
                    <a:pt x="0" y="344"/>
                    <a:pt x="0" y="348"/>
                  </a:cubicBezTo>
                  <a:cubicBezTo>
                    <a:pt x="0" y="353"/>
                    <a:pt x="4" y="356"/>
                    <a:pt x="8" y="356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76" y="356"/>
                    <a:pt x="80" y="353"/>
                    <a:pt x="80" y="348"/>
                  </a:cubicBezTo>
                  <a:close/>
                  <a:moveTo>
                    <a:pt x="80" y="353"/>
                  </a:moveTo>
                  <a:cubicBezTo>
                    <a:pt x="80" y="348"/>
                    <a:pt x="76" y="345"/>
                    <a:pt x="72" y="345"/>
                  </a:cubicBezTo>
                  <a:cubicBezTo>
                    <a:pt x="8" y="345"/>
                    <a:pt x="8" y="345"/>
                    <a:pt x="8" y="345"/>
                  </a:cubicBezTo>
                  <a:cubicBezTo>
                    <a:pt x="4" y="345"/>
                    <a:pt x="0" y="348"/>
                    <a:pt x="0" y="353"/>
                  </a:cubicBezTo>
                  <a:cubicBezTo>
                    <a:pt x="0" y="357"/>
                    <a:pt x="4" y="361"/>
                    <a:pt x="8" y="361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6" y="361"/>
                    <a:pt x="80" y="357"/>
                    <a:pt x="80" y="353"/>
                  </a:cubicBezTo>
                  <a:close/>
                  <a:moveTo>
                    <a:pt x="266" y="267"/>
                  </a:moveTo>
                  <a:cubicBezTo>
                    <a:pt x="460" y="72"/>
                    <a:pt x="460" y="72"/>
                    <a:pt x="460" y="72"/>
                  </a:cubicBezTo>
                  <a:cubicBezTo>
                    <a:pt x="468" y="64"/>
                    <a:pt x="473" y="53"/>
                    <a:pt x="473" y="42"/>
                  </a:cubicBezTo>
                  <a:cubicBezTo>
                    <a:pt x="473" y="31"/>
                    <a:pt x="468" y="20"/>
                    <a:pt x="460" y="12"/>
                  </a:cubicBezTo>
                  <a:cubicBezTo>
                    <a:pt x="452" y="4"/>
                    <a:pt x="442" y="0"/>
                    <a:pt x="431" y="0"/>
                  </a:cubicBezTo>
                  <a:cubicBezTo>
                    <a:pt x="419" y="0"/>
                    <a:pt x="409" y="4"/>
                    <a:pt x="401" y="12"/>
                  </a:cubicBezTo>
                  <a:cubicBezTo>
                    <a:pt x="206" y="207"/>
                    <a:pt x="206" y="207"/>
                    <a:pt x="206" y="207"/>
                  </a:cubicBezTo>
                  <a:cubicBezTo>
                    <a:pt x="204" y="209"/>
                    <a:pt x="204" y="211"/>
                    <a:pt x="204" y="213"/>
                  </a:cubicBezTo>
                  <a:cubicBezTo>
                    <a:pt x="204" y="215"/>
                    <a:pt x="204" y="217"/>
                    <a:pt x="206" y="218"/>
                  </a:cubicBezTo>
                  <a:cubicBezTo>
                    <a:pt x="254" y="267"/>
                    <a:pt x="254" y="267"/>
                    <a:pt x="254" y="267"/>
                  </a:cubicBezTo>
                  <a:cubicBezTo>
                    <a:pt x="256" y="268"/>
                    <a:pt x="258" y="269"/>
                    <a:pt x="260" y="269"/>
                  </a:cubicBezTo>
                  <a:cubicBezTo>
                    <a:pt x="262" y="269"/>
                    <a:pt x="264" y="268"/>
                    <a:pt x="266" y="267"/>
                  </a:cubicBezTo>
                  <a:close/>
                  <a:moveTo>
                    <a:pt x="412" y="24"/>
                  </a:moveTo>
                  <a:cubicBezTo>
                    <a:pt x="417" y="19"/>
                    <a:pt x="424" y="16"/>
                    <a:pt x="431" y="16"/>
                  </a:cubicBezTo>
                  <a:cubicBezTo>
                    <a:pt x="438" y="16"/>
                    <a:pt x="444" y="19"/>
                    <a:pt x="449" y="24"/>
                  </a:cubicBezTo>
                  <a:cubicBezTo>
                    <a:pt x="454" y="29"/>
                    <a:pt x="457" y="35"/>
                    <a:pt x="457" y="42"/>
                  </a:cubicBezTo>
                  <a:cubicBezTo>
                    <a:pt x="457" y="49"/>
                    <a:pt x="454" y="56"/>
                    <a:pt x="449" y="61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23" y="213"/>
                    <a:pt x="223" y="213"/>
                    <a:pt x="223" y="213"/>
                  </a:cubicBezTo>
                  <a:lnTo>
                    <a:pt x="412" y="24"/>
                  </a:lnTo>
                  <a:close/>
                  <a:moveTo>
                    <a:pt x="399" y="134"/>
                  </a:moveTo>
                  <a:cubicBezTo>
                    <a:pt x="402" y="131"/>
                    <a:pt x="402" y="126"/>
                    <a:pt x="399" y="123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47" y="71"/>
                    <a:pt x="342" y="71"/>
                    <a:pt x="339" y="74"/>
                  </a:cubicBezTo>
                  <a:cubicBezTo>
                    <a:pt x="336" y="77"/>
                    <a:pt x="336" y="82"/>
                    <a:pt x="339" y="86"/>
                  </a:cubicBezTo>
                  <a:cubicBezTo>
                    <a:pt x="387" y="134"/>
                    <a:pt x="387" y="134"/>
                    <a:pt x="387" y="134"/>
                  </a:cubicBezTo>
                  <a:cubicBezTo>
                    <a:pt x="389" y="135"/>
                    <a:pt x="391" y="136"/>
                    <a:pt x="393" y="136"/>
                  </a:cubicBezTo>
                  <a:cubicBezTo>
                    <a:pt x="395" y="136"/>
                    <a:pt x="397" y="135"/>
                    <a:pt x="399" y="134"/>
                  </a:cubicBezTo>
                  <a:close/>
                  <a:moveTo>
                    <a:pt x="452" y="81"/>
                  </a:moveTo>
                  <a:cubicBezTo>
                    <a:pt x="455" y="78"/>
                    <a:pt x="455" y="73"/>
                    <a:pt x="452" y="69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0" y="18"/>
                    <a:pt x="395" y="18"/>
                    <a:pt x="392" y="21"/>
                  </a:cubicBezTo>
                  <a:cubicBezTo>
                    <a:pt x="389" y="24"/>
                    <a:pt x="389" y="29"/>
                    <a:pt x="392" y="32"/>
                  </a:cubicBezTo>
                  <a:cubicBezTo>
                    <a:pt x="440" y="81"/>
                    <a:pt x="440" y="81"/>
                    <a:pt x="440" y="81"/>
                  </a:cubicBezTo>
                  <a:cubicBezTo>
                    <a:pt x="442" y="82"/>
                    <a:pt x="444" y="83"/>
                    <a:pt x="446" y="83"/>
                  </a:cubicBezTo>
                  <a:cubicBezTo>
                    <a:pt x="448" y="83"/>
                    <a:pt x="450" y="82"/>
                    <a:pt x="452" y="81"/>
                  </a:cubicBezTo>
                  <a:close/>
                  <a:moveTo>
                    <a:pt x="198" y="285"/>
                  </a:moveTo>
                  <a:cubicBezTo>
                    <a:pt x="262" y="269"/>
                    <a:pt x="262" y="269"/>
                    <a:pt x="262" y="269"/>
                  </a:cubicBezTo>
                  <a:cubicBezTo>
                    <a:pt x="266" y="268"/>
                    <a:pt x="269" y="264"/>
                    <a:pt x="268" y="259"/>
                  </a:cubicBezTo>
                  <a:cubicBezTo>
                    <a:pt x="267" y="255"/>
                    <a:pt x="262" y="252"/>
                    <a:pt x="258" y="253"/>
                  </a:cubicBezTo>
                  <a:cubicBezTo>
                    <a:pt x="207" y="266"/>
                    <a:pt x="207" y="266"/>
                    <a:pt x="207" y="266"/>
                  </a:cubicBezTo>
                  <a:cubicBezTo>
                    <a:pt x="219" y="215"/>
                    <a:pt x="219" y="215"/>
                    <a:pt x="219" y="215"/>
                  </a:cubicBezTo>
                  <a:cubicBezTo>
                    <a:pt x="220" y="210"/>
                    <a:pt x="218" y="206"/>
                    <a:pt x="214" y="205"/>
                  </a:cubicBezTo>
                  <a:cubicBezTo>
                    <a:pt x="209" y="204"/>
                    <a:pt x="205" y="207"/>
                    <a:pt x="204" y="211"/>
                  </a:cubicBezTo>
                  <a:cubicBezTo>
                    <a:pt x="188" y="275"/>
                    <a:pt x="188" y="275"/>
                    <a:pt x="188" y="275"/>
                  </a:cubicBezTo>
                  <a:cubicBezTo>
                    <a:pt x="187" y="278"/>
                    <a:pt x="188" y="281"/>
                    <a:pt x="190" y="283"/>
                  </a:cubicBezTo>
                  <a:cubicBezTo>
                    <a:pt x="192" y="284"/>
                    <a:pt x="194" y="285"/>
                    <a:pt x="196" y="285"/>
                  </a:cubicBezTo>
                  <a:cubicBezTo>
                    <a:pt x="196" y="285"/>
                    <a:pt x="197" y="285"/>
                    <a:pt x="198" y="285"/>
                  </a:cubicBezTo>
                  <a:close/>
                  <a:moveTo>
                    <a:pt x="185" y="299"/>
                  </a:moveTo>
                  <a:cubicBezTo>
                    <a:pt x="201" y="283"/>
                    <a:pt x="201" y="283"/>
                    <a:pt x="201" y="283"/>
                  </a:cubicBezTo>
                  <a:cubicBezTo>
                    <a:pt x="205" y="279"/>
                    <a:pt x="205" y="274"/>
                    <a:pt x="201" y="271"/>
                  </a:cubicBezTo>
                  <a:cubicBezTo>
                    <a:pt x="198" y="268"/>
                    <a:pt x="193" y="268"/>
                    <a:pt x="190" y="271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1" y="291"/>
                    <a:pt x="171" y="296"/>
                    <a:pt x="174" y="299"/>
                  </a:cubicBezTo>
                  <a:cubicBezTo>
                    <a:pt x="175" y="301"/>
                    <a:pt x="177" y="301"/>
                    <a:pt x="179" y="301"/>
                  </a:cubicBezTo>
                  <a:cubicBezTo>
                    <a:pt x="181" y="301"/>
                    <a:pt x="183" y="301"/>
                    <a:pt x="185" y="299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204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2159411" y="1564949"/>
              <a:ext cx="888333" cy="79716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204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5" y="44"/>
            <a:ext cx="12190508" cy="1097523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032">
              <a:defRPr/>
            </a:pPr>
            <a:r>
              <a:rPr lang="ru-RU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Задание для самостоятельного выполнения </a:t>
            </a:r>
            <a:endParaRPr 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748" y="0"/>
            <a:ext cx="12190508" cy="858492"/>
          </a:xfrm>
          <a:prstGeom prst="rect">
            <a:avLst/>
          </a:prstGeom>
          <a:solidFill>
            <a:srgbClr val="0070C0"/>
          </a:solidFill>
        </p:spPr>
        <p:txBody>
          <a:bodyPr vert="horz" lIns="91401" tIns="45700" rIns="91401" bIns="457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Проверь себя! 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5287354"/>
              </p:ext>
            </p:extLst>
          </p:nvPr>
        </p:nvGraphicFramePr>
        <p:xfrm>
          <a:off x="435212" y="1019927"/>
          <a:ext cx="11504240" cy="566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8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90575C-5BE2-4B0B-8E57-9A5C7A44C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D90575C-5BE2-4B0B-8E57-9A5C7A44C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EF87-F5C7-42E8-9F7F-35E9DBF11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08F6EF87-F5C7-42E8-9F7F-35E9DBF11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2D48EA-955C-4802-A189-60AAC02ED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1D2D48EA-955C-4802-A189-60AAC02ED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11F5F8-768E-472E-B0D2-5A0118E00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A311F5F8-768E-472E-B0D2-5A0118E00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97A7AC-8D0F-4763-8E10-5CE48AE30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897A7AC-8D0F-4763-8E10-5CE48AE30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6A3C2B-FCD0-46FE-8468-6AE5D8C16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146A3C2B-FCD0-46FE-8468-6AE5D8C16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B7832A-3471-4806-8804-A0D7425BF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9AB7832A-3471-4806-8804-A0D7425BF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E0965D-0782-44CD-A34E-9ACAE587F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91E0965D-0782-44CD-A34E-9ACAE587F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90" y="3290"/>
            <a:ext cx="12173958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6321" y="785791"/>
            <a:ext cx="8326113" cy="780309"/>
          </a:xfrm>
          <a:prstGeom prst="rect">
            <a:avLst/>
          </a:prstGeom>
        </p:spPr>
        <p:txBody>
          <a:bodyPr vert="horz" wrap="square" lIns="0" tIns="30823" rIns="0" bIns="0" rtlCol="0" anchor="ctr">
            <a:spAutoFit/>
          </a:bodyPr>
          <a:lstStyle/>
          <a:p>
            <a:pPr marL="26797">
              <a:lnSpc>
                <a:spcPct val="100000"/>
              </a:lnSpc>
              <a:spcBef>
                <a:spcPts val="241"/>
              </a:spcBef>
            </a:pPr>
            <a:r>
              <a:rPr lang="ru-RU" sz="4900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УЗБЕКИСТАНА</a:t>
            </a:r>
            <a:endParaRPr lang="ru-RU" sz="4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29614" y="2943846"/>
            <a:ext cx="7445819" cy="2868495"/>
          </a:xfrm>
          <a:prstGeom prst="rect">
            <a:avLst/>
          </a:prstGeom>
        </p:spPr>
        <p:txBody>
          <a:bodyPr vert="horz" wrap="square" lIns="0" tIns="29481" rIns="0" bIns="0" rtlCol="0">
            <a:spAutoFit/>
          </a:bodyPr>
          <a:lstStyle/>
          <a:p>
            <a:pPr marL="38869">
              <a:lnSpc>
                <a:spcPct val="80000"/>
              </a:lnSpc>
              <a:spcBef>
                <a:spcPts val="233"/>
              </a:spcBef>
              <a:spcAft>
                <a:spcPts val="1200"/>
              </a:spcAft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3600" b="1">
                <a:solidFill>
                  <a:srgbClr val="2365C7"/>
                </a:solidFill>
                <a:latin typeface="Arial"/>
                <a:cs typeface="Arial"/>
              </a:rPr>
              <a:t>: </a:t>
            </a:r>
          </a:p>
          <a:p>
            <a:pPr marL="38869">
              <a:lnSpc>
                <a:spcPct val="80000"/>
              </a:lnSpc>
              <a:spcBef>
                <a:spcPts val="233"/>
              </a:spcBef>
              <a:spcAft>
                <a:spcPts val="1200"/>
              </a:spcAft>
            </a:pPr>
            <a:r>
              <a:rPr lang="ru-RU" sz="3600" b="1">
                <a:solidFill>
                  <a:srgbClr val="2365C7"/>
                </a:solidFill>
                <a:latin typeface="Arial"/>
                <a:cs typeface="Arial"/>
              </a:rPr>
              <a:t>Территориальное расселение   и </a:t>
            </a: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социальное положение</a:t>
            </a:r>
            <a:r>
              <a:rPr lang="ru-RU" sz="3600" b="1">
                <a:solidFill>
                  <a:srgbClr val="2365C7"/>
                </a:solidFill>
                <a:latin typeface="Arial"/>
                <a:cs typeface="Arial"/>
              </a:rPr>
              <a:t>, культура и </a:t>
            </a: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наука </a:t>
            </a:r>
            <a:r>
              <a:rPr lang="ru-RU" sz="3600" b="1">
                <a:solidFill>
                  <a:srgbClr val="2365C7"/>
                </a:solidFill>
                <a:latin typeface="Arial"/>
                <a:cs typeface="Arial"/>
              </a:rPr>
              <a:t>каракалпаков     во второй половине </a:t>
            </a: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XIX – начале </a:t>
            </a:r>
            <a:r>
              <a:rPr lang="ru-RU" sz="3600" b="1">
                <a:solidFill>
                  <a:srgbClr val="2365C7"/>
                </a:solidFill>
                <a:latin typeface="Arial"/>
                <a:cs typeface="Arial"/>
              </a:rPr>
              <a:t>XX вв</a:t>
            </a:r>
            <a:endParaRPr lang="ru-RU" sz="36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79048" y="2503931"/>
            <a:ext cx="635357" cy="151086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709" y="482146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709" y="482146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8"/>
            <a:ext cx="366388" cy="765747"/>
          </a:xfrm>
          <a:prstGeom prst="rect">
            <a:avLst/>
          </a:prstGeom>
        </p:spPr>
        <p:txBody>
          <a:bodyPr vert="horz" wrap="square" lIns="0" tIns="33507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00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78615" y="1145407"/>
            <a:ext cx="1038407" cy="456633"/>
          </a:xfrm>
          <a:prstGeom prst="rect">
            <a:avLst/>
          </a:prstGeom>
        </p:spPr>
        <p:txBody>
          <a:bodyPr vert="horz" wrap="square" lIns="0" tIns="25455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8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698848" y="657526"/>
            <a:ext cx="861532" cy="77551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253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79048" y="4118407"/>
            <a:ext cx="635357" cy="19109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53" r="14453"/>
          <a:stretch>
            <a:fillRect/>
          </a:stretch>
        </p:blipFill>
        <p:spPr>
          <a:xfrm>
            <a:off x="8337316" y="2573181"/>
            <a:ext cx="3714692" cy="3801494"/>
          </a:xfrm>
        </p:spPr>
      </p:pic>
    </p:spTree>
    <p:extLst>
      <p:ext uri="{BB962C8B-B14F-4D97-AF65-F5344CB8AC3E}">
        <p14:creationId xmlns:p14="http://schemas.microsoft.com/office/powerpoint/2010/main" val="334509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93" y="218408"/>
            <a:ext cx="12190508" cy="99039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100837"/>
              </p:ext>
            </p:extLst>
          </p:nvPr>
        </p:nvGraphicFramePr>
        <p:xfrm>
          <a:off x="106378" y="1237569"/>
          <a:ext cx="12082818" cy="550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32436" y="2741452"/>
            <a:ext cx="10430693" cy="846282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lvl="0"/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Хозяйство и ремесла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279" y="4095042"/>
            <a:ext cx="10438786" cy="1104798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Родоплеменные отношения и традиции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127" y="1536549"/>
            <a:ext cx="10465939" cy="710582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жизнь каракалпаков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1509" y="5516238"/>
            <a:ext cx="10172556" cy="815502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lvl="0"/>
            <a:r>
              <a:rPr lang="ru-RU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и наука каракалпаков    </a:t>
            </a:r>
          </a:p>
        </p:txBody>
      </p:sp>
    </p:spTree>
    <p:extLst>
      <p:ext uri="{BB962C8B-B14F-4D97-AF65-F5344CB8AC3E}">
        <p14:creationId xmlns:p14="http://schemas.microsoft.com/office/powerpoint/2010/main" val="420016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1"/>
            <a:ext cx="12190508" cy="10189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Социальная жизнь каракалпаков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23525" y="1123407"/>
            <a:ext cx="1018904" cy="37882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1" rIns="91363" bIns="45681"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49662835"/>
              </p:ext>
            </p:extLst>
          </p:nvPr>
        </p:nvGraphicFramePr>
        <p:xfrm>
          <a:off x="169821" y="1123407"/>
          <a:ext cx="11874137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9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85849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7845" y="929396"/>
            <a:ext cx="6752841" cy="5797979"/>
          </a:xfrm>
          <a:solidFill>
            <a:srgbClr val="00B050"/>
          </a:solidFill>
        </p:spPr>
        <p:txBody>
          <a:bodyPr anchor="ctr">
            <a:noAutofit/>
          </a:bodyPr>
          <a:lstStyle/>
          <a:p>
            <a:pPr algn="just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Каракалпаки делились по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-племенному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признаку на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аулы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и пользование землей также осу-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ществлялось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общинами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Племе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-на рыли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каналы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метили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свои скоты.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Мухаммад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Рахимхан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II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сформировал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«Каракалпакский улус»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Управление улусом осу-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ществлял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хан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Аталык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беглар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-беги управляли крупными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-менами.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Духовенство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находи-лось под покровительством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ханов.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каракалпаков было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два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вида судов–суды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казиев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биев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3"/>
            <a:ext cx="12190508" cy="862148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Социальная жизнь каракалпаков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50"/>
          <a:stretch/>
        </p:blipFill>
        <p:spPr>
          <a:xfrm>
            <a:off x="7351400" y="896713"/>
            <a:ext cx="4469072" cy="590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3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0"/>
            <a:ext cx="12190508" cy="85849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3"/>
            <a:ext cx="12190508" cy="862148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Хозяйство </a:t>
            </a:r>
            <a:r>
              <a:rPr lang="ru-RU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 ремёсла </a:t>
            </a: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каракалпаков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2418391"/>
              </p:ext>
            </p:extLst>
          </p:nvPr>
        </p:nvGraphicFramePr>
        <p:xfrm>
          <a:off x="261258" y="953591"/>
          <a:ext cx="11769634" cy="578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15250" y="3626939"/>
            <a:ext cx="3448593" cy="3194713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Рыболовство, охота и скотоводство имело важную роль в жизни каракалпаков, это связанно с рекой Амударья и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Араль-ским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морем. Также караваны покупали вяленную рыбу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186" y="3626939"/>
            <a:ext cx="3483426" cy="2758881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Из-за оседлого образа жизни, каракалпаки начали заниматься земледелием но частенько безуспешно так как подвергались набегам разбойников. В таких случаях они обращались к хану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07975" y="3579478"/>
            <a:ext cx="3422469" cy="3203297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населения занималась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изготов-лением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предметов быта для продажи, таких как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ковротка-чество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изготовление тканей, резьба </a:t>
            </a: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дереву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кости, худо-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жественная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вышивка</a:t>
            </a:r>
          </a:p>
        </p:txBody>
      </p:sp>
    </p:spTree>
    <p:extLst>
      <p:ext uri="{BB962C8B-B14F-4D97-AF65-F5344CB8AC3E}">
        <p14:creationId xmlns:p14="http://schemas.microsoft.com/office/powerpoint/2010/main" val="123962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9"/>
            <a:ext cx="12190508" cy="82296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508" y="888273"/>
            <a:ext cx="6975565" cy="590441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/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Родовые общины в составе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-тайских,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кипчакских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мангытских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кенагасских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племен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формиро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-вали конгломерат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арись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«род четырнадцати».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среди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пле-мени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арись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самым крупным был «род четырнадцати», то в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воен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-ном отношении вторыми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счита-лись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арисы-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кунграды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объеди-нявшие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себе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шуллуков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джоун-гуров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большая доля скота, земли и воды приходилась на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старей-шину племени, духовенство и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биев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3" y="0"/>
            <a:ext cx="12190508" cy="705394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6142" y="42266"/>
            <a:ext cx="11541211" cy="769425"/>
          </a:xfrm>
          <a:prstGeom prst="rect">
            <a:avLst/>
          </a:prstGeom>
        </p:spPr>
        <p:txBody>
          <a:bodyPr wrap="none" lIns="91427" tIns="45712" rIns="91427" bIns="45712">
            <a:spAutoFit/>
          </a:bodyPr>
          <a:lstStyle/>
          <a:p>
            <a:pPr algn="ctr"/>
            <a:r>
              <a:rPr lang="ru-RU" sz="4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Родоплеменные отношения и традиции 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26" y="914400"/>
            <a:ext cx="43891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9"/>
            <a:ext cx="12190508" cy="82296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93" y="0"/>
            <a:ext cx="12190508" cy="705394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6142" y="42266"/>
            <a:ext cx="11541211" cy="769425"/>
          </a:xfrm>
          <a:prstGeom prst="rect">
            <a:avLst/>
          </a:prstGeom>
        </p:spPr>
        <p:txBody>
          <a:bodyPr wrap="none" lIns="91427" tIns="45712" rIns="91427" bIns="45712">
            <a:spAutoFit/>
          </a:bodyPr>
          <a:lstStyle/>
          <a:p>
            <a:pPr algn="ctr"/>
            <a:r>
              <a:rPr lang="ru-RU" sz="4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Родоплеменные отношения и традиции </a:t>
            </a:r>
            <a:endParaRPr lang="ru-RU" sz="4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9645442"/>
              </p:ext>
            </p:extLst>
          </p:nvPr>
        </p:nvGraphicFramePr>
        <p:xfrm>
          <a:off x="189414" y="898162"/>
          <a:ext cx="11854544" cy="595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902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8461c63e8bfd83962ec4a64093fae8c48fc9a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2734464</TotalTime>
  <Words>769</Words>
  <Application>Microsoft Office PowerPoint</Application>
  <PresentationFormat>Широкоэкранный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1_Office Theme</vt:lpstr>
      <vt:lpstr>Презентация PowerPoint</vt:lpstr>
      <vt:lpstr>Презентация PowerPoint</vt:lpstr>
      <vt:lpstr>ИСТОРИЯ УЗБЕКИСТАНА</vt:lpstr>
      <vt:lpstr>ПЛАН</vt:lpstr>
      <vt:lpstr>Социальная жизнь каракалпаков</vt:lpstr>
      <vt:lpstr>Управление туркестанским краем </vt:lpstr>
      <vt:lpstr>Управление туркестанским краем </vt:lpstr>
      <vt:lpstr>Презентация PowerPoint</vt:lpstr>
      <vt:lpstr>Презентация PowerPoint</vt:lpstr>
      <vt:lpstr>Презентация PowerPoint</vt:lpstr>
      <vt:lpstr>Устное народное творчество </vt:lpstr>
      <vt:lpstr>Управление туркестанским краем 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Узбекистана</dc:title>
  <dc:creator>admin</dc:creator>
  <cp:lastModifiedBy>998909598623</cp:lastModifiedBy>
  <cp:revision>232</cp:revision>
  <dcterms:created xsi:type="dcterms:W3CDTF">2020-12-03T21:14:27Z</dcterms:created>
  <dcterms:modified xsi:type="dcterms:W3CDTF">2021-01-21T02:48:21Z</dcterms:modified>
</cp:coreProperties>
</file>