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87" r:id="rId2"/>
    <p:sldMasterId id="2147484223" r:id="rId3"/>
  </p:sldMasterIdLst>
  <p:sldIdLst>
    <p:sldId id="317" r:id="rId4"/>
    <p:sldId id="318" r:id="rId5"/>
    <p:sldId id="257" r:id="rId6"/>
    <p:sldId id="258" r:id="rId7"/>
    <p:sldId id="291" r:id="rId8"/>
    <p:sldId id="316" r:id="rId9"/>
    <p:sldId id="259" r:id="rId10"/>
    <p:sldId id="283" r:id="rId11"/>
    <p:sldId id="289" r:id="rId12"/>
    <p:sldId id="299" r:id="rId13"/>
    <p:sldId id="319" r:id="rId14"/>
    <p:sldId id="320" r:id="rId15"/>
    <p:sldId id="311" r:id="rId16"/>
    <p:sldId id="300" r:id="rId17"/>
    <p:sldId id="321" r:id="rId18"/>
    <p:sldId id="314" r:id="rId19"/>
    <p:sldId id="322" r:id="rId20"/>
    <p:sldId id="315" r:id="rId21"/>
    <p:sldId id="273" r:id="rId22"/>
    <p:sldId id="313" r:id="rId23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89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58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43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33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392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085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776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452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2AC00"/>
    <a:srgbClr val="F5F5F5"/>
    <a:srgbClr val="F2F2F2"/>
    <a:srgbClr val="176490"/>
    <a:srgbClr val="0097B7"/>
    <a:srgbClr val="51C3CA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en-US" dirty="0" smtClean="0"/>
            <a:t>18</a:t>
          </a:r>
          <a:r>
            <a:rPr lang="ru-RU" dirty="0" smtClean="0"/>
            <a:t>84</a:t>
          </a:r>
          <a:endParaRPr lang="ru-RU" dirty="0"/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 smtClean="0"/>
            <a:t>Завершилось строительство Сырдарьинского канала 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 smtClean="0"/>
            <a:t>1888</a:t>
          </a:r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 smtClean="0"/>
            <a:t>В Туркестане начали выращивать американский хлопок</a:t>
          </a:r>
          <a:endParaRPr lang="ru-RU" dirty="0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 smtClean="0"/>
            <a:t>1899</a:t>
          </a:r>
          <a:endParaRPr lang="ru-RU" dirty="0"/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 smtClean="0"/>
            <a:t>В Туркестане выращивали американский хлопок</a:t>
          </a:r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 smtClean="0"/>
            <a:t>1913</a:t>
          </a:r>
          <a:endParaRPr lang="ru-RU" dirty="0"/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 smtClean="0"/>
            <a:t>Была завершена железная дорога от Ашхабада до Самарканда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 custLinFactNeighborY="-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07A5A4A5-A18F-4072-BB7F-0D2C4F73084B}" type="presOf" srcId="{9CEECCD0-4CC3-40A0-8034-2BF24890A856}" destId="{8BFF4352-1B68-423E-AE8C-4A0AA0D60150}" srcOrd="0" destOrd="0" presId="urn:microsoft.com/office/officeart/2005/8/layout/vList5"/>
    <dgm:cxn modelId="{1ACB53F7-E47C-450E-87AF-A3ADAC1F47EE}" type="presOf" srcId="{AD96F0AB-C588-4457-888B-59982CDF9253}" destId="{91E0965D-0782-44CD-A34E-9ACAE587F773}" srcOrd="0" destOrd="0" presId="urn:microsoft.com/office/officeart/2005/8/layout/vList5"/>
    <dgm:cxn modelId="{C0BE8684-F9E9-46B0-A6D2-3C9D2A5F8FA5}" type="presOf" srcId="{1CD57F4F-7B39-430E-BCD0-0A68C684A0DE}" destId="{2897A7AC-8D0F-4763-8E10-5CE48AE3065D}" srcOrd="0" destOrd="0" presId="urn:microsoft.com/office/officeart/2005/8/layout/vList5"/>
    <dgm:cxn modelId="{994E3ED7-38D6-443E-B965-7D3FCC6ABF68}" type="presOf" srcId="{E12D2F8A-10F6-46E4-8FA6-E36E4EA7CBEF}" destId="{9AB7832A-3471-4806-8804-A0D7425BF77D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E4E16138-7333-4CB3-B493-A206FFD66445}" type="presOf" srcId="{101795D0-75D3-4DCA-AFCB-320809E74F26}" destId="{6D90575C-5BE2-4B0B-8E57-9A5C7A44C316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5603B30A-B1C5-4052-96DC-6453ABA1236F}" type="presOf" srcId="{60D00980-B575-40D6-91A4-88366B4F44AD}" destId="{146A3C2B-FCD0-46FE-8468-6AE5D8C161FE}" srcOrd="0" destOrd="0" presId="urn:microsoft.com/office/officeart/2005/8/layout/vList5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E12792FE-9F24-4105-B930-CB76AD590480}" type="presOf" srcId="{06A01444-732B-4099-9076-86C3C94C1EF8}" destId="{08F6EF87-F5C7-42E8-9F7F-35E9DBF11A1A}" srcOrd="0" destOrd="0" presId="urn:microsoft.com/office/officeart/2005/8/layout/vList5"/>
    <dgm:cxn modelId="{BDD98F0D-4042-4B08-AF2B-AD361746387C}" type="presOf" srcId="{7150E5B7-866A-4650-BB44-026B43DACE87}" destId="{1D2D48EA-955C-4802-A189-60AAC02EDE09}" srcOrd="0" destOrd="0" presId="urn:microsoft.com/office/officeart/2005/8/layout/vList5"/>
    <dgm:cxn modelId="{C45993CB-EF67-4D75-975B-425C7D5970C4}" type="presOf" srcId="{E4D3644B-2494-465B-AB34-05FADFC7C54C}" destId="{A311F5F8-768E-472E-B0D2-5A0118E00E71}" srcOrd="0" destOrd="0" presId="urn:microsoft.com/office/officeart/2005/8/layout/vList5"/>
    <dgm:cxn modelId="{EEECBA9F-3219-489B-91CF-F53C4A5299E4}" type="presParOf" srcId="{8BFF4352-1B68-423E-AE8C-4A0AA0D60150}" destId="{A3CC2F0A-B95C-45B3-B9BC-10F046F5B617}" srcOrd="0" destOrd="0" presId="urn:microsoft.com/office/officeart/2005/8/layout/vList5"/>
    <dgm:cxn modelId="{832DBA40-869A-4E88-B379-2032AA38B4EF}" type="presParOf" srcId="{A3CC2F0A-B95C-45B3-B9BC-10F046F5B617}" destId="{6D90575C-5BE2-4B0B-8E57-9A5C7A44C316}" srcOrd="0" destOrd="0" presId="urn:microsoft.com/office/officeart/2005/8/layout/vList5"/>
    <dgm:cxn modelId="{B8E10D0B-9F3F-4779-9908-2745DEA45F40}" type="presParOf" srcId="{A3CC2F0A-B95C-45B3-B9BC-10F046F5B617}" destId="{2897A7AC-8D0F-4763-8E10-5CE48AE3065D}" srcOrd="1" destOrd="0" presId="urn:microsoft.com/office/officeart/2005/8/layout/vList5"/>
    <dgm:cxn modelId="{B40122D2-29BF-4456-BC27-88C256A76568}" type="presParOf" srcId="{8BFF4352-1B68-423E-AE8C-4A0AA0D60150}" destId="{6D6E32A5-8531-4E9B-8757-450A330821F8}" srcOrd="1" destOrd="0" presId="urn:microsoft.com/office/officeart/2005/8/layout/vList5"/>
    <dgm:cxn modelId="{64D5F817-5B60-4FFC-8156-CED4A05A9FF3}" type="presParOf" srcId="{8BFF4352-1B68-423E-AE8C-4A0AA0D60150}" destId="{D2CC3AC1-90A7-4FB8-A3A4-6FF85D996EE1}" srcOrd="2" destOrd="0" presId="urn:microsoft.com/office/officeart/2005/8/layout/vList5"/>
    <dgm:cxn modelId="{4088B467-941C-417B-9283-9624AE4B3FB2}" type="presParOf" srcId="{D2CC3AC1-90A7-4FB8-A3A4-6FF85D996EE1}" destId="{08F6EF87-F5C7-42E8-9F7F-35E9DBF11A1A}" srcOrd="0" destOrd="0" presId="urn:microsoft.com/office/officeart/2005/8/layout/vList5"/>
    <dgm:cxn modelId="{5E529607-7BD2-499B-BE7A-CE15B1BDE702}" type="presParOf" srcId="{D2CC3AC1-90A7-4FB8-A3A4-6FF85D996EE1}" destId="{146A3C2B-FCD0-46FE-8468-6AE5D8C161FE}" srcOrd="1" destOrd="0" presId="urn:microsoft.com/office/officeart/2005/8/layout/vList5"/>
    <dgm:cxn modelId="{67C03A4C-97D8-4F6E-B0C2-C4298344E6D5}" type="presParOf" srcId="{8BFF4352-1B68-423E-AE8C-4A0AA0D60150}" destId="{46D20B74-7B91-40D3-8E43-F865F26016D4}" srcOrd="3" destOrd="0" presId="urn:microsoft.com/office/officeart/2005/8/layout/vList5"/>
    <dgm:cxn modelId="{C847F832-4D4D-4E7C-A4E3-D350AD75DC88}" type="presParOf" srcId="{8BFF4352-1B68-423E-AE8C-4A0AA0D60150}" destId="{FC93352E-0497-42BA-85B9-EC39DDF0EE11}" srcOrd="4" destOrd="0" presId="urn:microsoft.com/office/officeart/2005/8/layout/vList5"/>
    <dgm:cxn modelId="{56A57B18-6BEA-44A8-8B60-0EDE164FDB88}" type="presParOf" srcId="{FC93352E-0497-42BA-85B9-EC39DDF0EE11}" destId="{1D2D48EA-955C-4802-A189-60AAC02EDE09}" srcOrd="0" destOrd="0" presId="urn:microsoft.com/office/officeart/2005/8/layout/vList5"/>
    <dgm:cxn modelId="{477276E0-64FF-48C3-8965-5A3DDFB6CF8B}" type="presParOf" srcId="{FC93352E-0497-42BA-85B9-EC39DDF0EE11}" destId="{9AB7832A-3471-4806-8804-A0D7425BF77D}" srcOrd="1" destOrd="0" presId="urn:microsoft.com/office/officeart/2005/8/layout/vList5"/>
    <dgm:cxn modelId="{6961C7A9-F5F9-425F-ABA2-BCAD2273E449}" type="presParOf" srcId="{8BFF4352-1B68-423E-AE8C-4A0AA0D60150}" destId="{6C78ADD8-31F4-4C86-B622-7E0B61593910}" srcOrd="5" destOrd="0" presId="urn:microsoft.com/office/officeart/2005/8/layout/vList5"/>
    <dgm:cxn modelId="{DAEBBD9D-F04E-412A-855B-B94CDFABE56B}" type="presParOf" srcId="{8BFF4352-1B68-423E-AE8C-4A0AA0D60150}" destId="{FFE55791-4C63-468C-B006-4D5A68E7CDC6}" srcOrd="6" destOrd="0" presId="urn:microsoft.com/office/officeart/2005/8/layout/vList5"/>
    <dgm:cxn modelId="{A3B31B24-65E3-4C41-9F0E-C2C1FFF5912A}" type="presParOf" srcId="{FFE55791-4C63-468C-B006-4D5A68E7CDC6}" destId="{A311F5F8-768E-472E-B0D2-5A0118E00E71}" srcOrd="0" destOrd="0" presId="urn:microsoft.com/office/officeart/2005/8/layout/vList5"/>
    <dgm:cxn modelId="{1472735C-8216-466F-8C81-1B1BB682A871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3B2FC41F-90C6-4E4D-8043-2F7C1433A937}">
      <dgm:prSet phldrT="[Текст]"/>
      <dgm:spPr/>
      <dgm:t>
        <a:bodyPr/>
        <a:lstStyle/>
        <a:p>
          <a:r>
            <a:rPr lang="ru-RU" dirty="0" smtClean="0"/>
            <a:t>1878 год</a:t>
          </a:r>
          <a:endParaRPr lang="ru-RU" dirty="0"/>
        </a:p>
      </dgm:t>
    </dgm:pt>
    <dgm:pt modelId="{CDCCA464-3F54-474B-B14A-D818AB61E468}" type="parTrans" cxnId="{409DDDC2-CD86-4FC0-89FC-95CFC40D3CEA}">
      <dgm:prSet/>
      <dgm:spPr/>
      <dgm:t>
        <a:bodyPr/>
        <a:lstStyle/>
        <a:p>
          <a:endParaRPr lang="ru-RU"/>
        </a:p>
      </dgm:t>
    </dgm:pt>
    <dgm:pt modelId="{0DC257C9-F63C-4698-A704-F5AEC638BD20}" type="sibTrans" cxnId="{409DDDC2-CD86-4FC0-89FC-95CFC40D3CEA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Причина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268A6C17-CDF6-4FA4-85F6-DC4DB63D87E4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A7D300A5-2539-4540-B559-CBBC4C3B08CE}" type="parTrans" cxnId="{EF97FE56-5DC8-45E7-AA74-CCA9DA6B2DAA}">
      <dgm:prSet/>
      <dgm:spPr/>
      <dgm:t>
        <a:bodyPr/>
        <a:lstStyle/>
        <a:p>
          <a:endParaRPr lang="ru-RU"/>
        </a:p>
      </dgm:t>
    </dgm:pt>
    <dgm:pt modelId="{0CFF6E26-B15C-4485-B554-5C66FE0B7AA6}" type="sibTrans" cxnId="{EF97FE56-5DC8-45E7-AA74-CCA9DA6B2DAA}">
      <dgm:prSet/>
      <dgm:spPr/>
      <dgm:t>
        <a:bodyPr/>
        <a:lstStyle/>
        <a:p>
          <a:endParaRPr lang="ru-RU"/>
        </a:p>
      </dgm:t>
    </dgm:pt>
    <dgm:pt modelId="{F5CE1F4B-06B9-4820-A696-E9403FD483BF}">
      <dgm:prSet/>
      <dgm:spPr/>
      <dgm:t>
        <a:bodyPr/>
        <a:lstStyle/>
        <a:p>
          <a:r>
            <a:rPr lang="ru-RU" dirty="0" err="1" smtClean="0"/>
            <a:t>Мингтепа</a:t>
          </a:r>
          <a:r>
            <a:rPr lang="ru-RU" dirty="0" smtClean="0"/>
            <a:t> (нынешний </a:t>
          </a:r>
          <a:r>
            <a:rPr lang="ru-RU" dirty="0" err="1" smtClean="0"/>
            <a:t>Мархаматский</a:t>
          </a:r>
          <a:r>
            <a:rPr lang="ru-RU" dirty="0" smtClean="0"/>
            <a:t> туман) в Ферганской долине</a:t>
          </a:r>
          <a:endParaRPr lang="ru-RU" dirty="0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/>
      <dgm:spPr/>
      <dgm:t>
        <a:bodyPr/>
        <a:lstStyle/>
        <a:p>
          <a:r>
            <a:rPr lang="ru-RU" smtClean="0"/>
            <a:t>под предводительством Етимхана </a:t>
          </a:r>
          <a:endParaRPr lang="ru-RU"/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/>
      <dgm:spPr/>
      <dgm:t>
        <a:bodyPr/>
        <a:lstStyle/>
        <a:p>
          <a:r>
            <a:rPr lang="ru-RU" dirty="0" smtClean="0"/>
            <a:t>против политического и экономического гнета царской России</a:t>
          </a:r>
          <a:endParaRPr lang="ru-RU" dirty="0"/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AB099AD1-A333-4125-A0A5-B51D11EAEF14}">
      <dgm:prSet/>
      <dgm:spPr/>
      <dgm:t>
        <a:bodyPr/>
        <a:lstStyle/>
        <a:p>
          <a:r>
            <a:rPr lang="ru-RU" dirty="0" smtClean="0"/>
            <a:t>жестоко подавлено</a:t>
          </a:r>
          <a:endParaRPr lang="ru-RU" dirty="0"/>
        </a:p>
      </dgm:t>
    </dgm:pt>
    <dgm:pt modelId="{9BB59D5C-92D2-4B76-A238-98E3DE8F5F33}" type="parTrans" cxnId="{7D844737-5691-42B4-9BDC-82956A50F257}">
      <dgm:prSet/>
      <dgm:spPr/>
      <dgm:t>
        <a:bodyPr/>
        <a:lstStyle/>
        <a:p>
          <a:endParaRPr lang="ru-RU"/>
        </a:p>
      </dgm:t>
    </dgm:pt>
    <dgm:pt modelId="{C6426A86-EDB3-44E3-8064-D900FEA1523B}" type="sibTrans" cxnId="{7D844737-5691-42B4-9BDC-82956A50F257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5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1068-A48A-48D1-8957-9E663A8C446A}" type="pres">
      <dgm:prSet presAssocID="{F331D4D5-FD6A-408C-B09B-D169DDD25E33}" presName="spacing" presStyleCnt="0"/>
      <dgm:spPr/>
    </dgm:pt>
    <dgm:pt modelId="{C814698A-C0AF-4464-944D-744259BFBCD6}" type="pres">
      <dgm:prSet presAssocID="{268A6C17-CDF6-4FA4-85F6-DC4DB63D87E4}" presName="linNode" presStyleCnt="0"/>
      <dgm:spPr/>
    </dgm:pt>
    <dgm:pt modelId="{FCEF9776-C69E-4352-87C6-82D322BD945C}" type="pres">
      <dgm:prSet presAssocID="{268A6C17-CDF6-4FA4-85F6-DC4DB63D87E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D7B8-357D-4877-8029-7C17D95260ED}" type="pres">
      <dgm:prSet presAssocID="{268A6C17-CDF6-4FA4-85F6-DC4DB63D87E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44737-5691-42B4-9BDC-82956A50F257}" srcId="{268A6C17-CDF6-4FA4-85F6-DC4DB63D87E4}" destId="{AB099AD1-A333-4125-A0A5-B51D11EAEF14}" srcOrd="0" destOrd="0" parTransId="{9BB59D5C-92D2-4B76-A238-98E3DE8F5F33}" sibTransId="{C6426A86-EDB3-44E3-8064-D900FEA1523B}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90768963-A415-414B-B81E-0FD5C88779C3}" type="presOf" srcId="{8D255319-16E0-4149-96DC-41C2A9D1A8F0}" destId="{15661597-2207-4CF0-B805-99E076256C3B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D7681C7E-6F71-46B5-8E4F-8CD0173F81CE}" type="presOf" srcId="{F5CE1F4B-06B9-4820-A696-E9403FD483BF}" destId="{5F058AE5-0A75-4AF4-882B-CB211BD9A3B3}" srcOrd="0" destOrd="0" presId="urn:microsoft.com/office/officeart/2005/8/layout/vList6"/>
    <dgm:cxn modelId="{1E3BFF37-ECE8-4AC6-A2E5-436306DD0B60}" type="presOf" srcId="{AB099AD1-A333-4125-A0A5-B51D11EAEF14}" destId="{8DF4D7B8-357D-4877-8029-7C17D95260ED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F2F26190-9164-4740-B26D-7EB34BA713A1}" type="presOf" srcId="{8FBD66BB-CDC2-4195-BFCB-7C294C3D80FC}" destId="{19545ED1-DD60-4EF7-AE55-A8F0D4B33AA8}" srcOrd="0" destOrd="0" presId="urn:microsoft.com/office/officeart/2005/8/layout/vList6"/>
    <dgm:cxn modelId="{47A22F75-F689-4870-B2DA-F3448AF3F198}" type="presOf" srcId="{E970CE9F-21DA-4DB2-A6DD-B2438EC63F24}" destId="{8157699B-F124-456C-814B-6EE07FA7E007}" srcOrd="0" destOrd="0" presId="urn:microsoft.com/office/officeart/2005/8/layout/vList6"/>
    <dgm:cxn modelId="{111084B6-1314-4449-8E41-311D6A1011ED}" type="presOf" srcId="{D2239974-BEDA-44CD-97AC-5C4BD2FFAD94}" destId="{F9BF2C95-771B-44CD-86F0-55D86C087D91}" srcOrd="0" destOrd="0" presId="urn:microsoft.com/office/officeart/2005/8/layout/vList6"/>
    <dgm:cxn modelId="{466C3047-0FC9-434E-A864-E042E543A448}" type="presOf" srcId="{268A6C17-CDF6-4FA4-85F6-DC4DB63D87E4}" destId="{FCEF9776-C69E-4352-87C6-82D322BD945C}" srcOrd="0" destOrd="0" presId="urn:microsoft.com/office/officeart/2005/8/layout/vList6"/>
    <dgm:cxn modelId="{B4C4BE72-5370-4179-BE1F-9B92D4380D66}" type="presOf" srcId="{C9B74809-64DA-4067-BBE7-15940968B1E2}" destId="{7F65C75E-5D80-473A-AC62-00353BE58B58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EF97FE56-5DC8-45E7-AA74-CCA9DA6B2DAA}" srcId="{8FBD66BB-CDC2-4195-BFCB-7C294C3D80FC}" destId="{268A6C17-CDF6-4FA4-85F6-DC4DB63D87E4}" srcOrd="4" destOrd="0" parTransId="{A7D300A5-2539-4540-B559-CBBC4C3B08CE}" sibTransId="{0CFF6E26-B15C-4485-B554-5C66FE0B7AA6}"/>
    <dgm:cxn modelId="{4FCCD898-102F-4781-BEFE-A2AFD43CC15A}" type="presOf" srcId="{32D0E6D9-D708-4B48-931A-2CF2374DA445}" destId="{78281191-9700-4D27-8DEB-C0ACB4382B24}" srcOrd="0" destOrd="0" presId="urn:microsoft.com/office/officeart/2005/8/layout/vList6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30750DC1-3031-4140-9DA2-CCFDC79F2026}" type="presOf" srcId="{E151A7DD-3B30-4840-BA8A-10A4310BC656}" destId="{959D46C0-3A01-45A9-9189-B167B8DF413C}" srcOrd="0" destOrd="0" presId="urn:microsoft.com/office/officeart/2005/8/layout/vList6"/>
    <dgm:cxn modelId="{BCF01D25-BFA4-448A-94E2-0E9AD54B60F3}" type="presOf" srcId="{3B2FC41F-90C6-4E4D-8043-2F7C1433A937}" destId="{6AA774D2-6CE3-4868-B062-5311E8621797}" srcOrd="0" destOrd="0" presId="urn:microsoft.com/office/officeart/2005/8/layout/vList6"/>
    <dgm:cxn modelId="{409DDDC2-CD86-4FC0-89FC-95CFC40D3CEA}" srcId="{32D0E6D9-D708-4B48-931A-2CF2374DA445}" destId="{3B2FC41F-90C6-4E4D-8043-2F7C1433A937}" srcOrd="0" destOrd="0" parTransId="{CDCCA464-3F54-474B-B14A-D818AB61E468}" sibTransId="{0DC257C9-F63C-4698-A704-F5AEC638BD20}"/>
    <dgm:cxn modelId="{44BAD4C1-09C7-40D3-8BB5-F455438C95F9}" type="presParOf" srcId="{19545ED1-DD60-4EF7-AE55-A8F0D4B33AA8}" destId="{46B119EA-0AE5-422E-967D-C2291E2D7A4E}" srcOrd="0" destOrd="0" presId="urn:microsoft.com/office/officeart/2005/8/layout/vList6"/>
    <dgm:cxn modelId="{979C02AB-A2F9-4910-839B-DA0526DC690C}" type="presParOf" srcId="{46B119EA-0AE5-422E-967D-C2291E2D7A4E}" destId="{78281191-9700-4D27-8DEB-C0ACB4382B24}" srcOrd="0" destOrd="0" presId="urn:microsoft.com/office/officeart/2005/8/layout/vList6"/>
    <dgm:cxn modelId="{27EF8BAA-5CCA-49F9-8E7B-CB8F3DABFD05}" type="presParOf" srcId="{46B119EA-0AE5-422E-967D-C2291E2D7A4E}" destId="{6AA774D2-6CE3-4868-B062-5311E8621797}" srcOrd="1" destOrd="0" presId="urn:microsoft.com/office/officeart/2005/8/layout/vList6"/>
    <dgm:cxn modelId="{15057A81-BD01-41D0-A432-0479B4F4324F}" type="presParOf" srcId="{19545ED1-DD60-4EF7-AE55-A8F0D4B33AA8}" destId="{4F476F6A-38B6-433B-803E-9BA68F2E73C9}" srcOrd="1" destOrd="0" presId="urn:microsoft.com/office/officeart/2005/8/layout/vList6"/>
    <dgm:cxn modelId="{A7BB46FA-68A5-4FA0-8410-05F6DE933FEE}" type="presParOf" srcId="{19545ED1-DD60-4EF7-AE55-A8F0D4B33AA8}" destId="{6E03E490-829A-4670-9F06-57BFFAEF6E76}" srcOrd="2" destOrd="0" presId="urn:microsoft.com/office/officeart/2005/8/layout/vList6"/>
    <dgm:cxn modelId="{D4A15630-A783-4558-86B5-71C280AC32DD}" type="presParOf" srcId="{6E03E490-829A-4670-9F06-57BFFAEF6E76}" destId="{7F65C75E-5D80-473A-AC62-00353BE58B58}" srcOrd="0" destOrd="0" presId="urn:microsoft.com/office/officeart/2005/8/layout/vList6"/>
    <dgm:cxn modelId="{A44DA599-6003-4202-B91F-20C44F69E36A}" type="presParOf" srcId="{6E03E490-829A-4670-9F06-57BFFAEF6E76}" destId="{5F058AE5-0A75-4AF4-882B-CB211BD9A3B3}" srcOrd="1" destOrd="0" presId="urn:microsoft.com/office/officeart/2005/8/layout/vList6"/>
    <dgm:cxn modelId="{1CF0CADA-88A9-44C1-AAB4-645219F9C172}" type="presParOf" srcId="{19545ED1-DD60-4EF7-AE55-A8F0D4B33AA8}" destId="{0B2AF253-1D8D-4424-B377-C44CC2336C2C}" srcOrd="3" destOrd="0" presId="urn:microsoft.com/office/officeart/2005/8/layout/vList6"/>
    <dgm:cxn modelId="{F2D4E240-BCBA-4F2F-9F17-0AE7758CD592}" type="presParOf" srcId="{19545ED1-DD60-4EF7-AE55-A8F0D4B33AA8}" destId="{1B198698-012E-432F-82D9-0DC32EE09A23}" srcOrd="4" destOrd="0" presId="urn:microsoft.com/office/officeart/2005/8/layout/vList6"/>
    <dgm:cxn modelId="{2191B96A-8683-4578-B5C8-A1560113A742}" type="presParOf" srcId="{1B198698-012E-432F-82D9-0DC32EE09A23}" destId="{F9BF2C95-771B-44CD-86F0-55D86C087D91}" srcOrd="0" destOrd="0" presId="urn:microsoft.com/office/officeart/2005/8/layout/vList6"/>
    <dgm:cxn modelId="{3C5D3367-9F81-4450-9D00-577B1DCA3569}" type="presParOf" srcId="{1B198698-012E-432F-82D9-0DC32EE09A23}" destId="{8157699B-F124-456C-814B-6EE07FA7E007}" srcOrd="1" destOrd="0" presId="urn:microsoft.com/office/officeart/2005/8/layout/vList6"/>
    <dgm:cxn modelId="{A14AFEBE-9BAB-4159-95A7-9B4BB85B4F85}" type="presParOf" srcId="{19545ED1-DD60-4EF7-AE55-A8F0D4B33AA8}" destId="{2C1733ED-03BB-4EFF-B67B-FBB5D7F7260A}" srcOrd="5" destOrd="0" presId="urn:microsoft.com/office/officeart/2005/8/layout/vList6"/>
    <dgm:cxn modelId="{1333D652-294F-4336-921F-45ACB65DC288}" type="presParOf" srcId="{19545ED1-DD60-4EF7-AE55-A8F0D4B33AA8}" destId="{03C93F90-055C-4A98-8DA9-6BF0594C7B6D}" srcOrd="6" destOrd="0" presId="urn:microsoft.com/office/officeart/2005/8/layout/vList6"/>
    <dgm:cxn modelId="{27C9BB0F-144B-4E91-AD5E-B359EDA62489}" type="presParOf" srcId="{03C93F90-055C-4A98-8DA9-6BF0594C7B6D}" destId="{959D46C0-3A01-45A9-9189-B167B8DF413C}" srcOrd="0" destOrd="0" presId="urn:microsoft.com/office/officeart/2005/8/layout/vList6"/>
    <dgm:cxn modelId="{BE46AA83-21D7-45B7-9292-B445EDD6F0DF}" type="presParOf" srcId="{03C93F90-055C-4A98-8DA9-6BF0594C7B6D}" destId="{15661597-2207-4CF0-B805-99E076256C3B}" srcOrd="1" destOrd="0" presId="urn:microsoft.com/office/officeart/2005/8/layout/vList6"/>
    <dgm:cxn modelId="{609D16EF-2039-4270-B63E-5A0EE3B35370}" type="presParOf" srcId="{19545ED1-DD60-4EF7-AE55-A8F0D4B33AA8}" destId="{C4B41068-A48A-48D1-8957-9E663A8C446A}" srcOrd="7" destOrd="0" presId="urn:microsoft.com/office/officeart/2005/8/layout/vList6"/>
    <dgm:cxn modelId="{54F3F94B-4E02-4B84-9FB3-9BC3EA092345}" type="presParOf" srcId="{19545ED1-DD60-4EF7-AE55-A8F0D4B33AA8}" destId="{C814698A-C0AF-4464-944D-744259BFBCD6}" srcOrd="8" destOrd="0" presId="urn:microsoft.com/office/officeart/2005/8/layout/vList6"/>
    <dgm:cxn modelId="{A622A0F5-9183-4C2A-B927-5B04C9B3F483}" type="presParOf" srcId="{C814698A-C0AF-4464-944D-744259BFBCD6}" destId="{FCEF9776-C69E-4352-87C6-82D322BD945C}" srcOrd="0" destOrd="0" presId="urn:microsoft.com/office/officeart/2005/8/layout/vList6"/>
    <dgm:cxn modelId="{6A6A0999-0690-4952-A0FB-9FAB625F314A}" type="presParOf" srcId="{C814698A-C0AF-4464-944D-744259BFBCD6}" destId="{8DF4D7B8-357D-4877-8029-7C17D95260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en-US" dirty="0" smtClean="0"/>
            <a:t>18</a:t>
          </a:r>
          <a:r>
            <a:rPr lang="ru-RU" dirty="0" smtClean="0"/>
            <a:t>84</a:t>
          </a:r>
          <a:endParaRPr lang="ru-RU" dirty="0"/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 smtClean="0"/>
            <a:t>В Туркестане начали выращивать американский хлопок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 smtClean="0"/>
            <a:t>1888</a:t>
          </a:r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 smtClean="0"/>
            <a:t>Была завершена железная дорога от Ашхабада до Самарканда</a:t>
          </a:r>
          <a:endParaRPr lang="ru-RU" dirty="0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 smtClean="0"/>
            <a:t>1899</a:t>
          </a:r>
          <a:endParaRPr lang="ru-RU" dirty="0"/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 smtClean="0"/>
            <a:t>Железнодорожное полотно протяну-лось от Ташкента до Андижана</a:t>
          </a:r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 smtClean="0"/>
            <a:t>1913</a:t>
          </a:r>
          <a:endParaRPr lang="ru-RU" dirty="0"/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 smtClean="0"/>
            <a:t>Завершилось строительство Сырдарьинского канала 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09784-2C14-40B7-AC95-250E67B437FC}" type="presOf" srcId="{1CD57F4F-7B39-430E-BCD0-0A68C684A0DE}" destId="{2897A7AC-8D0F-4763-8E10-5CE48AE3065D}" srcOrd="0" destOrd="0" presId="urn:microsoft.com/office/officeart/2005/8/layout/vList5"/>
    <dgm:cxn modelId="{F8C40A41-A51B-4658-9C3F-ED54BF30F140}" type="presOf" srcId="{9CEECCD0-4CC3-40A0-8034-2BF24890A856}" destId="{8BFF4352-1B68-423E-AE8C-4A0AA0D60150}" srcOrd="0" destOrd="0" presId="urn:microsoft.com/office/officeart/2005/8/layout/vList5"/>
    <dgm:cxn modelId="{758D8CBE-F5DB-4B82-BCD6-C67A24ED8A0C}" type="presOf" srcId="{101795D0-75D3-4DCA-AFCB-320809E74F26}" destId="{6D90575C-5BE2-4B0B-8E57-9A5C7A44C316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082DB2D6-A4A5-4AF2-9191-EA351B38DF9B}" type="presOf" srcId="{AD96F0AB-C588-4457-888B-59982CDF9253}" destId="{91E0965D-0782-44CD-A34E-9ACAE587F773}" srcOrd="0" destOrd="0" presId="urn:microsoft.com/office/officeart/2005/8/layout/vList5"/>
    <dgm:cxn modelId="{0D20F3DF-62CD-439A-B52D-758D41D45D89}" type="presOf" srcId="{60D00980-B575-40D6-91A4-88366B4F44AD}" destId="{146A3C2B-FCD0-46FE-8468-6AE5D8C161FE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6BB5702B-AEEB-453C-A5D5-F604EE087D7B}" type="presOf" srcId="{E12D2F8A-10F6-46E4-8FA6-E36E4EA7CBEF}" destId="{9AB7832A-3471-4806-8804-A0D7425BF77D}" srcOrd="0" destOrd="0" presId="urn:microsoft.com/office/officeart/2005/8/layout/vList5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A218E33B-5B37-46D2-AB75-EC066AFC3CAB}" type="presOf" srcId="{7150E5B7-866A-4650-BB44-026B43DACE87}" destId="{1D2D48EA-955C-4802-A189-60AAC02EDE09}" srcOrd="0" destOrd="0" presId="urn:microsoft.com/office/officeart/2005/8/layout/vList5"/>
    <dgm:cxn modelId="{BE492EC6-9C1A-4DE5-857A-5BDA1BF0229B}" type="presOf" srcId="{06A01444-732B-4099-9076-86C3C94C1EF8}" destId="{08F6EF87-F5C7-42E8-9F7F-35E9DBF11A1A}" srcOrd="0" destOrd="0" presId="urn:microsoft.com/office/officeart/2005/8/layout/vList5"/>
    <dgm:cxn modelId="{868D4783-FE36-476C-88F0-F13ABEF5B62B}" type="presOf" srcId="{E4D3644B-2494-465B-AB34-05FADFC7C54C}" destId="{A311F5F8-768E-472E-B0D2-5A0118E00E71}" srcOrd="0" destOrd="0" presId="urn:microsoft.com/office/officeart/2005/8/layout/vList5"/>
    <dgm:cxn modelId="{8CB453CF-EA41-43F5-A8B7-31172F50FBD4}" type="presParOf" srcId="{8BFF4352-1B68-423E-AE8C-4A0AA0D60150}" destId="{A3CC2F0A-B95C-45B3-B9BC-10F046F5B617}" srcOrd="0" destOrd="0" presId="urn:microsoft.com/office/officeart/2005/8/layout/vList5"/>
    <dgm:cxn modelId="{E88DC0B5-D302-4EA5-96D8-F6320BC302A9}" type="presParOf" srcId="{A3CC2F0A-B95C-45B3-B9BC-10F046F5B617}" destId="{6D90575C-5BE2-4B0B-8E57-9A5C7A44C316}" srcOrd="0" destOrd="0" presId="urn:microsoft.com/office/officeart/2005/8/layout/vList5"/>
    <dgm:cxn modelId="{153EAB03-0F7F-410E-AFCB-2C47FB27F33F}" type="presParOf" srcId="{A3CC2F0A-B95C-45B3-B9BC-10F046F5B617}" destId="{2897A7AC-8D0F-4763-8E10-5CE48AE3065D}" srcOrd="1" destOrd="0" presId="urn:microsoft.com/office/officeart/2005/8/layout/vList5"/>
    <dgm:cxn modelId="{700FF77D-1B43-45EB-939A-6C1C04B1F1BF}" type="presParOf" srcId="{8BFF4352-1B68-423E-AE8C-4A0AA0D60150}" destId="{6D6E32A5-8531-4E9B-8757-450A330821F8}" srcOrd="1" destOrd="0" presId="urn:microsoft.com/office/officeart/2005/8/layout/vList5"/>
    <dgm:cxn modelId="{FCDD9AE1-D94D-4835-B0A0-641311EFA641}" type="presParOf" srcId="{8BFF4352-1B68-423E-AE8C-4A0AA0D60150}" destId="{D2CC3AC1-90A7-4FB8-A3A4-6FF85D996EE1}" srcOrd="2" destOrd="0" presId="urn:microsoft.com/office/officeart/2005/8/layout/vList5"/>
    <dgm:cxn modelId="{73B4E5F7-058A-488C-9CD5-B21CA47B93E7}" type="presParOf" srcId="{D2CC3AC1-90A7-4FB8-A3A4-6FF85D996EE1}" destId="{08F6EF87-F5C7-42E8-9F7F-35E9DBF11A1A}" srcOrd="0" destOrd="0" presId="urn:microsoft.com/office/officeart/2005/8/layout/vList5"/>
    <dgm:cxn modelId="{5BAF3573-56F2-4461-827B-4E4098690294}" type="presParOf" srcId="{D2CC3AC1-90A7-4FB8-A3A4-6FF85D996EE1}" destId="{146A3C2B-FCD0-46FE-8468-6AE5D8C161FE}" srcOrd="1" destOrd="0" presId="urn:microsoft.com/office/officeart/2005/8/layout/vList5"/>
    <dgm:cxn modelId="{8E62881A-0831-4ADA-8BD4-BFC8E63A110E}" type="presParOf" srcId="{8BFF4352-1B68-423E-AE8C-4A0AA0D60150}" destId="{46D20B74-7B91-40D3-8E43-F865F26016D4}" srcOrd="3" destOrd="0" presId="urn:microsoft.com/office/officeart/2005/8/layout/vList5"/>
    <dgm:cxn modelId="{79CF11DF-F3DA-46A4-8145-C9FE8F112DA6}" type="presParOf" srcId="{8BFF4352-1B68-423E-AE8C-4A0AA0D60150}" destId="{FC93352E-0497-42BA-85B9-EC39DDF0EE11}" srcOrd="4" destOrd="0" presId="urn:microsoft.com/office/officeart/2005/8/layout/vList5"/>
    <dgm:cxn modelId="{E8737B73-F62C-4456-B45C-CB6F250D6400}" type="presParOf" srcId="{FC93352E-0497-42BA-85B9-EC39DDF0EE11}" destId="{1D2D48EA-955C-4802-A189-60AAC02EDE09}" srcOrd="0" destOrd="0" presId="urn:microsoft.com/office/officeart/2005/8/layout/vList5"/>
    <dgm:cxn modelId="{F65995E4-EAF5-4E69-BDD0-2DD9F3F0FB83}" type="presParOf" srcId="{FC93352E-0497-42BA-85B9-EC39DDF0EE11}" destId="{9AB7832A-3471-4806-8804-A0D7425BF77D}" srcOrd="1" destOrd="0" presId="urn:microsoft.com/office/officeart/2005/8/layout/vList5"/>
    <dgm:cxn modelId="{69D56819-0D18-4D01-9CAD-4D27F0F693E4}" type="presParOf" srcId="{8BFF4352-1B68-423E-AE8C-4A0AA0D60150}" destId="{6C78ADD8-31F4-4C86-B622-7E0B61593910}" srcOrd="5" destOrd="0" presId="urn:microsoft.com/office/officeart/2005/8/layout/vList5"/>
    <dgm:cxn modelId="{245AEEB9-2E43-41E9-A0DC-968518D5AAA6}" type="presParOf" srcId="{8BFF4352-1B68-423E-AE8C-4A0AA0D60150}" destId="{FFE55791-4C63-468C-B006-4D5A68E7CDC6}" srcOrd="6" destOrd="0" presId="urn:microsoft.com/office/officeart/2005/8/layout/vList5"/>
    <dgm:cxn modelId="{F8F2BC13-81B9-43FD-9C8F-5ABAEB138870}" type="presParOf" srcId="{FFE55791-4C63-468C-B006-4D5A68E7CDC6}" destId="{A311F5F8-768E-472E-B0D2-5A0118E00E71}" srcOrd="0" destOrd="0" presId="urn:microsoft.com/office/officeart/2005/8/layout/vList5"/>
    <dgm:cxn modelId="{4FA20862-5852-44C9-A2B9-4C0AEADEA2B3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9057E5-94ED-492E-868A-20DF44751BA1}" type="pres">
      <dgm:prSet presAssocID="{010948A8-3E19-46D7-828D-E2F8CDFDBDDA}" presName="parentText" presStyleLbl="node1" presStyleIdx="0" presStyleCnt="3" custScaleX="119686" custScaleY="13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3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E50E-FF31-4F77-9413-17BC160552D9}" type="pres">
      <dgm:prSet presAssocID="{AA63283F-4822-49EA-AC97-05AFC0CF9765}" presName="parentText" presStyleLbl="node1" presStyleIdx="1" presStyleCnt="3" custScaleX="120977" custScaleY="138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3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E30AA3-5C80-4753-8153-39A34B1C306E}" type="pres">
      <dgm:prSet presAssocID="{684C0537-D963-49C7-9E37-EDC923816168}" presName="parentText" presStyleLbl="node1" presStyleIdx="2" presStyleCnt="3" custScaleX="120977" custScaleY="148813" custLinFactNeighborX="10063" custLinFactNeighborY="8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3B2FC41F-90C6-4E4D-8043-2F7C1433A937}">
      <dgm:prSet phldrT="[Текст]"/>
      <dgm:spPr/>
      <dgm:t>
        <a:bodyPr/>
        <a:lstStyle/>
        <a:p>
          <a:r>
            <a:rPr lang="ru-RU" dirty="0" smtClean="0"/>
            <a:t>1878 год</a:t>
          </a:r>
          <a:endParaRPr lang="ru-RU" dirty="0"/>
        </a:p>
      </dgm:t>
    </dgm:pt>
    <dgm:pt modelId="{CDCCA464-3F54-474B-B14A-D818AB61E468}" type="parTrans" cxnId="{409DDDC2-CD86-4FC0-89FC-95CFC40D3CEA}">
      <dgm:prSet/>
      <dgm:spPr/>
      <dgm:t>
        <a:bodyPr/>
        <a:lstStyle/>
        <a:p>
          <a:endParaRPr lang="ru-RU"/>
        </a:p>
      </dgm:t>
    </dgm:pt>
    <dgm:pt modelId="{0DC257C9-F63C-4698-A704-F5AEC638BD20}" type="sibTrans" cxnId="{409DDDC2-CD86-4FC0-89FC-95CFC40D3CEA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Причина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268A6C17-CDF6-4FA4-85F6-DC4DB63D87E4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A7D300A5-2539-4540-B559-CBBC4C3B08CE}" type="parTrans" cxnId="{EF97FE56-5DC8-45E7-AA74-CCA9DA6B2DAA}">
      <dgm:prSet/>
      <dgm:spPr/>
      <dgm:t>
        <a:bodyPr/>
        <a:lstStyle/>
        <a:p>
          <a:endParaRPr lang="ru-RU"/>
        </a:p>
      </dgm:t>
    </dgm:pt>
    <dgm:pt modelId="{0CFF6E26-B15C-4485-B554-5C66FE0B7AA6}" type="sibTrans" cxnId="{EF97FE56-5DC8-45E7-AA74-CCA9DA6B2DAA}">
      <dgm:prSet/>
      <dgm:spPr/>
      <dgm:t>
        <a:bodyPr/>
        <a:lstStyle/>
        <a:p>
          <a:endParaRPr lang="ru-RU"/>
        </a:p>
      </dgm:t>
    </dgm:pt>
    <dgm:pt modelId="{F5CE1F4B-06B9-4820-A696-E9403FD483BF}">
      <dgm:prSet/>
      <dgm:spPr/>
      <dgm:t>
        <a:bodyPr/>
        <a:lstStyle/>
        <a:p>
          <a:r>
            <a:rPr lang="ru-RU" dirty="0" err="1" smtClean="0"/>
            <a:t>Мингтепа</a:t>
          </a:r>
          <a:r>
            <a:rPr lang="ru-RU" dirty="0" smtClean="0"/>
            <a:t> (нынешний </a:t>
          </a:r>
          <a:r>
            <a:rPr lang="ru-RU" dirty="0" err="1" smtClean="0"/>
            <a:t>Мархаматский</a:t>
          </a:r>
          <a:r>
            <a:rPr lang="ru-RU" dirty="0" smtClean="0"/>
            <a:t> туман) в Ферганской долине</a:t>
          </a:r>
          <a:endParaRPr lang="ru-RU" dirty="0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/>
      <dgm:spPr/>
      <dgm:t>
        <a:bodyPr/>
        <a:lstStyle/>
        <a:p>
          <a:r>
            <a:rPr lang="ru-RU" smtClean="0"/>
            <a:t>под предводительством Етимхана </a:t>
          </a:r>
          <a:endParaRPr lang="ru-RU"/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/>
      <dgm:spPr/>
      <dgm:t>
        <a:bodyPr/>
        <a:lstStyle/>
        <a:p>
          <a:r>
            <a:rPr lang="ru-RU" dirty="0" smtClean="0"/>
            <a:t>против политического и экономического гнета царской России</a:t>
          </a:r>
          <a:endParaRPr lang="ru-RU" dirty="0"/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AB099AD1-A333-4125-A0A5-B51D11EAEF14}">
      <dgm:prSet/>
      <dgm:spPr/>
      <dgm:t>
        <a:bodyPr/>
        <a:lstStyle/>
        <a:p>
          <a:r>
            <a:rPr lang="ru-RU" dirty="0" smtClean="0"/>
            <a:t>жестоко подавлено</a:t>
          </a:r>
          <a:endParaRPr lang="ru-RU" dirty="0"/>
        </a:p>
      </dgm:t>
    </dgm:pt>
    <dgm:pt modelId="{9BB59D5C-92D2-4B76-A238-98E3DE8F5F33}" type="parTrans" cxnId="{7D844737-5691-42B4-9BDC-82956A50F257}">
      <dgm:prSet/>
      <dgm:spPr/>
      <dgm:t>
        <a:bodyPr/>
        <a:lstStyle/>
        <a:p>
          <a:endParaRPr lang="ru-RU"/>
        </a:p>
      </dgm:t>
    </dgm:pt>
    <dgm:pt modelId="{C6426A86-EDB3-44E3-8064-D900FEA1523B}" type="sibTrans" cxnId="{7D844737-5691-42B4-9BDC-82956A50F257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5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1068-A48A-48D1-8957-9E663A8C446A}" type="pres">
      <dgm:prSet presAssocID="{F331D4D5-FD6A-408C-B09B-D169DDD25E33}" presName="spacing" presStyleCnt="0"/>
      <dgm:spPr/>
    </dgm:pt>
    <dgm:pt modelId="{C814698A-C0AF-4464-944D-744259BFBCD6}" type="pres">
      <dgm:prSet presAssocID="{268A6C17-CDF6-4FA4-85F6-DC4DB63D87E4}" presName="linNode" presStyleCnt="0"/>
      <dgm:spPr/>
    </dgm:pt>
    <dgm:pt modelId="{FCEF9776-C69E-4352-87C6-82D322BD945C}" type="pres">
      <dgm:prSet presAssocID="{268A6C17-CDF6-4FA4-85F6-DC4DB63D87E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D7B8-357D-4877-8029-7C17D95260ED}" type="pres">
      <dgm:prSet presAssocID="{268A6C17-CDF6-4FA4-85F6-DC4DB63D87E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44737-5691-42B4-9BDC-82956A50F257}" srcId="{268A6C17-CDF6-4FA4-85F6-DC4DB63D87E4}" destId="{AB099AD1-A333-4125-A0A5-B51D11EAEF14}" srcOrd="0" destOrd="0" parTransId="{9BB59D5C-92D2-4B76-A238-98E3DE8F5F33}" sibTransId="{C6426A86-EDB3-44E3-8064-D900FEA1523B}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0552B422-87E2-4767-BCA4-A43F6B5A1BA8}" type="presOf" srcId="{AB099AD1-A333-4125-A0A5-B51D11EAEF14}" destId="{8DF4D7B8-357D-4877-8029-7C17D95260ED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510ADB6E-F179-4813-9A81-8C0F7A8838A2}" type="presOf" srcId="{E151A7DD-3B30-4840-BA8A-10A4310BC656}" destId="{959D46C0-3A01-45A9-9189-B167B8DF413C}" srcOrd="0" destOrd="0" presId="urn:microsoft.com/office/officeart/2005/8/layout/vList6"/>
    <dgm:cxn modelId="{807B7708-ABBF-4778-AA85-A50683DFD444}" type="presOf" srcId="{3B2FC41F-90C6-4E4D-8043-2F7C1433A937}" destId="{6AA774D2-6CE3-4868-B062-5311E8621797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1D218423-CF0B-4166-8459-987A3D33A422}" type="presOf" srcId="{C9B74809-64DA-4067-BBE7-15940968B1E2}" destId="{7F65C75E-5D80-473A-AC62-00353BE58B58}" srcOrd="0" destOrd="0" presId="urn:microsoft.com/office/officeart/2005/8/layout/vList6"/>
    <dgm:cxn modelId="{8FCB78D2-E3AD-415E-8434-5E8802668D06}" type="presOf" srcId="{D2239974-BEDA-44CD-97AC-5C4BD2FFAD94}" destId="{F9BF2C95-771B-44CD-86F0-55D86C087D91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F6146083-7CCC-4EBA-9354-2CC9BED5C4E8}" type="presOf" srcId="{268A6C17-CDF6-4FA4-85F6-DC4DB63D87E4}" destId="{FCEF9776-C69E-4352-87C6-82D322BD945C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9FB86C8A-6BCC-4482-A035-8CDCBA2F6DB8}" type="presOf" srcId="{8FBD66BB-CDC2-4195-BFCB-7C294C3D80FC}" destId="{19545ED1-DD60-4EF7-AE55-A8F0D4B33AA8}" srcOrd="0" destOrd="0" presId="urn:microsoft.com/office/officeart/2005/8/layout/vList6"/>
    <dgm:cxn modelId="{28E7E7BF-2CD7-4819-8C85-2AD1BC748A75}" type="presOf" srcId="{32D0E6D9-D708-4B48-931A-2CF2374DA445}" destId="{78281191-9700-4D27-8DEB-C0ACB4382B24}" srcOrd="0" destOrd="0" presId="urn:microsoft.com/office/officeart/2005/8/layout/vList6"/>
    <dgm:cxn modelId="{EF97FE56-5DC8-45E7-AA74-CCA9DA6B2DAA}" srcId="{8FBD66BB-CDC2-4195-BFCB-7C294C3D80FC}" destId="{268A6C17-CDF6-4FA4-85F6-DC4DB63D87E4}" srcOrd="4" destOrd="0" parTransId="{A7D300A5-2539-4540-B559-CBBC4C3B08CE}" sibTransId="{0CFF6E26-B15C-4485-B554-5C66FE0B7AA6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EBD10030-BC84-4D0D-8066-7E557A9E243B}" type="presOf" srcId="{8D255319-16E0-4149-96DC-41C2A9D1A8F0}" destId="{15661597-2207-4CF0-B805-99E076256C3B}" srcOrd="0" destOrd="0" presId="urn:microsoft.com/office/officeart/2005/8/layout/vList6"/>
    <dgm:cxn modelId="{D7CA152F-C62A-4BE2-A0F4-9301449ECD4B}" type="presOf" srcId="{E970CE9F-21DA-4DB2-A6DD-B2438EC63F24}" destId="{8157699B-F124-456C-814B-6EE07FA7E007}" srcOrd="0" destOrd="0" presId="urn:microsoft.com/office/officeart/2005/8/layout/vList6"/>
    <dgm:cxn modelId="{409DDDC2-CD86-4FC0-89FC-95CFC40D3CEA}" srcId="{32D0E6D9-D708-4B48-931A-2CF2374DA445}" destId="{3B2FC41F-90C6-4E4D-8043-2F7C1433A937}" srcOrd="0" destOrd="0" parTransId="{CDCCA464-3F54-474B-B14A-D818AB61E468}" sibTransId="{0DC257C9-F63C-4698-A704-F5AEC638BD20}"/>
    <dgm:cxn modelId="{348F6CBC-1762-4839-9F2A-E5471299F456}" type="presOf" srcId="{F5CE1F4B-06B9-4820-A696-E9403FD483BF}" destId="{5F058AE5-0A75-4AF4-882B-CB211BD9A3B3}" srcOrd="0" destOrd="0" presId="urn:microsoft.com/office/officeart/2005/8/layout/vList6"/>
    <dgm:cxn modelId="{7E509829-CDB7-4682-9E07-D772A807CA4D}" type="presParOf" srcId="{19545ED1-DD60-4EF7-AE55-A8F0D4B33AA8}" destId="{46B119EA-0AE5-422E-967D-C2291E2D7A4E}" srcOrd="0" destOrd="0" presId="urn:microsoft.com/office/officeart/2005/8/layout/vList6"/>
    <dgm:cxn modelId="{9F963038-A68B-48FB-875B-53F4AD37BC79}" type="presParOf" srcId="{46B119EA-0AE5-422E-967D-C2291E2D7A4E}" destId="{78281191-9700-4D27-8DEB-C0ACB4382B24}" srcOrd="0" destOrd="0" presId="urn:microsoft.com/office/officeart/2005/8/layout/vList6"/>
    <dgm:cxn modelId="{6B42EA2C-9EEF-4ED8-833C-397F8FA3362B}" type="presParOf" srcId="{46B119EA-0AE5-422E-967D-C2291E2D7A4E}" destId="{6AA774D2-6CE3-4868-B062-5311E8621797}" srcOrd="1" destOrd="0" presId="urn:microsoft.com/office/officeart/2005/8/layout/vList6"/>
    <dgm:cxn modelId="{6AED584C-E759-48C1-8132-1AB41BD10AC0}" type="presParOf" srcId="{19545ED1-DD60-4EF7-AE55-A8F0D4B33AA8}" destId="{4F476F6A-38B6-433B-803E-9BA68F2E73C9}" srcOrd="1" destOrd="0" presId="urn:microsoft.com/office/officeart/2005/8/layout/vList6"/>
    <dgm:cxn modelId="{626B67D8-2FC5-4520-8F8B-39C357FDC8C3}" type="presParOf" srcId="{19545ED1-DD60-4EF7-AE55-A8F0D4B33AA8}" destId="{6E03E490-829A-4670-9F06-57BFFAEF6E76}" srcOrd="2" destOrd="0" presId="urn:microsoft.com/office/officeart/2005/8/layout/vList6"/>
    <dgm:cxn modelId="{AF367062-6A8F-458C-BC7E-84D7503C2DBD}" type="presParOf" srcId="{6E03E490-829A-4670-9F06-57BFFAEF6E76}" destId="{7F65C75E-5D80-473A-AC62-00353BE58B58}" srcOrd="0" destOrd="0" presId="urn:microsoft.com/office/officeart/2005/8/layout/vList6"/>
    <dgm:cxn modelId="{73BE5D5A-2BAC-477D-9C4B-5251623398A5}" type="presParOf" srcId="{6E03E490-829A-4670-9F06-57BFFAEF6E76}" destId="{5F058AE5-0A75-4AF4-882B-CB211BD9A3B3}" srcOrd="1" destOrd="0" presId="urn:microsoft.com/office/officeart/2005/8/layout/vList6"/>
    <dgm:cxn modelId="{1078FA4D-B801-42D8-BC4B-7C69548C5E95}" type="presParOf" srcId="{19545ED1-DD60-4EF7-AE55-A8F0D4B33AA8}" destId="{0B2AF253-1D8D-4424-B377-C44CC2336C2C}" srcOrd="3" destOrd="0" presId="urn:microsoft.com/office/officeart/2005/8/layout/vList6"/>
    <dgm:cxn modelId="{7B445208-1365-44C5-A984-D3C8F733797F}" type="presParOf" srcId="{19545ED1-DD60-4EF7-AE55-A8F0D4B33AA8}" destId="{1B198698-012E-432F-82D9-0DC32EE09A23}" srcOrd="4" destOrd="0" presId="urn:microsoft.com/office/officeart/2005/8/layout/vList6"/>
    <dgm:cxn modelId="{87A3CA47-4550-45A7-BC11-A9C7CACEBF5D}" type="presParOf" srcId="{1B198698-012E-432F-82D9-0DC32EE09A23}" destId="{F9BF2C95-771B-44CD-86F0-55D86C087D91}" srcOrd="0" destOrd="0" presId="urn:microsoft.com/office/officeart/2005/8/layout/vList6"/>
    <dgm:cxn modelId="{4C11CF61-1F06-40AE-BA49-C1AEC4B9502A}" type="presParOf" srcId="{1B198698-012E-432F-82D9-0DC32EE09A23}" destId="{8157699B-F124-456C-814B-6EE07FA7E007}" srcOrd="1" destOrd="0" presId="urn:microsoft.com/office/officeart/2005/8/layout/vList6"/>
    <dgm:cxn modelId="{730516FD-7B7F-4CEC-9ECF-4B4C1614BBDE}" type="presParOf" srcId="{19545ED1-DD60-4EF7-AE55-A8F0D4B33AA8}" destId="{2C1733ED-03BB-4EFF-B67B-FBB5D7F7260A}" srcOrd="5" destOrd="0" presId="urn:microsoft.com/office/officeart/2005/8/layout/vList6"/>
    <dgm:cxn modelId="{24DE0413-CB7E-4DC5-8A77-676FA94FB40F}" type="presParOf" srcId="{19545ED1-DD60-4EF7-AE55-A8F0D4B33AA8}" destId="{03C93F90-055C-4A98-8DA9-6BF0594C7B6D}" srcOrd="6" destOrd="0" presId="urn:microsoft.com/office/officeart/2005/8/layout/vList6"/>
    <dgm:cxn modelId="{2CE90B60-CCBB-41EC-9E6B-F54FA0FCA6D9}" type="presParOf" srcId="{03C93F90-055C-4A98-8DA9-6BF0594C7B6D}" destId="{959D46C0-3A01-45A9-9189-B167B8DF413C}" srcOrd="0" destOrd="0" presId="urn:microsoft.com/office/officeart/2005/8/layout/vList6"/>
    <dgm:cxn modelId="{CD47A662-62DD-4C4B-B7FB-5FB6112F7198}" type="presParOf" srcId="{03C93F90-055C-4A98-8DA9-6BF0594C7B6D}" destId="{15661597-2207-4CF0-B805-99E076256C3B}" srcOrd="1" destOrd="0" presId="urn:microsoft.com/office/officeart/2005/8/layout/vList6"/>
    <dgm:cxn modelId="{A5E309F0-4921-4FFD-9738-ACE9FAB6C603}" type="presParOf" srcId="{19545ED1-DD60-4EF7-AE55-A8F0D4B33AA8}" destId="{C4B41068-A48A-48D1-8957-9E663A8C446A}" srcOrd="7" destOrd="0" presId="urn:microsoft.com/office/officeart/2005/8/layout/vList6"/>
    <dgm:cxn modelId="{39AA624A-AC13-43A3-AB87-E9543A3C1100}" type="presParOf" srcId="{19545ED1-DD60-4EF7-AE55-A8F0D4B33AA8}" destId="{C814698A-C0AF-4464-944D-744259BFBCD6}" srcOrd="8" destOrd="0" presId="urn:microsoft.com/office/officeart/2005/8/layout/vList6"/>
    <dgm:cxn modelId="{29893324-76C1-4B8F-B1D4-608938FC0E1D}" type="presParOf" srcId="{C814698A-C0AF-4464-944D-744259BFBCD6}" destId="{FCEF9776-C69E-4352-87C6-82D322BD945C}" srcOrd="0" destOrd="0" presId="urn:microsoft.com/office/officeart/2005/8/layout/vList6"/>
    <dgm:cxn modelId="{CCF6D2C4-BCAA-4627-BF91-6F3202DCDAC4}" type="presParOf" srcId="{C814698A-C0AF-4464-944D-744259BFBCD6}" destId="{8DF4D7B8-357D-4877-8029-7C17D95260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3B2FC41F-90C6-4E4D-8043-2F7C1433A937}">
      <dgm:prSet phldrT="[Текст]"/>
      <dgm:spPr/>
      <dgm:t>
        <a:bodyPr/>
        <a:lstStyle/>
        <a:p>
          <a:r>
            <a:rPr lang="ru-RU" dirty="0" smtClean="0"/>
            <a:t>Осенью 1879 год</a:t>
          </a:r>
          <a:endParaRPr lang="ru-RU" dirty="0"/>
        </a:p>
      </dgm:t>
    </dgm:pt>
    <dgm:pt modelId="{CDCCA464-3F54-474B-B14A-D818AB61E468}" type="parTrans" cxnId="{409DDDC2-CD86-4FC0-89FC-95CFC40D3CEA}">
      <dgm:prSet/>
      <dgm:spPr/>
      <dgm:t>
        <a:bodyPr/>
        <a:lstStyle/>
        <a:p>
          <a:endParaRPr lang="ru-RU"/>
        </a:p>
      </dgm:t>
    </dgm:pt>
    <dgm:pt modelId="{0DC257C9-F63C-4698-A704-F5AEC638BD20}" type="sibTrans" cxnId="{409DDDC2-CD86-4FC0-89FC-95CFC40D3CEA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Причина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268A6C17-CDF6-4FA4-85F6-DC4DB63D87E4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A7D300A5-2539-4540-B559-CBBC4C3B08CE}" type="parTrans" cxnId="{EF97FE56-5DC8-45E7-AA74-CCA9DA6B2DAA}">
      <dgm:prSet/>
      <dgm:spPr/>
      <dgm:t>
        <a:bodyPr/>
        <a:lstStyle/>
        <a:p>
          <a:endParaRPr lang="ru-RU"/>
        </a:p>
      </dgm:t>
    </dgm:pt>
    <dgm:pt modelId="{0CFF6E26-B15C-4485-B554-5C66FE0B7AA6}" type="sibTrans" cxnId="{EF97FE56-5DC8-45E7-AA74-CCA9DA6B2DAA}">
      <dgm:prSet/>
      <dgm:spPr/>
      <dgm:t>
        <a:bodyPr/>
        <a:lstStyle/>
        <a:p>
          <a:endParaRPr lang="ru-RU"/>
        </a:p>
      </dgm:t>
    </dgm:pt>
    <dgm:pt modelId="{F5CE1F4B-06B9-4820-A696-E9403FD483BF}">
      <dgm:prSet/>
      <dgm:spPr/>
      <dgm:t>
        <a:bodyPr/>
        <a:lstStyle/>
        <a:p>
          <a:r>
            <a:rPr lang="ru-RU" dirty="0" smtClean="0"/>
            <a:t>здания Ферганского областного правления </a:t>
          </a:r>
          <a:endParaRPr lang="ru-RU" dirty="0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/>
      <dgm:spPr/>
      <dgm:t>
        <a:bodyPr/>
        <a:lstStyle/>
        <a:p>
          <a:r>
            <a:rPr lang="ru-RU" dirty="0" smtClean="0"/>
            <a:t>Народ Туркестана</a:t>
          </a:r>
          <a:endParaRPr lang="ru-RU" dirty="0"/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/>
      <dgm:spPr/>
      <dgm:t>
        <a:bodyPr/>
        <a:lstStyle/>
        <a:p>
          <a:r>
            <a:rPr lang="ru-RU" dirty="0" smtClean="0"/>
            <a:t>против усиления противозаконных поборов и снижения налогов в </a:t>
          </a:r>
          <a:r>
            <a:rPr lang="ru-RU" dirty="0" err="1" smtClean="0"/>
            <a:t>Маргиланском</a:t>
          </a:r>
          <a:r>
            <a:rPr lang="ru-RU" dirty="0" smtClean="0"/>
            <a:t> уезде</a:t>
          </a:r>
          <a:endParaRPr lang="ru-RU" dirty="0"/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AB099AD1-A333-4125-A0A5-B51D11EAEF14}">
      <dgm:prSet/>
      <dgm:spPr/>
      <dgm:t>
        <a:bodyPr/>
        <a:lstStyle/>
        <a:p>
          <a:r>
            <a:rPr lang="ru-RU" dirty="0" smtClean="0"/>
            <a:t>жестоко подавлено</a:t>
          </a:r>
          <a:endParaRPr lang="ru-RU" dirty="0"/>
        </a:p>
      </dgm:t>
    </dgm:pt>
    <dgm:pt modelId="{9BB59D5C-92D2-4B76-A238-98E3DE8F5F33}" type="parTrans" cxnId="{7D844737-5691-42B4-9BDC-82956A50F257}">
      <dgm:prSet/>
      <dgm:spPr/>
      <dgm:t>
        <a:bodyPr/>
        <a:lstStyle/>
        <a:p>
          <a:endParaRPr lang="ru-RU"/>
        </a:p>
      </dgm:t>
    </dgm:pt>
    <dgm:pt modelId="{C6426A86-EDB3-44E3-8064-D900FEA1523B}" type="sibTrans" cxnId="{7D844737-5691-42B4-9BDC-82956A50F257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5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1068-A48A-48D1-8957-9E663A8C446A}" type="pres">
      <dgm:prSet presAssocID="{F331D4D5-FD6A-408C-B09B-D169DDD25E33}" presName="spacing" presStyleCnt="0"/>
      <dgm:spPr/>
    </dgm:pt>
    <dgm:pt modelId="{C814698A-C0AF-4464-944D-744259BFBCD6}" type="pres">
      <dgm:prSet presAssocID="{268A6C17-CDF6-4FA4-85F6-DC4DB63D87E4}" presName="linNode" presStyleCnt="0"/>
      <dgm:spPr/>
    </dgm:pt>
    <dgm:pt modelId="{FCEF9776-C69E-4352-87C6-82D322BD945C}" type="pres">
      <dgm:prSet presAssocID="{268A6C17-CDF6-4FA4-85F6-DC4DB63D87E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D7B8-357D-4877-8029-7C17D95260ED}" type="pres">
      <dgm:prSet presAssocID="{268A6C17-CDF6-4FA4-85F6-DC4DB63D87E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44737-5691-42B4-9BDC-82956A50F257}" srcId="{268A6C17-CDF6-4FA4-85F6-DC4DB63D87E4}" destId="{AB099AD1-A333-4125-A0A5-B51D11EAEF14}" srcOrd="0" destOrd="0" parTransId="{9BB59D5C-92D2-4B76-A238-98E3DE8F5F33}" sibTransId="{C6426A86-EDB3-44E3-8064-D900FEA1523B}"/>
    <dgm:cxn modelId="{E7599AD1-FA54-44AC-AA97-0AD09F20A298}" type="presOf" srcId="{32D0E6D9-D708-4B48-931A-2CF2374DA445}" destId="{78281191-9700-4D27-8DEB-C0ACB4382B24}" srcOrd="0" destOrd="0" presId="urn:microsoft.com/office/officeart/2005/8/layout/vList6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C7F8AAD3-CC22-41B3-8A99-96E12227F494}" type="presOf" srcId="{8D255319-16E0-4149-96DC-41C2A9D1A8F0}" destId="{15661597-2207-4CF0-B805-99E076256C3B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62A88F43-4151-41ED-955E-D36E88CA8685}" type="presOf" srcId="{268A6C17-CDF6-4FA4-85F6-DC4DB63D87E4}" destId="{FCEF9776-C69E-4352-87C6-82D322BD945C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8B643A1C-BC80-48C3-9BB2-C24947D11F48}" type="presOf" srcId="{8FBD66BB-CDC2-4195-BFCB-7C294C3D80FC}" destId="{19545ED1-DD60-4EF7-AE55-A8F0D4B33AA8}" srcOrd="0" destOrd="0" presId="urn:microsoft.com/office/officeart/2005/8/layout/vList6"/>
    <dgm:cxn modelId="{18AC2979-F7BE-4D6B-8E0F-583A05617F07}" type="presOf" srcId="{C9B74809-64DA-4067-BBE7-15940968B1E2}" destId="{7F65C75E-5D80-473A-AC62-00353BE58B58}" srcOrd="0" destOrd="0" presId="urn:microsoft.com/office/officeart/2005/8/layout/vList6"/>
    <dgm:cxn modelId="{18330138-61EA-4FDA-89F8-564BD899E7E7}" type="presOf" srcId="{D2239974-BEDA-44CD-97AC-5C4BD2FFAD94}" destId="{F9BF2C95-771B-44CD-86F0-55D86C087D91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F09CA8F0-B190-40CB-9FA4-8E4FFA42BECA}" type="presOf" srcId="{AB099AD1-A333-4125-A0A5-B51D11EAEF14}" destId="{8DF4D7B8-357D-4877-8029-7C17D95260ED}" srcOrd="0" destOrd="0" presId="urn:microsoft.com/office/officeart/2005/8/layout/vList6"/>
    <dgm:cxn modelId="{69102EA6-1CB7-4B13-919D-AB372AD6607F}" type="presOf" srcId="{F5CE1F4B-06B9-4820-A696-E9403FD483BF}" destId="{5F058AE5-0A75-4AF4-882B-CB211BD9A3B3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9A355511-F681-4BFF-B3E4-09170B468A2D}" type="presOf" srcId="{E151A7DD-3B30-4840-BA8A-10A4310BC656}" destId="{959D46C0-3A01-45A9-9189-B167B8DF413C}" srcOrd="0" destOrd="0" presId="urn:microsoft.com/office/officeart/2005/8/layout/vList6"/>
    <dgm:cxn modelId="{EF97FE56-5DC8-45E7-AA74-CCA9DA6B2DAA}" srcId="{8FBD66BB-CDC2-4195-BFCB-7C294C3D80FC}" destId="{268A6C17-CDF6-4FA4-85F6-DC4DB63D87E4}" srcOrd="4" destOrd="0" parTransId="{A7D300A5-2539-4540-B559-CBBC4C3B08CE}" sibTransId="{0CFF6E26-B15C-4485-B554-5C66FE0B7AA6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409DDDC2-CD86-4FC0-89FC-95CFC40D3CEA}" srcId="{32D0E6D9-D708-4B48-931A-2CF2374DA445}" destId="{3B2FC41F-90C6-4E4D-8043-2F7C1433A937}" srcOrd="0" destOrd="0" parTransId="{CDCCA464-3F54-474B-B14A-D818AB61E468}" sibTransId="{0DC257C9-F63C-4698-A704-F5AEC638BD20}"/>
    <dgm:cxn modelId="{A7B8AAA5-265D-4229-8998-CA2973D08756}" type="presOf" srcId="{3B2FC41F-90C6-4E4D-8043-2F7C1433A937}" destId="{6AA774D2-6CE3-4868-B062-5311E8621797}" srcOrd="0" destOrd="0" presId="urn:microsoft.com/office/officeart/2005/8/layout/vList6"/>
    <dgm:cxn modelId="{5FD5498B-FD94-4496-93D1-137716FAF59B}" type="presOf" srcId="{E970CE9F-21DA-4DB2-A6DD-B2438EC63F24}" destId="{8157699B-F124-456C-814B-6EE07FA7E007}" srcOrd="0" destOrd="0" presId="urn:microsoft.com/office/officeart/2005/8/layout/vList6"/>
    <dgm:cxn modelId="{5DDB8E9C-79FF-4F7D-9E93-DBF3A84A67BD}" type="presParOf" srcId="{19545ED1-DD60-4EF7-AE55-A8F0D4B33AA8}" destId="{46B119EA-0AE5-422E-967D-C2291E2D7A4E}" srcOrd="0" destOrd="0" presId="urn:microsoft.com/office/officeart/2005/8/layout/vList6"/>
    <dgm:cxn modelId="{9A0952D2-C834-4250-AE30-A5F53D009FA8}" type="presParOf" srcId="{46B119EA-0AE5-422E-967D-C2291E2D7A4E}" destId="{78281191-9700-4D27-8DEB-C0ACB4382B24}" srcOrd="0" destOrd="0" presId="urn:microsoft.com/office/officeart/2005/8/layout/vList6"/>
    <dgm:cxn modelId="{76778517-03CC-4276-9D3C-86397A9C3400}" type="presParOf" srcId="{46B119EA-0AE5-422E-967D-C2291E2D7A4E}" destId="{6AA774D2-6CE3-4868-B062-5311E8621797}" srcOrd="1" destOrd="0" presId="urn:microsoft.com/office/officeart/2005/8/layout/vList6"/>
    <dgm:cxn modelId="{4EC6F9FC-6E46-4064-BF7C-6A1EB28C86D6}" type="presParOf" srcId="{19545ED1-DD60-4EF7-AE55-A8F0D4B33AA8}" destId="{4F476F6A-38B6-433B-803E-9BA68F2E73C9}" srcOrd="1" destOrd="0" presId="urn:microsoft.com/office/officeart/2005/8/layout/vList6"/>
    <dgm:cxn modelId="{AAA19BBE-87E4-48C6-BC25-D074D614FD77}" type="presParOf" srcId="{19545ED1-DD60-4EF7-AE55-A8F0D4B33AA8}" destId="{6E03E490-829A-4670-9F06-57BFFAEF6E76}" srcOrd="2" destOrd="0" presId="urn:microsoft.com/office/officeart/2005/8/layout/vList6"/>
    <dgm:cxn modelId="{445507C4-8769-4B87-B768-0BE916CF6A92}" type="presParOf" srcId="{6E03E490-829A-4670-9F06-57BFFAEF6E76}" destId="{7F65C75E-5D80-473A-AC62-00353BE58B58}" srcOrd="0" destOrd="0" presId="urn:microsoft.com/office/officeart/2005/8/layout/vList6"/>
    <dgm:cxn modelId="{BE8D7F85-8BF3-4671-84AA-E88B2C7473FF}" type="presParOf" srcId="{6E03E490-829A-4670-9F06-57BFFAEF6E76}" destId="{5F058AE5-0A75-4AF4-882B-CB211BD9A3B3}" srcOrd="1" destOrd="0" presId="urn:microsoft.com/office/officeart/2005/8/layout/vList6"/>
    <dgm:cxn modelId="{23EB8959-9D0D-42E9-B01D-80C57144F57C}" type="presParOf" srcId="{19545ED1-DD60-4EF7-AE55-A8F0D4B33AA8}" destId="{0B2AF253-1D8D-4424-B377-C44CC2336C2C}" srcOrd="3" destOrd="0" presId="urn:microsoft.com/office/officeart/2005/8/layout/vList6"/>
    <dgm:cxn modelId="{1F8CBD45-429E-4A13-889C-8BFD3DEF6952}" type="presParOf" srcId="{19545ED1-DD60-4EF7-AE55-A8F0D4B33AA8}" destId="{1B198698-012E-432F-82D9-0DC32EE09A23}" srcOrd="4" destOrd="0" presId="urn:microsoft.com/office/officeart/2005/8/layout/vList6"/>
    <dgm:cxn modelId="{7339D1F3-F916-44C7-9E0F-A11F613483A5}" type="presParOf" srcId="{1B198698-012E-432F-82D9-0DC32EE09A23}" destId="{F9BF2C95-771B-44CD-86F0-55D86C087D91}" srcOrd="0" destOrd="0" presId="urn:microsoft.com/office/officeart/2005/8/layout/vList6"/>
    <dgm:cxn modelId="{8BABE9C6-FBF8-4422-A41A-B10376214BE8}" type="presParOf" srcId="{1B198698-012E-432F-82D9-0DC32EE09A23}" destId="{8157699B-F124-456C-814B-6EE07FA7E007}" srcOrd="1" destOrd="0" presId="urn:microsoft.com/office/officeart/2005/8/layout/vList6"/>
    <dgm:cxn modelId="{3815BC40-581B-4D4C-A781-E374F3B25A7C}" type="presParOf" srcId="{19545ED1-DD60-4EF7-AE55-A8F0D4B33AA8}" destId="{2C1733ED-03BB-4EFF-B67B-FBB5D7F7260A}" srcOrd="5" destOrd="0" presId="urn:microsoft.com/office/officeart/2005/8/layout/vList6"/>
    <dgm:cxn modelId="{7F26C943-8B45-4ADC-8AF3-A3F200167E9B}" type="presParOf" srcId="{19545ED1-DD60-4EF7-AE55-A8F0D4B33AA8}" destId="{03C93F90-055C-4A98-8DA9-6BF0594C7B6D}" srcOrd="6" destOrd="0" presId="urn:microsoft.com/office/officeart/2005/8/layout/vList6"/>
    <dgm:cxn modelId="{072DA33D-8D2F-40D3-8455-65C492A5D55C}" type="presParOf" srcId="{03C93F90-055C-4A98-8DA9-6BF0594C7B6D}" destId="{959D46C0-3A01-45A9-9189-B167B8DF413C}" srcOrd="0" destOrd="0" presId="urn:microsoft.com/office/officeart/2005/8/layout/vList6"/>
    <dgm:cxn modelId="{2DF21721-9471-4ACF-A457-9B27240FDD40}" type="presParOf" srcId="{03C93F90-055C-4A98-8DA9-6BF0594C7B6D}" destId="{15661597-2207-4CF0-B805-99E076256C3B}" srcOrd="1" destOrd="0" presId="urn:microsoft.com/office/officeart/2005/8/layout/vList6"/>
    <dgm:cxn modelId="{201D9C8D-2313-4617-826F-64ACD58DDC9F}" type="presParOf" srcId="{19545ED1-DD60-4EF7-AE55-A8F0D4B33AA8}" destId="{C4B41068-A48A-48D1-8957-9E663A8C446A}" srcOrd="7" destOrd="0" presId="urn:microsoft.com/office/officeart/2005/8/layout/vList6"/>
    <dgm:cxn modelId="{C9827D46-E213-4DCE-9BF4-335E0FB86D2D}" type="presParOf" srcId="{19545ED1-DD60-4EF7-AE55-A8F0D4B33AA8}" destId="{C814698A-C0AF-4464-944D-744259BFBCD6}" srcOrd="8" destOrd="0" presId="urn:microsoft.com/office/officeart/2005/8/layout/vList6"/>
    <dgm:cxn modelId="{78477728-DB54-4AFE-A644-B10C969BB442}" type="presParOf" srcId="{C814698A-C0AF-4464-944D-744259BFBCD6}" destId="{FCEF9776-C69E-4352-87C6-82D322BD945C}" srcOrd="0" destOrd="0" presId="urn:microsoft.com/office/officeart/2005/8/layout/vList6"/>
    <dgm:cxn modelId="{012F4C8B-2206-40B8-8095-0A763C9C8E0E}" type="presParOf" srcId="{C814698A-C0AF-4464-944D-744259BFBCD6}" destId="{8DF4D7B8-357D-4877-8029-7C17D95260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3B2FC41F-90C6-4E4D-8043-2F7C1433A937}">
      <dgm:prSet phldrT="[Текст]"/>
      <dgm:spPr/>
      <dgm:t>
        <a:bodyPr/>
        <a:lstStyle/>
        <a:p>
          <a:r>
            <a:rPr lang="ru-RU" dirty="0" smtClean="0"/>
            <a:t>Ноябрь 1880 год</a:t>
          </a:r>
          <a:endParaRPr lang="ru-RU" dirty="0"/>
        </a:p>
      </dgm:t>
    </dgm:pt>
    <dgm:pt modelId="{CDCCA464-3F54-474B-B14A-D818AB61E468}" type="parTrans" cxnId="{409DDDC2-CD86-4FC0-89FC-95CFC40D3CEA}">
      <dgm:prSet/>
      <dgm:spPr/>
      <dgm:t>
        <a:bodyPr/>
        <a:lstStyle/>
        <a:p>
          <a:endParaRPr lang="ru-RU"/>
        </a:p>
      </dgm:t>
    </dgm:pt>
    <dgm:pt modelId="{0DC257C9-F63C-4698-A704-F5AEC638BD20}" type="sibTrans" cxnId="{409DDDC2-CD86-4FC0-89FC-95CFC40D3CEA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Причина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268A6C17-CDF6-4FA4-85F6-DC4DB63D87E4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A7D300A5-2539-4540-B559-CBBC4C3B08CE}" type="parTrans" cxnId="{EF97FE56-5DC8-45E7-AA74-CCA9DA6B2DAA}">
      <dgm:prSet/>
      <dgm:spPr/>
      <dgm:t>
        <a:bodyPr/>
        <a:lstStyle/>
        <a:p>
          <a:endParaRPr lang="ru-RU"/>
        </a:p>
      </dgm:t>
    </dgm:pt>
    <dgm:pt modelId="{0CFF6E26-B15C-4485-B554-5C66FE0B7AA6}" type="sibTrans" cxnId="{EF97FE56-5DC8-45E7-AA74-CCA9DA6B2DAA}">
      <dgm:prSet/>
      <dgm:spPr/>
      <dgm:t>
        <a:bodyPr/>
        <a:lstStyle/>
        <a:p>
          <a:endParaRPr lang="ru-RU"/>
        </a:p>
      </dgm:t>
    </dgm:pt>
    <dgm:pt modelId="{F5CE1F4B-06B9-4820-A696-E9403FD483BF}">
      <dgm:prSet/>
      <dgm:spPr/>
      <dgm:t>
        <a:bodyPr/>
        <a:lstStyle/>
        <a:p>
          <a:r>
            <a:rPr lang="ru-RU" dirty="0" err="1" smtClean="0"/>
            <a:t>Ходжент</a:t>
          </a:r>
          <a:r>
            <a:rPr lang="ru-RU" dirty="0" smtClean="0"/>
            <a:t> и </a:t>
          </a:r>
          <a:r>
            <a:rPr lang="ru-RU" dirty="0" err="1" smtClean="0"/>
            <a:t>Уратюбе</a:t>
          </a:r>
          <a:endParaRPr lang="ru-RU" dirty="0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/>
      <dgm:spPr/>
      <dgm:t>
        <a:bodyPr/>
        <a:lstStyle/>
        <a:p>
          <a:r>
            <a:rPr lang="ru-RU" dirty="0" err="1" smtClean="0"/>
            <a:t>Рахманкулходжа</a:t>
          </a:r>
          <a:r>
            <a:rPr lang="ru-RU" dirty="0" smtClean="0"/>
            <a:t> и </a:t>
          </a:r>
          <a:r>
            <a:rPr lang="ru-RU" dirty="0" err="1" smtClean="0"/>
            <a:t>Мирзакаримбай</a:t>
          </a:r>
          <a:endParaRPr lang="ru-RU" dirty="0"/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/>
      <dgm:spPr/>
      <dgm:t>
        <a:bodyPr/>
        <a:lstStyle/>
        <a:p>
          <a:r>
            <a:rPr lang="ru-RU" dirty="0" smtClean="0"/>
            <a:t>потребовали отменить несправедливый дополнительный налог</a:t>
          </a:r>
          <a:endParaRPr lang="ru-RU" dirty="0"/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AB099AD1-A333-4125-A0A5-B51D11EAEF14}">
      <dgm:prSet/>
      <dgm:spPr/>
      <dgm:t>
        <a:bodyPr/>
        <a:lstStyle/>
        <a:p>
          <a:r>
            <a:rPr lang="ru-RU" dirty="0" smtClean="0"/>
            <a:t>начальник уезда приказал полицейским арестовать зачинщиков</a:t>
          </a:r>
          <a:endParaRPr lang="ru-RU" dirty="0"/>
        </a:p>
      </dgm:t>
    </dgm:pt>
    <dgm:pt modelId="{9BB59D5C-92D2-4B76-A238-98E3DE8F5F33}" type="parTrans" cxnId="{7D844737-5691-42B4-9BDC-82956A50F257}">
      <dgm:prSet/>
      <dgm:spPr/>
      <dgm:t>
        <a:bodyPr/>
        <a:lstStyle/>
        <a:p>
          <a:endParaRPr lang="ru-RU"/>
        </a:p>
      </dgm:t>
    </dgm:pt>
    <dgm:pt modelId="{C6426A86-EDB3-44E3-8064-D900FEA1523B}" type="sibTrans" cxnId="{7D844737-5691-42B4-9BDC-82956A50F257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5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1068-A48A-48D1-8957-9E663A8C446A}" type="pres">
      <dgm:prSet presAssocID="{F331D4D5-FD6A-408C-B09B-D169DDD25E33}" presName="spacing" presStyleCnt="0"/>
      <dgm:spPr/>
    </dgm:pt>
    <dgm:pt modelId="{C814698A-C0AF-4464-944D-744259BFBCD6}" type="pres">
      <dgm:prSet presAssocID="{268A6C17-CDF6-4FA4-85F6-DC4DB63D87E4}" presName="linNode" presStyleCnt="0"/>
      <dgm:spPr/>
    </dgm:pt>
    <dgm:pt modelId="{FCEF9776-C69E-4352-87C6-82D322BD945C}" type="pres">
      <dgm:prSet presAssocID="{268A6C17-CDF6-4FA4-85F6-DC4DB63D87E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D7B8-357D-4877-8029-7C17D95260ED}" type="pres">
      <dgm:prSet presAssocID="{268A6C17-CDF6-4FA4-85F6-DC4DB63D87E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44737-5691-42B4-9BDC-82956A50F257}" srcId="{268A6C17-CDF6-4FA4-85F6-DC4DB63D87E4}" destId="{AB099AD1-A333-4125-A0A5-B51D11EAEF14}" srcOrd="0" destOrd="0" parTransId="{9BB59D5C-92D2-4B76-A238-98E3DE8F5F33}" sibTransId="{C6426A86-EDB3-44E3-8064-D900FEA1523B}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6C5BD84E-1D29-4584-9B39-8DC0D29C77AA}" type="presOf" srcId="{C9B74809-64DA-4067-BBE7-15940968B1E2}" destId="{7F65C75E-5D80-473A-AC62-00353BE58B58}" srcOrd="0" destOrd="0" presId="urn:microsoft.com/office/officeart/2005/8/layout/vList6"/>
    <dgm:cxn modelId="{57B87D02-1CF4-4BD4-AD7B-56B8E9696CEB}" type="presOf" srcId="{8FBD66BB-CDC2-4195-BFCB-7C294C3D80FC}" destId="{19545ED1-DD60-4EF7-AE55-A8F0D4B33AA8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531F4B37-77C4-4F56-94EF-4F2ADAF2A3EE}" type="presOf" srcId="{E151A7DD-3B30-4840-BA8A-10A4310BC656}" destId="{959D46C0-3A01-45A9-9189-B167B8DF413C}" srcOrd="0" destOrd="0" presId="urn:microsoft.com/office/officeart/2005/8/layout/vList6"/>
    <dgm:cxn modelId="{12287FCE-7212-4CA0-8185-92B20D238863}" type="presOf" srcId="{3B2FC41F-90C6-4E4D-8043-2F7C1433A937}" destId="{6AA774D2-6CE3-4868-B062-5311E8621797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CB2E195A-710F-4F65-AA0F-2CC614BC4CF0}" type="presOf" srcId="{E970CE9F-21DA-4DB2-A6DD-B2438EC63F24}" destId="{8157699B-F124-456C-814B-6EE07FA7E007}" srcOrd="0" destOrd="0" presId="urn:microsoft.com/office/officeart/2005/8/layout/vList6"/>
    <dgm:cxn modelId="{1EF71F16-43BE-43EC-B7AA-E77672A20B15}" type="presOf" srcId="{F5CE1F4B-06B9-4820-A696-E9403FD483BF}" destId="{5F058AE5-0A75-4AF4-882B-CB211BD9A3B3}" srcOrd="0" destOrd="0" presId="urn:microsoft.com/office/officeart/2005/8/layout/vList6"/>
    <dgm:cxn modelId="{EB29F2F3-25F7-40FF-B508-18F1187498DE}" type="presOf" srcId="{8D255319-16E0-4149-96DC-41C2A9D1A8F0}" destId="{15661597-2207-4CF0-B805-99E076256C3B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DD381DFE-A370-4ADC-A7DB-F0302785B24A}" type="presOf" srcId="{D2239974-BEDA-44CD-97AC-5C4BD2FFAD94}" destId="{F9BF2C95-771B-44CD-86F0-55D86C087D91}" srcOrd="0" destOrd="0" presId="urn:microsoft.com/office/officeart/2005/8/layout/vList6"/>
    <dgm:cxn modelId="{94776477-AAEB-4030-A672-035DA91DFAE7}" type="presOf" srcId="{AB099AD1-A333-4125-A0A5-B51D11EAEF14}" destId="{8DF4D7B8-357D-4877-8029-7C17D95260ED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EF97FE56-5DC8-45E7-AA74-CCA9DA6B2DAA}" srcId="{8FBD66BB-CDC2-4195-BFCB-7C294C3D80FC}" destId="{268A6C17-CDF6-4FA4-85F6-DC4DB63D87E4}" srcOrd="4" destOrd="0" parTransId="{A7D300A5-2539-4540-B559-CBBC4C3B08CE}" sibTransId="{0CFF6E26-B15C-4485-B554-5C66FE0B7AA6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A56D54E2-3E21-4601-B32B-CDEC99A852F2}" type="presOf" srcId="{32D0E6D9-D708-4B48-931A-2CF2374DA445}" destId="{78281191-9700-4D27-8DEB-C0ACB4382B24}" srcOrd="0" destOrd="0" presId="urn:microsoft.com/office/officeart/2005/8/layout/vList6"/>
    <dgm:cxn modelId="{09AB92BF-318A-4ECC-B7DB-28A98B153757}" type="presOf" srcId="{268A6C17-CDF6-4FA4-85F6-DC4DB63D87E4}" destId="{FCEF9776-C69E-4352-87C6-82D322BD945C}" srcOrd="0" destOrd="0" presId="urn:microsoft.com/office/officeart/2005/8/layout/vList6"/>
    <dgm:cxn modelId="{409DDDC2-CD86-4FC0-89FC-95CFC40D3CEA}" srcId="{32D0E6D9-D708-4B48-931A-2CF2374DA445}" destId="{3B2FC41F-90C6-4E4D-8043-2F7C1433A937}" srcOrd="0" destOrd="0" parTransId="{CDCCA464-3F54-474B-B14A-D818AB61E468}" sibTransId="{0DC257C9-F63C-4698-A704-F5AEC638BD20}"/>
    <dgm:cxn modelId="{689C70F3-5CAC-40AC-9C27-0F15A22E998F}" type="presParOf" srcId="{19545ED1-DD60-4EF7-AE55-A8F0D4B33AA8}" destId="{46B119EA-0AE5-422E-967D-C2291E2D7A4E}" srcOrd="0" destOrd="0" presId="urn:microsoft.com/office/officeart/2005/8/layout/vList6"/>
    <dgm:cxn modelId="{0FCBAB3A-FADA-4CE3-A881-3186DB0FE6B7}" type="presParOf" srcId="{46B119EA-0AE5-422E-967D-C2291E2D7A4E}" destId="{78281191-9700-4D27-8DEB-C0ACB4382B24}" srcOrd="0" destOrd="0" presId="urn:microsoft.com/office/officeart/2005/8/layout/vList6"/>
    <dgm:cxn modelId="{A20278D2-6CF1-4EBC-992E-7CA9FCEE1B1B}" type="presParOf" srcId="{46B119EA-0AE5-422E-967D-C2291E2D7A4E}" destId="{6AA774D2-6CE3-4868-B062-5311E8621797}" srcOrd="1" destOrd="0" presId="urn:microsoft.com/office/officeart/2005/8/layout/vList6"/>
    <dgm:cxn modelId="{E656637B-36DA-455F-9E81-EE8AD6550D2F}" type="presParOf" srcId="{19545ED1-DD60-4EF7-AE55-A8F0D4B33AA8}" destId="{4F476F6A-38B6-433B-803E-9BA68F2E73C9}" srcOrd="1" destOrd="0" presId="urn:microsoft.com/office/officeart/2005/8/layout/vList6"/>
    <dgm:cxn modelId="{448A0230-6DE7-4294-A529-043028B08506}" type="presParOf" srcId="{19545ED1-DD60-4EF7-AE55-A8F0D4B33AA8}" destId="{6E03E490-829A-4670-9F06-57BFFAEF6E76}" srcOrd="2" destOrd="0" presId="urn:microsoft.com/office/officeart/2005/8/layout/vList6"/>
    <dgm:cxn modelId="{FD68AD69-B630-4A0E-9EC3-9F2CCC74DEE8}" type="presParOf" srcId="{6E03E490-829A-4670-9F06-57BFFAEF6E76}" destId="{7F65C75E-5D80-473A-AC62-00353BE58B58}" srcOrd="0" destOrd="0" presId="urn:microsoft.com/office/officeart/2005/8/layout/vList6"/>
    <dgm:cxn modelId="{3D167F6A-CF8D-4C91-A7B2-1886AD0596B9}" type="presParOf" srcId="{6E03E490-829A-4670-9F06-57BFFAEF6E76}" destId="{5F058AE5-0A75-4AF4-882B-CB211BD9A3B3}" srcOrd="1" destOrd="0" presId="urn:microsoft.com/office/officeart/2005/8/layout/vList6"/>
    <dgm:cxn modelId="{863D578F-DE58-4D35-8893-9E4618C1059A}" type="presParOf" srcId="{19545ED1-DD60-4EF7-AE55-A8F0D4B33AA8}" destId="{0B2AF253-1D8D-4424-B377-C44CC2336C2C}" srcOrd="3" destOrd="0" presId="urn:microsoft.com/office/officeart/2005/8/layout/vList6"/>
    <dgm:cxn modelId="{412908E6-6177-4872-BD65-4B16D79ADB3D}" type="presParOf" srcId="{19545ED1-DD60-4EF7-AE55-A8F0D4B33AA8}" destId="{1B198698-012E-432F-82D9-0DC32EE09A23}" srcOrd="4" destOrd="0" presId="urn:microsoft.com/office/officeart/2005/8/layout/vList6"/>
    <dgm:cxn modelId="{73B46BEA-8B83-4A2C-A36A-88708393DE50}" type="presParOf" srcId="{1B198698-012E-432F-82D9-0DC32EE09A23}" destId="{F9BF2C95-771B-44CD-86F0-55D86C087D91}" srcOrd="0" destOrd="0" presId="urn:microsoft.com/office/officeart/2005/8/layout/vList6"/>
    <dgm:cxn modelId="{03CAEFB7-F68A-452F-AA21-BDFC3F829EEB}" type="presParOf" srcId="{1B198698-012E-432F-82D9-0DC32EE09A23}" destId="{8157699B-F124-456C-814B-6EE07FA7E007}" srcOrd="1" destOrd="0" presId="urn:microsoft.com/office/officeart/2005/8/layout/vList6"/>
    <dgm:cxn modelId="{347CCD1B-7A66-4D74-BCC4-619219AC6AE9}" type="presParOf" srcId="{19545ED1-DD60-4EF7-AE55-A8F0D4B33AA8}" destId="{2C1733ED-03BB-4EFF-B67B-FBB5D7F7260A}" srcOrd="5" destOrd="0" presId="urn:microsoft.com/office/officeart/2005/8/layout/vList6"/>
    <dgm:cxn modelId="{1E11E4A9-33A6-4D19-A652-09833E26C312}" type="presParOf" srcId="{19545ED1-DD60-4EF7-AE55-A8F0D4B33AA8}" destId="{03C93F90-055C-4A98-8DA9-6BF0594C7B6D}" srcOrd="6" destOrd="0" presId="urn:microsoft.com/office/officeart/2005/8/layout/vList6"/>
    <dgm:cxn modelId="{46777C58-8F46-4A81-8D73-4BB3BC065ADC}" type="presParOf" srcId="{03C93F90-055C-4A98-8DA9-6BF0594C7B6D}" destId="{959D46C0-3A01-45A9-9189-B167B8DF413C}" srcOrd="0" destOrd="0" presId="urn:microsoft.com/office/officeart/2005/8/layout/vList6"/>
    <dgm:cxn modelId="{BF4BD5B3-067F-40E7-89CF-90607771329B}" type="presParOf" srcId="{03C93F90-055C-4A98-8DA9-6BF0594C7B6D}" destId="{15661597-2207-4CF0-B805-99E076256C3B}" srcOrd="1" destOrd="0" presId="urn:microsoft.com/office/officeart/2005/8/layout/vList6"/>
    <dgm:cxn modelId="{47837E0B-9844-402C-A7C0-033C61AA2602}" type="presParOf" srcId="{19545ED1-DD60-4EF7-AE55-A8F0D4B33AA8}" destId="{C4B41068-A48A-48D1-8957-9E663A8C446A}" srcOrd="7" destOrd="0" presId="urn:microsoft.com/office/officeart/2005/8/layout/vList6"/>
    <dgm:cxn modelId="{C22F86DD-62DB-4E75-8326-BC86549D8512}" type="presParOf" srcId="{19545ED1-DD60-4EF7-AE55-A8F0D4B33AA8}" destId="{C814698A-C0AF-4464-944D-744259BFBCD6}" srcOrd="8" destOrd="0" presId="urn:microsoft.com/office/officeart/2005/8/layout/vList6"/>
    <dgm:cxn modelId="{AC5E5315-1BBA-47CD-A861-C2218BC92610}" type="presParOf" srcId="{C814698A-C0AF-4464-944D-744259BFBCD6}" destId="{FCEF9776-C69E-4352-87C6-82D322BD945C}" srcOrd="0" destOrd="0" presId="urn:microsoft.com/office/officeart/2005/8/layout/vList6"/>
    <dgm:cxn modelId="{683D89BF-52A2-448F-9B56-0FED40E95DD6}" type="presParOf" srcId="{C814698A-C0AF-4464-944D-744259BFBCD6}" destId="{8DF4D7B8-357D-4877-8029-7C17D95260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endParaRPr lang="ru-RU" dirty="0"/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 smtClean="0"/>
            <a:t>Начало</a:t>
          </a:r>
          <a:r>
            <a:rPr lang="ru-RU" baseline="0" dirty="0" smtClean="0"/>
            <a:t> восстаний в </a:t>
          </a:r>
          <a:r>
            <a:rPr lang="ru-RU" baseline="0" dirty="0" err="1" smtClean="0"/>
            <a:t>Мингтепа</a:t>
          </a:r>
          <a:r>
            <a:rPr lang="ru-RU" baseline="0" dirty="0" smtClean="0"/>
            <a:t> под предводительством </a:t>
          </a:r>
          <a:r>
            <a:rPr lang="ru-RU" baseline="0" dirty="0" err="1" smtClean="0"/>
            <a:t>Етимхана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 smtClean="0"/>
            <a:t>Восстание в Ферганской области против противозаконных поборов и налогов</a:t>
          </a:r>
          <a:endParaRPr lang="ru-RU" dirty="0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endParaRPr lang="ru-RU" dirty="0"/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 smtClean="0"/>
            <a:t>массовые восстания под </a:t>
          </a:r>
          <a:r>
            <a:rPr lang="ru-RU" dirty="0" err="1" smtClean="0"/>
            <a:t>предвадительством</a:t>
          </a:r>
          <a:r>
            <a:rPr lang="ru-RU" dirty="0" smtClean="0"/>
            <a:t> </a:t>
          </a:r>
          <a:r>
            <a:rPr lang="ru-RU" dirty="0" err="1" smtClean="0"/>
            <a:t>Рахманкулходжи</a:t>
          </a:r>
          <a:r>
            <a:rPr lang="ru-RU" dirty="0" smtClean="0"/>
            <a:t> и </a:t>
          </a:r>
          <a:r>
            <a:rPr lang="ru-RU" dirty="0" err="1" smtClean="0"/>
            <a:t>Мирзакаримбайа</a:t>
          </a:r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endParaRPr lang="ru-RU" dirty="0"/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 smtClean="0"/>
            <a:t>Восстание в Андижане под предводительством </a:t>
          </a:r>
          <a:r>
            <a:rPr lang="ru-RU" dirty="0" err="1" smtClean="0"/>
            <a:t>Дервишхана</a:t>
          </a:r>
          <a:r>
            <a:rPr lang="ru-RU" dirty="0" smtClean="0"/>
            <a:t> 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9CB2DC-3A8E-4CA6-A3E2-4ACE5E1ED305}" type="presOf" srcId="{1CD57F4F-7B39-430E-BCD0-0A68C684A0DE}" destId="{2897A7AC-8D0F-4763-8E10-5CE48AE3065D}" srcOrd="0" destOrd="0" presId="urn:microsoft.com/office/officeart/2005/8/layout/vList5"/>
    <dgm:cxn modelId="{98DCC434-DE51-46A6-9DD5-009AE433CA80}" type="presOf" srcId="{60D00980-B575-40D6-91A4-88366B4F44AD}" destId="{146A3C2B-FCD0-46FE-8468-6AE5D8C161FE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5AE7C4CA-3993-43DE-B9A9-21606303E847}" type="presOf" srcId="{AD96F0AB-C588-4457-888B-59982CDF9253}" destId="{91E0965D-0782-44CD-A34E-9ACAE587F773}" srcOrd="0" destOrd="0" presId="urn:microsoft.com/office/officeart/2005/8/layout/vList5"/>
    <dgm:cxn modelId="{0E6E44A8-7C9F-41A9-B42C-A3535DE2466C}" type="presOf" srcId="{101795D0-75D3-4DCA-AFCB-320809E74F26}" destId="{6D90575C-5BE2-4B0B-8E57-9A5C7A44C316}" srcOrd="0" destOrd="0" presId="urn:microsoft.com/office/officeart/2005/8/layout/vList5"/>
    <dgm:cxn modelId="{558D2ADA-7D36-42B3-B114-C90F5D58494A}" type="presOf" srcId="{E12D2F8A-10F6-46E4-8FA6-E36E4EA7CBEF}" destId="{9AB7832A-3471-4806-8804-A0D7425BF77D}" srcOrd="0" destOrd="0" presId="urn:microsoft.com/office/officeart/2005/8/layout/vList5"/>
    <dgm:cxn modelId="{E07BD8D1-CF9D-4FDA-ACDF-F6AAFCB1E793}" type="presOf" srcId="{9CEECCD0-4CC3-40A0-8034-2BF24890A856}" destId="{8BFF4352-1B68-423E-AE8C-4A0AA0D60150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9151486D-D339-4F64-81FF-B05EDF429C46}" type="presOf" srcId="{06A01444-732B-4099-9076-86C3C94C1EF8}" destId="{08F6EF87-F5C7-42E8-9F7F-35E9DBF11A1A}" srcOrd="0" destOrd="0" presId="urn:microsoft.com/office/officeart/2005/8/layout/vList5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40B4A419-2745-478E-8BBF-D3DF3B7E149A}" type="presOf" srcId="{7150E5B7-866A-4650-BB44-026B43DACE87}" destId="{1D2D48EA-955C-4802-A189-60AAC02EDE09}" srcOrd="0" destOrd="0" presId="urn:microsoft.com/office/officeart/2005/8/layout/vList5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65EB97FF-5291-4015-8D63-6CABC7152893}" type="presOf" srcId="{E4D3644B-2494-465B-AB34-05FADFC7C54C}" destId="{A311F5F8-768E-472E-B0D2-5A0118E00E71}" srcOrd="0" destOrd="0" presId="urn:microsoft.com/office/officeart/2005/8/layout/vList5"/>
    <dgm:cxn modelId="{FF2D94AF-2AAB-468E-A9C3-546195996B2D}" type="presParOf" srcId="{8BFF4352-1B68-423E-AE8C-4A0AA0D60150}" destId="{A3CC2F0A-B95C-45B3-B9BC-10F046F5B617}" srcOrd="0" destOrd="0" presId="urn:microsoft.com/office/officeart/2005/8/layout/vList5"/>
    <dgm:cxn modelId="{CD1F24B3-0BD2-4E42-ACD1-15BA35BAF661}" type="presParOf" srcId="{A3CC2F0A-B95C-45B3-B9BC-10F046F5B617}" destId="{6D90575C-5BE2-4B0B-8E57-9A5C7A44C316}" srcOrd="0" destOrd="0" presId="urn:microsoft.com/office/officeart/2005/8/layout/vList5"/>
    <dgm:cxn modelId="{707D4E6C-1ACB-4B4C-8B0D-039D695780A6}" type="presParOf" srcId="{A3CC2F0A-B95C-45B3-B9BC-10F046F5B617}" destId="{2897A7AC-8D0F-4763-8E10-5CE48AE3065D}" srcOrd="1" destOrd="0" presId="urn:microsoft.com/office/officeart/2005/8/layout/vList5"/>
    <dgm:cxn modelId="{FAD9C34F-FAD0-43B7-9A5B-8CC6D8BD5E1A}" type="presParOf" srcId="{8BFF4352-1B68-423E-AE8C-4A0AA0D60150}" destId="{6D6E32A5-8531-4E9B-8757-450A330821F8}" srcOrd="1" destOrd="0" presId="urn:microsoft.com/office/officeart/2005/8/layout/vList5"/>
    <dgm:cxn modelId="{64301CAF-429C-4BCF-A48F-B25B54448134}" type="presParOf" srcId="{8BFF4352-1B68-423E-AE8C-4A0AA0D60150}" destId="{D2CC3AC1-90A7-4FB8-A3A4-6FF85D996EE1}" srcOrd="2" destOrd="0" presId="urn:microsoft.com/office/officeart/2005/8/layout/vList5"/>
    <dgm:cxn modelId="{C277ED48-A65A-403E-B40B-BE6EEAA18580}" type="presParOf" srcId="{D2CC3AC1-90A7-4FB8-A3A4-6FF85D996EE1}" destId="{08F6EF87-F5C7-42E8-9F7F-35E9DBF11A1A}" srcOrd="0" destOrd="0" presId="urn:microsoft.com/office/officeart/2005/8/layout/vList5"/>
    <dgm:cxn modelId="{B09F9520-D24B-40C3-B248-8CCA3B00AABF}" type="presParOf" srcId="{D2CC3AC1-90A7-4FB8-A3A4-6FF85D996EE1}" destId="{146A3C2B-FCD0-46FE-8468-6AE5D8C161FE}" srcOrd="1" destOrd="0" presId="urn:microsoft.com/office/officeart/2005/8/layout/vList5"/>
    <dgm:cxn modelId="{E1CD313B-2F7D-462C-9E7D-3A8DB3888530}" type="presParOf" srcId="{8BFF4352-1B68-423E-AE8C-4A0AA0D60150}" destId="{46D20B74-7B91-40D3-8E43-F865F26016D4}" srcOrd="3" destOrd="0" presId="urn:microsoft.com/office/officeart/2005/8/layout/vList5"/>
    <dgm:cxn modelId="{E924264D-D5D4-402D-AAEA-F68394EB8660}" type="presParOf" srcId="{8BFF4352-1B68-423E-AE8C-4A0AA0D60150}" destId="{FC93352E-0497-42BA-85B9-EC39DDF0EE11}" srcOrd="4" destOrd="0" presId="urn:microsoft.com/office/officeart/2005/8/layout/vList5"/>
    <dgm:cxn modelId="{F6C00D63-5D32-430D-BE7B-3E9674CFB1B3}" type="presParOf" srcId="{FC93352E-0497-42BA-85B9-EC39DDF0EE11}" destId="{1D2D48EA-955C-4802-A189-60AAC02EDE09}" srcOrd="0" destOrd="0" presId="urn:microsoft.com/office/officeart/2005/8/layout/vList5"/>
    <dgm:cxn modelId="{4B73443D-374F-4DF1-AC69-24B9DBCBC8CB}" type="presParOf" srcId="{FC93352E-0497-42BA-85B9-EC39DDF0EE11}" destId="{9AB7832A-3471-4806-8804-A0D7425BF77D}" srcOrd="1" destOrd="0" presId="urn:microsoft.com/office/officeart/2005/8/layout/vList5"/>
    <dgm:cxn modelId="{BBC13364-9D09-40EC-BE1C-353768EFA09F}" type="presParOf" srcId="{8BFF4352-1B68-423E-AE8C-4A0AA0D60150}" destId="{6C78ADD8-31F4-4C86-B622-7E0B61593910}" srcOrd="5" destOrd="0" presId="urn:microsoft.com/office/officeart/2005/8/layout/vList5"/>
    <dgm:cxn modelId="{2FA5664C-8127-496E-8A6E-4E1EDCCCA1E3}" type="presParOf" srcId="{8BFF4352-1B68-423E-AE8C-4A0AA0D60150}" destId="{FFE55791-4C63-468C-B006-4D5A68E7CDC6}" srcOrd="6" destOrd="0" presId="urn:microsoft.com/office/officeart/2005/8/layout/vList5"/>
    <dgm:cxn modelId="{D0572D00-F21D-46A9-A277-3D2F66570107}" type="presParOf" srcId="{FFE55791-4C63-468C-B006-4D5A68E7CDC6}" destId="{A311F5F8-768E-472E-B0D2-5A0118E00E71}" srcOrd="0" destOrd="0" presId="urn:microsoft.com/office/officeart/2005/8/layout/vList5"/>
    <dgm:cxn modelId="{D41A2737-B6B4-4C19-BEDA-1634762F1951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en-US" dirty="0" smtClean="0"/>
            <a:t>18</a:t>
          </a:r>
          <a:r>
            <a:rPr lang="ru-RU" dirty="0" smtClean="0"/>
            <a:t>78</a:t>
          </a:r>
          <a:endParaRPr lang="ru-RU" dirty="0"/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 smtClean="0"/>
            <a:t>Начало</a:t>
          </a:r>
          <a:r>
            <a:rPr lang="ru-RU" baseline="0" dirty="0" smtClean="0"/>
            <a:t> восстаний в </a:t>
          </a:r>
          <a:r>
            <a:rPr lang="ru-RU" baseline="0" dirty="0" err="1" smtClean="0"/>
            <a:t>Мингтепа</a:t>
          </a:r>
          <a:r>
            <a:rPr lang="ru-RU" baseline="0" dirty="0" smtClean="0"/>
            <a:t> под предводительством </a:t>
          </a:r>
          <a:r>
            <a:rPr lang="ru-RU" baseline="0" dirty="0" err="1" smtClean="0"/>
            <a:t>Етимхана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 smtClean="0"/>
            <a:t>1879</a:t>
          </a:r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 smtClean="0"/>
            <a:t>Восстание в Ферганской области против противозаконных поборов и налогов</a:t>
          </a:r>
          <a:endParaRPr lang="ru-RU" dirty="0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 smtClean="0"/>
            <a:t>1880</a:t>
          </a:r>
          <a:endParaRPr lang="ru-RU" dirty="0"/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 smtClean="0"/>
            <a:t>массовые восстания под </a:t>
          </a:r>
          <a:r>
            <a:rPr lang="ru-RU" dirty="0" err="1" smtClean="0"/>
            <a:t>предвадительством</a:t>
          </a:r>
          <a:r>
            <a:rPr lang="ru-RU" dirty="0" smtClean="0"/>
            <a:t> </a:t>
          </a:r>
          <a:r>
            <a:rPr lang="ru-RU" dirty="0" err="1" smtClean="0"/>
            <a:t>Рахманкулходжи</a:t>
          </a:r>
          <a:r>
            <a:rPr lang="ru-RU" dirty="0" smtClean="0"/>
            <a:t> и </a:t>
          </a:r>
          <a:r>
            <a:rPr lang="ru-RU" dirty="0" err="1" smtClean="0"/>
            <a:t>Мирзакаримбайа</a:t>
          </a:r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 smtClean="0"/>
            <a:t>1885</a:t>
          </a:r>
          <a:endParaRPr lang="ru-RU" dirty="0"/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 smtClean="0"/>
            <a:t>Восстание в Андижане под предводительством </a:t>
          </a:r>
          <a:r>
            <a:rPr lang="ru-RU" dirty="0" err="1" smtClean="0"/>
            <a:t>Дервишхана</a:t>
          </a:r>
          <a:r>
            <a:rPr lang="ru-RU" dirty="0" smtClean="0"/>
            <a:t> 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0595A-12DE-476B-8A66-273724904167}" type="presOf" srcId="{60D00980-B575-40D6-91A4-88366B4F44AD}" destId="{146A3C2B-FCD0-46FE-8468-6AE5D8C161FE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569BC356-F4A3-4567-8A27-62A224896431}" type="presOf" srcId="{101795D0-75D3-4DCA-AFCB-320809E74F26}" destId="{6D90575C-5BE2-4B0B-8E57-9A5C7A44C316}" srcOrd="0" destOrd="0" presId="urn:microsoft.com/office/officeart/2005/8/layout/vList5"/>
    <dgm:cxn modelId="{87324763-E68A-4B97-9C6D-358248955BC2}" type="presOf" srcId="{06A01444-732B-4099-9076-86C3C94C1EF8}" destId="{08F6EF87-F5C7-42E8-9F7F-35E9DBF11A1A}" srcOrd="0" destOrd="0" presId="urn:microsoft.com/office/officeart/2005/8/layout/vList5"/>
    <dgm:cxn modelId="{870AB762-1544-460E-9FA4-79681CC9F849}" type="presOf" srcId="{E4D3644B-2494-465B-AB34-05FADFC7C54C}" destId="{A311F5F8-768E-472E-B0D2-5A0118E00E71}" srcOrd="0" destOrd="0" presId="urn:microsoft.com/office/officeart/2005/8/layout/vList5"/>
    <dgm:cxn modelId="{5F4E8D1A-BE0E-4C86-A2AB-151A5279D85F}" type="presOf" srcId="{AD96F0AB-C588-4457-888B-59982CDF9253}" destId="{91E0965D-0782-44CD-A34E-9ACAE587F773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4796BF2F-0447-40E8-8EBB-29C820AE6940}" type="presOf" srcId="{1CD57F4F-7B39-430E-BCD0-0A68C684A0DE}" destId="{2897A7AC-8D0F-4763-8E10-5CE48AE3065D}" srcOrd="0" destOrd="0" presId="urn:microsoft.com/office/officeart/2005/8/layout/vList5"/>
    <dgm:cxn modelId="{59F30761-9BD7-4EBD-BD9F-8A5FBFFD2FFB}" type="presOf" srcId="{9CEECCD0-4CC3-40A0-8034-2BF24890A856}" destId="{8BFF4352-1B68-423E-AE8C-4A0AA0D60150}" srcOrd="0" destOrd="0" presId="urn:microsoft.com/office/officeart/2005/8/layout/vList5"/>
    <dgm:cxn modelId="{78899E52-221A-46A2-BF86-B0809A2513F5}" type="presOf" srcId="{E12D2F8A-10F6-46E4-8FA6-E36E4EA7CBEF}" destId="{9AB7832A-3471-4806-8804-A0D7425BF77D}" srcOrd="0" destOrd="0" presId="urn:microsoft.com/office/officeart/2005/8/layout/vList5"/>
    <dgm:cxn modelId="{5B4B5959-A2D0-45DE-AE39-852E06592B02}" type="presOf" srcId="{7150E5B7-866A-4650-BB44-026B43DACE87}" destId="{1D2D48EA-955C-4802-A189-60AAC02EDE09}" srcOrd="0" destOrd="0" presId="urn:microsoft.com/office/officeart/2005/8/layout/vList5"/>
    <dgm:cxn modelId="{3F9CB061-09AC-48BB-9801-079D8044BC64}" type="presParOf" srcId="{8BFF4352-1B68-423E-AE8C-4A0AA0D60150}" destId="{A3CC2F0A-B95C-45B3-B9BC-10F046F5B617}" srcOrd="0" destOrd="0" presId="urn:microsoft.com/office/officeart/2005/8/layout/vList5"/>
    <dgm:cxn modelId="{A38237EC-0A0D-4484-8FB2-5D6FFE65A0CF}" type="presParOf" srcId="{A3CC2F0A-B95C-45B3-B9BC-10F046F5B617}" destId="{6D90575C-5BE2-4B0B-8E57-9A5C7A44C316}" srcOrd="0" destOrd="0" presId="urn:microsoft.com/office/officeart/2005/8/layout/vList5"/>
    <dgm:cxn modelId="{0136710E-2DA5-4008-9B39-781D9F21A9B5}" type="presParOf" srcId="{A3CC2F0A-B95C-45B3-B9BC-10F046F5B617}" destId="{2897A7AC-8D0F-4763-8E10-5CE48AE3065D}" srcOrd="1" destOrd="0" presId="urn:microsoft.com/office/officeart/2005/8/layout/vList5"/>
    <dgm:cxn modelId="{1153C295-3357-48E3-B475-B5CF58907510}" type="presParOf" srcId="{8BFF4352-1B68-423E-AE8C-4A0AA0D60150}" destId="{6D6E32A5-8531-4E9B-8757-450A330821F8}" srcOrd="1" destOrd="0" presId="urn:microsoft.com/office/officeart/2005/8/layout/vList5"/>
    <dgm:cxn modelId="{4FF75C1C-BC51-47AA-A30E-7F289818464C}" type="presParOf" srcId="{8BFF4352-1B68-423E-AE8C-4A0AA0D60150}" destId="{D2CC3AC1-90A7-4FB8-A3A4-6FF85D996EE1}" srcOrd="2" destOrd="0" presId="urn:microsoft.com/office/officeart/2005/8/layout/vList5"/>
    <dgm:cxn modelId="{249B73B1-C89F-466D-B390-15C430626C91}" type="presParOf" srcId="{D2CC3AC1-90A7-4FB8-A3A4-6FF85D996EE1}" destId="{08F6EF87-F5C7-42E8-9F7F-35E9DBF11A1A}" srcOrd="0" destOrd="0" presId="urn:microsoft.com/office/officeart/2005/8/layout/vList5"/>
    <dgm:cxn modelId="{BFD57E54-5F10-4D7F-A0C1-CAB4005270B4}" type="presParOf" srcId="{D2CC3AC1-90A7-4FB8-A3A4-6FF85D996EE1}" destId="{146A3C2B-FCD0-46FE-8468-6AE5D8C161FE}" srcOrd="1" destOrd="0" presId="urn:microsoft.com/office/officeart/2005/8/layout/vList5"/>
    <dgm:cxn modelId="{ABA1C971-B4DE-4621-997B-EFC45C5128C2}" type="presParOf" srcId="{8BFF4352-1B68-423E-AE8C-4A0AA0D60150}" destId="{46D20B74-7B91-40D3-8E43-F865F26016D4}" srcOrd="3" destOrd="0" presId="urn:microsoft.com/office/officeart/2005/8/layout/vList5"/>
    <dgm:cxn modelId="{2B606B96-0721-48D3-B251-8071CCD72B03}" type="presParOf" srcId="{8BFF4352-1B68-423E-AE8C-4A0AA0D60150}" destId="{FC93352E-0497-42BA-85B9-EC39DDF0EE11}" srcOrd="4" destOrd="0" presId="urn:microsoft.com/office/officeart/2005/8/layout/vList5"/>
    <dgm:cxn modelId="{1DCA8C83-9D84-4533-8F3A-C20A5C737509}" type="presParOf" srcId="{FC93352E-0497-42BA-85B9-EC39DDF0EE11}" destId="{1D2D48EA-955C-4802-A189-60AAC02EDE09}" srcOrd="0" destOrd="0" presId="urn:microsoft.com/office/officeart/2005/8/layout/vList5"/>
    <dgm:cxn modelId="{B6BC8969-26B8-4A7F-80EE-2AD0DD1F2701}" type="presParOf" srcId="{FC93352E-0497-42BA-85B9-EC39DDF0EE11}" destId="{9AB7832A-3471-4806-8804-A0D7425BF77D}" srcOrd="1" destOrd="0" presId="urn:microsoft.com/office/officeart/2005/8/layout/vList5"/>
    <dgm:cxn modelId="{69A30B50-B24B-4907-8D34-243163C348C5}" type="presParOf" srcId="{8BFF4352-1B68-423E-AE8C-4A0AA0D60150}" destId="{6C78ADD8-31F4-4C86-B622-7E0B61593910}" srcOrd="5" destOrd="0" presId="urn:microsoft.com/office/officeart/2005/8/layout/vList5"/>
    <dgm:cxn modelId="{868E5193-5B1F-42DC-8C45-F020907CBF20}" type="presParOf" srcId="{8BFF4352-1B68-423E-AE8C-4A0AA0D60150}" destId="{FFE55791-4C63-468C-B006-4D5A68E7CDC6}" srcOrd="6" destOrd="0" presId="urn:microsoft.com/office/officeart/2005/8/layout/vList5"/>
    <dgm:cxn modelId="{65A6C32C-FC14-47AD-9AAC-13D40661811F}" type="presParOf" srcId="{FFE55791-4C63-468C-B006-4D5A68E7CDC6}" destId="{A311F5F8-768E-472E-B0D2-5A0118E00E71}" srcOrd="0" destOrd="0" presId="urn:microsoft.com/office/officeart/2005/8/layout/vList5"/>
    <dgm:cxn modelId="{18CBD2F7-7601-41EE-A1DB-EF82CD95CE60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№17</a:t>
          </a:r>
          <a:endParaRPr lang="ru-RU" sz="32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r>
            <a: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Заполнить таблицу по образцу </a:t>
          </a:r>
          <a:r>
            <a: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к </a:t>
          </a:r>
          <a:r>
            <a: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каждому восстанию </a:t>
          </a:r>
          <a:endParaRPr lang="ru-RU" sz="3200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241635" y="-2979653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Завершилось строительство Сырдарьинского канала </a:t>
          </a:r>
          <a:endParaRPr lang="ru-RU" sz="3100" kern="1200" dirty="0"/>
        </a:p>
      </dsp:txBody>
      <dsp:txXfrm rot="-5400000">
        <a:off x="4122716" y="192545"/>
        <a:ext cx="7275993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122716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18</a:t>
          </a:r>
          <a:r>
            <a:rPr lang="ru-RU" sz="6500" kern="1200" dirty="0" smtClean="0"/>
            <a:t>84</a:t>
          </a:r>
          <a:endParaRPr lang="ru-RU" sz="6500" kern="1200" dirty="0"/>
        </a:p>
      </dsp:txBody>
      <dsp:txXfrm>
        <a:off x="66599" y="69435"/>
        <a:ext cx="3989518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241635" y="-1560211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В Туркестане начали выращивать американский хлопок</a:t>
          </a:r>
          <a:endParaRPr lang="ru-RU" sz="3100" kern="1200" dirty="0"/>
        </a:p>
      </dsp:txBody>
      <dsp:txXfrm rot="-5400000">
        <a:off x="4122716" y="1611987"/>
        <a:ext cx="7275993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122716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1888</a:t>
          </a:r>
          <a:endParaRPr lang="ru-RU" sz="6500" kern="1200" dirty="0"/>
        </a:p>
      </dsp:txBody>
      <dsp:txXfrm>
        <a:off x="66599" y="1501942"/>
        <a:ext cx="3989518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241635" y="-114640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В Туркестане выращивали американский хлопок</a:t>
          </a:r>
          <a:endParaRPr lang="ru-RU" sz="3100" kern="1200" dirty="0"/>
        </a:p>
      </dsp:txBody>
      <dsp:txXfrm rot="-5400000">
        <a:off x="4122716" y="3057558"/>
        <a:ext cx="7275993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122716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1899</a:t>
          </a:r>
          <a:endParaRPr lang="ru-RU" sz="6500" kern="1200" dirty="0"/>
        </a:p>
      </dsp:txBody>
      <dsp:txXfrm>
        <a:off x="66599" y="2934449"/>
        <a:ext cx="3989518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241635" y="1317866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Была завершена железная дорога от Ашхабада до Самарканда</a:t>
          </a:r>
          <a:endParaRPr lang="ru-RU" sz="3100" kern="1200" dirty="0"/>
        </a:p>
      </dsp:txBody>
      <dsp:txXfrm rot="-5400000">
        <a:off x="4122716" y="4490065"/>
        <a:ext cx="7275993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122716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1913</a:t>
          </a:r>
          <a:endParaRPr lang="ru-RU" sz="6500" kern="1200" dirty="0"/>
        </a:p>
      </dsp:txBody>
      <dsp:txXfrm>
        <a:off x="66599" y="4366956"/>
        <a:ext cx="3989518" cy="1231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191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1878 год</a:t>
          </a:r>
          <a:endParaRPr lang="ru-RU" sz="2600" kern="1200" dirty="0"/>
        </a:p>
      </dsp:txBody>
      <dsp:txXfrm>
        <a:off x="4686952" y="131241"/>
        <a:ext cx="6642438" cy="775983"/>
      </dsp:txXfrm>
    </dsp:sp>
    <dsp:sp modelId="{78281191-9700-4D27-8DEB-C0ACB4382B24}">
      <dsp:nvSpPr>
        <dsp:cNvPr id="0" name=""/>
        <dsp:cNvSpPr/>
      </dsp:nvSpPr>
      <dsp:spPr>
        <a:xfrm>
          <a:off x="0" y="191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Год:</a:t>
          </a:r>
          <a:endParaRPr lang="ru-RU" sz="3900" kern="1200" dirty="0"/>
        </a:p>
      </dsp:txBody>
      <dsp:txXfrm>
        <a:off x="50507" y="52417"/>
        <a:ext cx="4585938" cy="933630"/>
      </dsp:txXfrm>
    </dsp:sp>
    <dsp:sp modelId="{5F058AE5-0A75-4AF4-882B-CB211BD9A3B3}">
      <dsp:nvSpPr>
        <dsp:cNvPr id="0" name=""/>
        <dsp:cNvSpPr/>
      </dsp:nvSpPr>
      <dsp:spPr>
        <a:xfrm>
          <a:off x="4686952" y="114002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/>
            <a:t>Мингтепа</a:t>
          </a:r>
          <a:r>
            <a:rPr lang="ru-RU" sz="2600" kern="1200" dirty="0" smtClean="0"/>
            <a:t> (нынешний </a:t>
          </a:r>
          <a:r>
            <a:rPr lang="ru-RU" sz="2600" kern="1200" dirty="0" err="1" smtClean="0"/>
            <a:t>Мархаматский</a:t>
          </a:r>
          <a:r>
            <a:rPr lang="ru-RU" sz="2600" kern="1200" dirty="0" smtClean="0"/>
            <a:t> туман) в Ферганской долине</a:t>
          </a:r>
          <a:endParaRPr lang="ru-RU" sz="2600" kern="1200" dirty="0"/>
        </a:p>
      </dsp:txBody>
      <dsp:txXfrm>
        <a:off x="4686952" y="1269351"/>
        <a:ext cx="6642438" cy="775983"/>
      </dsp:txXfrm>
    </dsp:sp>
    <dsp:sp modelId="{7F65C75E-5D80-473A-AC62-00353BE58B58}">
      <dsp:nvSpPr>
        <dsp:cNvPr id="0" name=""/>
        <dsp:cNvSpPr/>
      </dsp:nvSpPr>
      <dsp:spPr>
        <a:xfrm>
          <a:off x="0" y="114002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Место:</a:t>
          </a:r>
          <a:endParaRPr lang="ru-RU" sz="3900" kern="1200" dirty="0"/>
        </a:p>
      </dsp:txBody>
      <dsp:txXfrm>
        <a:off x="50507" y="1190527"/>
        <a:ext cx="4585938" cy="933630"/>
      </dsp:txXfrm>
    </dsp:sp>
    <dsp:sp modelId="{8157699B-F124-456C-814B-6EE07FA7E007}">
      <dsp:nvSpPr>
        <dsp:cNvPr id="0" name=""/>
        <dsp:cNvSpPr/>
      </dsp:nvSpPr>
      <dsp:spPr>
        <a:xfrm>
          <a:off x="4686952" y="2278129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/>
            <a:t>под предводительством Етимхана </a:t>
          </a:r>
          <a:endParaRPr lang="ru-RU" sz="2600" kern="1200"/>
        </a:p>
      </dsp:txBody>
      <dsp:txXfrm>
        <a:off x="4686952" y="2407460"/>
        <a:ext cx="6642438" cy="775983"/>
      </dsp:txXfrm>
    </dsp:sp>
    <dsp:sp modelId="{F9BF2C95-771B-44CD-86F0-55D86C087D91}">
      <dsp:nvSpPr>
        <dsp:cNvPr id="0" name=""/>
        <dsp:cNvSpPr/>
      </dsp:nvSpPr>
      <dsp:spPr>
        <a:xfrm>
          <a:off x="0" y="2278129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Предводитель:</a:t>
          </a:r>
          <a:endParaRPr lang="ru-RU" sz="3900" kern="1200" dirty="0"/>
        </a:p>
      </dsp:txBody>
      <dsp:txXfrm>
        <a:off x="50507" y="2328636"/>
        <a:ext cx="4585938" cy="933630"/>
      </dsp:txXfrm>
    </dsp:sp>
    <dsp:sp modelId="{15661597-2207-4CF0-B805-99E076256C3B}">
      <dsp:nvSpPr>
        <dsp:cNvPr id="0" name=""/>
        <dsp:cNvSpPr/>
      </dsp:nvSpPr>
      <dsp:spPr>
        <a:xfrm>
          <a:off x="4686952" y="3416238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против политического и экономического гнета царской России</a:t>
          </a:r>
          <a:endParaRPr lang="ru-RU" sz="2600" kern="1200" dirty="0"/>
        </a:p>
      </dsp:txBody>
      <dsp:txXfrm>
        <a:off x="4686952" y="3545569"/>
        <a:ext cx="6642438" cy="775983"/>
      </dsp:txXfrm>
    </dsp:sp>
    <dsp:sp modelId="{959D46C0-3A01-45A9-9189-B167B8DF413C}">
      <dsp:nvSpPr>
        <dsp:cNvPr id="0" name=""/>
        <dsp:cNvSpPr/>
      </dsp:nvSpPr>
      <dsp:spPr>
        <a:xfrm>
          <a:off x="0" y="3416238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Причина восстания:</a:t>
          </a:r>
          <a:endParaRPr lang="ru-RU" sz="3900" kern="1200" dirty="0"/>
        </a:p>
      </dsp:txBody>
      <dsp:txXfrm>
        <a:off x="50507" y="3466745"/>
        <a:ext cx="4585938" cy="933630"/>
      </dsp:txXfrm>
    </dsp:sp>
    <dsp:sp modelId="{8DF4D7B8-357D-4877-8029-7C17D95260ED}">
      <dsp:nvSpPr>
        <dsp:cNvPr id="0" name=""/>
        <dsp:cNvSpPr/>
      </dsp:nvSpPr>
      <dsp:spPr>
        <a:xfrm>
          <a:off x="4686952" y="4554347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жестоко подавлено</a:t>
          </a:r>
          <a:endParaRPr lang="ru-RU" sz="2600" kern="1200" dirty="0"/>
        </a:p>
      </dsp:txBody>
      <dsp:txXfrm>
        <a:off x="4686952" y="4683678"/>
        <a:ext cx="6642438" cy="775983"/>
      </dsp:txXfrm>
    </dsp:sp>
    <dsp:sp modelId="{FCEF9776-C69E-4352-87C6-82D322BD945C}">
      <dsp:nvSpPr>
        <dsp:cNvPr id="0" name=""/>
        <dsp:cNvSpPr/>
      </dsp:nvSpPr>
      <dsp:spPr>
        <a:xfrm>
          <a:off x="0" y="4554347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Итоги восстания:</a:t>
          </a:r>
          <a:endParaRPr lang="ru-RU" sz="3900" kern="1200" dirty="0"/>
        </a:p>
      </dsp:txBody>
      <dsp:txXfrm>
        <a:off x="50507" y="4604854"/>
        <a:ext cx="4585938" cy="933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241635" y="-2979653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В Туркестане начали выращивать американский хлопок</a:t>
          </a:r>
          <a:endParaRPr lang="ru-RU" sz="3100" kern="1200" dirty="0"/>
        </a:p>
      </dsp:txBody>
      <dsp:txXfrm rot="-5400000">
        <a:off x="4122716" y="192545"/>
        <a:ext cx="7275993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122716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18</a:t>
          </a:r>
          <a:r>
            <a:rPr lang="ru-RU" sz="6500" kern="1200" dirty="0" smtClean="0"/>
            <a:t>84</a:t>
          </a:r>
          <a:endParaRPr lang="ru-RU" sz="6500" kern="1200" dirty="0"/>
        </a:p>
      </dsp:txBody>
      <dsp:txXfrm>
        <a:off x="66599" y="69435"/>
        <a:ext cx="3989518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241635" y="-1547146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Была завершена железная дорога от Ашхабада до Самарканда</a:t>
          </a:r>
          <a:endParaRPr lang="ru-RU" sz="3100" kern="1200" dirty="0"/>
        </a:p>
      </dsp:txBody>
      <dsp:txXfrm rot="-5400000">
        <a:off x="4122716" y="1625052"/>
        <a:ext cx="7275993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122716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1888</a:t>
          </a:r>
          <a:endParaRPr lang="ru-RU" sz="6500" kern="1200" dirty="0"/>
        </a:p>
      </dsp:txBody>
      <dsp:txXfrm>
        <a:off x="66599" y="1501942"/>
        <a:ext cx="3989518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241635" y="-114640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Железнодорожное полотно протяну-лось от Ташкента до Андижана</a:t>
          </a:r>
          <a:endParaRPr lang="ru-RU" sz="3100" kern="1200" dirty="0"/>
        </a:p>
      </dsp:txBody>
      <dsp:txXfrm rot="-5400000">
        <a:off x="4122716" y="3057558"/>
        <a:ext cx="7275993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122716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1899</a:t>
          </a:r>
          <a:endParaRPr lang="ru-RU" sz="6500" kern="1200" dirty="0"/>
        </a:p>
      </dsp:txBody>
      <dsp:txXfrm>
        <a:off x="66599" y="2934449"/>
        <a:ext cx="3989518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241635" y="1317866"/>
          <a:ext cx="1091433" cy="7329272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Завершилось строительство Сырдарьинского канала </a:t>
          </a:r>
          <a:endParaRPr lang="ru-RU" sz="3100" kern="1200" dirty="0"/>
        </a:p>
      </dsp:txBody>
      <dsp:txXfrm rot="-5400000">
        <a:off x="4122716" y="4490065"/>
        <a:ext cx="7275993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122716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1913</a:t>
          </a:r>
          <a:endParaRPr lang="ru-RU" sz="6500" kern="1200" dirty="0"/>
        </a:p>
      </dsp:txBody>
      <dsp:txXfrm>
        <a:off x="66599" y="4366956"/>
        <a:ext cx="3989518" cy="1231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865088"/>
          <a:ext cx="1208281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45534"/>
          <a:ext cx="10123009" cy="12771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484" y="107878"/>
        <a:ext cx="9998321" cy="1152426"/>
      </dsp:txXfrm>
    </dsp:sp>
    <dsp:sp modelId="{14F0545D-A0B2-4548-B64C-6B605C7D449E}">
      <dsp:nvSpPr>
        <dsp:cNvPr id="0" name=""/>
        <dsp:cNvSpPr/>
      </dsp:nvSpPr>
      <dsp:spPr>
        <a:xfrm>
          <a:off x="0" y="2621629"/>
          <a:ext cx="1208281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813688"/>
          <a:ext cx="10232201" cy="1265501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917" y="1875465"/>
        <a:ext cx="10108647" cy="1141947"/>
      </dsp:txXfrm>
    </dsp:sp>
    <dsp:sp modelId="{88755AD0-CBFE-4F61-B5FC-401477CAB302}">
      <dsp:nvSpPr>
        <dsp:cNvPr id="0" name=""/>
        <dsp:cNvSpPr/>
      </dsp:nvSpPr>
      <dsp:spPr>
        <a:xfrm>
          <a:off x="0" y="4474486"/>
          <a:ext cx="1208281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3649579"/>
          <a:ext cx="10232201" cy="1361817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1413" y="3716057"/>
        <a:ext cx="10099245" cy="1228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191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1878 год</a:t>
          </a:r>
          <a:endParaRPr lang="ru-RU" sz="2600" kern="1200" dirty="0"/>
        </a:p>
      </dsp:txBody>
      <dsp:txXfrm>
        <a:off x="4686952" y="131241"/>
        <a:ext cx="6642438" cy="775983"/>
      </dsp:txXfrm>
    </dsp:sp>
    <dsp:sp modelId="{78281191-9700-4D27-8DEB-C0ACB4382B24}">
      <dsp:nvSpPr>
        <dsp:cNvPr id="0" name=""/>
        <dsp:cNvSpPr/>
      </dsp:nvSpPr>
      <dsp:spPr>
        <a:xfrm>
          <a:off x="0" y="191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Год:</a:t>
          </a:r>
          <a:endParaRPr lang="ru-RU" sz="3900" kern="1200" dirty="0"/>
        </a:p>
      </dsp:txBody>
      <dsp:txXfrm>
        <a:off x="50507" y="52417"/>
        <a:ext cx="4585938" cy="933630"/>
      </dsp:txXfrm>
    </dsp:sp>
    <dsp:sp modelId="{5F058AE5-0A75-4AF4-882B-CB211BD9A3B3}">
      <dsp:nvSpPr>
        <dsp:cNvPr id="0" name=""/>
        <dsp:cNvSpPr/>
      </dsp:nvSpPr>
      <dsp:spPr>
        <a:xfrm>
          <a:off x="4686952" y="114002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/>
            <a:t>Мингтепа</a:t>
          </a:r>
          <a:r>
            <a:rPr lang="ru-RU" sz="2600" kern="1200" dirty="0" smtClean="0"/>
            <a:t> (нынешний </a:t>
          </a:r>
          <a:r>
            <a:rPr lang="ru-RU" sz="2600" kern="1200" dirty="0" err="1" smtClean="0"/>
            <a:t>Мархаматский</a:t>
          </a:r>
          <a:r>
            <a:rPr lang="ru-RU" sz="2600" kern="1200" dirty="0" smtClean="0"/>
            <a:t> туман) в Ферганской долине</a:t>
          </a:r>
          <a:endParaRPr lang="ru-RU" sz="2600" kern="1200" dirty="0"/>
        </a:p>
      </dsp:txBody>
      <dsp:txXfrm>
        <a:off x="4686952" y="1269351"/>
        <a:ext cx="6642438" cy="775983"/>
      </dsp:txXfrm>
    </dsp:sp>
    <dsp:sp modelId="{7F65C75E-5D80-473A-AC62-00353BE58B58}">
      <dsp:nvSpPr>
        <dsp:cNvPr id="0" name=""/>
        <dsp:cNvSpPr/>
      </dsp:nvSpPr>
      <dsp:spPr>
        <a:xfrm>
          <a:off x="0" y="114002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Место:</a:t>
          </a:r>
          <a:endParaRPr lang="ru-RU" sz="3900" kern="1200" dirty="0"/>
        </a:p>
      </dsp:txBody>
      <dsp:txXfrm>
        <a:off x="50507" y="1190527"/>
        <a:ext cx="4585938" cy="933630"/>
      </dsp:txXfrm>
    </dsp:sp>
    <dsp:sp modelId="{8157699B-F124-456C-814B-6EE07FA7E007}">
      <dsp:nvSpPr>
        <dsp:cNvPr id="0" name=""/>
        <dsp:cNvSpPr/>
      </dsp:nvSpPr>
      <dsp:spPr>
        <a:xfrm>
          <a:off x="4686952" y="2278129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/>
            <a:t>под предводительством Етимхана </a:t>
          </a:r>
          <a:endParaRPr lang="ru-RU" sz="2600" kern="1200"/>
        </a:p>
      </dsp:txBody>
      <dsp:txXfrm>
        <a:off x="4686952" y="2407460"/>
        <a:ext cx="6642438" cy="775983"/>
      </dsp:txXfrm>
    </dsp:sp>
    <dsp:sp modelId="{F9BF2C95-771B-44CD-86F0-55D86C087D91}">
      <dsp:nvSpPr>
        <dsp:cNvPr id="0" name=""/>
        <dsp:cNvSpPr/>
      </dsp:nvSpPr>
      <dsp:spPr>
        <a:xfrm>
          <a:off x="0" y="2278129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Предводитель:</a:t>
          </a:r>
          <a:endParaRPr lang="ru-RU" sz="3900" kern="1200" dirty="0"/>
        </a:p>
      </dsp:txBody>
      <dsp:txXfrm>
        <a:off x="50507" y="2328636"/>
        <a:ext cx="4585938" cy="933630"/>
      </dsp:txXfrm>
    </dsp:sp>
    <dsp:sp modelId="{15661597-2207-4CF0-B805-99E076256C3B}">
      <dsp:nvSpPr>
        <dsp:cNvPr id="0" name=""/>
        <dsp:cNvSpPr/>
      </dsp:nvSpPr>
      <dsp:spPr>
        <a:xfrm>
          <a:off x="4686952" y="3416238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против политического и экономического гнета царской России</a:t>
          </a:r>
          <a:endParaRPr lang="ru-RU" sz="2600" kern="1200" dirty="0"/>
        </a:p>
      </dsp:txBody>
      <dsp:txXfrm>
        <a:off x="4686952" y="3545569"/>
        <a:ext cx="6642438" cy="775983"/>
      </dsp:txXfrm>
    </dsp:sp>
    <dsp:sp modelId="{959D46C0-3A01-45A9-9189-B167B8DF413C}">
      <dsp:nvSpPr>
        <dsp:cNvPr id="0" name=""/>
        <dsp:cNvSpPr/>
      </dsp:nvSpPr>
      <dsp:spPr>
        <a:xfrm>
          <a:off x="0" y="3416238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Причина восстания:</a:t>
          </a:r>
          <a:endParaRPr lang="ru-RU" sz="3900" kern="1200" dirty="0"/>
        </a:p>
      </dsp:txBody>
      <dsp:txXfrm>
        <a:off x="50507" y="3466745"/>
        <a:ext cx="4585938" cy="933630"/>
      </dsp:txXfrm>
    </dsp:sp>
    <dsp:sp modelId="{8DF4D7B8-357D-4877-8029-7C17D95260ED}">
      <dsp:nvSpPr>
        <dsp:cNvPr id="0" name=""/>
        <dsp:cNvSpPr/>
      </dsp:nvSpPr>
      <dsp:spPr>
        <a:xfrm>
          <a:off x="4686952" y="4554347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жестоко подавлено</a:t>
          </a:r>
          <a:endParaRPr lang="ru-RU" sz="2600" kern="1200" dirty="0"/>
        </a:p>
      </dsp:txBody>
      <dsp:txXfrm>
        <a:off x="4686952" y="4683678"/>
        <a:ext cx="6642438" cy="775983"/>
      </dsp:txXfrm>
    </dsp:sp>
    <dsp:sp modelId="{FCEF9776-C69E-4352-87C6-82D322BD945C}">
      <dsp:nvSpPr>
        <dsp:cNvPr id="0" name=""/>
        <dsp:cNvSpPr/>
      </dsp:nvSpPr>
      <dsp:spPr>
        <a:xfrm>
          <a:off x="0" y="4554347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Итоги восстания:</a:t>
          </a:r>
          <a:endParaRPr lang="ru-RU" sz="3900" kern="1200" dirty="0"/>
        </a:p>
      </dsp:txBody>
      <dsp:txXfrm>
        <a:off x="50507" y="4604854"/>
        <a:ext cx="4585938" cy="933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191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Осенью 1879 год</a:t>
          </a:r>
          <a:endParaRPr lang="ru-RU" sz="2600" kern="1200" dirty="0"/>
        </a:p>
      </dsp:txBody>
      <dsp:txXfrm>
        <a:off x="4686952" y="131241"/>
        <a:ext cx="6642438" cy="775983"/>
      </dsp:txXfrm>
    </dsp:sp>
    <dsp:sp modelId="{78281191-9700-4D27-8DEB-C0ACB4382B24}">
      <dsp:nvSpPr>
        <dsp:cNvPr id="0" name=""/>
        <dsp:cNvSpPr/>
      </dsp:nvSpPr>
      <dsp:spPr>
        <a:xfrm>
          <a:off x="0" y="191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Год:</a:t>
          </a:r>
          <a:endParaRPr lang="ru-RU" sz="3900" kern="1200" dirty="0"/>
        </a:p>
      </dsp:txBody>
      <dsp:txXfrm>
        <a:off x="50507" y="52417"/>
        <a:ext cx="4585938" cy="933630"/>
      </dsp:txXfrm>
    </dsp:sp>
    <dsp:sp modelId="{5F058AE5-0A75-4AF4-882B-CB211BD9A3B3}">
      <dsp:nvSpPr>
        <dsp:cNvPr id="0" name=""/>
        <dsp:cNvSpPr/>
      </dsp:nvSpPr>
      <dsp:spPr>
        <a:xfrm>
          <a:off x="4686952" y="114002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здания Ферганского областного правления </a:t>
          </a:r>
          <a:endParaRPr lang="ru-RU" sz="2600" kern="1200" dirty="0"/>
        </a:p>
      </dsp:txBody>
      <dsp:txXfrm>
        <a:off x="4686952" y="1269351"/>
        <a:ext cx="6642438" cy="775983"/>
      </dsp:txXfrm>
    </dsp:sp>
    <dsp:sp modelId="{7F65C75E-5D80-473A-AC62-00353BE58B58}">
      <dsp:nvSpPr>
        <dsp:cNvPr id="0" name=""/>
        <dsp:cNvSpPr/>
      </dsp:nvSpPr>
      <dsp:spPr>
        <a:xfrm>
          <a:off x="0" y="114002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Место:</a:t>
          </a:r>
          <a:endParaRPr lang="ru-RU" sz="3900" kern="1200" dirty="0"/>
        </a:p>
      </dsp:txBody>
      <dsp:txXfrm>
        <a:off x="50507" y="1190527"/>
        <a:ext cx="4585938" cy="933630"/>
      </dsp:txXfrm>
    </dsp:sp>
    <dsp:sp modelId="{8157699B-F124-456C-814B-6EE07FA7E007}">
      <dsp:nvSpPr>
        <dsp:cNvPr id="0" name=""/>
        <dsp:cNvSpPr/>
      </dsp:nvSpPr>
      <dsp:spPr>
        <a:xfrm>
          <a:off x="4686952" y="2278129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Народ Туркестана</a:t>
          </a:r>
          <a:endParaRPr lang="ru-RU" sz="2600" kern="1200" dirty="0"/>
        </a:p>
      </dsp:txBody>
      <dsp:txXfrm>
        <a:off x="4686952" y="2407460"/>
        <a:ext cx="6642438" cy="775983"/>
      </dsp:txXfrm>
    </dsp:sp>
    <dsp:sp modelId="{F9BF2C95-771B-44CD-86F0-55D86C087D91}">
      <dsp:nvSpPr>
        <dsp:cNvPr id="0" name=""/>
        <dsp:cNvSpPr/>
      </dsp:nvSpPr>
      <dsp:spPr>
        <a:xfrm>
          <a:off x="0" y="2278129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Предводитель:</a:t>
          </a:r>
          <a:endParaRPr lang="ru-RU" sz="3900" kern="1200" dirty="0"/>
        </a:p>
      </dsp:txBody>
      <dsp:txXfrm>
        <a:off x="50507" y="2328636"/>
        <a:ext cx="4585938" cy="933630"/>
      </dsp:txXfrm>
    </dsp:sp>
    <dsp:sp modelId="{15661597-2207-4CF0-B805-99E076256C3B}">
      <dsp:nvSpPr>
        <dsp:cNvPr id="0" name=""/>
        <dsp:cNvSpPr/>
      </dsp:nvSpPr>
      <dsp:spPr>
        <a:xfrm>
          <a:off x="4686952" y="3416238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против усиления противозаконных поборов и снижения налогов в </a:t>
          </a:r>
          <a:r>
            <a:rPr lang="ru-RU" sz="2600" kern="1200" dirty="0" err="1" smtClean="0"/>
            <a:t>Маргиланском</a:t>
          </a:r>
          <a:r>
            <a:rPr lang="ru-RU" sz="2600" kern="1200" dirty="0" smtClean="0"/>
            <a:t> уезде</a:t>
          </a:r>
          <a:endParaRPr lang="ru-RU" sz="2600" kern="1200" dirty="0"/>
        </a:p>
      </dsp:txBody>
      <dsp:txXfrm>
        <a:off x="4686952" y="3545569"/>
        <a:ext cx="6642438" cy="775983"/>
      </dsp:txXfrm>
    </dsp:sp>
    <dsp:sp modelId="{959D46C0-3A01-45A9-9189-B167B8DF413C}">
      <dsp:nvSpPr>
        <dsp:cNvPr id="0" name=""/>
        <dsp:cNvSpPr/>
      </dsp:nvSpPr>
      <dsp:spPr>
        <a:xfrm>
          <a:off x="0" y="3416238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Причина восстания:</a:t>
          </a:r>
          <a:endParaRPr lang="ru-RU" sz="3900" kern="1200" dirty="0"/>
        </a:p>
      </dsp:txBody>
      <dsp:txXfrm>
        <a:off x="50507" y="3466745"/>
        <a:ext cx="4585938" cy="933630"/>
      </dsp:txXfrm>
    </dsp:sp>
    <dsp:sp modelId="{8DF4D7B8-357D-4877-8029-7C17D95260ED}">
      <dsp:nvSpPr>
        <dsp:cNvPr id="0" name=""/>
        <dsp:cNvSpPr/>
      </dsp:nvSpPr>
      <dsp:spPr>
        <a:xfrm>
          <a:off x="4686952" y="4554347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жестоко подавлено</a:t>
          </a:r>
          <a:endParaRPr lang="ru-RU" sz="2600" kern="1200" dirty="0"/>
        </a:p>
      </dsp:txBody>
      <dsp:txXfrm>
        <a:off x="4686952" y="4683678"/>
        <a:ext cx="6642438" cy="775983"/>
      </dsp:txXfrm>
    </dsp:sp>
    <dsp:sp modelId="{FCEF9776-C69E-4352-87C6-82D322BD945C}">
      <dsp:nvSpPr>
        <dsp:cNvPr id="0" name=""/>
        <dsp:cNvSpPr/>
      </dsp:nvSpPr>
      <dsp:spPr>
        <a:xfrm>
          <a:off x="0" y="4554347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Итоги восстания:</a:t>
          </a:r>
          <a:endParaRPr lang="ru-RU" sz="3900" kern="1200" dirty="0"/>
        </a:p>
      </dsp:txBody>
      <dsp:txXfrm>
        <a:off x="50507" y="4604854"/>
        <a:ext cx="4585938" cy="933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191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Ноябрь 1880 год</a:t>
          </a:r>
          <a:endParaRPr lang="ru-RU" sz="2600" kern="1200" dirty="0"/>
        </a:p>
      </dsp:txBody>
      <dsp:txXfrm>
        <a:off x="4686952" y="131241"/>
        <a:ext cx="6642438" cy="775983"/>
      </dsp:txXfrm>
    </dsp:sp>
    <dsp:sp modelId="{78281191-9700-4D27-8DEB-C0ACB4382B24}">
      <dsp:nvSpPr>
        <dsp:cNvPr id="0" name=""/>
        <dsp:cNvSpPr/>
      </dsp:nvSpPr>
      <dsp:spPr>
        <a:xfrm>
          <a:off x="0" y="191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Год:</a:t>
          </a:r>
          <a:endParaRPr lang="ru-RU" sz="3900" kern="1200" dirty="0"/>
        </a:p>
      </dsp:txBody>
      <dsp:txXfrm>
        <a:off x="50507" y="52417"/>
        <a:ext cx="4585938" cy="933630"/>
      </dsp:txXfrm>
    </dsp:sp>
    <dsp:sp modelId="{5F058AE5-0A75-4AF4-882B-CB211BD9A3B3}">
      <dsp:nvSpPr>
        <dsp:cNvPr id="0" name=""/>
        <dsp:cNvSpPr/>
      </dsp:nvSpPr>
      <dsp:spPr>
        <a:xfrm>
          <a:off x="4686952" y="1140020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/>
            <a:t>Ходжент</a:t>
          </a:r>
          <a:r>
            <a:rPr lang="ru-RU" sz="2600" kern="1200" dirty="0" smtClean="0"/>
            <a:t> и </a:t>
          </a:r>
          <a:r>
            <a:rPr lang="ru-RU" sz="2600" kern="1200" dirty="0" err="1" smtClean="0"/>
            <a:t>Уратюбе</a:t>
          </a:r>
          <a:endParaRPr lang="ru-RU" sz="2600" kern="1200" dirty="0"/>
        </a:p>
      </dsp:txBody>
      <dsp:txXfrm>
        <a:off x="4686952" y="1269351"/>
        <a:ext cx="6642438" cy="775983"/>
      </dsp:txXfrm>
    </dsp:sp>
    <dsp:sp modelId="{7F65C75E-5D80-473A-AC62-00353BE58B58}">
      <dsp:nvSpPr>
        <dsp:cNvPr id="0" name=""/>
        <dsp:cNvSpPr/>
      </dsp:nvSpPr>
      <dsp:spPr>
        <a:xfrm>
          <a:off x="0" y="114002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Место:</a:t>
          </a:r>
          <a:endParaRPr lang="ru-RU" sz="3900" kern="1200" dirty="0"/>
        </a:p>
      </dsp:txBody>
      <dsp:txXfrm>
        <a:off x="50507" y="1190527"/>
        <a:ext cx="4585938" cy="933630"/>
      </dsp:txXfrm>
    </dsp:sp>
    <dsp:sp modelId="{8157699B-F124-456C-814B-6EE07FA7E007}">
      <dsp:nvSpPr>
        <dsp:cNvPr id="0" name=""/>
        <dsp:cNvSpPr/>
      </dsp:nvSpPr>
      <dsp:spPr>
        <a:xfrm>
          <a:off x="4686952" y="2278129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/>
            <a:t>Рахманкулходжа</a:t>
          </a:r>
          <a:r>
            <a:rPr lang="ru-RU" sz="2600" kern="1200" dirty="0" smtClean="0"/>
            <a:t> и </a:t>
          </a:r>
          <a:r>
            <a:rPr lang="ru-RU" sz="2600" kern="1200" dirty="0" err="1" smtClean="0"/>
            <a:t>Мирзакаримбай</a:t>
          </a:r>
          <a:endParaRPr lang="ru-RU" sz="2600" kern="1200" dirty="0"/>
        </a:p>
      </dsp:txBody>
      <dsp:txXfrm>
        <a:off x="4686952" y="2407460"/>
        <a:ext cx="6642438" cy="775983"/>
      </dsp:txXfrm>
    </dsp:sp>
    <dsp:sp modelId="{F9BF2C95-771B-44CD-86F0-55D86C087D91}">
      <dsp:nvSpPr>
        <dsp:cNvPr id="0" name=""/>
        <dsp:cNvSpPr/>
      </dsp:nvSpPr>
      <dsp:spPr>
        <a:xfrm>
          <a:off x="0" y="2278129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Предводитель:</a:t>
          </a:r>
          <a:endParaRPr lang="ru-RU" sz="3900" kern="1200" dirty="0"/>
        </a:p>
      </dsp:txBody>
      <dsp:txXfrm>
        <a:off x="50507" y="2328636"/>
        <a:ext cx="4585938" cy="933630"/>
      </dsp:txXfrm>
    </dsp:sp>
    <dsp:sp modelId="{15661597-2207-4CF0-B805-99E076256C3B}">
      <dsp:nvSpPr>
        <dsp:cNvPr id="0" name=""/>
        <dsp:cNvSpPr/>
      </dsp:nvSpPr>
      <dsp:spPr>
        <a:xfrm>
          <a:off x="4686952" y="3416238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потребовали отменить несправедливый дополнительный налог</a:t>
          </a:r>
          <a:endParaRPr lang="ru-RU" sz="2600" kern="1200" dirty="0"/>
        </a:p>
      </dsp:txBody>
      <dsp:txXfrm>
        <a:off x="4686952" y="3545569"/>
        <a:ext cx="6642438" cy="775983"/>
      </dsp:txXfrm>
    </dsp:sp>
    <dsp:sp modelId="{959D46C0-3A01-45A9-9189-B167B8DF413C}">
      <dsp:nvSpPr>
        <dsp:cNvPr id="0" name=""/>
        <dsp:cNvSpPr/>
      </dsp:nvSpPr>
      <dsp:spPr>
        <a:xfrm>
          <a:off x="0" y="3416238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Причина восстания:</a:t>
          </a:r>
          <a:endParaRPr lang="ru-RU" sz="3900" kern="1200" dirty="0"/>
        </a:p>
      </dsp:txBody>
      <dsp:txXfrm>
        <a:off x="50507" y="3466745"/>
        <a:ext cx="4585938" cy="933630"/>
      </dsp:txXfrm>
    </dsp:sp>
    <dsp:sp modelId="{8DF4D7B8-357D-4877-8029-7C17D95260ED}">
      <dsp:nvSpPr>
        <dsp:cNvPr id="0" name=""/>
        <dsp:cNvSpPr/>
      </dsp:nvSpPr>
      <dsp:spPr>
        <a:xfrm>
          <a:off x="4686952" y="4554347"/>
          <a:ext cx="7030429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начальник уезда приказал полицейским арестовать зачинщиков</a:t>
          </a:r>
          <a:endParaRPr lang="ru-RU" sz="2600" kern="1200" dirty="0"/>
        </a:p>
      </dsp:txBody>
      <dsp:txXfrm>
        <a:off x="4686952" y="4683678"/>
        <a:ext cx="6642438" cy="775983"/>
      </dsp:txXfrm>
    </dsp:sp>
    <dsp:sp modelId="{FCEF9776-C69E-4352-87C6-82D322BD945C}">
      <dsp:nvSpPr>
        <dsp:cNvPr id="0" name=""/>
        <dsp:cNvSpPr/>
      </dsp:nvSpPr>
      <dsp:spPr>
        <a:xfrm>
          <a:off x="0" y="4554347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Итоги восстания:</a:t>
          </a:r>
          <a:endParaRPr lang="ru-RU" sz="3900" kern="1200" dirty="0"/>
        </a:p>
      </dsp:txBody>
      <dsp:txXfrm>
        <a:off x="50507" y="4604854"/>
        <a:ext cx="4585938" cy="933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277166" y="-2996374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Начало</a:t>
          </a:r>
          <a:r>
            <a:rPr lang="ru-RU" sz="2700" kern="1200" baseline="0" dirty="0" smtClean="0"/>
            <a:t> восстаний в </a:t>
          </a:r>
          <a:r>
            <a:rPr lang="ru-RU" sz="2700" kern="1200" baseline="0" dirty="0" err="1" smtClean="0"/>
            <a:t>Мингтепа</a:t>
          </a:r>
          <a:r>
            <a:rPr lang="ru-RU" sz="2700" kern="1200" baseline="0" dirty="0" smtClean="0"/>
            <a:t> под предводительством </a:t>
          </a:r>
          <a:r>
            <a:rPr lang="ru-RU" sz="2700" kern="1200" baseline="0" dirty="0" err="1" smtClean="0"/>
            <a:t>Етимхана</a:t>
          </a:r>
          <a:endParaRPr lang="ru-RU" sz="2700" kern="1200" dirty="0"/>
        </a:p>
      </dsp:txBody>
      <dsp:txXfrm rot="-5400000">
        <a:off x="4141527" y="192544"/>
        <a:ext cx="7309434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141526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599" y="69435"/>
        <a:ext cx="4008328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277166" y="-1563867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Восстание в Ферганской области против противозаконных поборов и налогов</a:t>
          </a:r>
          <a:endParaRPr lang="ru-RU" sz="2700" kern="1200" dirty="0"/>
        </a:p>
      </dsp:txBody>
      <dsp:txXfrm rot="-5400000">
        <a:off x="4141527" y="1625051"/>
        <a:ext cx="7309434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141526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599" y="1501942"/>
        <a:ext cx="4008328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277166" y="-131360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массовые восстания под </a:t>
          </a:r>
          <a:r>
            <a:rPr lang="ru-RU" sz="2700" kern="1200" dirty="0" err="1" smtClean="0"/>
            <a:t>предвадительством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Рахманкулходжи</a:t>
          </a:r>
          <a:r>
            <a:rPr lang="ru-RU" sz="2700" kern="1200" dirty="0" smtClean="0"/>
            <a:t> и </a:t>
          </a:r>
          <a:r>
            <a:rPr lang="ru-RU" sz="2700" kern="1200" dirty="0" err="1" smtClean="0"/>
            <a:t>Мирзакаримбайа</a:t>
          </a:r>
          <a:endParaRPr lang="ru-RU" sz="2700" kern="1200" dirty="0"/>
        </a:p>
      </dsp:txBody>
      <dsp:txXfrm rot="-5400000">
        <a:off x="4141527" y="3057558"/>
        <a:ext cx="7309434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141526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599" y="2934449"/>
        <a:ext cx="4008328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277166" y="1301146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Восстание в Андижане под предводительством </a:t>
          </a:r>
          <a:r>
            <a:rPr lang="ru-RU" sz="2700" kern="1200" dirty="0" err="1" smtClean="0"/>
            <a:t>Дервишхана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4141527" y="4490065"/>
        <a:ext cx="7309434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141526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599" y="4366956"/>
        <a:ext cx="4008328" cy="1231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277166" y="-2996374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Начало</a:t>
          </a:r>
          <a:r>
            <a:rPr lang="ru-RU" sz="2700" kern="1200" baseline="0" dirty="0" smtClean="0"/>
            <a:t> восстаний в </a:t>
          </a:r>
          <a:r>
            <a:rPr lang="ru-RU" sz="2700" kern="1200" baseline="0" dirty="0" err="1" smtClean="0"/>
            <a:t>Мингтепа</a:t>
          </a:r>
          <a:r>
            <a:rPr lang="ru-RU" sz="2700" kern="1200" baseline="0" dirty="0" smtClean="0"/>
            <a:t> под предводительством </a:t>
          </a:r>
          <a:r>
            <a:rPr lang="ru-RU" sz="2700" kern="1200" baseline="0" dirty="0" err="1" smtClean="0"/>
            <a:t>Етимхана</a:t>
          </a:r>
          <a:endParaRPr lang="ru-RU" sz="2700" kern="1200" dirty="0"/>
        </a:p>
      </dsp:txBody>
      <dsp:txXfrm rot="-5400000">
        <a:off x="4141527" y="192544"/>
        <a:ext cx="7309434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141526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18</a:t>
          </a:r>
          <a:r>
            <a:rPr lang="ru-RU" sz="6500" kern="1200" dirty="0" smtClean="0"/>
            <a:t>78</a:t>
          </a:r>
          <a:endParaRPr lang="ru-RU" sz="6500" kern="1200" dirty="0"/>
        </a:p>
      </dsp:txBody>
      <dsp:txXfrm>
        <a:off x="66599" y="69435"/>
        <a:ext cx="4008328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277166" y="-1563867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Восстание в Ферганской области против противозаконных поборов и налогов</a:t>
          </a:r>
          <a:endParaRPr lang="ru-RU" sz="2700" kern="1200" dirty="0"/>
        </a:p>
      </dsp:txBody>
      <dsp:txXfrm rot="-5400000">
        <a:off x="4141527" y="1625051"/>
        <a:ext cx="7309434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141526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1879</a:t>
          </a:r>
          <a:endParaRPr lang="ru-RU" sz="6500" kern="1200" dirty="0"/>
        </a:p>
      </dsp:txBody>
      <dsp:txXfrm>
        <a:off x="66599" y="1501942"/>
        <a:ext cx="4008328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277166" y="-131360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массовые восстания под </a:t>
          </a:r>
          <a:r>
            <a:rPr lang="ru-RU" sz="2700" kern="1200" dirty="0" err="1" smtClean="0"/>
            <a:t>предвадительством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Рахманкулходжи</a:t>
          </a:r>
          <a:r>
            <a:rPr lang="ru-RU" sz="2700" kern="1200" dirty="0" smtClean="0"/>
            <a:t> и </a:t>
          </a:r>
          <a:r>
            <a:rPr lang="ru-RU" sz="2700" kern="1200" dirty="0" err="1" smtClean="0"/>
            <a:t>Мирзакаримбайа</a:t>
          </a:r>
          <a:endParaRPr lang="ru-RU" sz="2700" kern="1200" dirty="0"/>
        </a:p>
      </dsp:txBody>
      <dsp:txXfrm rot="-5400000">
        <a:off x="4141527" y="3057558"/>
        <a:ext cx="7309434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141526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1880</a:t>
          </a:r>
          <a:endParaRPr lang="ru-RU" sz="6500" kern="1200" dirty="0"/>
        </a:p>
      </dsp:txBody>
      <dsp:txXfrm>
        <a:off x="66599" y="2934449"/>
        <a:ext cx="4008328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277166" y="1301146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Восстание в Андижане под предводительством </a:t>
          </a:r>
          <a:r>
            <a:rPr lang="ru-RU" sz="2700" kern="1200" dirty="0" err="1" smtClean="0"/>
            <a:t>Дервишхана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4141527" y="4490065"/>
        <a:ext cx="7309434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141526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1885</a:t>
          </a:r>
          <a:endParaRPr lang="ru-RU" sz="6500" kern="1200" dirty="0"/>
        </a:p>
      </dsp:txBody>
      <dsp:txXfrm>
        <a:off x="66599" y="4366956"/>
        <a:ext cx="4008328" cy="1231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№17</a:t>
          </a:r>
          <a:endParaRPr lang="ru-RU" sz="32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Заполнить таблицу по образцу </a:t>
          </a:r>
          <a:r>
            <a:rPr lang="ru-RU" sz="3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к </a:t>
          </a:r>
          <a:r>
            <a:rPr lang="ru-RU" sz="3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каждому восстанию </a:t>
          </a:r>
          <a:endParaRPr lang="ru-RU" sz="3200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94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689" indent="0" algn="ctr">
              <a:buNone/>
              <a:defRPr sz="1900"/>
            </a:lvl2pPr>
            <a:lvl3pPr marL="913358" indent="0" algn="ctr">
              <a:buNone/>
              <a:defRPr sz="1900"/>
            </a:lvl3pPr>
            <a:lvl4pPr marL="1370043" indent="0" algn="ctr">
              <a:buNone/>
              <a:defRPr sz="1700"/>
            </a:lvl4pPr>
            <a:lvl5pPr marL="1826733" indent="0" algn="ctr">
              <a:buNone/>
              <a:defRPr sz="1700"/>
            </a:lvl5pPr>
            <a:lvl6pPr marL="2283392" indent="0" algn="ctr">
              <a:buNone/>
              <a:defRPr sz="1700"/>
            </a:lvl6pPr>
            <a:lvl7pPr marL="2740085" indent="0" algn="ctr">
              <a:buNone/>
              <a:defRPr sz="1700"/>
            </a:lvl7pPr>
            <a:lvl8pPr marL="3196776" indent="0" algn="ctr">
              <a:buNone/>
              <a:defRPr sz="1700"/>
            </a:lvl8pPr>
            <a:lvl9pPr marL="3653452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34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8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08" indent="-152208">
              <a:buFont typeface="Arial" panose="020B0604020202020204" pitchFamily="34" charset="0"/>
              <a:buChar char="•"/>
              <a:defRPr sz="1500"/>
            </a:lvl2pPr>
            <a:lvl3pPr marL="304417" indent="-152208">
              <a:defRPr sz="1500"/>
            </a:lvl3pPr>
            <a:lvl4pPr marL="532714" indent="-228299">
              <a:defRPr sz="1500"/>
            </a:lvl4pPr>
            <a:lvl5pPr marL="761015" indent="-22829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08" indent="-152208">
              <a:buFont typeface="Arial" panose="020B0604020202020204" pitchFamily="34" charset="0"/>
              <a:buChar char="•"/>
              <a:defRPr sz="1500"/>
            </a:lvl2pPr>
            <a:lvl3pPr marL="304417" indent="-152208">
              <a:defRPr sz="1500"/>
            </a:lvl3pPr>
            <a:lvl4pPr marL="532714" indent="-228299">
              <a:defRPr sz="1500"/>
            </a:lvl4pPr>
            <a:lvl5pPr marL="761015" indent="-22829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08" indent="-152208">
              <a:buFont typeface="Arial" panose="020B0604020202020204" pitchFamily="34" charset="0"/>
              <a:buChar char="•"/>
              <a:defRPr sz="1500"/>
            </a:lvl2pPr>
            <a:lvl3pPr marL="304417" indent="-152208">
              <a:defRPr sz="1500"/>
            </a:lvl3pPr>
            <a:lvl4pPr marL="532714" indent="-228299">
              <a:defRPr sz="1500"/>
            </a:lvl4pPr>
            <a:lvl5pPr marL="761015" indent="-22829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8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06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0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8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8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24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32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7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785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44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1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2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902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488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51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6069" indent="-247554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54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4052" indent="-2285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5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2" y="1452419"/>
            <a:ext cx="10363201" cy="4627564"/>
          </a:xfrm>
        </p:spPr>
        <p:txBody>
          <a:bodyPr numCol="2" spcCol="580488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51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7027" indent="-2285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54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4052" indent="-2285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0808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4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456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2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33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6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0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7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33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0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67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34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2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776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458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798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01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6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0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620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0065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95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82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872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9219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297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204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6367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132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2599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22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689" indent="0">
              <a:buNone/>
              <a:defRPr sz="1900" b="1"/>
            </a:lvl2pPr>
            <a:lvl3pPr marL="913358" indent="0">
              <a:buNone/>
              <a:defRPr sz="1900" b="1"/>
            </a:lvl3pPr>
            <a:lvl4pPr marL="1370043" indent="0">
              <a:buNone/>
              <a:defRPr sz="1700" b="1"/>
            </a:lvl4pPr>
            <a:lvl5pPr marL="1826733" indent="0">
              <a:buNone/>
              <a:defRPr sz="1700" b="1"/>
            </a:lvl5pPr>
            <a:lvl6pPr marL="2283392" indent="0">
              <a:buNone/>
              <a:defRPr sz="1700" b="1"/>
            </a:lvl6pPr>
            <a:lvl7pPr marL="2740085" indent="0">
              <a:buNone/>
              <a:defRPr sz="1700" b="1"/>
            </a:lvl7pPr>
            <a:lvl8pPr marL="3196776" indent="0">
              <a:buNone/>
              <a:defRPr sz="1700" b="1"/>
            </a:lvl8pPr>
            <a:lvl9pPr marL="365345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22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689" indent="0">
              <a:buNone/>
              <a:defRPr sz="1900" b="1"/>
            </a:lvl2pPr>
            <a:lvl3pPr marL="913358" indent="0">
              <a:buNone/>
              <a:defRPr sz="1900" b="1"/>
            </a:lvl3pPr>
            <a:lvl4pPr marL="1370043" indent="0">
              <a:buNone/>
              <a:defRPr sz="1700" b="1"/>
            </a:lvl4pPr>
            <a:lvl5pPr marL="1826733" indent="0">
              <a:buNone/>
              <a:defRPr sz="1700" b="1"/>
            </a:lvl5pPr>
            <a:lvl6pPr marL="2283392" indent="0">
              <a:buNone/>
              <a:defRPr sz="1700" b="1"/>
            </a:lvl6pPr>
            <a:lvl7pPr marL="2740085" indent="0">
              <a:buNone/>
              <a:defRPr sz="1700" b="1"/>
            </a:lvl7pPr>
            <a:lvl8pPr marL="3196776" indent="0">
              <a:buNone/>
              <a:defRPr sz="1700" b="1"/>
            </a:lvl8pPr>
            <a:lvl9pPr marL="365345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1487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0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9279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36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36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5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36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36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6074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3121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0508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6863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590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4706178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4706178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116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4706178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4706178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5256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713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1786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5731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37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722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7635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1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1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1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0865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1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1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1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4285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8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45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4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9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10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8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45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4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9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014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9057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3075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85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9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85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9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09029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85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9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85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9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8137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3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7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2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7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3257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3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7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2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7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7536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7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3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0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1419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7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3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0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1309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71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71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71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60" indent="-150760">
              <a:defRPr sz="1500"/>
            </a:lvl3pPr>
            <a:lvl4pPr marL="401496" indent="-20789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71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60" indent="-150760">
              <a:defRPr sz="1500"/>
            </a:lvl3pPr>
            <a:lvl4pPr marL="401496" indent="-20789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77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77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7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3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689" indent="0">
              <a:buNone/>
              <a:defRPr sz="1500"/>
            </a:lvl2pPr>
            <a:lvl3pPr marL="913358" indent="0">
              <a:buNone/>
              <a:defRPr sz="1300"/>
            </a:lvl3pPr>
            <a:lvl4pPr marL="1370043" indent="0">
              <a:buNone/>
              <a:defRPr sz="1100"/>
            </a:lvl4pPr>
            <a:lvl5pPr marL="1826733" indent="0">
              <a:buNone/>
              <a:defRPr sz="1100"/>
            </a:lvl5pPr>
            <a:lvl6pPr marL="2283392" indent="0">
              <a:buNone/>
              <a:defRPr sz="1100"/>
            </a:lvl6pPr>
            <a:lvl7pPr marL="2740085" indent="0">
              <a:buNone/>
              <a:defRPr sz="1100"/>
            </a:lvl7pPr>
            <a:lvl8pPr marL="3196776" indent="0">
              <a:buNone/>
              <a:defRPr sz="1100"/>
            </a:lvl8pPr>
            <a:lvl9pPr marL="365345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650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650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0" y="1577347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50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50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650"/>
              <a:t>1/16/2021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50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650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8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67" indent="0" algn="ctr">
              <a:buNone/>
              <a:defRPr sz="1900"/>
            </a:lvl2pPr>
            <a:lvl3pPr marL="914336" indent="0" algn="ctr">
              <a:buNone/>
              <a:defRPr sz="1900"/>
            </a:lvl3pPr>
            <a:lvl4pPr marL="1371503" indent="0" algn="ctr">
              <a:buNone/>
              <a:defRPr sz="1700"/>
            </a:lvl4pPr>
            <a:lvl5pPr marL="1828670" indent="0" algn="ctr">
              <a:buNone/>
              <a:defRPr sz="1700"/>
            </a:lvl5pPr>
            <a:lvl6pPr marL="2285837" indent="0" algn="ctr">
              <a:buNone/>
              <a:defRPr sz="1700"/>
            </a:lvl6pPr>
            <a:lvl7pPr marL="2743006" indent="0" algn="ctr">
              <a:buNone/>
              <a:defRPr sz="1700"/>
            </a:lvl7pPr>
            <a:lvl8pPr marL="3200173" indent="0" algn="ctr">
              <a:buNone/>
              <a:defRPr sz="1700"/>
            </a:lvl8pPr>
            <a:lvl9pPr marL="3657340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236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476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6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3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001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7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36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7" indent="0">
              <a:buNone/>
              <a:defRPr sz="1900" b="1"/>
            </a:lvl2pPr>
            <a:lvl3pPr marL="914336" indent="0">
              <a:buNone/>
              <a:defRPr sz="1900" b="1"/>
            </a:lvl3pPr>
            <a:lvl4pPr marL="1371503" indent="0">
              <a:buNone/>
              <a:defRPr sz="1700" b="1"/>
            </a:lvl4pPr>
            <a:lvl5pPr marL="1828670" indent="0">
              <a:buNone/>
              <a:defRPr sz="1700" b="1"/>
            </a:lvl5pPr>
            <a:lvl6pPr marL="2285837" indent="0">
              <a:buNone/>
              <a:defRPr sz="1700" b="1"/>
            </a:lvl6pPr>
            <a:lvl7pPr marL="2743006" indent="0">
              <a:buNone/>
              <a:defRPr sz="1700" b="1"/>
            </a:lvl7pPr>
            <a:lvl8pPr marL="3200173" indent="0">
              <a:buNone/>
              <a:defRPr sz="1700" b="1"/>
            </a:lvl8pPr>
            <a:lvl9pPr marL="36573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7" indent="0">
              <a:buNone/>
              <a:defRPr sz="1900" b="1"/>
            </a:lvl2pPr>
            <a:lvl3pPr marL="914336" indent="0">
              <a:buNone/>
              <a:defRPr sz="1900" b="1"/>
            </a:lvl3pPr>
            <a:lvl4pPr marL="1371503" indent="0">
              <a:buNone/>
              <a:defRPr sz="1700" b="1"/>
            </a:lvl4pPr>
            <a:lvl5pPr marL="1828670" indent="0">
              <a:buNone/>
              <a:defRPr sz="1700" b="1"/>
            </a:lvl5pPr>
            <a:lvl6pPr marL="2285837" indent="0">
              <a:buNone/>
              <a:defRPr sz="1700" b="1"/>
            </a:lvl6pPr>
            <a:lvl7pPr marL="2743006" indent="0">
              <a:buNone/>
              <a:defRPr sz="1700" b="1"/>
            </a:lvl7pPr>
            <a:lvl8pPr marL="3200173" indent="0">
              <a:buNone/>
              <a:defRPr sz="1700" b="1"/>
            </a:lvl8pPr>
            <a:lvl9pPr marL="36573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05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7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53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7167" indent="0">
              <a:buNone/>
              <a:defRPr sz="1500"/>
            </a:lvl2pPr>
            <a:lvl3pPr marL="914336" indent="0">
              <a:buNone/>
              <a:defRPr sz="1300"/>
            </a:lvl3pPr>
            <a:lvl4pPr marL="1371503" indent="0">
              <a:buNone/>
              <a:defRPr sz="1100"/>
            </a:lvl4pPr>
            <a:lvl5pPr marL="1828670" indent="0">
              <a:buNone/>
              <a:defRPr sz="1100"/>
            </a:lvl5pPr>
            <a:lvl6pPr marL="2285837" indent="0">
              <a:buNone/>
              <a:defRPr sz="1100"/>
            </a:lvl6pPr>
            <a:lvl7pPr marL="2743006" indent="0">
              <a:buNone/>
              <a:defRPr sz="1100"/>
            </a:lvl7pPr>
            <a:lvl8pPr marL="3200173" indent="0">
              <a:buNone/>
              <a:defRPr sz="1100"/>
            </a:lvl8pPr>
            <a:lvl9pPr marL="36573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08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6" indent="0">
              <a:buNone/>
              <a:defRPr sz="2300"/>
            </a:lvl3pPr>
            <a:lvl4pPr marL="1371503" indent="0">
              <a:buNone/>
              <a:defRPr sz="1900"/>
            </a:lvl4pPr>
            <a:lvl5pPr marL="1828670" indent="0">
              <a:buNone/>
              <a:defRPr sz="1900"/>
            </a:lvl5pPr>
            <a:lvl6pPr marL="2285837" indent="0">
              <a:buNone/>
              <a:defRPr sz="1900"/>
            </a:lvl6pPr>
            <a:lvl7pPr marL="2743006" indent="0">
              <a:buNone/>
              <a:defRPr sz="1900"/>
            </a:lvl7pPr>
            <a:lvl8pPr marL="3200173" indent="0">
              <a:buNone/>
              <a:defRPr sz="1900"/>
            </a:lvl8pPr>
            <a:lvl9pPr marL="3657340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7167" indent="0">
              <a:buNone/>
              <a:defRPr sz="1500"/>
            </a:lvl2pPr>
            <a:lvl3pPr marL="914336" indent="0">
              <a:buNone/>
              <a:defRPr sz="1300"/>
            </a:lvl3pPr>
            <a:lvl4pPr marL="1371503" indent="0">
              <a:buNone/>
              <a:defRPr sz="1100"/>
            </a:lvl4pPr>
            <a:lvl5pPr marL="1828670" indent="0">
              <a:buNone/>
              <a:defRPr sz="1100"/>
            </a:lvl5pPr>
            <a:lvl6pPr marL="2285837" indent="0">
              <a:buNone/>
              <a:defRPr sz="1100"/>
            </a:lvl6pPr>
            <a:lvl7pPr marL="2743006" indent="0">
              <a:buNone/>
              <a:defRPr sz="1100"/>
            </a:lvl7pPr>
            <a:lvl8pPr marL="3200173" indent="0">
              <a:buNone/>
              <a:defRPr sz="1100"/>
            </a:lvl8pPr>
            <a:lvl9pPr marL="36573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3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689" indent="0">
              <a:buNone/>
              <a:defRPr sz="2800"/>
            </a:lvl2pPr>
            <a:lvl3pPr marL="913358" indent="0">
              <a:buNone/>
              <a:defRPr sz="2300"/>
            </a:lvl3pPr>
            <a:lvl4pPr marL="1370043" indent="0">
              <a:buNone/>
              <a:defRPr sz="1900"/>
            </a:lvl4pPr>
            <a:lvl5pPr marL="1826733" indent="0">
              <a:buNone/>
              <a:defRPr sz="1900"/>
            </a:lvl5pPr>
            <a:lvl6pPr marL="2283392" indent="0">
              <a:buNone/>
              <a:defRPr sz="1900"/>
            </a:lvl6pPr>
            <a:lvl7pPr marL="2740085" indent="0">
              <a:buNone/>
              <a:defRPr sz="1900"/>
            </a:lvl7pPr>
            <a:lvl8pPr marL="3196776" indent="0">
              <a:buNone/>
              <a:defRPr sz="1900"/>
            </a:lvl8pPr>
            <a:lvl9pPr marL="3653452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689" indent="0">
              <a:buNone/>
              <a:defRPr sz="1500"/>
            </a:lvl2pPr>
            <a:lvl3pPr marL="913358" indent="0">
              <a:buNone/>
              <a:defRPr sz="1300"/>
            </a:lvl3pPr>
            <a:lvl4pPr marL="1370043" indent="0">
              <a:buNone/>
              <a:defRPr sz="1100"/>
            </a:lvl4pPr>
            <a:lvl5pPr marL="1826733" indent="0">
              <a:buNone/>
              <a:defRPr sz="1100"/>
            </a:lvl5pPr>
            <a:lvl6pPr marL="2283392" indent="0">
              <a:buNone/>
              <a:defRPr sz="1100"/>
            </a:lvl6pPr>
            <a:lvl7pPr marL="2740085" indent="0">
              <a:buNone/>
              <a:defRPr sz="1100"/>
            </a:lvl7pPr>
            <a:lvl8pPr marL="3196776" indent="0">
              <a:buNone/>
              <a:defRPr sz="1100"/>
            </a:lvl8pPr>
            <a:lvl9pPr marL="365345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6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2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0283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9889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853">
              <a:defRPr/>
            </a:pPr>
            <a:endParaRPr sz="23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7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853">
              <a:defRPr/>
            </a:pPr>
            <a:endParaRPr sz="23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8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endParaRPr lang="ru-RU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  <a:latin typeface="Open Sans Light"/>
              </a:rPr>
              <a:pPr defTabSz="1218853">
                <a:defRPr/>
              </a:pPr>
              <a:t>1/16/2021</a:t>
            </a:fld>
            <a:endParaRPr lang="en-US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  <a:latin typeface="Open Sans Light"/>
              </a:rPr>
              <a:pPr defTabSz="1218853">
                <a:defRPr/>
              </a:pPr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229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70" Type="http://schemas.openxmlformats.org/officeDocument/2006/relationships/hyperlink" Target="https://www.linkedin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38" tIns="45668" rIns="91338" bIns="456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38" tIns="45668" rIns="91338" bIns="456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38" tIns="45668" rIns="91338" bIns="4566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38" tIns="45668" rIns="91338" bIns="4566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38" tIns="45668" rIns="91338" bIns="4566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3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35" indent="-228335" algn="l" defTabSz="913358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21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2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84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64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55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30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06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97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9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3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33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2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85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76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52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33938" y="6303370"/>
            <a:ext cx="2161276" cy="307732"/>
          </a:xfrm>
          <a:prstGeom prst="rect">
            <a:avLst/>
          </a:prstGeom>
        </p:spPr>
        <p:txBody>
          <a:bodyPr vert="horz" wrap="square" lIns="121877" tIns="60938" rIns="121877" bIns="6093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4975" y="6293087"/>
            <a:ext cx="139423" cy="328295"/>
          </a:xfrm>
          <a:prstGeom prst="rect">
            <a:avLst/>
          </a:prstGeom>
        </p:spPr>
        <p:txBody>
          <a:bodyPr vert="horz" wrap="none" lIns="121877" tIns="60938" rIns="121877" bIns="6093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98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98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66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defTabSz="121865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defTabSz="121865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defTabSz="121865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  <p:sldLayoutId id="2147484105" r:id="rId18"/>
    <p:sldLayoutId id="2147484106" r:id="rId19"/>
    <p:sldLayoutId id="2147484107" r:id="rId20"/>
    <p:sldLayoutId id="2147484108" r:id="rId21"/>
    <p:sldLayoutId id="2147484109" r:id="rId22"/>
    <p:sldLayoutId id="2147484110" r:id="rId23"/>
    <p:sldLayoutId id="2147484111" r:id="rId24"/>
    <p:sldLayoutId id="2147484112" r:id="rId25"/>
    <p:sldLayoutId id="2147484113" r:id="rId26"/>
    <p:sldLayoutId id="2147484114" r:id="rId27"/>
    <p:sldLayoutId id="2147484115" r:id="rId28"/>
    <p:sldLayoutId id="2147484116" r:id="rId29"/>
    <p:sldLayoutId id="2147484117" r:id="rId30"/>
    <p:sldLayoutId id="2147484118" r:id="rId31"/>
    <p:sldLayoutId id="2147484119" r:id="rId32"/>
    <p:sldLayoutId id="2147484120" r:id="rId33"/>
    <p:sldLayoutId id="2147484121" r:id="rId34"/>
    <p:sldLayoutId id="2147484122" r:id="rId35"/>
    <p:sldLayoutId id="2147484123" r:id="rId36"/>
    <p:sldLayoutId id="2147484124" r:id="rId37"/>
    <p:sldLayoutId id="2147484125" r:id="rId38"/>
    <p:sldLayoutId id="2147484126" r:id="rId39"/>
    <p:sldLayoutId id="2147484127" r:id="rId40"/>
    <p:sldLayoutId id="2147484128" r:id="rId41"/>
    <p:sldLayoutId id="2147484129" r:id="rId42"/>
    <p:sldLayoutId id="2147484130" r:id="rId43"/>
    <p:sldLayoutId id="2147484131" r:id="rId44"/>
    <p:sldLayoutId id="2147484132" r:id="rId45"/>
    <p:sldLayoutId id="2147484133" r:id="rId46"/>
    <p:sldLayoutId id="2147484134" r:id="rId47"/>
    <p:sldLayoutId id="2147484135" r:id="rId48"/>
    <p:sldLayoutId id="2147484136" r:id="rId49"/>
    <p:sldLayoutId id="2147484137" r:id="rId50"/>
    <p:sldLayoutId id="2147484138" r:id="rId51"/>
    <p:sldLayoutId id="2147484139" r:id="rId52"/>
    <p:sldLayoutId id="2147484140" r:id="rId53"/>
    <p:sldLayoutId id="2147484141" r:id="rId54"/>
    <p:sldLayoutId id="2147484142" r:id="rId55"/>
    <p:sldLayoutId id="2147484143" r:id="rId56"/>
    <p:sldLayoutId id="2147484144" r:id="rId57"/>
    <p:sldLayoutId id="2147484145" r:id="rId58"/>
    <p:sldLayoutId id="2147484146" r:id="rId59"/>
    <p:sldLayoutId id="2147484147" r:id="rId60"/>
    <p:sldLayoutId id="2147484148" r:id="rId61"/>
    <p:sldLayoutId id="2147484149" r:id="rId62"/>
    <p:sldLayoutId id="2147484150" r:id="rId63"/>
    <p:sldLayoutId id="2147484151" r:id="rId64"/>
    <p:sldLayoutId id="2147484152" r:id="rId65"/>
    <p:sldLayoutId id="2147484153" r:id="rId66"/>
    <p:sldLayoutId id="2147484154" r:id="rId67"/>
  </p:sldLayoutIdLst>
  <p:timing>
    <p:tnLst>
      <p:par>
        <p:cTn id="1" dur="indefinite" restart="never" nodeType="tmRoot"/>
      </p:par>
    </p:tnLst>
  </p:timing>
  <p:txStyles>
    <p:titleStyle>
      <a:lvl1pPr algn="ctr" defTabSz="1218737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0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142" indent="-230627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7657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6167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4684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94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66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33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7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7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71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44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1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8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53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2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1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6"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1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</p:sldLayoutIdLst>
  <p:timing>
    <p:tnLst>
      <p:par>
        <p:cTn id="1" dur="indefinite" restart="never" nodeType="tmRoot"/>
      </p:par>
    </p:tnLst>
  </p:timing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3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9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2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9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8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3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56474593"/>
              </p:ext>
            </p:extLst>
          </p:nvPr>
        </p:nvGraphicFramePr>
        <p:xfrm>
          <a:off x="435210" y="1019919"/>
          <a:ext cx="11451989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009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9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освободительного движения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4662550"/>
              </p:ext>
            </p:extLst>
          </p:nvPr>
        </p:nvGraphicFramePr>
        <p:xfrm>
          <a:off x="222069" y="1005840"/>
          <a:ext cx="11717382" cy="559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9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освободительного движения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8929580"/>
              </p:ext>
            </p:extLst>
          </p:nvPr>
        </p:nvGraphicFramePr>
        <p:xfrm>
          <a:off x="222069" y="1005840"/>
          <a:ext cx="11717382" cy="559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9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освободительного движения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1764560"/>
              </p:ext>
            </p:extLst>
          </p:nvPr>
        </p:nvGraphicFramePr>
        <p:xfrm>
          <a:off x="222069" y="1005840"/>
          <a:ext cx="11717382" cy="559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3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944" y="270732"/>
            <a:ext cx="11795760" cy="617565"/>
          </a:xfrm>
          <a:prstGeom prst="rect">
            <a:avLst/>
          </a:prstGeom>
        </p:spPr>
        <p:txBody>
          <a:bodyPr vert="horz" wrap="square" lIns="0" tIns="34885" rIns="0" bIns="0" rtlCol="0" anchor="ctr">
            <a:spAutoFit/>
          </a:bodyPr>
          <a:lstStyle/>
          <a:p>
            <a:r>
              <a:rPr lang="ru-RU" sz="4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освободительного движения</a:t>
            </a:r>
          </a:p>
        </p:txBody>
      </p:sp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5291954" y="3374491"/>
            <a:ext cx="1069849" cy="1069717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3063805" y="3375892"/>
            <a:ext cx="1069849" cy="106971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7520104" y="3375892"/>
            <a:ext cx="1069849" cy="106971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1885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14"/>
          <p:cNvSpPr>
            <a:spLocks noChangeArrowheads="1"/>
          </p:cNvSpPr>
          <p:nvPr/>
        </p:nvSpPr>
        <p:spPr bwMode="auto">
          <a:xfrm>
            <a:off x="835655" y="3375892"/>
            <a:ext cx="1069849" cy="106971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</a:t>
            </a:r>
            <a:endParaRPr lang="en-US" sz="49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9748253" y="3374491"/>
            <a:ext cx="1069849" cy="1069717"/>
          </a:xfrm>
          <a:prstGeom prst="ellipse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1896</a:t>
            </a:r>
            <a:endParaRPr lang="en-US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4" name="Straight Connector 74"/>
          <p:cNvCxnSpPr>
            <a:stCxn id="82" idx="6"/>
            <a:endCxn id="80" idx="2"/>
          </p:cNvCxnSpPr>
          <p:nvPr/>
        </p:nvCxnSpPr>
        <p:spPr>
          <a:xfrm>
            <a:off x="1905511" y="3910751"/>
            <a:ext cx="115830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Straight Connector 89"/>
          <p:cNvCxnSpPr>
            <a:stCxn id="80" idx="6"/>
            <a:endCxn id="79" idx="2"/>
          </p:cNvCxnSpPr>
          <p:nvPr/>
        </p:nvCxnSpPr>
        <p:spPr>
          <a:xfrm flipV="1">
            <a:off x="4133653" y="3909350"/>
            <a:ext cx="1158302" cy="14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92"/>
          <p:cNvCxnSpPr>
            <a:stCxn id="79" idx="6"/>
            <a:endCxn id="81" idx="2"/>
          </p:cNvCxnSpPr>
          <p:nvPr/>
        </p:nvCxnSpPr>
        <p:spPr>
          <a:xfrm>
            <a:off x="6361814" y="3909350"/>
            <a:ext cx="1158302" cy="14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95"/>
          <p:cNvCxnSpPr>
            <a:stCxn id="81" idx="6"/>
            <a:endCxn id="83" idx="2"/>
          </p:cNvCxnSpPr>
          <p:nvPr/>
        </p:nvCxnSpPr>
        <p:spPr>
          <a:xfrm flipV="1">
            <a:off x="8589954" y="3909350"/>
            <a:ext cx="1158302" cy="14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98"/>
          <p:cNvCxnSpPr>
            <a:stCxn id="83" idx="6"/>
          </p:cNvCxnSpPr>
          <p:nvPr/>
        </p:nvCxnSpPr>
        <p:spPr>
          <a:xfrm flipV="1">
            <a:off x="10818113" y="3907454"/>
            <a:ext cx="1288815" cy="190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" name="Rectangle 69"/>
          <p:cNvSpPr/>
          <p:nvPr/>
        </p:nvSpPr>
        <p:spPr>
          <a:xfrm>
            <a:off x="7163071" y="4469352"/>
            <a:ext cx="2057825" cy="1584219"/>
          </a:xfrm>
          <a:prstGeom prst="rect">
            <a:avLst/>
          </a:prstGeom>
        </p:spPr>
        <p:txBody>
          <a:bodyPr wrap="square" lIns="193481" tIns="96744" rIns="193481" bIns="96744">
            <a:spAutoFit/>
          </a:bodyPr>
          <a:lstStyle/>
          <a:p>
            <a:pPr algn="ctr" defTabSz="121865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kern="0" dirty="0" smtClean="0">
                <a:solidFill>
                  <a:schemeClr val="bg1"/>
                </a:solidFill>
              </a:rPr>
              <a:t>Восставшие требуют снижения налогов и повинностей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93" name="Rectangle 70"/>
          <p:cNvSpPr/>
          <p:nvPr/>
        </p:nvSpPr>
        <p:spPr>
          <a:xfrm>
            <a:off x="9090272" y="4359751"/>
            <a:ext cx="2627117" cy="2417524"/>
          </a:xfrm>
          <a:prstGeom prst="rect">
            <a:avLst/>
          </a:prstGeom>
        </p:spPr>
        <p:txBody>
          <a:bodyPr wrap="square" lIns="193481" tIns="96744" rIns="193481" bIns="96744">
            <a:spAutoFit/>
          </a:bodyPr>
          <a:lstStyle/>
          <a:p>
            <a:pPr algn="ctr" defTabSz="121865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недовольство на выборах </a:t>
            </a:r>
            <a:r>
              <a:rPr lang="ru-RU" b="1" kern="0" dirty="0" err="1" smtClean="0">
                <a:solidFill>
                  <a:schemeClr val="bg1"/>
                </a:solidFill>
              </a:rPr>
              <a:t>мингбо</a:t>
            </a:r>
            <a:r>
              <a:rPr lang="ru-RU" b="1" kern="0" dirty="0" smtClean="0">
                <a:solidFill>
                  <a:schemeClr val="bg1"/>
                </a:solidFill>
              </a:rPr>
              <a:t>-ши </a:t>
            </a:r>
            <a:r>
              <a:rPr lang="ru-RU" b="1" kern="0" dirty="0">
                <a:solidFill>
                  <a:schemeClr val="bg1"/>
                </a:solidFill>
              </a:rPr>
              <a:t>в поселках </a:t>
            </a:r>
            <a:r>
              <a:rPr lang="ru-RU" b="1" kern="0" dirty="0" err="1">
                <a:solidFill>
                  <a:schemeClr val="bg1"/>
                </a:solidFill>
              </a:rPr>
              <a:t>Лангарбаб</a:t>
            </a:r>
            <a:r>
              <a:rPr lang="ru-RU" b="1" kern="0" dirty="0">
                <a:solidFill>
                  <a:schemeClr val="bg1"/>
                </a:solidFill>
              </a:rPr>
              <a:t>, </a:t>
            </a:r>
            <a:r>
              <a:rPr lang="ru-RU" b="1" kern="0" dirty="0" err="1" smtClean="0">
                <a:solidFill>
                  <a:schemeClr val="bg1"/>
                </a:solidFill>
              </a:rPr>
              <a:t>Кух</a:t>
            </a:r>
            <a:r>
              <a:rPr lang="ru-RU" b="1" kern="0" dirty="0" smtClean="0">
                <a:solidFill>
                  <a:schemeClr val="bg1"/>
                </a:solidFill>
              </a:rPr>
              <a:t>- </a:t>
            </a:r>
            <a:r>
              <a:rPr lang="ru-RU" b="1" kern="0" dirty="0" err="1" smtClean="0">
                <a:solidFill>
                  <a:schemeClr val="bg1"/>
                </a:solidFill>
              </a:rPr>
              <a:t>намазар</a:t>
            </a:r>
            <a:r>
              <a:rPr lang="ru-RU" b="1" kern="0" dirty="0" smtClean="0">
                <a:solidFill>
                  <a:schemeClr val="bg1"/>
                </a:solidFill>
              </a:rPr>
              <a:t> </a:t>
            </a:r>
            <a:r>
              <a:rPr lang="ru-RU" b="1" kern="0" dirty="0">
                <a:solidFill>
                  <a:schemeClr val="bg1"/>
                </a:solidFill>
              </a:rPr>
              <a:t>и </a:t>
            </a:r>
            <a:r>
              <a:rPr lang="ru-RU" b="1" kern="0" dirty="0" err="1" smtClean="0">
                <a:solidFill>
                  <a:schemeClr val="bg1"/>
                </a:solidFill>
              </a:rPr>
              <a:t>Найманча</a:t>
            </a:r>
            <a:r>
              <a:rPr lang="ru-RU" b="1" kern="0" dirty="0" smtClean="0">
                <a:solidFill>
                  <a:schemeClr val="bg1"/>
                </a:solidFill>
              </a:rPr>
              <a:t> Аксу-</a:t>
            </a:r>
            <a:r>
              <a:rPr lang="ru-RU" b="1" kern="0" dirty="0" err="1" smtClean="0">
                <a:solidFill>
                  <a:schemeClr val="bg1"/>
                </a:solidFill>
              </a:rPr>
              <a:t>Шахриханской</a:t>
            </a:r>
            <a:r>
              <a:rPr lang="ru-RU" b="1" kern="0" dirty="0" smtClean="0">
                <a:solidFill>
                  <a:schemeClr val="bg1"/>
                </a:solidFill>
              </a:rPr>
              <a:t> </a:t>
            </a:r>
            <a:r>
              <a:rPr lang="ru-RU" b="1" kern="0" dirty="0">
                <a:solidFill>
                  <a:schemeClr val="bg1"/>
                </a:solidFill>
              </a:rPr>
              <a:t>волости 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94" name="Freeform 96"/>
          <p:cNvSpPr/>
          <p:nvPr/>
        </p:nvSpPr>
        <p:spPr>
          <a:xfrm>
            <a:off x="352703" y="1841865"/>
            <a:ext cx="2037806" cy="1532628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sz="1500" kern="0" dirty="0">
              <a:solidFill>
                <a:srgbClr val="57565A"/>
              </a:solidFill>
            </a:endParaRPr>
          </a:p>
        </p:txBody>
      </p:sp>
      <p:sp>
        <p:nvSpPr>
          <p:cNvPr id="95" name="Freeform 97"/>
          <p:cNvSpPr/>
          <p:nvPr/>
        </p:nvSpPr>
        <p:spPr>
          <a:xfrm>
            <a:off x="2579177" y="1841865"/>
            <a:ext cx="1999414" cy="1532628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57565A"/>
              </a:solidFill>
            </a:endParaRPr>
          </a:p>
        </p:txBody>
      </p:sp>
      <p:sp>
        <p:nvSpPr>
          <p:cNvPr id="96" name="Freeform 99"/>
          <p:cNvSpPr/>
          <p:nvPr/>
        </p:nvSpPr>
        <p:spPr>
          <a:xfrm>
            <a:off x="4807327" y="1841865"/>
            <a:ext cx="1999412" cy="1532628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57565A"/>
              </a:solidFill>
            </a:endParaRPr>
          </a:p>
        </p:txBody>
      </p:sp>
      <p:sp>
        <p:nvSpPr>
          <p:cNvPr id="97" name="Freeform 100"/>
          <p:cNvSpPr/>
          <p:nvPr/>
        </p:nvSpPr>
        <p:spPr>
          <a:xfrm>
            <a:off x="7035476" y="1841863"/>
            <a:ext cx="2054796" cy="1532632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57565A"/>
              </a:solidFill>
            </a:endParaRPr>
          </a:p>
        </p:txBody>
      </p:sp>
      <p:sp>
        <p:nvSpPr>
          <p:cNvPr id="98" name="Freeform 102"/>
          <p:cNvSpPr/>
          <p:nvPr/>
        </p:nvSpPr>
        <p:spPr>
          <a:xfrm>
            <a:off x="9303326" y="1841866"/>
            <a:ext cx="1943800" cy="1532630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rgbClr val="7030A0"/>
            </a:solidFill>
          </a:ln>
        </p:spPr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193" y="1834570"/>
            <a:ext cx="2226478" cy="764792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Ферганская область</a:t>
            </a:r>
            <a:endParaRPr lang="en-US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6559" y="1884508"/>
            <a:ext cx="1787616" cy="764792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Ходжент</a:t>
            </a:r>
            <a:r>
              <a:rPr lang="ru-RU" sz="2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endParaRPr lang="ru-RU" sz="23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Уратюбе</a:t>
            </a:r>
            <a:endParaRPr lang="ru-RU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7184" y="1884508"/>
            <a:ext cx="2231649" cy="764792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Наманганская</a:t>
            </a:r>
          </a:p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4294" y="1868557"/>
            <a:ext cx="2323019" cy="800187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Ферганская д. </a:t>
            </a: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Андижан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03326" y="1841482"/>
            <a:ext cx="1943800" cy="800187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Волости</a:t>
            </a: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Намангана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194" y="4333972"/>
            <a:ext cx="2435991" cy="2431403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Они требовали принять меры </a:t>
            </a:r>
            <a:r>
              <a:rPr lang="ru-RU" b="1" dirty="0" smtClean="0">
                <a:solidFill>
                  <a:schemeClr val="bg1"/>
                </a:solidFill>
              </a:rPr>
              <a:t>против усиления </a:t>
            </a:r>
            <a:r>
              <a:rPr lang="ru-RU" b="1" dirty="0">
                <a:solidFill>
                  <a:schemeClr val="bg1"/>
                </a:solidFill>
              </a:rPr>
              <a:t>противозаконных поборов и </a:t>
            </a:r>
            <a:r>
              <a:rPr lang="ru-RU" b="1" dirty="0" err="1" smtClean="0">
                <a:solidFill>
                  <a:schemeClr val="bg1"/>
                </a:solidFill>
              </a:rPr>
              <a:t>сниже-ния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налогов в </a:t>
            </a:r>
            <a:r>
              <a:rPr lang="ru-RU" b="1" dirty="0" err="1">
                <a:solidFill>
                  <a:schemeClr val="bg1"/>
                </a:solidFill>
              </a:rPr>
              <a:t>Маргиланском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уезде.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3057" y="4494830"/>
            <a:ext cx="2450024" cy="1846627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Потребовали у начальника уезда отменить </a:t>
            </a:r>
            <a:r>
              <a:rPr lang="ru-RU" b="1" dirty="0" err="1">
                <a:solidFill>
                  <a:schemeClr val="bg1"/>
                </a:solidFill>
              </a:rPr>
              <a:t>неспра</a:t>
            </a:r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ведливый</a:t>
            </a:r>
            <a:r>
              <a:rPr lang="ru-RU" b="1" dirty="0" smtClean="0">
                <a:solidFill>
                  <a:schemeClr val="bg1"/>
                </a:solidFill>
              </a:rPr>
              <a:t> дополнительный </a:t>
            </a:r>
            <a:r>
              <a:rPr lang="ru-RU" b="1" dirty="0">
                <a:solidFill>
                  <a:schemeClr val="bg1"/>
                </a:solidFill>
              </a:rPr>
              <a:t>налог.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566" y="4495477"/>
            <a:ext cx="2174909" cy="2139015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Они восстали против </a:t>
            </a:r>
            <a:r>
              <a:rPr lang="ru-RU" b="1" dirty="0" err="1" smtClean="0">
                <a:solidFill>
                  <a:schemeClr val="bg1"/>
                </a:solidFill>
              </a:rPr>
              <a:t>откры</a:t>
            </a:r>
            <a:r>
              <a:rPr lang="ru-RU" b="1" dirty="0" smtClean="0">
                <a:solidFill>
                  <a:schemeClr val="bg1"/>
                </a:solidFill>
              </a:rPr>
              <a:t>-того грабежа, </a:t>
            </a:r>
            <a:r>
              <a:rPr lang="ru-RU" b="1" dirty="0">
                <a:solidFill>
                  <a:schemeClr val="bg1"/>
                </a:solidFill>
              </a:rPr>
              <a:t>налоги, </a:t>
            </a:r>
            <a:r>
              <a:rPr lang="ru-RU" b="1" dirty="0" smtClean="0">
                <a:solidFill>
                  <a:schemeClr val="bg1"/>
                </a:solidFill>
              </a:rPr>
              <a:t>при-теснения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гнет местного населения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7315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66" y="853551"/>
            <a:ext cx="6988628" cy="56517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начале колониальное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прави-тельство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обеспечивало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изолиро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-ванное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существование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русских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поселений от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узбекских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таджик-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ских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киргизских сел, то в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даль-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нейшем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волостях, где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русские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местные селения были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объеди-нены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руководство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возлагалось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лиц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европейской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националь-ности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С их помощью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планирова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-лось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полный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кон-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троль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над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местным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населением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0"/>
            <a:ext cx="12190508" cy="73152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карательных мер против народного движения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" r="34525"/>
          <a:stretch/>
        </p:blipFill>
        <p:spPr>
          <a:xfrm>
            <a:off x="7184571" y="836022"/>
            <a:ext cx="4885509" cy="57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7315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66" y="853551"/>
            <a:ext cx="6988628" cy="5651752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Начиная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1892 года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имперская администрация взяла за правило, в случае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оказания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обычными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гражданами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сопротивления,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ставителям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администрации сразу же передавать документы на них в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военно-полевой суд.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Публичная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казнь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«провинившихся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была санкционирована свыше, что давало возможность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массового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запугивания людей.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0"/>
            <a:ext cx="12190508" cy="73152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карательных мер против народного движения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9"/>
          <a:stretch/>
        </p:blipFill>
        <p:spPr>
          <a:xfrm>
            <a:off x="7145380" y="1201783"/>
            <a:ext cx="495775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7315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5693" y="827424"/>
            <a:ext cx="7289074" cy="593913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Усиление колониального гнёта,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кре-диты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ростовщичество и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увеличе-ние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безработицы привели к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массо-вым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волнениям в Туркестане </a:t>
            </a: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Предводители восстаний хотели снижения налогов, уменьшение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по-винностей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честности на выборах местного управления</a:t>
            </a: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итог администрация края применяет «публичную казнь» как оружие массового запугивания людей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0"/>
            <a:ext cx="12190508" cy="73152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</a:t>
            </a:r>
            <a:endParaRPr lang="ru-RU" sz="4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1" b="7275"/>
          <a:stretch/>
        </p:blipFill>
        <p:spPr>
          <a:xfrm>
            <a:off x="65313" y="1414876"/>
            <a:ext cx="4616781" cy="407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2677317"/>
              </p:ext>
            </p:extLst>
          </p:nvPr>
        </p:nvGraphicFramePr>
        <p:xfrm>
          <a:off x="435211" y="1019919"/>
          <a:ext cx="11504240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5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1314507"/>
              </p:ext>
            </p:extLst>
          </p:nvPr>
        </p:nvGraphicFramePr>
        <p:xfrm>
          <a:off x="435211" y="1019919"/>
          <a:ext cx="11504240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4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194" y="1219233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360281984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638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638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638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33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358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31803905"/>
              </p:ext>
            </p:extLst>
          </p:nvPr>
        </p:nvGraphicFramePr>
        <p:xfrm>
          <a:off x="435210" y="1019919"/>
          <a:ext cx="11451989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758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" y="33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358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5169495"/>
              </p:ext>
            </p:extLst>
          </p:nvPr>
        </p:nvGraphicFramePr>
        <p:xfrm>
          <a:off x="222069" y="1162596"/>
          <a:ext cx="11717382" cy="559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9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90" y="3279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310" y="785791"/>
            <a:ext cx="8326113" cy="780309"/>
          </a:xfrm>
          <a:prstGeom prst="rect">
            <a:avLst/>
          </a:prstGeom>
        </p:spPr>
        <p:txBody>
          <a:bodyPr vert="horz" wrap="square" lIns="0" tIns="30834" rIns="0" bIns="0" rtlCol="0" anchor="ctr">
            <a:spAutoFit/>
          </a:bodyPr>
          <a:lstStyle/>
          <a:p>
            <a:pPr marL="26808">
              <a:lnSpc>
                <a:spcPct val="100000"/>
              </a:lnSpc>
              <a:spcBef>
                <a:spcPts val="241"/>
              </a:spcBef>
            </a:pPr>
            <a:r>
              <a:rPr lang="ru-RU" sz="49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41763" y="2547652"/>
            <a:ext cx="7556876" cy="3671803"/>
          </a:xfrm>
          <a:prstGeom prst="rect">
            <a:avLst/>
          </a:prstGeom>
        </p:spPr>
        <p:txBody>
          <a:bodyPr vert="horz" wrap="square" lIns="0" tIns="29492" rIns="0" bIns="0" rtlCol="0">
            <a:spAutoFit/>
          </a:bodyPr>
          <a:lstStyle/>
          <a:p>
            <a:pPr marL="38882">
              <a:spcBef>
                <a:spcPts val="233"/>
              </a:spcBef>
              <a:spcAft>
                <a:spcPts val="1200"/>
              </a:spcAft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882">
              <a:spcBef>
                <a:spcPts val="233"/>
              </a:spcBef>
              <a:spcAft>
                <a:spcPts val="1200"/>
              </a:spcAft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Начало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национально-освободительного движения в Туркестане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         и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его предпосылки</a:t>
            </a:r>
            <a:endParaRPr lang="ru-RU" sz="4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79047" y="2503920"/>
            <a:ext cx="635357" cy="15108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98" y="482135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98" y="482135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18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78605" y="1145407"/>
            <a:ext cx="1038407" cy="456633"/>
          </a:xfrm>
          <a:prstGeom prst="rect">
            <a:avLst/>
          </a:prstGeom>
        </p:spPr>
        <p:txBody>
          <a:bodyPr vert="horz" wrap="square" lIns="0" tIns="25466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698848" y="657515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3218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2" r="19382"/>
          <a:stretch>
            <a:fillRect/>
          </a:stretch>
        </p:blipFill>
        <p:spPr>
          <a:xfrm>
            <a:off x="8040623" y="2390484"/>
            <a:ext cx="4020081" cy="4115524"/>
          </a:xfr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79047" y="4118407"/>
            <a:ext cx="635357" cy="1910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397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79639"/>
              </p:ext>
            </p:extLst>
          </p:nvPr>
        </p:nvGraphicFramePr>
        <p:xfrm>
          <a:off x="109185" y="1537240"/>
          <a:ext cx="12082818" cy="53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0367" y="3496005"/>
            <a:ext cx="10430693" cy="846281"/>
          </a:xfrm>
          <a:prstGeom prst="rect">
            <a:avLst/>
          </a:prstGeom>
          <a:noFill/>
        </p:spPr>
        <p:txBody>
          <a:bodyPr wrap="square" lIns="91338" tIns="45668" rIns="91338" bIns="45668" rtlCol="0">
            <a:spAutoFit/>
          </a:bodyPr>
          <a:lstStyle/>
          <a:p>
            <a:pPr lvl="0"/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освободительного движения</a:t>
            </a:r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100" y="5052919"/>
            <a:ext cx="10172556" cy="1538778"/>
          </a:xfrm>
          <a:prstGeom prst="rect">
            <a:avLst/>
          </a:prstGeom>
          <a:noFill/>
        </p:spPr>
        <p:txBody>
          <a:bodyPr wrap="square" lIns="91338" tIns="45668" rIns="91338" bIns="45668" rtlCol="0">
            <a:spAutoFit/>
          </a:bodyPr>
          <a:lstStyle/>
          <a:p>
            <a:pPr lvl="0"/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 карательных мер против народного движения    </a:t>
            </a:r>
            <a:endParaRPr lang="ru-RU" sz="4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53" y="1864253"/>
            <a:ext cx="10465939" cy="710582"/>
          </a:xfrm>
          <a:prstGeom prst="rect">
            <a:avLst/>
          </a:prstGeom>
          <a:noFill/>
        </p:spPr>
        <p:txBody>
          <a:bodyPr wrap="square" lIns="91338" tIns="45668" rIns="91338" bIns="45668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Усиление колониального </a:t>
            </a: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гнёта</a:t>
            </a:r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194" y="215701"/>
            <a:ext cx="117304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 marR="52705" algn="ctr">
              <a:spcBef>
                <a:spcPts val="11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A74232"/>
                </a:solidFill>
                <a:latin typeface="Times New Roman"/>
                <a:ea typeface="Times New Roman"/>
              </a:rPr>
              <a:t>Р А З Д Е Л</a:t>
            </a:r>
            <a:r>
              <a:rPr lang="ru-RU" sz="3200" b="1" spc="285" dirty="0">
                <a:solidFill>
                  <a:srgbClr val="A74232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A74232"/>
                </a:solidFill>
                <a:latin typeface="Times New Roman"/>
                <a:ea typeface="Times New Roman"/>
              </a:rPr>
              <a:t>IV</a:t>
            </a:r>
            <a:endParaRPr lang="ru-RU" sz="2800" dirty="0">
              <a:latin typeface="Times New Roman"/>
              <a:ea typeface="Times New Roman"/>
            </a:endParaRPr>
          </a:p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 </a:t>
            </a:r>
            <a:r>
              <a:rPr lang="ru-RU" sz="3200" b="1" dirty="0" smtClean="0">
                <a:solidFill>
                  <a:srgbClr val="A74232"/>
                </a:solidFill>
                <a:latin typeface="Times New Roman"/>
                <a:ea typeface="Times New Roman"/>
              </a:rPr>
              <a:t>НАЦИОНАЛЬНО-ОСВОБОДИТЕЛЬНОЕ </a:t>
            </a:r>
            <a:r>
              <a:rPr lang="ru-RU" sz="3200" b="1" dirty="0">
                <a:solidFill>
                  <a:srgbClr val="A74232"/>
                </a:solidFill>
                <a:latin typeface="Times New Roman"/>
                <a:ea typeface="Times New Roman"/>
              </a:rPr>
              <a:t>ДВИЖЕНИЕ </a:t>
            </a:r>
            <a:r>
              <a:rPr lang="ru-RU" sz="3200" b="1" dirty="0" smtClean="0">
                <a:solidFill>
                  <a:srgbClr val="A74232"/>
                </a:solidFill>
                <a:latin typeface="Times New Roman"/>
                <a:ea typeface="Times New Roman"/>
              </a:rPr>
              <a:t>              В </a:t>
            </a:r>
            <a:r>
              <a:rPr lang="ru-RU" sz="3200" b="1" dirty="0">
                <a:solidFill>
                  <a:srgbClr val="A74232"/>
                </a:solidFill>
                <a:latin typeface="Times New Roman"/>
                <a:ea typeface="Times New Roman"/>
              </a:rPr>
              <a:t>ТУРКЕСТАНЕ В КОНЦЕ XIX В.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949" y="1843739"/>
            <a:ext cx="11678194" cy="453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ctr">
              <a:spcBef>
                <a:spcPts val="455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2E3092"/>
                </a:solidFill>
                <a:latin typeface="Times New Roman"/>
                <a:ea typeface="Times New Roman"/>
              </a:rPr>
              <a:t>В результате изучения раздела </a:t>
            </a:r>
            <a:r>
              <a:rPr lang="ru-RU" sz="3200" b="1" dirty="0" smtClean="0">
                <a:solidFill>
                  <a:srgbClr val="2E3092"/>
                </a:solidFill>
                <a:latin typeface="Times New Roman"/>
                <a:ea typeface="Times New Roman"/>
              </a:rPr>
              <a:t>мы узнаем:</a:t>
            </a:r>
            <a:endParaRPr lang="ru-RU" sz="3200" b="1" dirty="0">
              <a:latin typeface="Times New Roman"/>
              <a:ea typeface="Times New Roman"/>
            </a:endParaRPr>
          </a:p>
          <a:p>
            <a:pPr marL="342900" marR="681990" lvl="0" indent="-342900">
              <a:lnSpc>
                <a:spcPct val="101000"/>
              </a:lnSpc>
              <a:spcBef>
                <a:spcPts val="25"/>
              </a:spcBef>
              <a:spcAft>
                <a:spcPts val="0"/>
              </a:spcAft>
              <a:buClr>
                <a:srgbClr val="2E3092"/>
              </a:buClr>
              <a:buSzPts val="1150"/>
              <a:buFont typeface="Times New Roman"/>
              <a:buChar char="►"/>
              <a:tabLst>
                <a:tab pos="898525" algn="l"/>
              </a:tabLst>
            </a:pP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о начале национально-освободительного движения </a:t>
            </a:r>
            <a:r>
              <a:rPr lang="ru-RU" sz="32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                      в </a:t>
            </a: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Туркестане и его причинах;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Clr>
                <a:srgbClr val="2E3092"/>
              </a:buClr>
              <a:buSzPts val="1150"/>
              <a:buFont typeface="Times New Roman"/>
              <a:buChar char="►"/>
              <a:tabLst>
                <a:tab pos="898525" algn="l"/>
              </a:tabLst>
            </a:pP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о народных восстаниях в Туркестане в 1885–1890</a:t>
            </a:r>
            <a:r>
              <a:rPr lang="ru-RU" sz="32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ru-RU" sz="3200" spc="-35" dirty="0">
                <a:solidFill>
                  <a:srgbClr val="231F20"/>
                </a:solidFill>
                <a:latin typeface="Times New Roman"/>
                <a:ea typeface="Times New Roman"/>
              </a:rPr>
              <a:t>гг.;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5"/>
              </a:spcBef>
              <a:spcAft>
                <a:spcPts val="0"/>
              </a:spcAft>
              <a:buClr>
                <a:srgbClr val="2E3092"/>
              </a:buClr>
              <a:buSzPts val="1150"/>
              <a:buFont typeface="Times New Roman"/>
              <a:buChar char="►"/>
              <a:tabLst>
                <a:tab pos="898525" algn="l"/>
              </a:tabLst>
            </a:pP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об усилении карательной политики </a:t>
            </a:r>
            <a:r>
              <a:rPr lang="ru-RU" sz="3200" spc="-15" dirty="0">
                <a:solidFill>
                  <a:srgbClr val="231F20"/>
                </a:solidFill>
                <a:latin typeface="Times New Roman"/>
                <a:ea typeface="Times New Roman"/>
              </a:rPr>
              <a:t>царской </a:t>
            </a: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администрации;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30"/>
              </a:spcBef>
              <a:spcAft>
                <a:spcPts val="0"/>
              </a:spcAft>
              <a:buClr>
                <a:srgbClr val="2E3092"/>
              </a:buClr>
              <a:buSzPts val="1150"/>
              <a:buFont typeface="Times New Roman"/>
              <a:buChar char="►"/>
              <a:tabLst>
                <a:tab pos="898525" algn="l"/>
              </a:tabLst>
            </a:pP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о «холерном бунте» в Ташкенте 1892 </a:t>
            </a:r>
            <a:r>
              <a:rPr lang="ru-RU" sz="3200" spc="-65" dirty="0">
                <a:solidFill>
                  <a:srgbClr val="231F20"/>
                </a:solidFill>
                <a:latin typeface="Times New Roman"/>
                <a:ea typeface="Times New Roman"/>
              </a:rPr>
              <a:t>г. </a:t>
            </a: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и </a:t>
            </a:r>
            <a:r>
              <a:rPr lang="ru-RU" sz="3200" spc="-15" dirty="0">
                <a:solidFill>
                  <a:srgbClr val="231F20"/>
                </a:solidFill>
                <a:latin typeface="Times New Roman"/>
                <a:ea typeface="Times New Roman"/>
              </a:rPr>
              <a:t>Андижанском </a:t>
            </a: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восстании 1898</a:t>
            </a:r>
            <a:r>
              <a:rPr lang="ru-RU" sz="3200" spc="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ru-RU" sz="3200" spc="-45" dirty="0">
                <a:solidFill>
                  <a:srgbClr val="231F20"/>
                </a:solidFill>
                <a:latin typeface="Times New Roman"/>
                <a:ea typeface="Times New Roman"/>
              </a:rPr>
              <a:t>г.;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indent="-342900">
              <a:spcBef>
                <a:spcPts val="30"/>
              </a:spcBef>
              <a:buClr>
                <a:srgbClr val="2E3092"/>
              </a:buClr>
              <a:buSzPts val="1150"/>
              <a:buFont typeface="Times New Roman"/>
              <a:buChar char="►"/>
              <a:tabLst>
                <a:tab pos="898525" algn="l"/>
              </a:tabLst>
            </a:pPr>
            <a:r>
              <a:rPr lang="ru-RU" sz="3200" dirty="0">
                <a:solidFill>
                  <a:srgbClr val="231F20"/>
                </a:solidFill>
                <a:latin typeface="Times New Roman"/>
                <a:ea typeface="Times New Roman"/>
              </a:rPr>
              <a:t>об итогах и значении национально-освободительного движения населения во второй половине XIX в.</a:t>
            </a:r>
          </a:p>
        </p:txBody>
      </p:sp>
    </p:spTree>
    <p:extLst>
      <p:ext uri="{BB962C8B-B14F-4D97-AF65-F5344CB8AC3E}">
        <p14:creationId xmlns:p14="http://schemas.microsoft.com/office/powerpoint/2010/main" val="3674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-1"/>
            <a:ext cx="12190508" cy="101890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колониального гнёта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3519" y="1123407"/>
            <a:ext cx="7018066" cy="564315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осле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вооружённого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завоевания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территории, колонизаторы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стре-мились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овладеть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её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богатствами.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Туркестан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стал исключением,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царская Россия превращала его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свой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сырьевой придаток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Не-смотря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промышлен-ности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становление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капиталисти-ческих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отношений, это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улучшала материального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состояния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народа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обогащала владельцев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пред-приятий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купцов и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чиновников</a:t>
            </a:r>
            <a:endParaRPr lang="ru-RU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50" y="1136471"/>
            <a:ext cx="4901595" cy="5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колониального гнёта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5143" y="958120"/>
            <a:ext cx="6798540" cy="569087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700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Владение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земли и недр в руках богачей и крупных купцов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при-вела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усилению статуса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торго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-во-ростовщического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капитала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увеличению числа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беззе-мельных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дехкан и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чорикоров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Средства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кредитных касс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бы-ли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доступны лишь богачам, ростовщикам, купцам и им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по-добным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распоряжа-лись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этими суммами по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свое-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усмотрению. Закупщики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хлопка пользовались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нуждой крестьян, выдавая им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счёт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будущего урожая,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-следствии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лишали его земли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1078187"/>
            <a:ext cx="5133975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2921" y="1167063"/>
            <a:ext cx="6752842" cy="5513674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/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Из-за насыщения местного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рынка предметами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быта, текстильной продукцией,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произведённых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рос-</a:t>
            </a:r>
            <a:r>
              <a:rPr lang="ru-RU" sz="2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сийской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промышленностью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привело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тому, что многие </a:t>
            </a:r>
            <a:r>
              <a:rPr lang="ru-RU" sz="2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кустары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-ремесленники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разори-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лись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пополнив ряды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безработных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К этому времени экономические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трудности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ухудшение условий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увеличение налогов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повин-ностей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резко ухудшили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местного населения. </a:t>
            </a:r>
            <a:endParaRPr lang="ru-RU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"/>
            <a:ext cx="12190508" cy="102337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колониального гнёта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16524"/>
          <a:stretch/>
        </p:blipFill>
        <p:spPr>
          <a:xfrm>
            <a:off x="122516" y="1183341"/>
            <a:ext cx="48274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2296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49" y="888273"/>
            <a:ext cx="6876000" cy="590441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экономических, политических и социальных трудностей,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колониального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гнёта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Туркестанском крае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вспыхивали восстания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них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участвовали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наиболее бедствующая часть населения, состоящая из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кустарей-ремесленников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пат-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риотически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настроенное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духо-венство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а также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собственники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торговцы,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сохранившие национальную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гордость.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705394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освободительного движения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5" r="19419" b="4711"/>
          <a:stretch/>
        </p:blipFill>
        <p:spPr>
          <a:xfrm>
            <a:off x="6988629" y="1194814"/>
            <a:ext cx="5162305" cy="52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8461c63e8bfd83962ec4a64093fae8c48fc9a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2733680</TotalTime>
  <Words>861</Words>
  <Application>Microsoft Office PowerPoint</Application>
  <PresentationFormat>Широкоэкранный</PresentationFormat>
  <Paragraphs>139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Open Sans Light</vt:lpstr>
      <vt:lpstr>Times New Roman</vt:lpstr>
      <vt:lpstr>Тема Office</vt:lpstr>
      <vt:lpstr>1_Office Theme</vt:lpstr>
      <vt:lpstr>2_Тема Office</vt:lpstr>
      <vt:lpstr>Презентация PowerPoint</vt:lpstr>
      <vt:lpstr>Презентация PowerPoint</vt:lpstr>
      <vt:lpstr>ИСТОРИЯ УЗБЕКИСТАНА</vt:lpstr>
      <vt:lpstr>ПЛАН</vt:lpstr>
      <vt:lpstr>Презентация PowerPoint</vt:lpstr>
      <vt:lpstr>Усиление колониального гнёта</vt:lpstr>
      <vt:lpstr>Усиление колониального гнёта</vt:lpstr>
      <vt:lpstr>Управление туркестанским краем 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освободительного движения</vt:lpstr>
      <vt:lpstr>Управление туркестанским краем </vt:lpstr>
      <vt:lpstr>Управление туркестанским краем </vt:lpstr>
      <vt:lpstr>Управление туркестанским краем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Закирова Ф.М</cp:lastModifiedBy>
  <cp:revision>163</cp:revision>
  <dcterms:created xsi:type="dcterms:W3CDTF">2020-12-03T21:14:27Z</dcterms:created>
  <dcterms:modified xsi:type="dcterms:W3CDTF">2021-01-16T04:59:12Z</dcterms:modified>
</cp:coreProperties>
</file>