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4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04" r:id="rId2"/>
    <p:sldMasterId id="2147484087" r:id="rId3"/>
    <p:sldMasterId id="2147484155" r:id="rId4"/>
    <p:sldMasterId id="2147484223" r:id="rId5"/>
  </p:sldMasterIdLst>
  <p:sldIdLst>
    <p:sldId id="284" r:id="rId6"/>
    <p:sldId id="310" r:id="rId7"/>
    <p:sldId id="257" r:id="rId8"/>
    <p:sldId id="258" r:id="rId9"/>
    <p:sldId id="291" r:id="rId10"/>
    <p:sldId id="311" r:id="rId11"/>
    <p:sldId id="259" r:id="rId12"/>
    <p:sldId id="312" r:id="rId13"/>
    <p:sldId id="289" r:id="rId14"/>
    <p:sldId id="283" r:id="rId15"/>
    <p:sldId id="307" r:id="rId16"/>
    <p:sldId id="299" r:id="rId17"/>
    <p:sldId id="300" r:id="rId18"/>
    <p:sldId id="314" r:id="rId19"/>
    <p:sldId id="315" r:id="rId20"/>
    <p:sldId id="273" r:id="rId21"/>
    <p:sldId id="313" r:id="rId22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89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58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043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733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392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085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776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452" algn="l" defTabSz="9133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2AC00"/>
    <a:srgbClr val="F5F5F5"/>
    <a:srgbClr val="F2F2F2"/>
    <a:srgbClr val="176490"/>
    <a:srgbClr val="0097B7"/>
    <a:srgbClr val="51C3CA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5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6E45D-4770-4240-B5AD-71AB096A874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0948A8-3E19-46D7-828D-E2F8CDFDBDDA}">
      <dgm:prSet phldrT="[Текст]" custT="1"/>
      <dgm:spPr/>
      <dgm:t>
        <a:bodyPr/>
        <a:lstStyle/>
        <a:p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010FA-0BC2-45EE-A119-E176469BB13A}" type="par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3317C-8D6A-42C2-A4C1-6CC79C71CEA1}" type="sib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3283F-4822-49EA-AC97-05AFC0CF9765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C48F6-8BB3-4522-A9A1-342C6A92DE49}" type="par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10111-962C-46C2-ACA3-420A4731B409}" type="sib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4C0537-D963-49C7-9E37-EDC923816168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46409-F0D1-4C1B-A429-1BF288298FBF}" type="par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9C849-2405-44A1-97F5-2184FAC678CB}" type="sib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F21E6-C75A-4625-BAA0-9454A5938F01}" type="pres">
      <dgm:prSet presAssocID="{D7C6E45D-4770-4240-B5AD-71AB096A87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85FC5-97D6-4FA1-A5CB-8F742587ABF2}" type="pres">
      <dgm:prSet presAssocID="{010948A8-3E19-46D7-828D-E2F8CDFDBDDA}" presName="parentLin" presStyleCnt="0"/>
      <dgm:spPr/>
    </dgm:pt>
    <dgm:pt modelId="{98D1058E-D7E3-4963-B23B-66704FADA3FE}" type="pres">
      <dgm:prSet presAssocID="{010948A8-3E19-46D7-828D-E2F8CDFDBD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9057E5-94ED-492E-868A-20DF44751BA1}" type="pres">
      <dgm:prSet presAssocID="{010948A8-3E19-46D7-828D-E2F8CDFDBDDA}" presName="parentText" presStyleLbl="node1" presStyleIdx="0" presStyleCnt="3" custScaleX="119686" custScaleY="13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8E090-F5CD-4321-B69F-D291FD6ABE0B}" type="pres">
      <dgm:prSet presAssocID="{010948A8-3E19-46D7-828D-E2F8CDFDBDDA}" presName="negativeSpace" presStyleCnt="0"/>
      <dgm:spPr/>
    </dgm:pt>
    <dgm:pt modelId="{BADE3C83-85CE-4971-B808-CAB85B48D9B6}" type="pres">
      <dgm:prSet presAssocID="{010948A8-3E19-46D7-828D-E2F8CDFDBDDA}" presName="childText" presStyleLbl="conFgAcc1" presStyleIdx="0" presStyleCnt="3">
        <dgm:presLayoutVars>
          <dgm:bulletEnabled val="1"/>
        </dgm:presLayoutVars>
      </dgm:prSet>
      <dgm:spPr/>
    </dgm:pt>
    <dgm:pt modelId="{B01D15F6-F505-46D2-81B9-C36370528B53}" type="pres">
      <dgm:prSet presAssocID="{A243317C-8D6A-42C2-A4C1-6CC79C71CEA1}" presName="spaceBetweenRectangles" presStyleCnt="0"/>
      <dgm:spPr/>
    </dgm:pt>
    <dgm:pt modelId="{1191EC10-C8E4-41D4-A9F8-256458B97F48}" type="pres">
      <dgm:prSet presAssocID="{AA63283F-4822-49EA-AC97-05AFC0CF9765}" presName="parentLin" presStyleCnt="0"/>
      <dgm:spPr/>
    </dgm:pt>
    <dgm:pt modelId="{B50E05B2-F0F8-4370-953F-C393CDC11315}" type="pres">
      <dgm:prSet presAssocID="{AA63283F-4822-49EA-AC97-05AFC0CF97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0CE50E-FF31-4F77-9413-17BC160552D9}" type="pres">
      <dgm:prSet presAssocID="{AA63283F-4822-49EA-AC97-05AFC0CF9765}" presName="parentText" presStyleLbl="node1" presStyleIdx="1" presStyleCnt="3" custScaleX="120977" custScaleY="138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25ED-7C2A-45AC-A726-B27BAC78BC7D}" type="pres">
      <dgm:prSet presAssocID="{AA63283F-4822-49EA-AC97-05AFC0CF9765}" presName="negativeSpace" presStyleCnt="0"/>
      <dgm:spPr/>
    </dgm:pt>
    <dgm:pt modelId="{14F0545D-A0B2-4548-B64C-6B605C7D449E}" type="pres">
      <dgm:prSet presAssocID="{AA63283F-4822-49EA-AC97-05AFC0CF9765}" presName="childText" presStyleLbl="conFgAcc1" presStyleIdx="1" presStyleCnt="3">
        <dgm:presLayoutVars>
          <dgm:bulletEnabled val="1"/>
        </dgm:presLayoutVars>
      </dgm:prSet>
      <dgm:spPr/>
    </dgm:pt>
    <dgm:pt modelId="{E7CFD87F-7EDC-4312-8F2C-001569A90DA2}" type="pres">
      <dgm:prSet presAssocID="{83910111-962C-46C2-ACA3-420A4731B409}" presName="spaceBetweenRectangles" presStyleCnt="0"/>
      <dgm:spPr/>
    </dgm:pt>
    <dgm:pt modelId="{C9A1BD5E-1697-40B4-80E0-3F85E61BC0FA}" type="pres">
      <dgm:prSet presAssocID="{684C0537-D963-49C7-9E37-EDC923816168}" presName="parentLin" presStyleCnt="0"/>
      <dgm:spPr/>
    </dgm:pt>
    <dgm:pt modelId="{85C6B7E5-DECB-4FAA-A503-ABA27464A13E}" type="pres">
      <dgm:prSet presAssocID="{684C0537-D963-49C7-9E37-EDC9238161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1E30AA3-5C80-4753-8153-39A34B1C306E}" type="pres">
      <dgm:prSet presAssocID="{684C0537-D963-49C7-9E37-EDC923816168}" presName="parentText" presStyleLbl="node1" presStyleIdx="2" presStyleCnt="3" custScaleX="120977" custScaleY="123624" custLinFactNeighborX="10063" custLinFactNeighborY="8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BAB0-F377-45FE-886E-F35FB7AC5128}" type="pres">
      <dgm:prSet presAssocID="{684C0537-D963-49C7-9E37-EDC923816168}" presName="negativeSpace" presStyleCnt="0"/>
      <dgm:spPr/>
    </dgm:pt>
    <dgm:pt modelId="{88755AD0-CBFE-4F61-B5FC-401477CAB302}" type="pres">
      <dgm:prSet presAssocID="{684C0537-D963-49C7-9E37-EDC9238161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DEDACF-FE59-417E-A782-EE2500FBCD63}" type="presOf" srcId="{684C0537-D963-49C7-9E37-EDC923816168}" destId="{85C6B7E5-DECB-4FAA-A503-ABA27464A13E}" srcOrd="0" destOrd="0" presId="urn:microsoft.com/office/officeart/2005/8/layout/list1"/>
    <dgm:cxn modelId="{B9122973-6845-4711-8793-2C63345BECC3}" srcId="{D7C6E45D-4770-4240-B5AD-71AB096A8744}" destId="{010948A8-3E19-46D7-828D-E2F8CDFDBDDA}" srcOrd="0" destOrd="0" parTransId="{8FB010FA-0BC2-45EE-A119-E176469BB13A}" sibTransId="{A243317C-8D6A-42C2-A4C1-6CC79C71CEA1}"/>
    <dgm:cxn modelId="{17989C77-667A-478A-9A4C-E286FA8F94DC}" srcId="{D7C6E45D-4770-4240-B5AD-71AB096A8744}" destId="{AA63283F-4822-49EA-AC97-05AFC0CF9765}" srcOrd="1" destOrd="0" parTransId="{E44C48F6-8BB3-4522-A9A1-342C6A92DE49}" sibTransId="{83910111-962C-46C2-ACA3-420A4731B409}"/>
    <dgm:cxn modelId="{40A76699-8760-4FA1-BE81-89E583D95066}" srcId="{D7C6E45D-4770-4240-B5AD-71AB096A8744}" destId="{684C0537-D963-49C7-9E37-EDC923816168}" srcOrd="2" destOrd="0" parTransId="{20946409-F0D1-4C1B-A429-1BF288298FBF}" sibTransId="{AE39C849-2405-44A1-97F5-2184FAC678CB}"/>
    <dgm:cxn modelId="{2ABD18D2-705E-4DAE-BB12-F1DDEFC45F5F}" type="presOf" srcId="{010948A8-3E19-46D7-828D-E2F8CDFDBDDA}" destId="{8D9057E5-94ED-492E-868A-20DF44751BA1}" srcOrd="1" destOrd="0" presId="urn:microsoft.com/office/officeart/2005/8/layout/list1"/>
    <dgm:cxn modelId="{A281149B-AF06-486A-8195-62C136750E85}" type="presOf" srcId="{684C0537-D963-49C7-9E37-EDC923816168}" destId="{61E30AA3-5C80-4753-8153-39A34B1C306E}" srcOrd="1" destOrd="0" presId="urn:microsoft.com/office/officeart/2005/8/layout/list1"/>
    <dgm:cxn modelId="{10E3986F-B3C4-4507-8C86-B8E77DD8531F}" type="presOf" srcId="{D7C6E45D-4770-4240-B5AD-71AB096A8744}" destId="{B1FF21E6-C75A-4625-BAA0-9454A5938F01}" srcOrd="0" destOrd="0" presId="urn:microsoft.com/office/officeart/2005/8/layout/list1"/>
    <dgm:cxn modelId="{AAD24555-A813-46BC-A71F-B89CF6862EA1}" type="presOf" srcId="{AA63283F-4822-49EA-AC97-05AFC0CF9765}" destId="{B50E05B2-F0F8-4370-953F-C393CDC11315}" srcOrd="0" destOrd="0" presId="urn:microsoft.com/office/officeart/2005/8/layout/list1"/>
    <dgm:cxn modelId="{FFB78DCA-593F-4FAA-93BB-473F4ABE6D95}" type="presOf" srcId="{010948A8-3E19-46D7-828D-E2F8CDFDBDDA}" destId="{98D1058E-D7E3-4963-B23B-66704FADA3FE}" srcOrd="0" destOrd="0" presId="urn:microsoft.com/office/officeart/2005/8/layout/list1"/>
    <dgm:cxn modelId="{DCF9C114-55DB-4D3C-91D7-FA4A0BAECC86}" type="presOf" srcId="{AA63283F-4822-49EA-AC97-05AFC0CF9765}" destId="{AB0CE50E-FF31-4F77-9413-17BC160552D9}" srcOrd="1" destOrd="0" presId="urn:microsoft.com/office/officeart/2005/8/layout/list1"/>
    <dgm:cxn modelId="{759E9546-CA46-402D-A06D-6CCB718308C1}" type="presParOf" srcId="{B1FF21E6-C75A-4625-BAA0-9454A5938F01}" destId="{A7885FC5-97D6-4FA1-A5CB-8F742587ABF2}" srcOrd="0" destOrd="0" presId="urn:microsoft.com/office/officeart/2005/8/layout/list1"/>
    <dgm:cxn modelId="{56D9D079-2574-4C3B-B6BA-5705A4D20F5C}" type="presParOf" srcId="{A7885FC5-97D6-4FA1-A5CB-8F742587ABF2}" destId="{98D1058E-D7E3-4963-B23B-66704FADA3FE}" srcOrd="0" destOrd="0" presId="urn:microsoft.com/office/officeart/2005/8/layout/list1"/>
    <dgm:cxn modelId="{11B0E7E2-9219-4CE6-AB8A-5FCDAF8DF3C4}" type="presParOf" srcId="{A7885FC5-97D6-4FA1-A5CB-8F742587ABF2}" destId="{8D9057E5-94ED-492E-868A-20DF44751BA1}" srcOrd="1" destOrd="0" presId="urn:microsoft.com/office/officeart/2005/8/layout/list1"/>
    <dgm:cxn modelId="{58337A73-683A-4717-B526-15AC0DFC683E}" type="presParOf" srcId="{B1FF21E6-C75A-4625-BAA0-9454A5938F01}" destId="{96F8E090-F5CD-4321-B69F-D291FD6ABE0B}" srcOrd="1" destOrd="0" presId="urn:microsoft.com/office/officeart/2005/8/layout/list1"/>
    <dgm:cxn modelId="{D0C1D66C-68AF-4746-95AC-6D940DDA28B3}" type="presParOf" srcId="{B1FF21E6-C75A-4625-BAA0-9454A5938F01}" destId="{BADE3C83-85CE-4971-B808-CAB85B48D9B6}" srcOrd="2" destOrd="0" presId="urn:microsoft.com/office/officeart/2005/8/layout/list1"/>
    <dgm:cxn modelId="{B582743A-E4C0-4BA3-9059-FFD21C21BC9D}" type="presParOf" srcId="{B1FF21E6-C75A-4625-BAA0-9454A5938F01}" destId="{B01D15F6-F505-46D2-81B9-C36370528B53}" srcOrd="3" destOrd="0" presId="urn:microsoft.com/office/officeart/2005/8/layout/list1"/>
    <dgm:cxn modelId="{C4B466E2-9BE6-497A-BE9E-739B69E987B3}" type="presParOf" srcId="{B1FF21E6-C75A-4625-BAA0-9454A5938F01}" destId="{1191EC10-C8E4-41D4-A9F8-256458B97F48}" srcOrd="4" destOrd="0" presId="urn:microsoft.com/office/officeart/2005/8/layout/list1"/>
    <dgm:cxn modelId="{9642F345-C136-4ACC-AE0C-1835E1D33D63}" type="presParOf" srcId="{1191EC10-C8E4-41D4-A9F8-256458B97F48}" destId="{B50E05B2-F0F8-4370-953F-C393CDC11315}" srcOrd="0" destOrd="0" presId="urn:microsoft.com/office/officeart/2005/8/layout/list1"/>
    <dgm:cxn modelId="{944D99FF-DF64-46C6-BF55-EA415C162365}" type="presParOf" srcId="{1191EC10-C8E4-41D4-A9F8-256458B97F48}" destId="{AB0CE50E-FF31-4F77-9413-17BC160552D9}" srcOrd="1" destOrd="0" presId="urn:microsoft.com/office/officeart/2005/8/layout/list1"/>
    <dgm:cxn modelId="{9CC9C9F6-FD6D-40B6-8FFC-0FC3B7488172}" type="presParOf" srcId="{B1FF21E6-C75A-4625-BAA0-9454A5938F01}" destId="{682125ED-7C2A-45AC-A726-B27BAC78BC7D}" srcOrd="5" destOrd="0" presId="urn:microsoft.com/office/officeart/2005/8/layout/list1"/>
    <dgm:cxn modelId="{FCE8714B-1667-439D-BB6E-DDE1F569E96E}" type="presParOf" srcId="{B1FF21E6-C75A-4625-BAA0-9454A5938F01}" destId="{14F0545D-A0B2-4548-B64C-6B605C7D449E}" srcOrd="6" destOrd="0" presId="urn:microsoft.com/office/officeart/2005/8/layout/list1"/>
    <dgm:cxn modelId="{11373DB6-FE8E-4F8C-921A-FAB4E90E978E}" type="presParOf" srcId="{B1FF21E6-C75A-4625-BAA0-9454A5938F01}" destId="{E7CFD87F-7EDC-4312-8F2C-001569A90DA2}" srcOrd="7" destOrd="0" presId="urn:microsoft.com/office/officeart/2005/8/layout/list1"/>
    <dgm:cxn modelId="{164EC653-5971-47B1-92B7-A3DCE4E1572E}" type="presParOf" srcId="{B1FF21E6-C75A-4625-BAA0-9454A5938F01}" destId="{C9A1BD5E-1697-40B4-80E0-3F85E61BC0FA}" srcOrd="8" destOrd="0" presId="urn:microsoft.com/office/officeart/2005/8/layout/list1"/>
    <dgm:cxn modelId="{179AF3A1-0B11-4A0D-B9D7-1DF3752D0E52}" type="presParOf" srcId="{C9A1BD5E-1697-40B4-80E0-3F85E61BC0FA}" destId="{85C6B7E5-DECB-4FAA-A503-ABA27464A13E}" srcOrd="0" destOrd="0" presId="urn:microsoft.com/office/officeart/2005/8/layout/list1"/>
    <dgm:cxn modelId="{EA61D89A-ACB3-4423-85AF-019D25B33376}" type="presParOf" srcId="{C9A1BD5E-1697-40B4-80E0-3F85E61BC0FA}" destId="{61E30AA3-5C80-4753-8153-39A34B1C306E}" srcOrd="1" destOrd="0" presId="urn:microsoft.com/office/officeart/2005/8/layout/list1"/>
    <dgm:cxn modelId="{34356AF0-19CB-4A07-B996-D2385DB4AF34}" type="presParOf" srcId="{B1FF21E6-C75A-4625-BAA0-9454A5938F01}" destId="{BE44BAB0-F377-45FE-886E-F35FB7AC5128}" srcOrd="9" destOrd="0" presId="urn:microsoft.com/office/officeart/2005/8/layout/list1"/>
    <dgm:cxn modelId="{8FB6F975-0865-4FC5-AE12-0AFA169A9905}" type="presParOf" srcId="{B1FF21E6-C75A-4625-BAA0-9454A5938F01}" destId="{88755AD0-CBFE-4F61-B5FC-401477CAB3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r>
            <a:rPr lang="en-US" dirty="0" smtClean="0"/>
            <a:t>18</a:t>
          </a:r>
          <a:r>
            <a:rPr lang="ru-RU" dirty="0" smtClean="0"/>
            <a:t>80</a:t>
          </a:r>
          <a:endParaRPr lang="ru-RU" dirty="0"/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/>
      <dgm:spPr/>
      <dgm:t>
        <a:bodyPr/>
        <a:lstStyle/>
        <a:p>
          <a:r>
            <a:rPr lang="ru-RU" dirty="0" smtClean="0"/>
            <a:t>Была построена железная дорога из Красноводска до </a:t>
          </a:r>
          <a:r>
            <a:rPr lang="ru-RU" dirty="0" err="1" smtClean="0"/>
            <a:t>Кизыл-Арвата</a:t>
          </a:r>
          <a:endParaRPr lang="ru-RU" dirty="0"/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r>
            <a:rPr lang="ru-RU" dirty="0" smtClean="0"/>
            <a:t>1884</a:t>
          </a:r>
          <a:endParaRPr lang="ru-RU" dirty="0"/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/>
      <dgm:spPr/>
      <dgm:t>
        <a:bodyPr/>
        <a:lstStyle/>
        <a:p>
          <a:r>
            <a:rPr lang="ru-RU" dirty="0" smtClean="0"/>
            <a:t>В Туркестане выращивали американский хлопок</a:t>
          </a:r>
          <a:endParaRPr lang="ru-RU" dirty="0"/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r>
            <a:rPr lang="ru-RU" dirty="0" smtClean="0"/>
            <a:t>1885</a:t>
          </a:r>
          <a:endParaRPr lang="ru-RU" dirty="0"/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/>
      <dgm:spPr/>
      <dgm:t>
        <a:bodyPr/>
        <a:lstStyle/>
        <a:p>
          <a:r>
            <a:rPr lang="ru-RU" dirty="0" smtClean="0"/>
            <a:t>Строительство железной дороги было продолжено до Ашхабада</a:t>
          </a:r>
          <a:endParaRPr lang="ru-RU" dirty="0"/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r>
            <a:rPr lang="ru-RU" dirty="0" smtClean="0"/>
            <a:t>1913</a:t>
          </a:r>
          <a:endParaRPr lang="ru-RU" dirty="0"/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/>
      <dgm:spPr/>
      <dgm:t>
        <a:bodyPr/>
        <a:lstStyle/>
        <a:p>
          <a:r>
            <a:rPr lang="ru-RU" dirty="0" smtClean="0"/>
            <a:t>Начали строительство Сырдарьинского канала </a:t>
          </a:r>
          <a:endParaRPr lang="ru-RU" dirty="0"/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A3C2B-FCD0-46FE-8468-6AE5D8C161FE}" type="pres">
      <dgm:prSet presAssocID="{06A01444-732B-4099-9076-86C3C94C1EF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0595A-12DE-476B-8A66-273724904167}" type="presOf" srcId="{60D00980-B575-40D6-91A4-88366B4F44AD}" destId="{146A3C2B-FCD0-46FE-8468-6AE5D8C161FE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569BC356-F4A3-4567-8A27-62A224896431}" type="presOf" srcId="{101795D0-75D3-4DCA-AFCB-320809E74F26}" destId="{6D90575C-5BE2-4B0B-8E57-9A5C7A44C316}" srcOrd="0" destOrd="0" presId="urn:microsoft.com/office/officeart/2005/8/layout/vList5"/>
    <dgm:cxn modelId="{87324763-E68A-4B97-9C6D-358248955BC2}" type="presOf" srcId="{06A01444-732B-4099-9076-86C3C94C1EF8}" destId="{08F6EF87-F5C7-42E8-9F7F-35E9DBF11A1A}" srcOrd="0" destOrd="0" presId="urn:microsoft.com/office/officeart/2005/8/layout/vList5"/>
    <dgm:cxn modelId="{870AB762-1544-460E-9FA4-79681CC9F849}" type="presOf" srcId="{E4D3644B-2494-465B-AB34-05FADFC7C54C}" destId="{A311F5F8-768E-472E-B0D2-5A0118E00E71}" srcOrd="0" destOrd="0" presId="urn:microsoft.com/office/officeart/2005/8/layout/vList5"/>
    <dgm:cxn modelId="{5F4E8D1A-BE0E-4C86-A2AB-151A5279D85F}" type="presOf" srcId="{AD96F0AB-C588-4457-888B-59982CDF9253}" destId="{91E0965D-0782-44CD-A34E-9ACAE587F773}" srcOrd="0" destOrd="0" presId="urn:microsoft.com/office/officeart/2005/8/layout/vList5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4796BF2F-0447-40E8-8EBB-29C820AE6940}" type="presOf" srcId="{1CD57F4F-7B39-430E-BCD0-0A68C684A0DE}" destId="{2897A7AC-8D0F-4763-8E10-5CE48AE3065D}" srcOrd="0" destOrd="0" presId="urn:microsoft.com/office/officeart/2005/8/layout/vList5"/>
    <dgm:cxn modelId="{59F30761-9BD7-4EBD-BD9F-8A5FBFFD2FFB}" type="presOf" srcId="{9CEECCD0-4CC3-40A0-8034-2BF24890A856}" destId="{8BFF4352-1B68-423E-AE8C-4A0AA0D60150}" srcOrd="0" destOrd="0" presId="urn:microsoft.com/office/officeart/2005/8/layout/vList5"/>
    <dgm:cxn modelId="{78899E52-221A-46A2-BF86-B0809A2513F5}" type="presOf" srcId="{E12D2F8A-10F6-46E4-8FA6-E36E4EA7CBEF}" destId="{9AB7832A-3471-4806-8804-A0D7425BF77D}" srcOrd="0" destOrd="0" presId="urn:microsoft.com/office/officeart/2005/8/layout/vList5"/>
    <dgm:cxn modelId="{5B4B5959-A2D0-45DE-AE39-852E06592B02}" type="presOf" srcId="{7150E5B7-866A-4650-BB44-026B43DACE87}" destId="{1D2D48EA-955C-4802-A189-60AAC02EDE09}" srcOrd="0" destOrd="0" presId="urn:microsoft.com/office/officeart/2005/8/layout/vList5"/>
    <dgm:cxn modelId="{3F9CB061-09AC-48BB-9801-079D8044BC64}" type="presParOf" srcId="{8BFF4352-1B68-423E-AE8C-4A0AA0D60150}" destId="{A3CC2F0A-B95C-45B3-B9BC-10F046F5B617}" srcOrd="0" destOrd="0" presId="urn:microsoft.com/office/officeart/2005/8/layout/vList5"/>
    <dgm:cxn modelId="{A38237EC-0A0D-4484-8FB2-5D6FFE65A0CF}" type="presParOf" srcId="{A3CC2F0A-B95C-45B3-B9BC-10F046F5B617}" destId="{6D90575C-5BE2-4B0B-8E57-9A5C7A44C316}" srcOrd="0" destOrd="0" presId="urn:microsoft.com/office/officeart/2005/8/layout/vList5"/>
    <dgm:cxn modelId="{0136710E-2DA5-4008-9B39-781D9F21A9B5}" type="presParOf" srcId="{A3CC2F0A-B95C-45B3-B9BC-10F046F5B617}" destId="{2897A7AC-8D0F-4763-8E10-5CE48AE3065D}" srcOrd="1" destOrd="0" presId="urn:microsoft.com/office/officeart/2005/8/layout/vList5"/>
    <dgm:cxn modelId="{1153C295-3357-48E3-B475-B5CF58907510}" type="presParOf" srcId="{8BFF4352-1B68-423E-AE8C-4A0AA0D60150}" destId="{6D6E32A5-8531-4E9B-8757-450A330821F8}" srcOrd="1" destOrd="0" presId="urn:microsoft.com/office/officeart/2005/8/layout/vList5"/>
    <dgm:cxn modelId="{4FF75C1C-BC51-47AA-A30E-7F289818464C}" type="presParOf" srcId="{8BFF4352-1B68-423E-AE8C-4A0AA0D60150}" destId="{D2CC3AC1-90A7-4FB8-A3A4-6FF85D996EE1}" srcOrd="2" destOrd="0" presId="urn:microsoft.com/office/officeart/2005/8/layout/vList5"/>
    <dgm:cxn modelId="{249B73B1-C89F-466D-B390-15C430626C91}" type="presParOf" srcId="{D2CC3AC1-90A7-4FB8-A3A4-6FF85D996EE1}" destId="{08F6EF87-F5C7-42E8-9F7F-35E9DBF11A1A}" srcOrd="0" destOrd="0" presId="urn:microsoft.com/office/officeart/2005/8/layout/vList5"/>
    <dgm:cxn modelId="{BFD57E54-5F10-4D7F-A0C1-CAB4005270B4}" type="presParOf" srcId="{D2CC3AC1-90A7-4FB8-A3A4-6FF85D996EE1}" destId="{146A3C2B-FCD0-46FE-8468-6AE5D8C161FE}" srcOrd="1" destOrd="0" presId="urn:microsoft.com/office/officeart/2005/8/layout/vList5"/>
    <dgm:cxn modelId="{ABA1C971-B4DE-4621-997B-EFC45C5128C2}" type="presParOf" srcId="{8BFF4352-1B68-423E-AE8C-4A0AA0D60150}" destId="{46D20B74-7B91-40D3-8E43-F865F26016D4}" srcOrd="3" destOrd="0" presId="urn:microsoft.com/office/officeart/2005/8/layout/vList5"/>
    <dgm:cxn modelId="{2B606B96-0721-48D3-B251-8071CCD72B03}" type="presParOf" srcId="{8BFF4352-1B68-423E-AE8C-4A0AA0D60150}" destId="{FC93352E-0497-42BA-85B9-EC39DDF0EE11}" srcOrd="4" destOrd="0" presId="urn:microsoft.com/office/officeart/2005/8/layout/vList5"/>
    <dgm:cxn modelId="{1DCA8C83-9D84-4533-8F3A-C20A5C737509}" type="presParOf" srcId="{FC93352E-0497-42BA-85B9-EC39DDF0EE11}" destId="{1D2D48EA-955C-4802-A189-60AAC02EDE09}" srcOrd="0" destOrd="0" presId="urn:microsoft.com/office/officeart/2005/8/layout/vList5"/>
    <dgm:cxn modelId="{B6BC8969-26B8-4A7F-80EE-2AD0DD1F2701}" type="presParOf" srcId="{FC93352E-0497-42BA-85B9-EC39DDF0EE11}" destId="{9AB7832A-3471-4806-8804-A0D7425BF77D}" srcOrd="1" destOrd="0" presId="urn:microsoft.com/office/officeart/2005/8/layout/vList5"/>
    <dgm:cxn modelId="{69A30B50-B24B-4907-8D34-243163C348C5}" type="presParOf" srcId="{8BFF4352-1B68-423E-AE8C-4A0AA0D60150}" destId="{6C78ADD8-31F4-4C86-B622-7E0B61593910}" srcOrd="5" destOrd="0" presId="urn:microsoft.com/office/officeart/2005/8/layout/vList5"/>
    <dgm:cxn modelId="{868E5193-5B1F-42DC-8C45-F020907CBF20}" type="presParOf" srcId="{8BFF4352-1B68-423E-AE8C-4A0AA0D60150}" destId="{FFE55791-4C63-468C-B006-4D5A68E7CDC6}" srcOrd="6" destOrd="0" presId="urn:microsoft.com/office/officeart/2005/8/layout/vList5"/>
    <dgm:cxn modelId="{65A6C32C-FC14-47AD-9AAC-13D40661811F}" type="presParOf" srcId="{FFE55791-4C63-468C-B006-4D5A68E7CDC6}" destId="{A311F5F8-768E-472E-B0D2-5A0118E00E71}" srcOrd="0" destOrd="0" presId="urn:microsoft.com/office/officeart/2005/8/layout/vList5"/>
    <dgm:cxn modelId="{18CBD2F7-7601-41EE-A1DB-EF82CD95CE60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№16</a:t>
          </a:r>
          <a:endParaRPr lang="ru-RU" sz="3200" b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Переписать информацию в рамочке </a:t>
          </a:r>
          <a:r>
            <a:rPr lang="ru-RU" sz="3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«Запомните!» </a:t>
          </a:r>
          <a:endParaRPr lang="ru-RU" sz="3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"/>
    <dgm:cxn modelId="{637EC7CB-352E-421E-9EB9-3B81C4C04504}" type="presOf" srcId="{466DA2BE-BBF6-44C3-A153-50520A51E0DF}" destId="{3B94F073-D742-4212-A2A0-85C74E3E3138}" srcOrd="0" destOrd="0" presId="urn:microsoft.com/office/officeart/2005/8/layout/vList3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"/>
    <dgm:cxn modelId="{322063DD-FE24-4336-8CBB-9C0C07C1D023}" type="presParOf" srcId="{3B94F073-D742-4212-A2A0-85C74E3E3138}" destId="{B64A81EE-FFED-4F11-AA7C-1C803141FE85}" srcOrd="0" destOrd="0" presId="urn:microsoft.com/office/officeart/2005/8/layout/vList3"/>
    <dgm:cxn modelId="{E880858E-91D8-4C97-8EF8-8C8B06A96114}" type="presParOf" srcId="{B64A81EE-FFED-4F11-AA7C-1C803141FE85}" destId="{0695C490-E4F3-44F9-95D3-DCB4ADA8C6F8}" srcOrd="0" destOrd="0" presId="urn:microsoft.com/office/officeart/2005/8/layout/vList3"/>
    <dgm:cxn modelId="{A335E3C4-9A68-42F8-BDD1-225E1C7B37EE}" type="presParOf" srcId="{B64A81EE-FFED-4F11-AA7C-1C803141FE85}" destId="{6B43DADA-43F7-4619-8643-0DEFA7A9F75B}" srcOrd="1" destOrd="0" presId="urn:microsoft.com/office/officeart/2005/8/layout/vList3"/>
    <dgm:cxn modelId="{A46A1102-C2FA-440E-8717-59A154FAACB5}" type="presParOf" srcId="{3B94F073-D742-4212-A2A0-85C74E3E3138}" destId="{A06DDE74-47D4-4B6E-8BDF-59D45391C74B}" srcOrd="1" destOrd="0" presId="urn:microsoft.com/office/officeart/2005/8/layout/vList3"/>
    <dgm:cxn modelId="{1A03890D-0D7B-4426-A1BB-578E234C1B85}" type="presParOf" srcId="{3B94F073-D742-4212-A2A0-85C74E3E3138}" destId="{F15048E4-E7F1-476C-9ABA-3210777AB54F}" srcOrd="2" destOrd="0" presId="urn:microsoft.com/office/officeart/2005/8/layout/vList3"/>
    <dgm:cxn modelId="{B8CB759D-9F2D-446D-9AF3-086E56406D33}" type="presParOf" srcId="{F15048E4-E7F1-476C-9ABA-3210777AB54F}" destId="{0A426044-E8F7-487B-91EF-34DFC983F853}" srcOrd="0" destOrd="0" presId="urn:microsoft.com/office/officeart/2005/8/layout/vList3"/>
    <dgm:cxn modelId="{65FDC33D-7CAC-4281-87A9-D8870688D833}" type="presParOf" srcId="{F15048E4-E7F1-476C-9ABA-3210777AB54F}" destId="{66C96DF3-B4EF-4630-AC8E-09B095856621}" srcOrd="1" destOrd="0" presId="urn:microsoft.com/office/officeart/2005/8/layout/vList3"/>
    <dgm:cxn modelId="{B229669E-663F-42B2-81E7-B7D97622C858}" type="presParOf" srcId="{3B94F073-D742-4212-A2A0-85C74E3E3138}" destId="{F3809121-478C-4D77-85BA-087F8D1F8BE1}" srcOrd="3" destOrd="0" presId="urn:microsoft.com/office/officeart/2005/8/layout/vList3"/>
    <dgm:cxn modelId="{918CD171-8A78-4D67-A3FF-E05008FD2234}" type="presParOf" srcId="{3B94F073-D742-4212-A2A0-85C74E3E3138}" destId="{0A5FDA91-6757-491B-9C9D-6B65379851F0}" srcOrd="4" destOrd="0" presId="urn:microsoft.com/office/officeart/2005/8/layout/vList3"/>
    <dgm:cxn modelId="{A1A25E3E-DF22-4BC1-AD5B-F700719EC841}" type="presParOf" srcId="{0A5FDA91-6757-491B-9C9D-6B65379851F0}" destId="{0CB44D7F-0C66-4497-B9EB-5134FE96849A}" srcOrd="0" destOrd="0" presId="urn:microsoft.com/office/officeart/2005/8/layout/vList3"/>
    <dgm:cxn modelId="{D91C1DD1-756B-42A5-9327-2B5429E5F204}" type="presParOf" srcId="{0A5FDA91-6757-491B-9C9D-6B65379851F0}" destId="{8C0F39A9-601B-4C81-B0FF-9C5C457FF6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3C83-85CE-4971-B808-CAB85B48D9B6}">
      <dsp:nvSpPr>
        <dsp:cNvPr id="0" name=""/>
        <dsp:cNvSpPr/>
      </dsp:nvSpPr>
      <dsp:spPr>
        <a:xfrm>
          <a:off x="0" y="872583"/>
          <a:ext cx="1208281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057E5-94ED-492E-868A-20DF44751BA1}">
      <dsp:nvSpPr>
        <dsp:cNvPr id="0" name=""/>
        <dsp:cNvSpPr/>
      </dsp:nvSpPr>
      <dsp:spPr>
        <a:xfrm>
          <a:off x="604140" y="155"/>
          <a:ext cx="10123009" cy="13595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506" y="66521"/>
        <a:ext cx="9990277" cy="1226776"/>
      </dsp:txXfrm>
    </dsp:sp>
    <dsp:sp modelId="{14F0545D-A0B2-4548-B64C-6B605C7D449E}">
      <dsp:nvSpPr>
        <dsp:cNvPr id="0" name=""/>
        <dsp:cNvSpPr/>
      </dsp:nvSpPr>
      <dsp:spPr>
        <a:xfrm>
          <a:off x="0" y="2742450"/>
          <a:ext cx="1208281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E50E-FF31-4F77-9413-17BC160552D9}">
      <dsp:nvSpPr>
        <dsp:cNvPr id="0" name=""/>
        <dsp:cNvSpPr/>
      </dsp:nvSpPr>
      <dsp:spPr>
        <a:xfrm>
          <a:off x="604140" y="1882383"/>
          <a:ext cx="10232201" cy="1347146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9902" y="1948145"/>
        <a:ext cx="10100677" cy="1215622"/>
      </dsp:txXfrm>
    </dsp:sp>
    <dsp:sp modelId="{88755AD0-CBFE-4F61-B5FC-401477CAB302}">
      <dsp:nvSpPr>
        <dsp:cNvPr id="0" name=""/>
        <dsp:cNvSpPr/>
      </dsp:nvSpPr>
      <dsp:spPr>
        <a:xfrm>
          <a:off x="0" y="4469465"/>
          <a:ext cx="1208281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30AA3-5C80-4753-8153-39A34B1C306E}">
      <dsp:nvSpPr>
        <dsp:cNvPr id="0" name=""/>
        <dsp:cNvSpPr/>
      </dsp:nvSpPr>
      <dsp:spPr>
        <a:xfrm>
          <a:off x="664935" y="3836719"/>
          <a:ext cx="10232201" cy="120429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3724" y="3895508"/>
        <a:ext cx="10114623" cy="1086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6387831" y="-2577863"/>
          <a:ext cx="1091433" cy="65256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Была построена железная дорога из Красноводска до </a:t>
          </a:r>
          <a:r>
            <a:rPr lang="ru-RU" sz="3100" kern="1200" dirty="0" err="1" smtClean="0"/>
            <a:t>Кизыл-Арвата</a:t>
          </a:r>
          <a:endParaRPr lang="ru-RU" sz="3100" kern="1200" dirty="0"/>
        </a:p>
      </dsp:txBody>
      <dsp:txXfrm rot="-5400000">
        <a:off x="3670702" y="192545"/>
        <a:ext cx="6472413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3670701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18</a:t>
          </a:r>
          <a:r>
            <a:rPr lang="ru-RU" sz="6500" kern="1200" dirty="0" smtClean="0"/>
            <a:t>80</a:t>
          </a:r>
          <a:endParaRPr lang="ru-RU" sz="6500" kern="1200" dirty="0"/>
        </a:p>
      </dsp:txBody>
      <dsp:txXfrm>
        <a:off x="66599" y="69435"/>
        <a:ext cx="3537503" cy="1231094"/>
      </dsp:txXfrm>
    </dsp:sp>
    <dsp:sp modelId="{146A3C2B-FCD0-46FE-8468-6AE5D8C161FE}">
      <dsp:nvSpPr>
        <dsp:cNvPr id="0" name=""/>
        <dsp:cNvSpPr/>
      </dsp:nvSpPr>
      <dsp:spPr>
        <a:xfrm rot="5400000">
          <a:off x="6387831" y="-1145356"/>
          <a:ext cx="1091433" cy="6525692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В Туркестане выращивали американский хлопок</a:t>
          </a:r>
          <a:endParaRPr lang="ru-RU" sz="3100" kern="1200" dirty="0"/>
        </a:p>
      </dsp:txBody>
      <dsp:txXfrm rot="-5400000">
        <a:off x="3670702" y="1625052"/>
        <a:ext cx="6472413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3670701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1884</a:t>
          </a:r>
          <a:endParaRPr lang="ru-RU" sz="6500" kern="1200" dirty="0"/>
        </a:p>
      </dsp:txBody>
      <dsp:txXfrm>
        <a:off x="66599" y="1501942"/>
        <a:ext cx="3537503" cy="1231094"/>
      </dsp:txXfrm>
    </dsp:sp>
    <dsp:sp modelId="{9AB7832A-3471-4806-8804-A0D7425BF77D}">
      <dsp:nvSpPr>
        <dsp:cNvPr id="0" name=""/>
        <dsp:cNvSpPr/>
      </dsp:nvSpPr>
      <dsp:spPr>
        <a:xfrm rot="5400000">
          <a:off x="6387831" y="287150"/>
          <a:ext cx="1091433" cy="6525692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Строительство железной дороги было продолжено до Ашхабада</a:t>
          </a:r>
          <a:endParaRPr lang="ru-RU" sz="3100" kern="1200" dirty="0"/>
        </a:p>
      </dsp:txBody>
      <dsp:txXfrm rot="-5400000">
        <a:off x="3670702" y="3057559"/>
        <a:ext cx="6472413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3670701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1885</a:t>
          </a:r>
          <a:endParaRPr lang="ru-RU" sz="6500" kern="1200" dirty="0"/>
        </a:p>
      </dsp:txBody>
      <dsp:txXfrm>
        <a:off x="66599" y="2934449"/>
        <a:ext cx="3537503" cy="1231094"/>
      </dsp:txXfrm>
    </dsp:sp>
    <dsp:sp modelId="{91E0965D-0782-44CD-A34E-9ACAE587F773}">
      <dsp:nvSpPr>
        <dsp:cNvPr id="0" name=""/>
        <dsp:cNvSpPr/>
      </dsp:nvSpPr>
      <dsp:spPr>
        <a:xfrm rot="5400000">
          <a:off x="6387831" y="1719657"/>
          <a:ext cx="1091433" cy="6525692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Начали строительство Сырдарьинского канала </a:t>
          </a:r>
          <a:endParaRPr lang="ru-RU" sz="3100" kern="1200" dirty="0"/>
        </a:p>
      </dsp:txBody>
      <dsp:txXfrm rot="-5400000">
        <a:off x="3670702" y="4490066"/>
        <a:ext cx="6472413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3670701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1913</a:t>
          </a:r>
          <a:endParaRPr lang="ru-RU" sz="6500" kern="1200" dirty="0"/>
        </a:p>
      </dsp:txBody>
      <dsp:txXfrm>
        <a:off x="66599" y="4366956"/>
        <a:ext cx="3537503" cy="1231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2302685" y="2345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№16</a:t>
          </a:r>
          <a:endParaRPr lang="ru-RU" sz="3200" b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2345"/>
        <a:ext cx="7264141" cy="1511313"/>
      </dsp:txXfrm>
    </dsp:sp>
    <dsp:sp modelId="{0695C490-E4F3-44F9-95D3-DCB4ADA8C6F8}">
      <dsp:nvSpPr>
        <dsp:cNvPr id="0" name=""/>
        <dsp:cNvSpPr/>
      </dsp:nvSpPr>
      <dsp:spPr>
        <a:xfrm>
          <a:off x="1547028" y="2345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2302685" y="1964796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1964796"/>
        <a:ext cx="7264141" cy="1511313"/>
      </dsp:txXfrm>
    </dsp:sp>
    <dsp:sp modelId="{0A426044-E8F7-487B-91EF-34DFC983F853}">
      <dsp:nvSpPr>
        <dsp:cNvPr id="0" name=""/>
        <dsp:cNvSpPr/>
      </dsp:nvSpPr>
      <dsp:spPr>
        <a:xfrm>
          <a:off x="1547028" y="1964796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2302685" y="3927248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Переписать информацию в рамочке </a:t>
          </a:r>
          <a:r>
            <a:rPr lang="ru-RU" sz="32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«Запомните!» </a:t>
          </a:r>
          <a:endParaRPr lang="ru-RU" sz="32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3927248"/>
        <a:ext cx="7264141" cy="1511313"/>
      </dsp:txXfrm>
    </dsp:sp>
    <dsp:sp modelId="{0CB44D7F-0C66-4497-B9EB-5134FE96849A}">
      <dsp:nvSpPr>
        <dsp:cNvPr id="0" name=""/>
        <dsp:cNvSpPr/>
      </dsp:nvSpPr>
      <dsp:spPr>
        <a:xfrm>
          <a:off x="1547028" y="3927248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94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689" indent="0" algn="ctr">
              <a:buNone/>
              <a:defRPr sz="1900"/>
            </a:lvl2pPr>
            <a:lvl3pPr marL="913358" indent="0" algn="ctr">
              <a:buNone/>
              <a:defRPr sz="1900"/>
            </a:lvl3pPr>
            <a:lvl4pPr marL="1370043" indent="0" algn="ctr">
              <a:buNone/>
              <a:defRPr sz="1700"/>
            </a:lvl4pPr>
            <a:lvl5pPr marL="1826733" indent="0" algn="ctr">
              <a:buNone/>
              <a:defRPr sz="1700"/>
            </a:lvl5pPr>
            <a:lvl6pPr marL="2283392" indent="0" algn="ctr">
              <a:buNone/>
              <a:defRPr sz="1700"/>
            </a:lvl6pPr>
            <a:lvl7pPr marL="2740085" indent="0" algn="ctr">
              <a:buNone/>
              <a:defRPr sz="1700"/>
            </a:lvl7pPr>
            <a:lvl8pPr marL="3196776" indent="0" algn="ctr">
              <a:buNone/>
              <a:defRPr sz="1700"/>
            </a:lvl8pPr>
            <a:lvl9pPr marL="3653452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3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011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61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12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41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1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9"/>
            <a:ext cx="2441448" cy="2295143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165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6992" tIns="193494" rIns="386992" bIns="19349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03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620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7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0065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9566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08824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2" y="498057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2" y="498057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8720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2" y="498057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2" y="498057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92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34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75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814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92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2974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2042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92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63674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3055292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3055292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1329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3055292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3055292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25994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14878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00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927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8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08" indent="-152208">
              <a:buFont typeface="Arial" panose="020B0604020202020204" pitchFamily="34" charset="0"/>
              <a:buChar char="•"/>
              <a:defRPr sz="1500"/>
            </a:lvl2pPr>
            <a:lvl3pPr marL="304417" indent="-152208">
              <a:defRPr sz="1500"/>
            </a:lvl3pPr>
            <a:lvl4pPr marL="532714" indent="-228299">
              <a:defRPr sz="1500"/>
            </a:lvl4pPr>
            <a:lvl5pPr marL="761015" indent="-22829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08" indent="-152208">
              <a:buFont typeface="Arial" panose="020B0604020202020204" pitchFamily="34" charset="0"/>
              <a:buChar char="•"/>
              <a:defRPr sz="1500"/>
            </a:lvl2pPr>
            <a:lvl3pPr marL="304417" indent="-152208">
              <a:defRPr sz="1500"/>
            </a:lvl3pPr>
            <a:lvl4pPr marL="532714" indent="-228299">
              <a:defRPr sz="1500"/>
            </a:lvl4pPr>
            <a:lvl5pPr marL="761015" indent="-22829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08" indent="-152208">
              <a:buFont typeface="Arial" panose="020B0604020202020204" pitchFamily="34" charset="0"/>
              <a:buChar char="•"/>
              <a:defRPr sz="1500"/>
            </a:lvl2pPr>
            <a:lvl3pPr marL="304417" indent="-152208">
              <a:defRPr sz="1500"/>
            </a:lvl3pPr>
            <a:lvl4pPr marL="532714" indent="-228299">
              <a:defRPr sz="1500"/>
            </a:lvl4pPr>
            <a:lvl5pPr marL="761015" indent="-22829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38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3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36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36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355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36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36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60745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31213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05080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68633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5907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2" y="4706178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6" y="4706178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11667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2" y="4706178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6" y="4706178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52560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7138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178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3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57319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377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2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6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7229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2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6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92" tIns="193494" rIns="386992" bIns="193494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78" indent="-171387">
              <a:defRPr sz="1500">
                <a:solidFill>
                  <a:srgbClr val="FFFFFF"/>
                </a:solidFill>
              </a:defRPr>
            </a:lvl3pPr>
            <a:lvl4pPr marL="514170" indent="-171387">
              <a:defRPr sz="1500">
                <a:solidFill>
                  <a:srgbClr val="FFFFFF"/>
                </a:solidFill>
              </a:defRPr>
            </a:lvl4pPr>
            <a:lvl5pPr marL="742687" indent="-228519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2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6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87" indent="-171387">
              <a:buFont typeface="Arial" panose="020B0604020202020204" pitchFamily="34" charset="0"/>
              <a:buChar char="•"/>
              <a:defRPr sz="1500"/>
            </a:lvl2pPr>
            <a:lvl3pPr marL="342778" indent="-171387">
              <a:defRPr sz="1500"/>
            </a:lvl3pPr>
            <a:lvl4pPr marL="514170" indent="-17138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76359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1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4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1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45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1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45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08656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1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45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0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1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45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1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45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1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42852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8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5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9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8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5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9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8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45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4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9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1001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8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5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9" y="163980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8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5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9" y="315355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8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45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4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9" y="466731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0144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8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5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9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8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6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5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9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90572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8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45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9" y="163979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8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8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36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45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9" y="388658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307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9" y="2130445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870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85" y="163979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9" y="163979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85" y="388658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9" y="388658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09029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85" y="163979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9" y="163979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85" y="388658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9" y="388658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81371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3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0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7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2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7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32572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3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0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7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2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7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75366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12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7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3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00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14190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12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7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3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00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170" indent="-17138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1309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71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0" y="1268771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71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760" indent="-150760">
              <a:defRPr sz="1500"/>
            </a:lvl3pPr>
            <a:lvl4pPr marL="401496" indent="-20789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71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760" indent="-150760">
              <a:defRPr sz="1500"/>
            </a:lvl3pPr>
            <a:lvl4pPr marL="401496" indent="-20789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1" y="4980577"/>
            <a:ext cx="5033118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77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43" indent="-152343">
              <a:buFont typeface="Arial" panose="020B0604020202020204" pitchFamily="34" charset="0"/>
              <a:buChar char="•"/>
              <a:defRPr sz="1500"/>
            </a:lvl2pPr>
            <a:lvl3pPr marL="304686" indent="-152343">
              <a:defRPr sz="1500"/>
            </a:lvl3pPr>
            <a:lvl4pPr marL="533197" indent="-228510">
              <a:defRPr sz="1500"/>
            </a:lvl4pPr>
            <a:lvl5pPr marL="761707" indent="-2285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737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650"/>
            <a:endParaRPr sz="23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3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650"/>
            <a:endParaRPr sz="23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0" y="1577347"/>
            <a:ext cx="5303521" cy="293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50"/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50"/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</a:rPr>
              <a:pPr defTabSz="1218650"/>
              <a:t>1/16/2021</a:t>
            </a:fld>
            <a:endParaRPr lang="en-US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50"/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</a:rPr>
              <a:pPr defTabSz="1218650"/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8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77270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873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9" y="2130445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8908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7649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0831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8300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5461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8466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7498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289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7488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81258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05" indent="-247626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56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658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56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96273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21778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8607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6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5060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1199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3436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8406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035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4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1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9" y="2130445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5687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710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493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5692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8210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02894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8131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87397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429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68953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75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34960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70248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7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26813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08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338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03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598650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88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402144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323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9" y="2130445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4809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94515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69207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179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4912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594929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4268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947116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47551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69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5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2598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49332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42382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32362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21607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3597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795768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4166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0755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25071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452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9" y="2130445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9255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74684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767364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30462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62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0" y="1268762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62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02" indent="-150802">
              <a:defRPr sz="1400"/>
            </a:lvl3pPr>
            <a:lvl4pPr marL="401610" indent="-207949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62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02" indent="-150802">
              <a:defRPr sz="1400"/>
            </a:lvl3pPr>
            <a:lvl4pPr marL="401610" indent="-207949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1" y="4980569"/>
            <a:ext cx="5033118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9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12026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997"/>
            <a:endParaRPr sz="24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99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07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endParaRPr sz="24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fld id="{1D8BD707-D9CF-40AE-B4C6-C98DA3205C09}" type="datetimeFigureOut">
              <a:rPr lang="en-US" sz="2400">
                <a:solidFill>
                  <a:srgbClr val="FFFFFF">
                    <a:tint val="75000"/>
                  </a:srgbClr>
                </a:solidFill>
              </a:rPr>
              <a:pPr defTabSz="1218997"/>
              <a:t>1/16/2021</a:t>
            </a:fld>
            <a:endParaRPr lang="en-US" sz="24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fld id="{B6F15528-21DE-4FAA-801E-634DDDAF4B2B}" type="slidenum">
              <a:rPr sz="2400">
                <a:solidFill>
                  <a:srgbClr val="FFFFFF">
                    <a:tint val="75000"/>
                  </a:srgbClr>
                </a:solidFill>
              </a:rPr>
              <a:pPr defTabSz="1218997"/>
              <a:t>‹#›</a:t>
            </a:fld>
            <a:endParaRPr sz="24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8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67" indent="0" algn="ctr">
              <a:buNone/>
              <a:defRPr sz="1900"/>
            </a:lvl2pPr>
            <a:lvl3pPr marL="914336" indent="0" algn="ctr">
              <a:buNone/>
              <a:defRPr sz="1900"/>
            </a:lvl3pPr>
            <a:lvl4pPr marL="1371503" indent="0" algn="ctr">
              <a:buNone/>
              <a:defRPr sz="1700"/>
            </a:lvl4pPr>
            <a:lvl5pPr marL="1828670" indent="0" algn="ctr">
              <a:buNone/>
              <a:defRPr sz="1700"/>
            </a:lvl5pPr>
            <a:lvl6pPr marL="2285837" indent="0" algn="ctr">
              <a:buNone/>
              <a:defRPr sz="1700"/>
            </a:lvl6pPr>
            <a:lvl7pPr marL="2743006" indent="0" algn="ctr">
              <a:buNone/>
              <a:defRPr sz="1700"/>
            </a:lvl7pPr>
            <a:lvl8pPr marL="3200173" indent="0" algn="ctr">
              <a:buNone/>
              <a:defRPr sz="1700"/>
            </a:lvl8pPr>
            <a:lvl9pPr marL="3657340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2363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4764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86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30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001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7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362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4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67" indent="0">
              <a:buNone/>
              <a:defRPr sz="1900" b="1"/>
            </a:lvl2pPr>
            <a:lvl3pPr marL="914336" indent="0">
              <a:buNone/>
              <a:defRPr sz="1900" b="1"/>
            </a:lvl3pPr>
            <a:lvl4pPr marL="1371503" indent="0">
              <a:buNone/>
              <a:defRPr sz="1700" b="1"/>
            </a:lvl4pPr>
            <a:lvl5pPr marL="1828670" indent="0">
              <a:buNone/>
              <a:defRPr sz="1700" b="1"/>
            </a:lvl5pPr>
            <a:lvl6pPr marL="2285837" indent="0">
              <a:buNone/>
              <a:defRPr sz="1700" b="1"/>
            </a:lvl6pPr>
            <a:lvl7pPr marL="2743006" indent="0">
              <a:buNone/>
              <a:defRPr sz="1700" b="1"/>
            </a:lvl7pPr>
            <a:lvl8pPr marL="3200173" indent="0">
              <a:buNone/>
              <a:defRPr sz="1700" b="1"/>
            </a:lvl8pPr>
            <a:lvl9pPr marL="36573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67" indent="0">
              <a:buNone/>
              <a:defRPr sz="1900" b="1"/>
            </a:lvl2pPr>
            <a:lvl3pPr marL="914336" indent="0">
              <a:buNone/>
              <a:defRPr sz="1900" b="1"/>
            </a:lvl3pPr>
            <a:lvl4pPr marL="1371503" indent="0">
              <a:buNone/>
              <a:defRPr sz="1700" b="1"/>
            </a:lvl4pPr>
            <a:lvl5pPr marL="1828670" indent="0">
              <a:buNone/>
              <a:defRPr sz="1700" b="1"/>
            </a:lvl5pPr>
            <a:lvl6pPr marL="2285837" indent="0">
              <a:buNone/>
              <a:defRPr sz="1700" b="1"/>
            </a:lvl6pPr>
            <a:lvl7pPr marL="2743006" indent="0">
              <a:buNone/>
              <a:defRPr sz="1700" b="1"/>
            </a:lvl7pPr>
            <a:lvl8pPr marL="3200173" indent="0">
              <a:buNone/>
              <a:defRPr sz="1700" b="1"/>
            </a:lvl8pPr>
            <a:lvl9pPr marL="36573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05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7870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573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53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7167" indent="0">
              <a:buNone/>
              <a:defRPr sz="1500"/>
            </a:lvl2pPr>
            <a:lvl3pPr marL="914336" indent="0">
              <a:buNone/>
              <a:defRPr sz="1300"/>
            </a:lvl3pPr>
            <a:lvl4pPr marL="1371503" indent="0">
              <a:buNone/>
              <a:defRPr sz="1100"/>
            </a:lvl4pPr>
            <a:lvl5pPr marL="1828670" indent="0">
              <a:buNone/>
              <a:defRPr sz="1100"/>
            </a:lvl5pPr>
            <a:lvl6pPr marL="2285837" indent="0">
              <a:buNone/>
              <a:defRPr sz="1100"/>
            </a:lvl6pPr>
            <a:lvl7pPr marL="2743006" indent="0">
              <a:buNone/>
              <a:defRPr sz="1100"/>
            </a:lvl7pPr>
            <a:lvl8pPr marL="3200173" indent="0">
              <a:buNone/>
              <a:defRPr sz="1100"/>
            </a:lvl8pPr>
            <a:lvl9pPr marL="36573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080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6" indent="0">
              <a:buNone/>
              <a:defRPr sz="2300"/>
            </a:lvl3pPr>
            <a:lvl4pPr marL="1371503" indent="0">
              <a:buNone/>
              <a:defRPr sz="1900"/>
            </a:lvl4pPr>
            <a:lvl5pPr marL="1828670" indent="0">
              <a:buNone/>
              <a:defRPr sz="1900"/>
            </a:lvl5pPr>
            <a:lvl6pPr marL="2285837" indent="0">
              <a:buNone/>
              <a:defRPr sz="1900"/>
            </a:lvl6pPr>
            <a:lvl7pPr marL="2743006" indent="0">
              <a:buNone/>
              <a:defRPr sz="1900"/>
            </a:lvl7pPr>
            <a:lvl8pPr marL="3200173" indent="0">
              <a:buNone/>
              <a:defRPr sz="1900"/>
            </a:lvl8pPr>
            <a:lvl9pPr marL="3657340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7167" indent="0">
              <a:buNone/>
              <a:defRPr sz="1500"/>
            </a:lvl2pPr>
            <a:lvl3pPr marL="914336" indent="0">
              <a:buNone/>
              <a:defRPr sz="1300"/>
            </a:lvl3pPr>
            <a:lvl4pPr marL="1371503" indent="0">
              <a:buNone/>
              <a:defRPr sz="1100"/>
            </a:lvl4pPr>
            <a:lvl5pPr marL="1828670" indent="0">
              <a:buNone/>
              <a:defRPr sz="1100"/>
            </a:lvl5pPr>
            <a:lvl6pPr marL="2285837" indent="0">
              <a:buNone/>
              <a:defRPr sz="1100"/>
            </a:lvl6pPr>
            <a:lvl7pPr marL="2743006" indent="0">
              <a:buNone/>
              <a:defRPr sz="1100"/>
            </a:lvl7pPr>
            <a:lvl8pPr marL="3200173" indent="0">
              <a:buNone/>
              <a:defRPr sz="1100"/>
            </a:lvl8pPr>
            <a:lvl9pPr marL="36573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422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967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230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028318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9889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853">
              <a:defRPr/>
            </a:pPr>
            <a:endParaRPr sz="23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7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853">
              <a:defRPr/>
            </a:pPr>
            <a:endParaRPr sz="23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8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endParaRPr lang="ru-RU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  <a:latin typeface="Open Sans Light"/>
              </a:rPr>
              <a:pPr defTabSz="1218853">
                <a:defRPr/>
              </a:pPr>
              <a:t>1/16/2021</a:t>
            </a:fld>
            <a:endParaRPr lang="en-US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  <a:latin typeface="Open Sans Light"/>
              </a:rPr>
              <a:pPr defTabSz="1218853">
                <a:defRPr/>
              </a:pPr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229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7148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9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1306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367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462" indent="-228462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75968" indent="-247501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394" indent="-228462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3856" indent="-228462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7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9" y="1452419"/>
            <a:ext cx="10363201" cy="4627564"/>
          </a:xfrm>
        </p:spPr>
        <p:txBody>
          <a:bodyPr numCol="2" spcCol="580367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462" indent="-228462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56932" indent="-228462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394" indent="-228462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3856" indent="-228462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7524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9851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565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9" y="1233834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241" indent="0">
              <a:buNone/>
              <a:defRPr sz="2800" b="1"/>
            </a:lvl2pPr>
            <a:lvl3pPr marL="1218476" indent="0">
              <a:buNone/>
              <a:defRPr sz="2300" b="1"/>
            </a:lvl3pPr>
            <a:lvl4pPr marL="1827720" indent="0">
              <a:buNone/>
              <a:defRPr sz="2100" b="1"/>
            </a:lvl4pPr>
            <a:lvl5pPr marL="2436950" indent="0">
              <a:buNone/>
              <a:defRPr sz="2100" b="1"/>
            </a:lvl5pPr>
            <a:lvl6pPr marL="3046196" indent="0">
              <a:buNone/>
              <a:defRPr sz="2100" b="1"/>
            </a:lvl6pPr>
            <a:lvl7pPr marL="3655433" indent="0">
              <a:buNone/>
              <a:defRPr sz="2100" b="1"/>
            </a:lvl7pPr>
            <a:lvl8pPr marL="4264672" indent="0">
              <a:buNone/>
              <a:defRPr sz="2100" b="1"/>
            </a:lvl8pPr>
            <a:lvl9pPr marL="4873918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9" y="1560286"/>
            <a:ext cx="5082117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33834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241" indent="0">
              <a:buNone/>
              <a:defRPr sz="2800" b="1"/>
            </a:lvl2pPr>
            <a:lvl3pPr marL="1218476" indent="0">
              <a:buNone/>
              <a:defRPr sz="2300" b="1"/>
            </a:lvl3pPr>
            <a:lvl4pPr marL="1827720" indent="0">
              <a:buNone/>
              <a:defRPr sz="2100" b="1"/>
            </a:lvl4pPr>
            <a:lvl5pPr marL="2436950" indent="0">
              <a:buNone/>
              <a:defRPr sz="2100" b="1"/>
            </a:lvl5pPr>
            <a:lvl6pPr marL="3046196" indent="0">
              <a:buNone/>
              <a:defRPr sz="2100" b="1"/>
            </a:lvl6pPr>
            <a:lvl7pPr marL="3655433" indent="0">
              <a:buNone/>
              <a:defRPr sz="2100" b="1"/>
            </a:lvl7pPr>
            <a:lvl8pPr marL="4264672" indent="0">
              <a:buNone/>
              <a:defRPr sz="2100" b="1"/>
            </a:lvl8pPr>
            <a:lvl9pPr marL="4873918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9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6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0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7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33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0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67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34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9" y="1476916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241" indent="0">
              <a:buNone/>
              <a:defRPr sz="2800" b="1"/>
            </a:lvl2pPr>
            <a:lvl3pPr marL="1218476" indent="0">
              <a:buNone/>
              <a:defRPr sz="2300" b="1"/>
            </a:lvl3pPr>
            <a:lvl4pPr marL="1827720" indent="0">
              <a:buNone/>
              <a:defRPr sz="2100" b="1"/>
            </a:lvl4pPr>
            <a:lvl5pPr marL="2436950" indent="0">
              <a:buNone/>
              <a:defRPr sz="2100" b="1"/>
            </a:lvl5pPr>
            <a:lvl6pPr marL="3046196" indent="0">
              <a:buNone/>
              <a:defRPr sz="2100" b="1"/>
            </a:lvl6pPr>
            <a:lvl7pPr marL="3655433" indent="0">
              <a:buNone/>
              <a:defRPr sz="2100" b="1"/>
            </a:lvl7pPr>
            <a:lvl8pPr marL="4264672" indent="0">
              <a:buNone/>
              <a:defRPr sz="2100" b="1"/>
            </a:lvl8pPr>
            <a:lvl9pPr marL="4873918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9" y="1803373"/>
            <a:ext cx="5082117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76916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241" indent="0">
              <a:buNone/>
              <a:defRPr sz="2800" b="1"/>
            </a:lvl2pPr>
            <a:lvl3pPr marL="1218476" indent="0">
              <a:buNone/>
              <a:defRPr sz="2300" b="1"/>
            </a:lvl3pPr>
            <a:lvl4pPr marL="1827720" indent="0">
              <a:buNone/>
              <a:defRPr sz="2100" b="1"/>
            </a:lvl4pPr>
            <a:lvl5pPr marL="2436950" indent="0">
              <a:buNone/>
              <a:defRPr sz="2100" b="1"/>
            </a:lvl5pPr>
            <a:lvl6pPr marL="3046196" indent="0">
              <a:buNone/>
              <a:defRPr sz="2100" b="1"/>
            </a:lvl6pPr>
            <a:lvl7pPr marL="3655433" indent="0">
              <a:buNone/>
              <a:defRPr sz="2100" b="1"/>
            </a:lvl7pPr>
            <a:lvl8pPr marL="4264672" indent="0">
              <a:buNone/>
              <a:defRPr sz="2100" b="1"/>
            </a:lvl8pPr>
            <a:lvl9pPr marL="4873918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8710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496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101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832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8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1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1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1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1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4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4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4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4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48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75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75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1" y="4562875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75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75"/>
            <a:ext cx="2441448" cy="2295143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57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6909" tIns="193452" rIns="386909" bIns="19345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4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84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84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84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78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4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84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84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84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2203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55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0181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8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9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8" y="4980584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9" y="4980584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426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8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9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8" y="4980584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29" y="4980584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2423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9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99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99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99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16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9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99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99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99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0450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9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99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99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052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99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99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99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0640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9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8" y="3055299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53" y="3055299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6806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9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8" y="3055299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53" y="3055299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2185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7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22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689" indent="0">
              <a:buNone/>
              <a:defRPr sz="1900" b="1"/>
            </a:lvl2pPr>
            <a:lvl3pPr marL="913358" indent="0">
              <a:buNone/>
              <a:defRPr sz="1900" b="1"/>
            </a:lvl3pPr>
            <a:lvl4pPr marL="1370043" indent="0">
              <a:buNone/>
              <a:defRPr sz="1700" b="1"/>
            </a:lvl4pPr>
            <a:lvl5pPr marL="1826733" indent="0">
              <a:buNone/>
              <a:defRPr sz="1700" b="1"/>
            </a:lvl5pPr>
            <a:lvl6pPr marL="2283392" indent="0">
              <a:buNone/>
              <a:defRPr sz="1700" b="1"/>
            </a:lvl6pPr>
            <a:lvl7pPr marL="2740085" indent="0">
              <a:buNone/>
              <a:defRPr sz="1700" b="1"/>
            </a:lvl7pPr>
            <a:lvl8pPr marL="3196776" indent="0">
              <a:buNone/>
              <a:defRPr sz="1700" b="1"/>
            </a:lvl8pPr>
            <a:lvl9pPr marL="365345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22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689" indent="0">
              <a:buNone/>
              <a:defRPr sz="1900" b="1"/>
            </a:lvl2pPr>
            <a:lvl3pPr marL="913358" indent="0">
              <a:buNone/>
              <a:defRPr sz="1900" b="1"/>
            </a:lvl3pPr>
            <a:lvl4pPr marL="1370043" indent="0">
              <a:buNone/>
              <a:defRPr sz="1700" b="1"/>
            </a:lvl4pPr>
            <a:lvl5pPr marL="1826733" indent="0">
              <a:buNone/>
              <a:defRPr sz="1700" b="1"/>
            </a:lvl5pPr>
            <a:lvl6pPr marL="2283392" indent="0">
              <a:buNone/>
              <a:defRPr sz="1700" b="1"/>
            </a:lvl6pPr>
            <a:lvl7pPr marL="2740085" indent="0">
              <a:buNone/>
              <a:defRPr sz="1700" b="1"/>
            </a:lvl7pPr>
            <a:lvl8pPr marL="3196776" indent="0">
              <a:buNone/>
              <a:defRPr sz="1700" b="1"/>
            </a:lvl8pPr>
            <a:lvl9pPr marL="365345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7068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5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6379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43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55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53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43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55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8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43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55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1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53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43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55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4973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425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0806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5310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7365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8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9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8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53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203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76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8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9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8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53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1778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646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8577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9170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4161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8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9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8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53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53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884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8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29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8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53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909" tIns="193452" rIns="386909" bIns="193452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706" indent="-171349">
              <a:defRPr sz="1500">
                <a:solidFill>
                  <a:srgbClr val="FFFFFF"/>
                </a:solidFill>
              </a:defRPr>
            </a:lvl3pPr>
            <a:lvl4pPr marL="514062" indent="-171349">
              <a:defRPr sz="1500">
                <a:solidFill>
                  <a:srgbClr val="FFFFFF"/>
                </a:solidFill>
              </a:defRPr>
            </a:lvl4pPr>
            <a:lvl5pPr marL="742528" indent="-22846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53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349" indent="-171349">
              <a:buFont typeface="Arial" panose="020B0604020202020204" pitchFamily="34" charset="0"/>
              <a:buChar char="•"/>
              <a:defRPr sz="1500"/>
            </a:lvl2pPr>
            <a:lvl3pPr marL="342706" indent="-171349">
              <a:defRPr sz="1500"/>
            </a:lvl3pPr>
            <a:lvl4pPr marL="514062" indent="-171349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90423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51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7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4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6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6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51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6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7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6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4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2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2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51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2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7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2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8231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51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7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4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6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6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51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6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7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65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4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2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2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51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2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7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2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5415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34" y="16398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2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51" y="16398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80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66" y="16398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4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34" y="315356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2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51" y="315356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80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66" y="315356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4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34" y="466732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42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51" y="466732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80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66" y="466732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441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766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34" y="16398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2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51" y="16398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80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66" y="16398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4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34" y="315356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2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51" y="315356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80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66" y="3153565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04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34" y="466732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42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51" y="466732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80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66" y="466732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154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34" y="163980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2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51" y="163980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80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66" y="163980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4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34" y="38865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2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51" y="38865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80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66" y="38865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6911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04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34" y="163980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42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51" y="163980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80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66" y="1639806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04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34" y="38865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42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51" y="38865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80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66" y="38865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30045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92" y="163980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85" y="163980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92" y="38865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85" y="38865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30695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92" y="163980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85" y="1639806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92" y="38865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85" y="38865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2988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42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0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80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4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8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8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3525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42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0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80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4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8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8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4147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18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81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4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06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927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18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81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4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06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062" indent="-171349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3835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77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0" y="1268777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77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728" indent="-150728">
              <a:defRPr sz="1500"/>
            </a:lvl3pPr>
            <a:lvl4pPr marL="401411" indent="-207845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77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728" indent="-150728">
              <a:defRPr sz="1500"/>
            </a:lvl3pPr>
            <a:lvl4pPr marL="401411" indent="-207845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1" y="4980584"/>
            <a:ext cx="5033118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84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11" indent="-152311">
              <a:buFont typeface="Arial" panose="020B0604020202020204" pitchFamily="34" charset="0"/>
              <a:buChar char="•"/>
              <a:defRPr sz="1500"/>
            </a:lvl2pPr>
            <a:lvl3pPr marL="304623" indent="-152311">
              <a:defRPr sz="1500"/>
            </a:lvl3pPr>
            <a:lvl4pPr marL="533082" indent="-228462">
              <a:defRPr sz="1500"/>
            </a:lvl4pPr>
            <a:lvl5pPr marL="761542" indent="-228462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60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3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689" indent="0">
              <a:buNone/>
              <a:defRPr sz="1500"/>
            </a:lvl2pPr>
            <a:lvl3pPr marL="913358" indent="0">
              <a:buNone/>
              <a:defRPr sz="1300"/>
            </a:lvl3pPr>
            <a:lvl4pPr marL="1370043" indent="0">
              <a:buNone/>
              <a:defRPr sz="1100"/>
            </a:lvl4pPr>
            <a:lvl5pPr marL="1826733" indent="0">
              <a:buNone/>
              <a:defRPr sz="1100"/>
            </a:lvl5pPr>
            <a:lvl6pPr marL="2283392" indent="0">
              <a:buNone/>
              <a:defRPr sz="1100"/>
            </a:lvl6pPr>
            <a:lvl7pPr marL="2740085" indent="0">
              <a:buNone/>
              <a:defRPr sz="1100"/>
            </a:lvl7pPr>
            <a:lvl8pPr marL="3196776" indent="0">
              <a:buNone/>
              <a:defRPr sz="1100"/>
            </a:lvl8pPr>
            <a:lvl9pPr marL="365345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5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389"/>
            <a:endParaRPr sz="23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3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389"/>
            <a:endParaRPr sz="23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6" y="1577347"/>
            <a:ext cx="5303521" cy="293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89"/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89"/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</a:rPr>
              <a:pPr defTabSz="1218389"/>
              <a:t>1/16/2021</a:t>
            </a:fld>
            <a:endParaRPr lang="en-US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89"/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</a:rPr>
              <a:pPr defTabSz="1218389"/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061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3050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82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9803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243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3213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77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2" y="2130438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7852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4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3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689" indent="0">
              <a:buNone/>
              <a:defRPr sz="2800"/>
            </a:lvl2pPr>
            <a:lvl3pPr marL="913358" indent="0">
              <a:buNone/>
              <a:defRPr sz="2300"/>
            </a:lvl3pPr>
            <a:lvl4pPr marL="1370043" indent="0">
              <a:buNone/>
              <a:defRPr sz="1900"/>
            </a:lvl4pPr>
            <a:lvl5pPr marL="1826733" indent="0">
              <a:buNone/>
              <a:defRPr sz="1900"/>
            </a:lvl5pPr>
            <a:lvl6pPr marL="2283392" indent="0">
              <a:buNone/>
              <a:defRPr sz="1900"/>
            </a:lvl6pPr>
            <a:lvl7pPr marL="2740085" indent="0">
              <a:buNone/>
              <a:defRPr sz="1900"/>
            </a:lvl7pPr>
            <a:lvl8pPr marL="3196776" indent="0">
              <a:buNone/>
              <a:defRPr sz="1900"/>
            </a:lvl8pPr>
            <a:lvl9pPr marL="3653452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689" indent="0">
              <a:buNone/>
              <a:defRPr sz="1500"/>
            </a:lvl2pPr>
            <a:lvl3pPr marL="913358" indent="0">
              <a:buNone/>
              <a:defRPr sz="1300"/>
            </a:lvl3pPr>
            <a:lvl4pPr marL="1370043" indent="0">
              <a:buNone/>
              <a:defRPr sz="1100"/>
            </a:lvl4pPr>
            <a:lvl5pPr marL="1826733" indent="0">
              <a:buNone/>
              <a:defRPr sz="1100"/>
            </a:lvl5pPr>
            <a:lvl6pPr marL="2283392" indent="0">
              <a:buNone/>
              <a:defRPr sz="1100"/>
            </a:lvl6pPr>
            <a:lvl7pPr marL="2740085" indent="0">
              <a:buNone/>
              <a:defRPr sz="1100"/>
            </a:lvl7pPr>
            <a:lvl8pPr marL="3196776" indent="0">
              <a:buNone/>
              <a:defRPr sz="1100"/>
            </a:lvl8pPr>
            <a:lvl9pPr marL="365345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97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311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2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9020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488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510" indent="-2285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76069" indent="-247554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540" indent="-2285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4052" indent="-2285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54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2" y="1452419"/>
            <a:ext cx="10363201" cy="4627564"/>
          </a:xfrm>
        </p:spPr>
        <p:txBody>
          <a:bodyPr numCol="2" spcCol="580488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510" indent="-2285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57027" indent="-2285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540" indent="-2285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4052" indent="-2285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08084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49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4564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2" y="1233834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370" indent="0">
              <a:buNone/>
              <a:defRPr sz="2800" b="1"/>
            </a:lvl2pPr>
            <a:lvl3pPr marL="1218737" indent="0">
              <a:buNone/>
              <a:defRPr sz="2300" b="1"/>
            </a:lvl3pPr>
            <a:lvl4pPr marL="1828107" indent="0">
              <a:buNone/>
              <a:defRPr sz="2100" b="1"/>
            </a:lvl4pPr>
            <a:lvl5pPr marL="2437471" indent="0">
              <a:buNone/>
              <a:defRPr sz="2100" b="1"/>
            </a:lvl5pPr>
            <a:lvl6pPr marL="3046844" indent="0">
              <a:buNone/>
              <a:defRPr sz="2100" b="1"/>
            </a:lvl6pPr>
            <a:lvl7pPr marL="3656210" indent="0">
              <a:buNone/>
              <a:defRPr sz="2100" b="1"/>
            </a:lvl7pPr>
            <a:lvl8pPr marL="4265580" indent="0">
              <a:buNone/>
              <a:defRPr sz="2100" b="1"/>
            </a:lvl8pPr>
            <a:lvl9pPr marL="487495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2" y="1560286"/>
            <a:ext cx="5082117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33834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370" indent="0">
              <a:buNone/>
              <a:defRPr sz="2800" b="1"/>
            </a:lvl2pPr>
            <a:lvl3pPr marL="1218737" indent="0">
              <a:buNone/>
              <a:defRPr sz="2300" b="1"/>
            </a:lvl3pPr>
            <a:lvl4pPr marL="1828107" indent="0">
              <a:buNone/>
              <a:defRPr sz="2100" b="1"/>
            </a:lvl4pPr>
            <a:lvl5pPr marL="2437471" indent="0">
              <a:buNone/>
              <a:defRPr sz="2100" b="1"/>
            </a:lvl5pPr>
            <a:lvl6pPr marL="3046844" indent="0">
              <a:buNone/>
              <a:defRPr sz="2100" b="1"/>
            </a:lvl6pPr>
            <a:lvl7pPr marL="3656210" indent="0">
              <a:buNone/>
              <a:defRPr sz="2100" b="1"/>
            </a:lvl7pPr>
            <a:lvl8pPr marL="4265580" indent="0">
              <a:buNone/>
              <a:defRPr sz="2100" b="1"/>
            </a:lvl8pPr>
            <a:lvl9pPr marL="487495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3395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2" y="1476916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370" indent="0">
              <a:buNone/>
              <a:defRPr sz="2800" b="1"/>
            </a:lvl2pPr>
            <a:lvl3pPr marL="1218737" indent="0">
              <a:buNone/>
              <a:defRPr sz="2300" b="1"/>
            </a:lvl3pPr>
            <a:lvl4pPr marL="1828107" indent="0">
              <a:buNone/>
              <a:defRPr sz="2100" b="1"/>
            </a:lvl4pPr>
            <a:lvl5pPr marL="2437471" indent="0">
              <a:buNone/>
              <a:defRPr sz="2100" b="1"/>
            </a:lvl5pPr>
            <a:lvl6pPr marL="3046844" indent="0">
              <a:buNone/>
              <a:defRPr sz="2100" b="1"/>
            </a:lvl6pPr>
            <a:lvl7pPr marL="3656210" indent="0">
              <a:buNone/>
              <a:defRPr sz="2100" b="1"/>
            </a:lvl7pPr>
            <a:lvl8pPr marL="4265580" indent="0">
              <a:buNone/>
              <a:defRPr sz="2100" b="1"/>
            </a:lvl8pPr>
            <a:lvl9pPr marL="487495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2" y="1803373"/>
            <a:ext cx="5082117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76916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9370" indent="0">
              <a:buNone/>
              <a:defRPr sz="2800" b="1"/>
            </a:lvl2pPr>
            <a:lvl3pPr marL="1218737" indent="0">
              <a:buNone/>
              <a:defRPr sz="2300" b="1"/>
            </a:lvl3pPr>
            <a:lvl4pPr marL="1828107" indent="0">
              <a:buNone/>
              <a:defRPr sz="2100" b="1"/>
            </a:lvl4pPr>
            <a:lvl5pPr marL="2437471" indent="0">
              <a:buNone/>
              <a:defRPr sz="2100" b="1"/>
            </a:lvl5pPr>
            <a:lvl6pPr marL="3046844" indent="0">
              <a:buNone/>
              <a:defRPr sz="2100" b="1"/>
            </a:lvl6pPr>
            <a:lvl7pPr marL="3656210" indent="0">
              <a:buNone/>
              <a:defRPr sz="2100" b="1"/>
            </a:lvl7pPr>
            <a:lvl8pPr marL="4265580" indent="0">
              <a:buNone/>
              <a:defRPr sz="2100" b="1"/>
            </a:lvl8pPr>
            <a:lvl9pPr marL="487495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7766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4582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12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798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63" Type="http://schemas.openxmlformats.org/officeDocument/2006/relationships/slideLayout" Target="../slideLayouts/slideLayout76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6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6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Relationship Id="rId70" Type="http://schemas.openxmlformats.org/officeDocument/2006/relationships/hyperlink" Target="https://www.linkedin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Relationship Id="rId63" Type="http://schemas.openxmlformats.org/officeDocument/2006/relationships/slideLayout" Target="../slideLayouts/slideLayout143.xml"/><Relationship Id="rId68" Type="http://schemas.openxmlformats.org/officeDocument/2006/relationships/theme" Target="../theme/theme3.xml"/><Relationship Id="rId7" Type="http://schemas.openxmlformats.org/officeDocument/2006/relationships/slideLayout" Target="../slideLayouts/slideLayout8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61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70" Type="http://schemas.openxmlformats.org/officeDocument/2006/relationships/hyperlink" Target="https://www.linkedin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9" Type="http://schemas.openxmlformats.org/officeDocument/2006/relationships/slideLayout" Target="../slideLayouts/slideLayout186.xml"/><Relationship Id="rId21" Type="http://schemas.openxmlformats.org/officeDocument/2006/relationships/slideLayout" Target="../slideLayouts/slideLayout168.xml"/><Relationship Id="rId34" Type="http://schemas.openxmlformats.org/officeDocument/2006/relationships/slideLayout" Target="../slideLayouts/slideLayout181.xml"/><Relationship Id="rId42" Type="http://schemas.openxmlformats.org/officeDocument/2006/relationships/slideLayout" Target="../slideLayouts/slideLayout189.xml"/><Relationship Id="rId47" Type="http://schemas.openxmlformats.org/officeDocument/2006/relationships/slideLayout" Target="../slideLayouts/slideLayout194.xml"/><Relationship Id="rId50" Type="http://schemas.openxmlformats.org/officeDocument/2006/relationships/slideLayout" Target="../slideLayouts/slideLayout197.xml"/><Relationship Id="rId55" Type="http://schemas.openxmlformats.org/officeDocument/2006/relationships/slideLayout" Target="../slideLayouts/slideLayout202.xml"/><Relationship Id="rId63" Type="http://schemas.openxmlformats.org/officeDocument/2006/relationships/slideLayout" Target="../slideLayouts/slideLayout210.xml"/><Relationship Id="rId68" Type="http://schemas.openxmlformats.org/officeDocument/2006/relationships/theme" Target="../theme/theme4.xml"/><Relationship Id="rId7" Type="http://schemas.openxmlformats.org/officeDocument/2006/relationships/slideLayout" Target="../slideLayouts/slideLayout154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9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slideLayout" Target="../slideLayouts/slideLayout179.xml"/><Relationship Id="rId37" Type="http://schemas.openxmlformats.org/officeDocument/2006/relationships/slideLayout" Target="../slideLayouts/slideLayout184.xml"/><Relationship Id="rId40" Type="http://schemas.openxmlformats.org/officeDocument/2006/relationships/slideLayout" Target="../slideLayouts/slideLayout187.xml"/><Relationship Id="rId45" Type="http://schemas.openxmlformats.org/officeDocument/2006/relationships/slideLayout" Target="../slideLayouts/slideLayout192.xml"/><Relationship Id="rId53" Type="http://schemas.openxmlformats.org/officeDocument/2006/relationships/slideLayout" Target="../slideLayouts/slideLayout200.xml"/><Relationship Id="rId58" Type="http://schemas.openxmlformats.org/officeDocument/2006/relationships/slideLayout" Target="../slideLayouts/slideLayout205.xml"/><Relationship Id="rId66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5.xml"/><Relationship Id="rId36" Type="http://schemas.openxmlformats.org/officeDocument/2006/relationships/slideLayout" Target="../slideLayouts/slideLayout183.xml"/><Relationship Id="rId49" Type="http://schemas.openxmlformats.org/officeDocument/2006/relationships/slideLayout" Target="../slideLayouts/slideLayout196.xml"/><Relationship Id="rId57" Type="http://schemas.openxmlformats.org/officeDocument/2006/relationships/slideLayout" Target="../slideLayouts/slideLayout204.xml"/><Relationship Id="rId61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slideLayout" Target="../slideLayouts/slideLayout178.xml"/><Relationship Id="rId44" Type="http://schemas.openxmlformats.org/officeDocument/2006/relationships/slideLayout" Target="../slideLayouts/slideLayout191.xml"/><Relationship Id="rId52" Type="http://schemas.openxmlformats.org/officeDocument/2006/relationships/slideLayout" Target="../slideLayouts/slideLayout199.xml"/><Relationship Id="rId60" Type="http://schemas.openxmlformats.org/officeDocument/2006/relationships/slideLayout" Target="../slideLayouts/slideLayout207.xml"/><Relationship Id="rId65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7.xml"/><Relationship Id="rId35" Type="http://schemas.openxmlformats.org/officeDocument/2006/relationships/slideLayout" Target="../slideLayouts/slideLayout182.xml"/><Relationship Id="rId43" Type="http://schemas.openxmlformats.org/officeDocument/2006/relationships/slideLayout" Target="../slideLayouts/slideLayout190.xml"/><Relationship Id="rId48" Type="http://schemas.openxmlformats.org/officeDocument/2006/relationships/slideLayout" Target="../slideLayouts/slideLayout195.xml"/><Relationship Id="rId56" Type="http://schemas.openxmlformats.org/officeDocument/2006/relationships/slideLayout" Target="../slideLayouts/slideLayout203.xml"/><Relationship Id="rId64" Type="http://schemas.openxmlformats.org/officeDocument/2006/relationships/slideLayout" Target="../slideLayouts/slideLayout211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155.xml"/><Relationship Id="rId51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33" Type="http://schemas.openxmlformats.org/officeDocument/2006/relationships/slideLayout" Target="../slideLayouts/slideLayout180.xml"/><Relationship Id="rId38" Type="http://schemas.openxmlformats.org/officeDocument/2006/relationships/slideLayout" Target="../slideLayouts/slideLayout185.xml"/><Relationship Id="rId46" Type="http://schemas.openxmlformats.org/officeDocument/2006/relationships/slideLayout" Target="../slideLayouts/slideLayout193.xml"/><Relationship Id="rId59" Type="http://schemas.openxmlformats.org/officeDocument/2006/relationships/slideLayout" Target="../slideLayouts/slideLayout206.xml"/><Relationship Id="rId67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167.xml"/><Relationship Id="rId41" Type="http://schemas.openxmlformats.org/officeDocument/2006/relationships/slideLayout" Target="../slideLayouts/slideLayout188.xml"/><Relationship Id="rId54" Type="http://schemas.openxmlformats.org/officeDocument/2006/relationships/slideLayout" Target="../slideLayouts/slideLayout201.xml"/><Relationship Id="rId62" Type="http://schemas.openxmlformats.org/officeDocument/2006/relationships/slideLayout" Target="../slideLayouts/slideLayout209.xml"/><Relationship Id="rId70" Type="http://schemas.openxmlformats.org/officeDocument/2006/relationships/hyperlink" Target="https://www.linkedin.com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38" tIns="45668" rIns="91338" bIns="4566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38" tIns="45668" rIns="91338" bIns="456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38" tIns="45668" rIns="91338" bIns="4566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A2B-3CF6-4309-9753-79ECD7C4F716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38" tIns="45668" rIns="91338" bIns="4566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38" tIns="45668" rIns="91338" bIns="4566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3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35" indent="-228335" algn="l" defTabSz="913358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21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2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84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64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55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30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06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97" indent="-228335" algn="l" defTabSz="913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9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3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33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2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85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76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52" algn="l" defTabSz="9133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9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86"/>
            <a:ext cx="2161276" cy="307706"/>
          </a:xfrm>
          <a:prstGeom prst="rect">
            <a:avLst/>
          </a:prstGeom>
        </p:spPr>
        <p:txBody>
          <a:bodyPr vert="horz" wrap="square" lIns="121852" tIns="60925" rIns="121852" bIns="6092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81" y="6293087"/>
            <a:ext cx="139423" cy="328295"/>
          </a:xfrm>
          <a:prstGeom prst="rect">
            <a:avLst/>
          </a:prstGeom>
        </p:spPr>
        <p:txBody>
          <a:bodyPr vert="horz" wrap="none" lIns="121852" tIns="60925" rIns="121852" bIns="6092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204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204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72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52" tIns="60925" rIns="121852" bIns="60925" numCol="1" anchor="t" anchorCtr="0" compatLnSpc="1">
            <a:prstTxWarp prst="textNoShape">
              <a:avLst/>
            </a:prstTxWarp>
          </a:bodyPr>
          <a:lstStyle/>
          <a:p>
            <a:pPr defTabSz="1218389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52" tIns="60925" rIns="121852" bIns="60925" numCol="1" anchor="t" anchorCtr="0" compatLnSpc="1">
            <a:prstTxWarp prst="textNoShape">
              <a:avLst/>
            </a:prstTxWarp>
          </a:bodyPr>
          <a:lstStyle/>
          <a:p>
            <a:pPr defTabSz="1218389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52" tIns="60925" rIns="121852" bIns="60925" numCol="1" anchor="t" anchorCtr="0" compatLnSpc="1">
            <a:prstTxWarp prst="textNoShape">
              <a:avLst/>
            </a:prstTxWarp>
          </a:bodyPr>
          <a:lstStyle/>
          <a:p>
            <a:pPr defTabSz="1218389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58932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92939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36878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3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52" tIns="96731" rIns="193452" bIns="96731" rtlCol="0" anchor="ctr"/>
          <a:lstStyle/>
          <a:p>
            <a:pPr algn="ctr" defTabSz="1218389"/>
            <a:endParaRPr lang="en-US" sz="11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  <p:sldLayoutId id="2147484041" r:id="rId37"/>
    <p:sldLayoutId id="2147484042" r:id="rId38"/>
    <p:sldLayoutId id="2147484043" r:id="rId39"/>
    <p:sldLayoutId id="2147484044" r:id="rId40"/>
    <p:sldLayoutId id="2147484045" r:id="rId41"/>
    <p:sldLayoutId id="2147484046" r:id="rId42"/>
    <p:sldLayoutId id="2147484047" r:id="rId43"/>
    <p:sldLayoutId id="2147484048" r:id="rId44"/>
    <p:sldLayoutId id="2147484049" r:id="rId45"/>
    <p:sldLayoutId id="2147484050" r:id="rId46"/>
    <p:sldLayoutId id="2147484051" r:id="rId47"/>
    <p:sldLayoutId id="2147484052" r:id="rId48"/>
    <p:sldLayoutId id="2147484053" r:id="rId49"/>
    <p:sldLayoutId id="2147484054" r:id="rId50"/>
    <p:sldLayoutId id="2147484055" r:id="rId51"/>
    <p:sldLayoutId id="2147484056" r:id="rId52"/>
    <p:sldLayoutId id="2147484057" r:id="rId53"/>
    <p:sldLayoutId id="2147484058" r:id="rId54"/>
    <p:sldLayoutId id="2147484059" r:id="rId55"/>
    <p:sldLayoutId id="2147484060" r:id="rId56"/>
    <p:sldLayoutId id="2147484061" r:id="rId57"/>
    <p:sldLayoutId id="2147484062" r:id="rId58"/>
    <p:sldLayoutId id="2147484063" r:id="rId59"/>
    <p:sldLayoutId id="2147484064" r:id="rId60"/>
    <p:sldLayoutId id="2147484065" r:id="rId61"/>
    <p:sldLayoutId id="2147484066" r:id="rId62"/>
    <p:sldLayoutId id="2147484067" r:id="rId63"/>
    <p:sldLayoutId id="2147484068" r:id="rId64"/>
    <p:sldLayoutId id="2147484069" r:id="rId65"/>
    <p:sldLayoutId id="2147484070" r:id="rId66"/>
    <p:sldLayoutId id="2147484071" r:id="rId67"/>
  </p:sldLayoutIdLst>
  <p:timing>
    <p:tnLst>
      <p:par>
        <p:cTn id="1" dur="indefinite" restart="never" nodeType="tmRoot"/>
      </p:par>
    </p:tnLst>
  </p:timing>
  <p:txStyles>
    <p:titleStyle>
      <a:lvl1pPr algn="ctr" defTabSz="121847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121847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044" indent="-230576" algn="l" defTabSz="121847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687511" indent="-228462" algn="l" defTabSz="121847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915970" indent="-228462" algn="l" defTabSz="121847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144440" indent="-228462" algn="l" defTabSz="121847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350819" indent="-304623" algn="l" defTabSz="1218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049" indent="-304623" algn="l" defTabSz="1218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295" indent="-304623" algn="l" defTabSz="1218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530" indent="-304623" algn="l" defTabSz="1218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1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76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0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50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96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33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72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18" algn="l" defTabSz="121847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12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2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70"/>
            <a:ext cx="2161276" cy="307732"/>
          </a:xfrm>
          <a:prstGeom prst="rect">
            <a:avLst/>
          </a:prstGeom>
        </p:spPr>
        <p:txBody>
          <a:bodyPr vert="horz" wrap="square" lIns="121877" tIns="60938" rIns="121877" bIns="6093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75" y="6293087"/>
            <a:ext cx="139423" cy="328295"/>
          </a:xfrm>
          <a:prstGeom prst="rect">
            <a:avLst/>
          </a:prstGeom>
        </p:spPr>
        <p:txBody>
          <a:bodyPr vert="horz" wrap="none" lIns="121877" tIns="60938" rIns="121877" bIns="6093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98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98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3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66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defTabSz="1218650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defTabSz="1218650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defTabSz="1218650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58932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92939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36878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3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94" tIns="96750" rIns="193494" bIns="96750" rtlCol="0" anchor="ctr"/>
          <a:lstStyle/>
          <a:p>
            <a:pPr algn="ctr" defTabSz="1218650"/>
            <a:endParaRPr lang="en-US" sz="11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  <p:sldLayoutId id="2147484105" r:id="rId18"/>
    <p:sldLayoutId id="2147484106" r:id="rId19"/>
    <p:sldLayoutId id="2147484107" r:id="rId20"/>
    <p:sldLayoutId id="2147484108" r:id="rId21"/>
    <p:sldLayoutId id="2147484109" r:id="rId22"/>
    <p:sldLayoutId id="2147484110" r:id="rId23"/>
    <p:sldLayoutId id="2147484111" r:id="rId24"/>
    <p:sldLayoutId id="2147484112" r:id="rId25"/>
    <p:sldLayoutId id="2147484113" r:id="rId26"/>
    <p:sldLayoutId id="2147484114" r:id="rId27"/>
    <p:sldLayoutId id="2147484115" r:id="rId28"/>
    <p:sldLayoutId id="2147484116" r:id="rId29"/>
    <p:sldLayoutId id="2147484117" r:id="rId30"/>
    <p:sldLayoutId id="2147484118" r:id="rId31"/>
    <p:sldLayoutId id="2147484119" r:id="rId32"/>
    <p:sldLayoutId id="2147484120" r:id="rId33"/>
    <p:sldLayoutId id="2147484121" r:id="rId34"/>
    <p:sldLayoutId id="2147484122" r:id="rId35"/>
    <p:sldLayoutId id="2147484123" r:id="rId36"/>
    <p:sldLayoutId id="2147484124" r:id="rId37"/>
    <p:sldLayoutId id="2147484125" r:id="rId38"/>
    <p:sldLayoutId id="2147484126" r:id="rId39"/>
    <p:sldLayoutId id="2147484127" r:id="rId40"/>
    <p:sldLayoutId id="2147484128" r:id="rId41"/>
    <p:sldLayoutId id="2147484129" r:id="rId42"/>
    <p:sldLayoutId id="2147484130" r:id="rId43"/>
    <p:sldLayoutId id="2147484131" r:id="rId44"/>
    <p:sldLayoutId id="2147484132" r:id="rId45"/>
    <p:sldLayoutId id="2147484133" r:id="rId46"/>
    <p:sldLayoutId id="2147484134" r:id="rId47"/>
    <p:sldLayoutId id="2147484135" r:id="rId48"/>
    <p:sldLayoutId id="2147484136" r:id="rId49"/>
    <p:sldLayoutId id="2147484137" r:id="rId50"/>
    <p:sldLayoutId id="2147484138" r:id="rId51"/>
    <p:sldLayoutId id="2147484139" r:id="rId52"/>
    <p:sldLayoutId id="2147484140" r:id="rId53"/>
    <p:sldLayoutId id="2147484141" r:id="rId54"/>
    <p:sldLayoutId id="2147484142" r:id="rId55"/>
    <p:sldLayoutId id="2147484143" r:id="rId56"/>
    <p:sldLayoutId id="2147484144" r:id="rId57"/>
    <p:sldLayoutId id="2147484145" r:id="rId58"/>
    <p:sldLayoutId id="2147484146" r:id="rId59"/>
    <p:sldLayoutId id="2147484147" r:id="rId60"/>
    <p:sldLayoutId id="2147484148" r:id="rId61"/>
    <p:sldLayoutId id="2147484149" r:id="rId62"/>
    <p:sldLayoutId id="2147484150" r:id="rId63"/>
    <p:sldLayoutId id="2147484151" r:id="rId64"/>
    <p:sldLayoutId id="2147484152" r:id="rId65"/>
    <p:sldLayoutId id="2147484153" r:id="rId66"/>
    <p:sldLayoutId id="2147484154" r:id="rId67"/>
  </p:sldLayoutIdLst>
  <p:timing>
    <p:tnLst>
      <p:par>
        <p:cTn id="1" dur="indefinite" restart="never" nodeType="tmRoot"/>
      </p:par>
    </p:tnLst>
  </p:timing>
  <p:txStyles>
    <p:titleStyle>
      <a:lvl1pPr algn="ctr" defTabSz="1218737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0" indent="-228510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142" indent="-230627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687657" indent="-228510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916167" indent="-228510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144684" indent="-228510" algn="l" defTabSz="1218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686" algn="l" defTabSz="121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94" indent="-304686" algn="l" defTabSz="121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66" indent="-304686" algn="l" defTabSz="121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33" indent="-304686" algn="l" defTabSz="121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0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37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07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71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44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10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580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53" algn="l" defTabSz="12187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32"/>
            <a:ext cx="2161276" cy="307806"/>
          </a:xfrm>
          <a:prstGeom prst="rect">
            <a:avLst/>
          </a:prstGeom>
        </p:spPr>
        <p:txBody>
          <a:bodyPr vert="horz" wrap="square" lIns="121911" tIns="60955" rIns="121911" bIns="609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6" y="6293087"/>
            <a:ext cx="139423" cy="328295"/>
          </a:xfrm>
          <a:prstGeom prst="rect">
            <a:avLst/>
          </a:prstGeom>
        </p:spPr>
        <p:txBody>
          <a:bodyPr vert="horz" wrap="none" lIns="121911" tIns="60955" rIns="121911" bIns="609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8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58932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92939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36878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0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26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3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  <p:sldLayoutId id="2147484174" r:id="rId19"/>
    <p:sldLayoutId id="2147484175" r:id="rId20"/>
    <p:sldLayoutId id="2147484176" r:id="rId21"/>
    <p:sldLayoutId id="2147484177" r:id="rId22"/>
    <p:sldLayoutId id="2147484178" r:id="rId23"/>
    <p:sldLayoutId id="2147484179" r:id="rId24"/>
    <p:sldLayoutId id="2147484180" r:id="rId25"/>
    <p:sldLayoutId id="2147484181" r:id="rId26"/>
    <p:sldLayoutId id="2147484182" r:id="rId27"/>
    <p:sldLayoutId id="2147484183" r:id="rId28"/>
    <p:sldLayoutId id="2147484184" r:id="rId29"/>
    <p:sldLayoutId id="2147484185" r:id="rId30"/>
    <p:sldLayoutId id="2147484186" r:id="rId31"/>
    <p:sldLayoutId id="2147484187" r:id="rId32"/>
    <p:sldLayoutId id="2147484188" r:id="rId33"/>
    <p:sldLayoutId id="2147484189" r:id="rId34"/>
    <p:sldLayoutId id="2147484190" r:id="rId35"/>
    <p:sldLayoutId id="2147484191" r:id="rId36"/>
    <p:sldLayoutId id="2147484192" r:id="rId37"/>
    <p:sldLayoutId id="2147484193" r:id="rId38"/>
    <p:sldLayoutId id="2147484194" r:id="rId39"/>
    <p:sldLayoutId id="2147484195" r:id="rId40"/>
    <p:sldLayoutId id="2147484196" r:id="rId41"/>
    <p:sldLayoutId id="2147484197" r:id="rId42"/>
    <p:sldLayoutId id="2147484198" r:id="rId43"/>
    <p:sldLayoutId id="2147484199" r:id="rId44"/>
    <p:sldLayoutId id="2147484200" r:id="rId45"/>
    <p:sldLayoutId id="2147484201" r:id="rId46"/>
    <p:sldLayoutId id="2147484202" r:id="rId47"/>
    <p:sldLayoutId id="2147484203" r:id="rId48"/>
    <p:sldLayoutId id="2147484204" r:id="rId49"/>
    <p:sldLayoutId id="2147484205" r:id="rId50"/>
    <p:sldLayoutId id="2147484206" r:id="rId51"/>
    <p:sldLayoutId id="2147484207" r:id="rId52"/>
    <p:sldLayoutId id="2147484208" r:id="rId53"/>
    <p:sldLayoutId id="2147484209" r:id="rId54"/>
    <p:sldLayoutId id="2147484210" r:id="rId55"/>
    <p:sldLayoutId id="2147484211" r:id="rId56"/>
    <p:sldLayoutId id="2147484212" r:id="rId57"/>
    <p:sldLayoutId id="2147484213" r:id="rId58"/>
    <p:sldLayoutId id="2147484214" r:id="rId59"/>
    <p:sldLayoutId id="2147484215" r:id="rId60"/>
    <p:sldLayoutId id="2147484216" r:id="rId61"/>
    <p:sldLayoutId id="2147484217" r:id="rId62"/>
    <p:sldLayoutId id="2147484218" r:id="rId63"/>
    <p:sldLayoutId id="2147484219" r:id="rId64"/>
    <p:sldLayoutId id="2147484220" r:id="rId65"/>
    <p:sldLayoutId id="2147484221" r:id="rId66"/>
    <p:sldLayoutId id="2147484222" r:id="rId67"/>
  </p:sldLayoutIdLst>
  <p:timing>
    <p:tnLst>
      <p:par>
        <p:cTn id="1" dur="indefinite" restart="never" nodeType="tmRoot"/>
      </p:par>
    </p:tnLst>
  </p:timing>
  <p:txStyles>
    <p:titleStyle>
      <a:lvl1pPr algn="ctr" defTabSz="1219084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73" indent="-230695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51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29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0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478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0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0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2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4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65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7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49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1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3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2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1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6"/>
              <a:t>16.01.2021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7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1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</p:sldLayoutIdLst>
  <p:timing>
    <p:tnLst>
      <p:par>
        <p:cTn id="1" dur="indefinite" restart="never" nodeType="tmRoot"/>
      </p:par>
    </p:tnLst>
  </p:timing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3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9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2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9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8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3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811" y="930703"/>
            <a:ext cx="2383319" cy="707841"/>
          </a:xfrm>
          <a:prstGeom prst="rect">
            <a:avLst/>
          </a:prstGeom>
          <a:noFill/>
        </p:spPr>
        <p:txBody>
          <a:bodyPr wrap="none" lIns="91350" tIns="45674" rIns="91350" bIns="45674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Земство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8429" y="946002"/>
            <a:ext cx="9882049" cy="1323393"/>
          </a:xfrm>
          <a:prstGeom prst="rect">
            <a:avLst/>
          </a:prstGeom>
          <a:noFill/>
        </p:spPr>
        <p:txBody>
          <a:bodyPr wrap="square" lIns="91350" tIns="45674" rIns="91350" bIns="45674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местная администрация, управление </a:t>
            </a: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с 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ограниченными функциями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806" y="2717836"/>
            <a:ext cx="3460666" cy="707841"/>
          </a:xfrm>
          <a:prstGeom prst="rect">
            <a:avLst/>
          </a:prstGeom>
          <a:noFill/>
        </p:spPr>
        <p:txBody>
          <a:bodyPr wrap="none" lIns="91350" tIns="45674" rIns="91350" bIns="45674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Суды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казиев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6677" y="2732883"/>
            <a:ext cx="8495325" cy="1323393"/>
          </a:xfrm>
          <a:prstGeom prst="rect">
            <a:avLst/>
          </a:prstGeom>
          <a:noFill/>
        </p:spPr>
        <p:txBody>
          <a:bodyPr wrap="square" lIns="91350" tIns="45674" rIns="91350" bIns="45674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судопроизводство, основанное на законах шариата.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22" y="4429784"/>
            <a:ext cx="2800421" cy="707870"/>
          </a:xfrm>
          <a:prstGeom prst="rect">
            <a:avLst/>
          </a:prstGeom>
          <a:noFill/>
        </p:spPr>
        <p:txBody>
          <a:bodyPr wrap="none" lIns="91382" tIns="45689" rIns="91382" bIns="45689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Суды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биев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52482" y="4426615"/>
            <a:ext cx="8938775" cy="1938945"/>
          </a:xfrm>
          <a:prstGeom prst="rect">
            <a:avLst/>
          </a:prstGeom>
          <a:noFill/>
        </p:spPr>
        <p:txBody>
          <a:bodyPr wrap="square" lIns="91350" tIns="45674" rIns="91350" bIns="45674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судопроизводство, основанное на племенных традициях и устоях кочевых племен.</a:t>
            </a:r>
          </a:p>
        </p:txBody>
      </p:sp>
    </p:spTree>
    <p:extLst>
      <p:ext uri="{BB962C8B-B14F-4D97-AF65-F5344CB8AC3E}">
        <p14:creationId xmlns:p14="http://schemas.microsoft.com/office/powerpoint/2010/main" val="254945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2921" y="1167063"/>
            <a:ext cx="7053426" cy="551367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Производство готовой продукции осуществлялось в центральных губерниях самой России. 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Подоб-ным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 образом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осуществлялась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переработка прочего сырья, в частности, шерсти и кожи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результате завоза в край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про-</a:t>
            </a:r>
            <a:r>
              <a:rPr lang="ru-RU" sz="2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мышленной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прочей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центральных районов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империи, продукция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производителя –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ремесленников 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оставалась </a:t>
            </a: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невостребованной</a:t>
            </a:r>
            <a:r>
              <a: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1"/>
            <a:ext cx="12190508" cy="1023370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Подчинение экономики колониальным интересам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2" r="16524"/>
          <a:stretch/>
        </p:blipFill>
        <p:spPr>
          <a:xfrm>
            <a:off x="122516" y="1183341"/>
            <a:ext cx="48274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4">
            <a:extLst>
              <a:ext uri="{FF2B5EF4-FFF2-40B4-BE49-F238E27FC236}">
                <a16:creationId xmlns="" xmlns:a16="http://schemas.microsoft.com/office/drawing/2014/main" id="{F05DBD00-73E1-4FC4-AA1B-919D9D70960D}"/>
              </a:ext>
            </a:extLst>
          </p:cNvPr>
          <p:cNvSpPr/>
          <p:nvPr/>
        </p:nvSpPr>
        <p:spPr>
          <a:xfrm>
            <a:off x="3793577" y="2166207"/>
            <a:ext cx="784529" cy="91383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39" tIns="96725" rIns="193439" bIns="96725" rtlCol="0" anchor="ctr"/>
          <a:lstStyle/>
          <a:p>
            <a:pPr algn="ctr" defTabSz="1218303"/>
            <a:endParaRPr lang="en-US" sz="13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5">
            <a:extLst>
              <a:ext uri="{FF2B5EF4-FFF2-40B4-BE49-F238E27FC236}">
                <a16:creationId xmlns="" xmlns:a16="http://schemas.microsoft.com/office/drawing/2014/main" id="{834DD015-CEA7-472D-A16B-764CE5967173}"/>
              </a:ext>
            </a:extLst>
          </p:cNvPr>
          <p:cNvSpPr/>
          <p:nvPr/>
        </p:nvSpPr>
        <p:spPr>
          <a:xfrm>
            <a:off x="7431992" y="2166207"/>
            <a:ext cx="784529" cy="91383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439" tIns="96725" rIns="193439" bIns="96725" rtlCol="0" anchor="ctr"/>
          <a:lstStyle/>
          <a:p>
            <a:pPr algn="ctr" defTabSz="1218303"/>
            <a:endParaRPr lang="en-US" sz="13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666207" y="3429000"/>
            <a:ext cx="3524398" cy="297460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2764" tIns="182764" rIns="182764" bIns="182764">
            <a:noAutofit/>
          </a:bodyPr>
          <a:lstStyle/>
          <a:p>
            <a:pPr marL="171336" indent="-171336" algn="just" defTabSz="1218303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насчитывалось 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 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функционирующих 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промышленных 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пред-приятий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подав-</a:t>
            </a:r>
            <a:r>
              <a:rPr lang="ru-RU" sz="23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ляющем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большин-стве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был задействован ручной труд. </a:t>
            </a:r>
            <a:endParaRPr lang="en-US" sz="2300" b="1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A11439A7-9FD2-4A68-ADB6-442286817560}"/>
              </a:ext>
            </a:extLst>
          </p:cNvPr>
          <p:cNvSpPr/>
          <p:nvPr/>
        </p:nvSpPr>
        <p:spPr>
          <a:xfrm>
            <a:off x="4480560" y="3429000"/>
            <a:ext cx="3426838" cy="297460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2764" tIns="182764" rIns="182764" bIns="182764">
            <a:noAutofit/>
          </a:bodyPr>
          <a:lstStyle/>
          <a:p>
            <a:pPr marL="171336" indent="-171336" algn="just" defTabSz="1218303">
              <a:lnSpc>
                <a:spcPct val="94000"/>
              </a:lnSpc>
              <a:spcAft>
                <a:spcPts val="800"/>
              </a:spcAft>
              <a:buClr>
                <a:srgbClr val="0097B7"/>
              </a:buClr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</a:t>
            </a:r>
            <a:r>
              <a:rPr lang="ru-RU" sz="23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-чих 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производстве росла за 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 </a:t>
            </a:r>
            <a:r>
              <a:rPr lang="ru-RU" sz="2300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300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зорившихся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кресть-ян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оставшихся без работы </a:t>
            </a:r>
            <a:r>
              <a:rPr lang="ru-RU" sz="23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-ленников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4D8144AD-025D-4ADF-9F26-E22431C3F75D}"/>
              </a:ext>
            </a:extLst>
          </p:cNvPr>
          <p:cNvSpPr/>
          <p:nvPr/>
        </p:nvSpPr>
        <p:spPr>
          <a:xfrm>
            <a:off x="8171340" y="3429000"/>
            <a:ext cx="3572170" cy="297460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2764" tIns="182764" rIns="182764" bIns="182764">
            <a:noAutofit/>
          </a:bodyPr>
          <a:lstStyle/>
          <a:p>
            <a:pPr marL="171336" indent="-171336" algn="just" defTabSz="1218303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том, что </a:t>
            </a:r>
            <a:r>
              <a:rPr lang="ru-RU" sz="2300" dirty="0" err="1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органи-заций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защищавших 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было, и им было не к кому </a:t>
            </a:r>
            <a:r>
              <a:rPr lang="ru-RU" sz="2300" dirty="0" smtClean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 </a:t>
            </a:r>
            <a:r>
              <a:rPr lang="ru-RU" sz="2300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жалобой.</a:t>
            </a:r>
            <a:endParaRPr lang="en-US" sz="2300" b="1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A93F01E-BCC4-418C-917E-F22890E1C174}"/>
              </a:ext>
            </a:extLst>
          </p:cNvPr>
          <p:cNvSpPr txBox="1"/>
          <p:nvPr/>
        </p:nvSpPr>
        <p:spPr>
          <a:xfrm>
            <a:off x="666207" y="1796071"/>
            <a:ext cx="3524398" cy="1538729"/>
          </a:xfrm>
          <a:prstGeom prst="rect">
            <a:avLst/>
          </a:prstGeom>
          <a:solidFill>
            <a:srgbClr val="0070C0"/>
          </a:solidFill>
        </p:spPr>
        <p:txBody>
          <a:bodyPr wrap="square" lIns="243685" tIns="121844" rIns="243685" bIns="121844" rtlCol="0" anchor="ctr" anchorCtr="0">
            <a:spAutoFit/>
          </a:bodyPr>
          <a:lstStyle/>
          <a:p>
            <a:pPr marL="913813" defTabSz="1218303"/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1867–1900 гг. в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Туркес-тане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04DAD75-4F36-4D2A-BB18-4DCBF35F8D5E}"/>
              </a:ext>
            </a:extLst>
          </p:cNvPr>
          <p:cNvSpPr txBox="1"/>
          <p:nvPr/>
        </p:nvSpPr>
        <p:spPr>
          <a:xfrm>
            <a:off x="4545930" y="1795801"/>
            <a:ext cx="3296098" cy="1538729"/>
          </a:xfrm>
          <a:prstGeom prst="rect">
            <a:avLst/>
          </a:prstGeom>
          <a:solidFill>
            <a:srgbClr val="0070C0"/>
          </a:solidFill>
        </p:spPr>
        <p:txBody>
          <a:bodyPr wrap="square" lIns="243685" tIns="121844" rIns="243685" bIns="121844" rtlCol="0" anchor="ctr" anchorCtr="0">
            <a:spAutoFit/>
          </a:bodyPr>
          <a:lstStyle/>
          <a:p>
            <a:pPr marL="858286" defTabSz="1218303"/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трудилось 20 тысяч рабочих.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168E661-C1A8-4EBE-8982-54E758341FCD}"/>
              </a:ext>
            </a:extLst>
          </p:cNvPr>
          <p:cNvSpPr txBox="1"/>
          <p:nvPr/>
        </p:nvSpPr>
        <p:spPr>
          <a:xfrm>
            <a:off x="8171340" y="1796069"/>
            <a:ext cx="3572170" cy="1538729"/>
          </a:xfrm>
          <a:prstGeom prst="rect">
            <a:avLst/>
          </a:prstGeom>
          <a:solidFill>
            <a:srgbClr val="0070C0"/>
          </a:solidFill>
        </p:spPr>
        <p:txBody>
          <a:bodyPr wrap="square" lIns="243685" tIns="121844" rIns="243685" bIns="121844" rtlCol="0" anchor="ctr" anchorCtr="0">
            <a:spAutoFit/>
          </a:bodyPr>
          <a:lstStyle/>
          <a:p>
            <a:pPr marL="858286" defTabSz="1218303"/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Рабочий день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длился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часов,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770708" y="1959430"/>
            <a:ext cx="883005" cy="113366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82" tIns="45689" rIns="91382" bIns="45689" numCol="1" anchor="t" anchorCtr="0" compatLnSpc="1">
            <a:prstTxWarp prst="textNoShape">
              <a:avLst/>
            </a:prstTxWarp>
          </a:bodyPr>
          <a:lstStyle/>
          <a:p>
            <a:pPr defTabSz="1218303"/>
            <a:endParaRPr lang="en-US" sz="13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8271108" y="2166194"/>
            <a:ext cx="951270" cy="807594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82" tIns="45689" rIns="91382" bIns="45689" numCol="1" anchor="t" anchorCtr="0" compatLnSpc="1">
            <a:prstTxWarp prst="textNoShape">
              <a:avLst/>
            </a:prstTxWarp>
          </a:bodyPr>
          <a:lstStyle/>
          <a:p>
            <a:pPr defTabSz="1218303"/>
            <a:endParaRPr lang="en-US" sz="13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=""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4749485" y="2166194"/>
            <a:ext cx="815291" cy="807594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82" tIns="45689" rIns="91382" bIns="45689" numCol="1" anchor="t" anchorCtr="0" compatLnSpc="1">
            <a:prstTxWarp prst="textNoShape">
              <a:avLst/>
            </a:prstTxWarp>
          </a:bodyPr>
          <a:lstStyle/>
          <a:p>
            <a:pPr defTabSz="1218303"/>
            <a:endParaRPr lang="en-US" sz="13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6754" y="169817"/>
            <a:ext cx="11913327" cy="92770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Подчинение экономики колониальным интересам</a:t>
            </a:r>
          </a:p>
        </p:txBody>
      </p:sp>
    </p:spTree>
    <p:extLst>
      <p:ext uri="{BB962C8B-B14F-4D97-AF65-F5344CB8AC3E}">
        <p14:creationId xmlns:p14="http://schemas.microsoft.com/office/powerpoint/2010/main" val="34514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09E-7 3.64527E-6 L -0.04134 3.64527E-6 " pathEditMode="relative" rAng="0" ptsTypes="AA">
                                      <p:cBhvr>
                                        <p:cTn id="20" dur="3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72E-6 3.64527E-6 L -0.04134 3.64527E-6 " pathEditMode="relative" rAng="0" ptsTypes="AA">
                                      <p:cBhvr>
                                        <p:cTn id="37" dur="3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97" y="1005838"/>
            <a:ext cx="6952754" cy="566928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Превращение пастбищных земель 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хлопковые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поля привело к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сокра-щению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скота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особенно проявилось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Ферганской долине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Зерновые и скотоводческая продукция стали завозиться извне, что в свою очередь привело к их резкому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подорожанию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Фергана, Сырдарья и Самарканд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преврати-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основные центры по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заго-товке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хлопка.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1884 году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Туркестане приступили к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выращи-ванию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американского хлопка.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-9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Потребность в хлопке-сырце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40" r="-325"/>
          <a:stretch/>
        </p:blipFill>
        <p:spPr bwMode="auto">
          <a:xfrm>
            <a:off x="7106194" y="1001612"/>
            <a:ext cx="4990012" cy="567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8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7315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7566" y="853551"/>
            <a:ext cx="11992088" cy="369232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Расширение хлопковых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площадей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зависит от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воды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поэтому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1911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1913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гг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 создан магистральный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канал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Сырдарье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Однако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большая часть проводившейся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в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Ташкентской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Самаркандской и Ферганской областях работы по созданию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оросительных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была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завершена.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царского правительства по значимости хлопок считался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основным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источником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после нефти и золота.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0"/>
            <a:ext cx="12190508" cy="731520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Потребность в хлопке-сырце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03" y="4286314"/>
            <a:ext cx="2722881" cy="2658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4156882"/>
            <a:ext cx="2426154" cy="2701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10" b="4722"/>
          <a:stretch/>
        </p:blipFill>
        <p:spPr>
          <a:xfrm>
            <a:off x="535577" y="4536210"/>
            <a:ext cx="4187959" cy="2321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9" y="5360625"/>
            <a:ext cx="1943220" cy="13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7315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7567" y="814361"/>
            <a:ext cx="7289074" cy="593913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1880-1906 года – строительство железной дороги с целью быстрой переброски войск в случаи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вос-стания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Туркестанском крае а также для оперативного вывоза ресурсов края.</a:t>
            </a:r>
          </a:p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Разорение местных ремесленников за счёт ввоза фабричных товаров</a:t>
            </a:r>
          </a:p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Резкое сокращение и подражание зерна и скота</a:t>
            </a:r>
          </a:p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Превращение Туркестана в сырье-вой придаток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0"/>
            <a:ext cx="12190508" cy="731520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 </a:t>
            </a:r>
            <a:endParaRPr lang="ru-RU" sz="4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" r="41616"/>
          <a:stretch/>
        </p:blipFill>
        <p:spPr bwMode="auto">
          <a:xfrm flipH="1">
            <a:off x="7504209" y="1134548"/>
            <a:ext cx="4591998" cy="53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33" tIns="45716" rIns="91433" bIns="4571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83652079"/>
              </p:ext>
            </p:extLst>
          </p:nvPr>
        </p:nvGraphicFramePr>
        <p:xfrm>
          <a:off x="435211" y="1019919"/>
          <a:ext cx="10196394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0699845" y="1160061"/>
            <a:ext cx="1160061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 defTabSz="914336"/>
            <a:r>
              <a:rPr lang="en-US" sz="89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89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3494" y="4069309"/>
            <a:ext cx="1160061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 defTabSz="914336"/>
            <a:r>
              <a:rPr lang="en-US" sz="89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89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9845" y="2614684"/>
            <a:ext cx="1160061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 defTabSz="914336"/>
            <a:r>
              <a:rPr lang="ru-RU" sz="89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3494" y="5523934"/>
            <a:ext cx="1160061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 defTabSz="914336"/>
            <a:r>
              <a:rPr lang="en-US" sz="89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ru-RU" sz="89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44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0194" y="1219233"/>
            <a:ext cx="11491683" cy="5440907"/>
            <a:chOff x="350161" y="1219200"/>
            <a:chExt cx="11491683" cy="523392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800069508"/>
                </p:ext>
              </p:extLst>
            </p:nvPr>
          </p:nvGraphicFramePr>
          <p:xfrm>
            <a:off x="350161" y="1219200"/>
            <a:ext cx="11491683" cy="5233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Freeform 42"/>
            <p:cNvSpPr>
              <a:spLocks noEditPoints="1"/>
            </p:cNvSpPr>
            <p:nvPr/>
          </p:nvSpPr>
          <p:spPr bwMode="auto">
            <a:xfrm>
              <a:off x="2285680" y="5257955"/>
              <a:ext cx="762064" cy="908167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638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" name="Freeform 150"/>
            <p:cNvSpPr>
              <a:spLocks noEditPoints="1"/>
            </p:cNvSpPr>
            <p:nvPr/>
          </p:nvSpPr>
          <p:spPr bwMode="auto">
            <a:xfrm>
              <a:off x="2285680" y="3526013"/>
              <a:ext cx="762064" cy="665051"/>
            </a:xfrm>
            <a:custGeom>
              <a:avLst/>
              <a:gdLst>
                <a:gd name="T0" fmla="*/ 104 w 505"/>
                <a:gd name="T1" fmla="*/ 461 h 510"/>
                <a:gd name="T2" fmla="*/ 207 w 505"/>
                <a:gd name="T3" fmla="*/ 151 h 510"/>
                <a:gd name="T4" fmla="*/ 120 w 505"/>
                <a:gd name="T5" fmla="*/ 167 h 510"/>
                <a:gd name="T6" fmla="*/ 450 w 505"/>
                <a:gd name="T7" fmla="*/ 167 h 510"/>
                <a:gd name="T8" fmla="*/ 423 w 505"/>
                <a:gd name="T9" fmla="*/ 151 h 510"/>
                <a:gd name="T10" fmla="*/ 466 w 505"/>
                <a:gd name="T11" fmla="*/ 461 h 510"/>
                <a:gd name="T12" fmla="*/ 505 w 505"/>
                <a:gd name="T13" fmla="*/ 156 h 510"/>
                <a:gd name="T14" fmla="*/ 459 w 505"/>
                <a:gd name="T15" fmla="*/ 126 h 510"/>
                <a:gd name="T16" fmla="*/ 459 w 505"/>
                <a:gd name="T17" fmla="*/ 494 h 510"/>
                <a:gd name="T18" fmla="*/ 17 w 505"/>
                <a:gd name="T19" fmla="*/ 156 h 510"/>
                <a:gd name="T20" fmla="*/ 256 w 505"/>
                <a:gd name="T21" fmla="*/ 118 h 510"/>
                <a:gd name="T22" fmla="*/ 1 w 505"/>
                <a:gd name="T23" fmla="*/ 156 h 510"/>
                <a:gd name="T24" fmla="*/ 459 w 505"/>
                <a:gd name="T25" fmla="*/ 510 h 510"/>
                <a:gd name="T26" fmla="*/ 80 w 505"/>
                <a:gd name="T27" fmla="*/ 181 h 510"/>
                <a:gd name="T28" fmla="*/ 0 w 505"/>
                <a:gd name="T29" fmla="*/ 181 h 510"/>
                <a:gd name="T30" fmla="*/ 72 w 505"/>
                <a:gd name="T31" fmla="*/ 447 h 510"/>
                <a:gd name="T32" fmla="*/ 64 w 505"/>
                <a:gd name="T33" fmla="*/ 189 h 510"/>
                <a:gd name="T34" fmla="*/ 16 w 505"/>
                <a:gd name="T35" fmla="*/ 189 h 510"/>
                <a:gd name="T36" fmla="*/ 8 w 505"/>
                <a:gd name="T37" fmla="*/ 257 h 510"/>
                <a:gd name="T38" fmla="*/ 72 w 505"/>
                <a:gd name="T39" fmla="*/ 273 h 510"/>
                <a:gd name="T40" fmla="*/ 72 w 505"/>
                <a:gd name="T41" fmla="*/ 340 h 510"/>
                <a:gd name="T42" fmla="*/ 8 w 505"/>
                <a:gd name="T43" fmla="*/ 356 h 510"/>
                <a:gd name="T44" fmla="*/ 80 w 505"/>
                <a:gd name="T45" fmla="*/ 353 h 510"/>
                <a:gd name="T46" fmla="*/ 0 w 505"/>
                <a:gd name="T47" fmla="*/ 353 h 510"/>
                <a:gd name="T48" fmla="*/ 80 w 505"/>
                <a:gd name="T49" fmla="*/ 353 h 510"/>
                <a:gd name="T50" fmla="*/ 473 w 505"/>
                <a:gd name="T51" fmla="*/ 42 h 510"/>
                <a:gd name="T52" fmla="*/ 401 w 505"/>
                <a:gd name="T53" fmla="*/ 12 h 510"/>
                <a:gd name="T54" fmla="*/ 206 w 505"/>
                <a:gd name="T55" fmla="*/ 218 h 510"/>
                <a:gd name="T56" fmla="*/ 266 w 505"/>
                <a:gd name="T57" fmla="*/ 267 h 510"/>
                <a:gd name="T58" fmla="*/ 449 w 505"/>
                <a:gd name="T59" fmla="*/ 24 h 510"/>
                <a:gd name="T60" fmla="*/ 260 w 505"/>
                <a:gd name="T61" fmla="*/ 250 h 510"/>
                <a:gd name="T62" fmla="*/ 399 w 505"/>
                <a:gd name="T63" fmla="*/ 134 h 510"/>
                <a:gd name="T64" fmla="*/ 339 w 505"/>
                <a:gd name="T65" fmla="*/ 74 h 510"/>
                <a:gd name="T66" fmla="*/ 393 w 505"/>
                <a:gd name="T67" fmla="*/ 136 h 510"/>
                <a:gd name="T68" fmla="*/ 452 w 505"/>
                <a:gd name="T69" fmla="*/ 69 h 510"/>
                <a:gd name="T70" fmla="*/ 392 w 505"/>
                <a:gd name="T71" fmla="*/ 32 h 510"/>
                <a:gd name="T72" fmla="*/ 452 w 505"/>
                <a:gd name="T73" fmla="*/ 81 h 510"/>
                <a:gd name="T74" fmla="*/ 268 w 505"/>
                <a:gd name="T75" fmla="*/ 259 h 510"/>
                <a:gd name="T76" fmla="*/ 219 w 505"/>
                <a:gd name="T77" fmla="*/ 215 h 510"/>
                <a:gd name="T78" fmla="*/ 188 w 505"/>
                <a:gd name="T79" fmla="*/ 275 h 510"/>
                <a:gd name="T80" fmla="*/ 198 w 505"/>
                <a:gd name="T81" fmla="*/ 285 h 510"/>
                <a:gd name="T82" fmla="*/ 201 w 505"/>
                <a:gd name="T83" fmla="*/ 271 h 510"/>
                <a:gd name="T84" fmla="*/ 174 w 505"/>
                <a:gd name="T85" fmla="*/ 29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510">
                  <a:moveTo>
                    <a:pt x="458" y="469"/>
                  </a:moveTo>
                  <a:cubicBezTo>
                    <a:pt x="112" y="469"/>
                    <a:pt x="112" y="469"/>
                    <a:pt x="112" y="469"/>
                  </a:cubicBezTo>
                  <a:cubicBezTo>
                    <a:pt x="108" y="469"/>
                    <a:pt x="104" y="465"/>
                    <a:pt x="104" y="461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5"/>
                    <a:pt x="108" y="151"/>
                    <a:pt x="112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2" y="151"/>
                    <a:pt x="215" y="155"/>
                    <a:pt x="215" y="159"/>
                  </a:cubicBezTo>
                  <a:cubicBezTo>
                    <a:pt x="215" y="164"/>
                    <a:pt x="212" y="167"/>
                    <a:pt x="207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453"/>
                    <a:pt x="120" y="453"/>
                    <a:pt x="120" y="453"/>
                  </a:cubicBezTo>
                  <a:cubicBezTo>
                    <a:pt x="450" y="453"/>
                    <a:pt x="450" y="453"/>
                    <a:pt x="450" y="453"/>
                  </a:cubicBezTo>
                  <a:cubicBezTo>
                    <a:pt x="450" y="167"/>
                    <a:pt x="450" y="167"/>
                    <a:pt x="450" y="167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418" y="167"/>
                    <a:pt x="415" y="164"/>
                    <a:pt x="415" y="159"/>
                  </a:cubicBezTo>
                  <a:cubicBezTo>
                    <a:pt x="415" y="155"/>
                    <a:pt x="418" y="151"/>
                    <a:pt x="423" y="151"/>
                  </a:cubicBezTo>
                  <a:cubicBezTo>
                    <a:pt x="458" y="151"/>
                    <a:pt x="458" y="151"/>
                    <a:pt x="458" y="151"/>
                  </a:cubicBezTo>
                  <a:cubicBezTo>
                    <a:pt x="462" y="151"/>
                    <a:pt x="466" y="155"/>
                    <a:pt x="466" y="159"/>
                  </a:cubicBezTo>
                  <a:cubicBezTo>
                    <a:pt x="466" y="461"/>
                    <a:pt x="466" y="461"/>
                    <a:pt x="466" y="461"/>
                  </a:cubicBezTo>
                  <a:cubicBezTo>
                    <a:pt x="466" y="465"/>
                    <a:pt x="462" y="469"/>
                    <a:pt x="458" y="469"/>
                  </a:cubicBezTo>
                  <a:close/>
                  <a:moveTo>
                    <a:pt x="505" y="464"/>
                  </a:moveTo>
                  <a:cubicBezTo>
                    <a:pt x="505" y="156"/>
                    <a:pt x="505" y="156"/>
                    <a:pt x="505" y="156"/>
                  </a:cubicBezTo>
                  <a:cubicBezTo>
                    <a:pt x="505" y="130"/>
                    <a:pt x="484" y="110"/>
                    <a:pt x="459" y="110"/>
                  </a:cubicBezTo>
                  <a:cubicBezTo>
                    <a:pt x="454" y="110"/>
                    <a:pt x="451" y="113"/>
                    <a:pt x="451" y="118"/>
                  </a:cubicBezTo>
                  <a:cubicBezTo>
                    <a:pt x="451" y="122"/>
                    <a:pt x="454" y="126"/>
                    <a:pt x="459" y="126"/>
                  </a:cubicBezTo>
                  <a:cubicBezTo>
                    <a:pt x="475" y="126"/>
                    <a:pt x="489" y="139"/>
                    <a:pt x="489" y="156"/>
                  </a:cubicBezTo>
                  <a:cubicBezTo>
                    <a:pt x="489" y="464"/>
                    <a:pt x="489" y="464"/>
                    <a:pt x="489" y="464"/>
                  </a:cubicBezTo>
                  <a:cubicBezTo>
                    <a:pt x="489" y="481"/>
                    <a:pt x="475" y="494"/>
                    <a:pt x="459" y="494"/>
                  </a:cubicBezTo>
                  <a:cubicBezTo>
                    <a:pt x="47" y="494"/>
                    <a:pt x="47" y="494"/>
                    <a:pt x="47" y="494"/>
                  </a:cubicBezTo>
                  <a:cubicBezTo>
                    <a:pt x="31" y="494"/>
                    <a:pt x="17" y="481"/>
                    <a:pt x="17" y="464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39"/>
                    <a:pt x="31" y="126"/>
                    <a:pt x="47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53" y="126"/>
                    <a:pt x="256" y="122"/>
                    <a:pt x="256" y="118"/>
                  </a:cubicBezTo>
                  <a:cubicBezTo>
                    <a:pt x="256" y="113"/>
                    <a:pt x="253" y="110"/>
                    <a:pt x="248" y="1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22" y="110"/>
                    <a:pt x="1" y="130"/>
                    <a:pt x="1" y="156"/>
                  </a:cubicBezTo>
                  <a:cubicBezTo>
                    <a:pt x="1" y="464"/>
                    <a:pt x="1" y="464"/>
                    <a:pt x="1" y="464"/>
                  </a:cubicBezTo>
                  <a:cubicBezTo>
                    <a:pt x="1" y="490"/>
                    <a:pt x="22" y="510"/>
                    <a:pt x="47" y="510"/>
                  </a:cubicBezTo>
                  <a:cubicBezTo>
                    <a:pt x="459" y="510"/>
                    <a:pt x="459" y="510"/>
                    <a:pt x="459" y="510"/>
                  </a:cubicBezTo>
                  <a:cubicBezTo>
                    <a:pt x="484" y="510"/>
                    <a:pt x="505" y="490"/>
                    <a:pt x="505" y="464"/>
                  </a:cubicBezTo>
                  <a:close/>
                  <a:moveTo>
                    <a:pt x="80" y="439"/>
                  </a:moveTo>
                  <a:cubicBezTo>
                    <a:pt x="80" y="181"/>
                    <a:pt x="80" y="181"/>
                    <a:pt x="80" y="181"/>
                  </a:cubicBezTo>
                  <a:cubicBezTo>
                    <a:pt x="80" y="177"/>
                    <a:pt x="76" y="173"/>
                    <a:pt x="72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4" y="173"/>
                    <a:pt x="0" y="177"/>
                    <a:pt x="0" y="181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43"/>
                    <a:pt x="4" y="447"/>
                    <a:pt x="8" y="447"/>
                  </a:cubicBezTo>
                  <a:cubicBezTo>
                    <a:pt x="72" y="447"/>
                    <a:pt x="72" y="447"/>
                    <a:pt x="72" y="447"/>
                  </a:cubicBezTo>
                  <a:cubicBezTo>
                    <a:pt x="76" y="447"/>
                    <a:pt x="80" y="443"/>
                    <a:pt x="80" y="439"/>
                  </a:cubicBezTo>
                  <a:close/>
                  <a:moveTo>
                    <a:pt x="16" y="189"/>
                  </a:moveTo>
                  <a:cubicBezTo>
                    <a:pt x="64" y="189"/>
                    <a:pt x="64" y="189"/>
                    <a:pt x="64" y="189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16" y="431"/>
                    <a:pt x="16" y="431"/>
                    <a:pt x="16" y="431"/>
                  </a:cubicBezTo>
                  <a:lnTo>
                    <a:pt x="16" y="189"/>
                  </a:lnTo>
                  <a:close/>
                  <a:moveTo>
                    <a:pt x="80" y="265"/>
                  </a:moveTo>
                  <a:cubicBezTo>
                    <a:pt x="80" y="261"/>
                    <a:pt x="76" y="257"/>
                    <a:pt x="72" y="257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4" y="257"/>
                    <a:pt x="0" y="261"/>
                    <a:pt x="0" y="265"/>
                  </a:cubicBezTo>
                  <a:cubicBezTo>
                    <a:pt x="0" y="270"/>
                    <a:pt x="4" y="273"/>
                    <a:pt x="8" y="27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6" y="273"/>
                    <a:pt x="80" y="270"/>
                    <a:pt x="80" y="265"/>
                  </a:cubicBezTo>
                  <a:close/>
                  <a:moveTo>
                    <a:pt x="80" y="348"/>
                  </a:moveTo>
                  <a:cubicBezTo>
                    <a:pt x="80" y="344"/>
                    <a:pt x="76" y="340"/>
                    <a:pt x="72" y="340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4" y="340"/>
                    <a:pt x="0" y="344"/>
                    <a:pt x="0" y="348"/>
                  </a:cubicBezTo>
                  <a:cubicBezTo>
                    <a:pt x="0" y="353"/>
                    <a:pt x="4" y="356"/>
                    <a:pt x="8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6" y="356"/>
                    <a:pt x="80" y="353"/>
                    <a:pt x="80" y="348"/>
                  </a:cubicBezTo>
                  <a:close/>
                  <a:moveTo>
                    <a:pt x="80" y="353"/>
                  </a:moveTo>
                  <a:cubicBezTo>
                    <a:pt x="80" y="348"/>
                    <a:pt x="76" y="345"/>
                    <a:pt x="72" y="345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4" y="345"/>
                    <a:pt x="0" y="348"/>
                    <a:pt x="0" y="353"/>
                  </a:cubicBezTo>
                  <a:cubicBezTo>
                    <a:pt x="0" y="357"/>
                    <a:pt x="4" y="361"/>
                    <a:pt x="8" y="361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6" y="361"/>
                    <a:pt x="80" y="357"/>
                    <a:pt x="80" y="353"/>
                  </a:cubicBezTo>
                  <a:close/>
                  <a:moveTo>
                    <a:pt x="266" y="267"/>
                  </a:moveTo>
                  <a:cubicBezTo>
                    <a:pt x="460" y="72"/>
                    <a:pt x="460" y="72"/>
                    <a:pt x="460" y="72"/>
                  </a:cubicBezTo>
                  <a:cubicBezTo>
                    <a:pt x="468" y="64"/>
                    <a:pt x="473" y="53"/>
                    <a:pt x="473" y="42"/>
                  </a:cubicBezTo>
                  <a:cubicBezTo>
                    <a:pt x="473" y="31"/>
                    <a:pt x="468" y="20"/>
                    <a:pt x="460" y="12"/>
                  </a:cubicBezTo>
                  <a:cubicBezTo>
                    <a:pt x="452" y="4"/>
                    <a:pt x="442" y="0"/>
                    <a:pt x="431" y="0"/>
                  </a:cubicBezTo>
                  <a:cubicBezTo>
                    <a:pt x="419" y="0"/>
                    <a:pt x="409" y="4"/>
                    <a:pt x="401" y="12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9"/>
                    <a:pt x="204" y="211"/>
                    <a:pt x="204" y="213"/>
                  </a:cubicBezTo>
                  <a:cubicBezTo>
                    <a:pt x="204" y="215"/>
                    <a:pt x="204" y="217"/>
                    <a:pt x="206" y="218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6" y="268"/>
                    <a:pt x="258" y="269"/>
                    <a:pt x="260" y="269"/>
                  </a:cubicBezTo>
                  <a:cubicBezTo>
                    <a:pt x="262" y="269"/>
                    <a:pt x="264" y="268"/>
                    <a:pt x="266" y="267"/>
                  </a:cubicBezTo>
                  <a:close/>
                  <a:moveTo>
                    <a:pt x="412" y="24"/>
                  </a:moveTo>
                  <a:cubicBezTo>
                    <a:pt x="417" y="19"/>
                    <a:pt x="424" y="16"/>
                    <a:pt x="431" y="16"/>
                  </a:cubicBezTo>
                  <a:cubicBezTo>
                    <a:pt x="438" y="16"/>
                    <a:pt x="444" y="19"/>
                    <a:pt x="449" y="24"/>
                  </a:cubicBezTo>
                  <a:cubicBezTo>
                    <a:pt x="454" y="29"/>
                    <a:pt x="457" y="35"/>
                    <a:pt x="457" y="42"/>
                  </a:cubicBezTo>
                  <a:cubicBezTo>
                    <a:pt x="457" y="49"/>
                    <a:pt x="454" y="56"/>
                    <a:pt x="449" y="61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412" y="24"/>
                  </a:lnTo>
                  <a:close/>
                  <a:moveTo>
                    <a:pt x="399" y="134"/>
                  </a:moveTo>
                  <a:cubicBezTo>
                    <a:pt x="402" y="131"/>
                    <a:pt x="402" y="126"/>
                    <a:pt x="399" y="123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47" y="71"/>
                    <a:pt x="342" y="71"/>
                    <a:pt x="339" y="74"/>
                  </a:cubicBezTo>
                  <a:cubicBezTo>
                    <a:pt x="336" y="77"/>
                    <a:pt x="336" y="82"/>
                    <a:pt x="339" y="86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9" y="135"/>
                    <a:pt x="391" y="136"/>
                    <a:pt x="393" y="136"/>
                  </a:cubicBezTo>
                  <a:cubicBezTo>
                    <a:pt x="395" y="136"/>
                    <a:pt x="397" y="135"/>
                    <a:pt x="399" y="134"/>
                  </a:cubicBezTo>
                  <a:close/>
                  <a:moveTo>
                    <a:pt x="452" y="81"/>
                  </a:moveTo>
                  <a:cubicBezTo>
                    <a:pt x="455" y="78"/>
                    <a:pt x="455" y="73"/>
                    <a:pt x="452" y="69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0" y="18"/>
                    <a:pt x="395" y="18"/>
                    <a:pt x="392" y="21"/>
                  </a:cubicBezTo>
                  <a:cubicBezTo>
                    <a:pt x="389" y="24"/>
                    <a:pt x="389" y="29"/>
                    <a:pt x="392" y="32"/>
                  </a:cubicBezTo>
                  <a:cubicBezTo>
                    <a:pt x="440" y="81"/>
                    <a:pt x="440" y="81"/>
                    <a:pt x="440" y="81"/>
                  </a:cubicBezTo>
                  <a:cubicBezTo>
                    <a:pt x="442" y="82"/>
                    <a:pt x="444" y="83"/>
                    <a:pt x="446" y="83"/>
                  </a:cubicBezTo>
                  <a:cubicBezTo>
                    <a:pt x="448" y="83"/>
                    <a:pt x="450" y="82"/>
                    <a:pt x="452" y="81"/>
                  </a:cubicBezTo>
                  <a:close/>
                  <a:moveTo>
                    <a:pt x="198" y="285"/>
                  </a:moveTo>
                  <a:cubicBezTo>
                    <a:pt x="262" y="269"/>
                    <a:pt x="262" y="269"/>
                    <a:pt x="262" y="269"/>
                  </a:cubicBezTo>
                  <a:cubicBezTo>
                    <a:pt x="266" y="268"/>
                    <a:pt x="269" y="264"/>
                    <a:pt x="268" y="259"/>
                  </a:cubicBezTo>
                  <a:cubicBezTo>
                    <a:pt x="267" y="255"/>
                    <a:pt x="262" y="252"/>
                    <a:pt x="258" y="253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219" y="215"/>
                    <a:pt x="219" y="215"/>
                    <a:pt x="219" y="215"/>
                  </a:cubicBezTo>
                  <a:cubicBezTo>
                    <a:pt x="220" y="210"/>
                    <a:pt x="218" y="206"/>
                    <a:pt x="214" y="205"/>
                  </a:cubicBezTo>
                  <a:cubicBezTo>
                    <a:pt x="209" y="204"/>
                    <a:pt x="205" y="207"/>
                    <a:pt x="204" y="211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8"/>
                    <a:pt x="188" y="281"/>
                    <a:pt x="190" y="283"/>
                  </a:cubicBezTo>
                  <a:cubicBezTo>
                    <a:pt x="192" y="284"/>
                    <a:pt x="194" y="285"/>
                    <a:pt x="196" y="285"/>
                  </a:cubicBezTo>
                  <a:cubicBezTo>
                    <a:pt x="196" y="285"/>
                    <a:pt x="197" y="285"/>
                    <a:pt x="198" y="285"/>
                  </a:cubicBezTo>
                  <a:close/>
                  <a:moveTo>
                    <a:pt x="185" y="299"/>
                  </a:moveTo>
                  <a:cubicBezTo>
                    <a:pt x="201" y="283"/>
                    <a:pt x="201" y="283"/>
                    <a:pt x="201" y="283"/>
                  </a:cubicBezTo>
                  <a:cubicBezTo>
                    <a:pt x="205" y="279"/>
                    <a:pt x="205" y="274"/>
                    <a:pt x="201" y="271"/>
                  </a:cubicBezTo>
                  <a:cubicBezTo>
                    <a:pt x="198" y="268"/>
                    <a:pt x="193" y="268"/>
                    <a:pt x="190" y="271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1" y="291"/>
                    <a:pt x="171" y="296"/>
                    <a:pt x="174" y="299"/>
                  </a:cubicBezTo>
                  <a:cubicBezTo>
                    <a:pt x="175" y="301"/>
                    <a:pt x="177" y="301"/>
                    <a:pt x="179" y="301"/>
                  </a:cubicBezTo>
                  <a:cubicBezTo>
                    <a:pt x="181" y="301"/>
                    <a:pt x="183" y="301"/>
                    <a:pt x="185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638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2159411" y="1564949"/>
              <a:ext cx="888333" cy="79716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638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" y="33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358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" y="33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358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324" y="1884134"/>
            <a:ext cx="14933665" cy="329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9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2" y="911799"/>
            <a:ext cx="11954451" cy="246469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3463" y="2452169"/>
            <a:ext cx="4244239" cy="1107996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ru-RU" sz="6600" b="1" dirty="0">
                <a:solidFill>
                  <a:schemeClr val="accent2">
                    <a:lumMod val="50000"/>
                  </a:schemeClr>
                </a:solidFill>
              </a:rPr>
              <a:t>Апелляция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7" y="3553900"/>
            <a:ext cx="7836966" cy="2348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4" y="3553900"/>
            <a:ext cx="3986108" cy="2348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43979" y="5662009"/>
            <a:ext cx="4184158" cy="1107996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Исправник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78542" y="5662009"/>
            <a:ext cx="3445111" cy="1107996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ru-RU" sz="6600" b="1" dirty="0">
                <a:solidFill>
                  <a:srgbClr val="006600"/>
                </a:solidFill>
              </a:rPr>
              <a:t>Полиция</a:t>
            </a:r>
          </a:p>
        </p:txBody>
      </p:sp>
    </p:spTree>
    <p:extLst>
      <p:ext uri="{BB962C8B-B14F-4D97-AF65-F5344CB8AC3E}">
        <p14:creationId xmlns:p14="http://schemas.microsoft.com/office/powerpoint/2010/main" val="4062494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90" y="3279"/>
            <a:ext cx="1217395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310" y="785791"/>
            <a:ext cx="8326113" cy="780309"/>
          </a:xfrm>
          <a:prstGeom prst="rect">
            <a:avLst/>
          </a:prstGeom>
        </p:spPr>
        <p:txBody>
          <a:bodyPr vert="horz" wrap="square" lIns="0" tIns="30834" rIns="0" bIns="0" rtlCol="0" anchor="ctr">
            <a:spAutoFit/>
          </a:bodyPr>
          <a:lstStyle/>
          <a:p>
            <a:pPr marL="26808">
              <a:lnSpc>
                <a:spcPct val="100000"/>
              </a:lnSpc>
              <a:spcBef>
                <a:spcPts val="241"/>
              </a:spcBef>
            </a:pPr>
            <a:r>
              <a:rPr lang="ru-RU" sz="49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УЗБЕКИСТАНА</a:t>
            </a:r>
            <a:endParaRPr lang="ru-RU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7454" y="2168413"/>
            <a:ext cx="11493152" cy="2291953"/>
          </a:xfrm>
          <a:prstGeom prst="rect">
            <a:avLst/>
          </a:prstGeom>
        </p:spPr>
        <p:txBody>
          <a:bodyPr vert="horz" wrap="square" lIns="0" tIns="29492" rIns="0" bIns="0" rtlCol="0">
            <a:spAutoFit/>
          </a:bodyPr>
          <a:lstStyle/>
          <a:p>
            <a:pPr marL="38882">
              <a:spcBef>
                <a:spcPts val="233"/>
              </a:spcBef>
              <a:spcAft>
                <a:spcPts val="1200"/>
              </a:spcAft>
            </a:pPr>
            <a:r>
              <a:rPr lang="ru-RU" sz="4900" b="1" dirty="0">
                <a:solidFill>
                  <a:srgbClr val="2365C7"/>
                </a:solidFill>
                <a:latin typeface="Arial"/>
                <a:cs typeface="Arial"/>
              </a:rPr>
              <a:t>Тема: Социально-экономическое положение Туркестана во второй половине XIX – начале XX вв.</a:t>
            </a:r>
            <a:endParaRPr lang="ru-RU" sz="49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9031" y="2203471"/>
            <a:ext cx="592494" cy="22177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98" y="482135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98" y="482135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8"/>
            <a:ext cx="366388" cy="765747"/>
          </a:xfrm>
          <a:prstGeom prst="rect">
            <a:avLst/>
          </a:prstGeom>
        </p:spPr>
        <p:txBody>
          <a:bodyPr vert="horz" wrap="square" lIns="0" tIns="33518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78605" y="1145407"/>
            <a:ext cx="1038407" cy="456633"/>
          </a:xfrm>
          <a:prstGeom prst="rect">
            <a:avLst/>
          </a:prstGeom>
        </p:spPr>
        <p:txBody>
          <a:bodyPr vert="horz" wrap="square" lIns="0" tIns="25466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698848" y="657515"/>
            <a:ext cx="861532" cy="77551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3218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591" r="3794" b="3076"/>
          <a:stretch/>
        </p:blipFill>
        <p:spPr>
          <a:xfrm>
            <a:off x="879690" y="4460367"/>
            <a:ext cx="2991352" cy="2240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18" r="2376" b="4399"/>
          <a:stretch/>
        </p:blipFill>
        <p:spPr>
          <a:xfrm>
            <a:off x="4256697" y="4460380"/>
            <a:ext cx="3606615" cy="2242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25" y="4460380"/>
            <a:ext cx="3504375" cy="224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" y="218397"/>
            <a:ext cx="12190508" cy="99039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61844"/>
              </p:ext>
            </p:extLst>
          </p:nvPr>
        </p:nvGraphicFramePr>
        <p:xfrm>
          <a:off x="109185" y="1537240"/>
          <a:ext cx="12082818" cy="530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9556" y="3260871"/>
            <a:ext cx="10430693" cy="1600391"/>
          </a:xfrm>
          <a:prstGeom prst="rect">
            <a:avLst/>
          </a:prstGeom>
          <a:noFill/>
        </p:spPr>
        <p:txBody>
          <a:bodyPr wrap="square" lIns="91338" tIns="45668" rIns="91338" bIns="45668" rtlCol="0">
            <a:spAutoFit/>
          </a:bodyPr>
          <a:lstStyle/>
          <a:p>
            <a:pPr lvl="0"/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Подчинение экономики колони- </a:t>
            </a:r>
            <a:r>
              <a:rPr lang="ru-RU" sz="4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альным</a:t>
            </a: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интересам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247" y="5562376"/>
            <a:ext cx="10172556" cy="815599"/>
          </a:xfrm>
          <a:prstGeom prst="rect">
            <a:avLst/>
          </a:prstGeom>
          <a:noFill/>
        </p:spPr>
        <p:txBody>
          <a:bodyPr wrap="square" lIns="91338" tIns="45668" rIns="91338" bIns="45668" rtlCol="0">
            <a:spAutoFit/>
          </a:bodyPr>
          <a:lstStyle/>
          <a:p>
            <a:pPr lvl="0"/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 в хлопке-сырце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753" y="1864253"/>
            <a:ext cx="10465939" cy="710582"/>
          </a:xfrm>
          <a:prstGeom prst="rect">
            <a:avLst/>
          </a:prstGeom>
          <a:noFill/>
        </p:spPr>
        <p:txBody>
          <a:bodyPr wrap="square" lIns="91338" tIns="45668" rIns="91338" bIns="45668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Усиление колониального режима</a:t>
            </a:r>
          </a:p>
        </p:txBody>
      </p:sp>
    </p:spTree>
    <p:extLst>
      <p:ext uri="{BB962C8B-B14F-4D97-AF65-F5344CB8AC3E}">
        <p14:creationId xmlns:p14="http://schemas.microsoft.com/office/powerpoint/2010/main" val="42001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Усиление колониального режима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7322" y="958054"/>
            <a:ext cx="7018066" cy="578328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Огромное практическое значение для экономики России, имела строительства сети железных дорог, ведущих в Среднюю Азию, при этом преследовалась и важнейшая военно-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стратегичес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-кая цель. Железные дороги имели важное значение в укреплении Российской империи на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завоёван-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ных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территориях Средней Азии и повсеместном насаждении  колониальной политики.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50" y="1136471"/>
            <a:ext cx="4901595" cy="5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944" y="223343"/>
            <a:ext cx="11795760" cy="712343"/>
          </a:xfrm>
          <a:prstGeom prst="rect">
            <a:avLst/>
          </a:prstGeom>
        </p:spPr>
        <p:txBody>
          <a:bodyPr vert="horz" wrap="square" lIns="0" tIns="34885" rIns="0" bIns="0" rtlCol="0" anchor="ctr">
            <a:spAutoFit/>
          </a:bodyPr>
          <a:lstStyle/>
          <a:p>
            <a:pPr marL="26831">
              <a:lnSpc>
                <a:spcPct val="100000"/>
              </a:lnSpc>
              <a:spcBef>
                <a:spcPts val="275"/>
              </a:spcBef>
            </a:pPr>
            <a:r>
              <a:rPr lang="ru-RU" sz="4400" dirty="0"/>
              <a:t>Строительство железных дорог</a:t>
            </a:r>
            <a:endParaRPr sz="4400" dirty="0"/>
          </a:p>
        </p:txBody>
      </p:sp>
      <p:sp>
        <p:nvSpPr>
          <p:cNvPr id="79" name="Oval 17"/>
          <p:cNvSpPr>
            <a:spLocks noChangeArrowheads="1"/>
          </p:cNvSpPr>
          <p:nvPr/>
        </p:nvSpPr>
        <p:spPr bwMode="auto">
          <a:xfrm>
            <a:off x="5291954" y="3374491"/>
            <a:ext cx="1069849" cy="1069717"/>
          </a:xfrm>
          <a:prstGeom prst="ellipse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</a:t>
            </a:r>
            <a:endParaRPr lang="en-US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3063805" y="3375892"/>
            <a:ext cx="1069849" cy="106971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1885</a:t>
            </a:r>
            <a:endParaRPr lang="en-US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7520104" y="3375892"/>
            <a:ext cx="1069849" cy="106971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1899</a:t>
            </a:r>
            <a:endParaRPr lang="en-US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Oval 14"/>
          <p:cNvSpPr>
            <a:spLocks noChangeArrowheads="1"/>
          </p:cNvSpPr>
          <p:nvPr/>
        </p:nvSpPr>
        <p:spPr bwMode="auto">
          <a:xfrm>
            <a:off x="835655" y="3375892"/>
            <a:ext cx="1069849" cy="106971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</a:t>
            </a:r>
            <a:endParaRPr lang="en-US" sz="49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10"/>
          <p:cNvSpPr>
            <a:spLocks noChangeArrowheads="1"/>
          </p:cNvSpPr>
          <p:nvPr/>
        </p:nvSpPr>
        <p:spPr bwMode="auto">
          <a:xfrm>
            <a:off x="9748253" y="3374491"/>
            <a:ext cx="1069849" cy="1069717"/>
          </a:xfrm>
          <a:prstGeom prst="ellipse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txBody>
          <a:bodyPr vert="horz" wrap="none" lIns="0" tIns="127963" rIns="0" bIns="60933" numCol="1" anchor="ctr" anchorCtr="0" compatLnSpc="1">
            <a:prstTxWarp prst="textNoShape">
              <a:avLst/>
            </a:prstTxWarp>
          </a:bodyPr>
          <a:lstStyle/>
          <a:p>
            <a:pPr algn="ctr" defTabSz="1218650">
              <a:lnSpc>
                <a:spcPct val="85000"/>
              </a:lnSpc>
              <a:defRPr/>
            </a:pPr>
            <a:r>
              <a:rPr lang="ru-RU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1906</a:t>
            </a:r>
            <a:endParaRPr lang="en-US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4" name="Straight Connector 74"/>
          <p:cNvCxnSpPr>
            <a:stCxn id="82" idx="6"/>
            <a:endCxn id="80" idx="2"/>
          </p:cNvCxnSpPr>
          <p:nvPr/>
        </p:nvCxnSpPr>
        <p:spPr>
          <a:xfrm>
            <a:off x="1905511" y="3910751"/>
            <a:ext cx="115830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Straight Connector 89"/>
          <p:cNvCxnSpPr>
            <a:stCxn id="80" idx="6"/>
            <a:endCxn id="79" idx="2"/>
          </p:cNvCxnSpPr>
          <p:nvPr/>
        </p:nvCxnSpPr>
        <p:spPr>
          <a:xfrm flipV="1">
            <a:off x="4133653" y="3909350"/>
            <a:ext cx="1158302" cy="140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92"/>
          <p:cNvCxnSpPr>
            <a:stCxn id="79" idx="6"/>
            <a:endCxn id="81" idx="2"/>
          </p:cNvCxnSpPr>
          <p:nvPr/>
        </p:nvCxnSpPr>
        <p:spPr>
          <a:xfrm>
            <a:off x="6361814" y="3909350"/>
            <a:ext cx="1158302" cy="140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95"/>
          <p:cNvCxnSpPr>
            <a:stCxn id="81" idx="6"/>
            <a:endCxn id="83" idx="2"/>
          </p:cNvCxnSpPr>
          <p:nvPr/>
        </p:nvCxnSpPr>
        <p:spPr>
          <a:xfrm flipV="1">
            <a:off x="8589954" y="3909350"/>
            <a:ext cx="1158302" cy="140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98"/>
          <p:cNvCxnSpPr>
            <a:stCxn id="83" idx="6"/>
          </p:cNvCxnSpPr>
          <p:nvPr/>
        </p:nvCxnSpPr>
        <p:spPr>
          <a:xfrm flipV="1">
            <a:off x="10818113" y="3907454"/>
            <a:ext cx="1288815" cy="190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" name="Rectangle 69"/>
          <p:cNvSpPr/>
          <p:nvPr/>
        </p:nvSpPr>
        <p:spPr>
          <a:xfrm>
            <a:off x="7163071" y="4469352"/>
            <a:ext cx="2057825" cy="2139756"/>
          </a:xfrm>
          <a:prstGeom prst="rect">
            <a:avLst/>
          </a:prstGeom>
        </p:spPr>
        <p:txBody>
          <a:bodyPr wrap="square" lIns="193481" tIns="96744" rIns="193481" bIns="96744">
            <a:spAutoFit/>
          </a:bodyPr>
          <a:lstStyle/>
          <a:p>
            <a:pPr algn="ctr" defTabSz="121865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В 1899 году </a:t>
            </a:r>
            <a:r>
              <a:rPr lang="ru-RU" b="1" kern="0" dirty="0" err="1" smtClean="0">
                <a:solidFill>
                  <a:schemeClr val="bg1"/>
                </a:solidFill>
              </a:rPr>
              <a:t>железнодо-рожное</a:t>
            </a:r>
            <a:r>
              <a:rPr lang="ru-RU" b="1" kern="0" dirty="0" smtClean="0">
                <a:solidFill>
                  <a:schemeClr val="bg1"/>
                </a:solidFill>
              </a:rPr>
              <a:t> </a:t>
            </a:r>
            <a:r>
              <a:rPr lang="ru-RU" b="1" kern="0" dirty="0">
                <a:solidFill>
                  <a:schemeClr val="bg1"/>
                </a:solidFill>
              </a:rPr>
              <a:t>полотно </a:t>
            </a:r>
            <a:r>
              <a:rPr lang="ru-RU" b="1" kern="0" dirty="0" smtClean="0">
                <a:solidFill>
                  <a:schemeClr val="bg1"/>
                </a:solidFill>
              </a:rPr>
              <a:t>протянулось </a:t>
            </a:r>
            <a:r>
              <a:rPr lang="ru-RU" b="1" kern="0" dirty="0">
                <a:solidFill>
                  <a:schemeClr val="bg1"/>
                </a:solidFill>
              </a:rPr>
              <a:t>от Ташкента до </a:t>
            </a:r>
            <a:r>
              <a:rPr lang="ru-RU" b="1" kern="0" dirty="0" smtClean="0">
                <a:solidFill>
                  <a:schemeClr val="bg1"/>
                </a:solidFill>
              </a:rPr>
              <a:t>Андижана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93" name="Rectangle 70"/>
          <p:cNvSpPr/>
          <p:nvPr/>
        </p:nvSpPr>
        <p:spPr>
          <a:xfrm>
            <a:off x="9090272" y="4440433"/>
            <a:ext cx="2627117" cy="2139805"/>
          </a:xfrm>
          <a:prstGeom prst="rect">
            <a:avLst/>
          </a:prstGeom>
        </p:spPr>
        <p:txBody>
          <a:bodyPr wrap="square" lIns="193481" tIns="96744" rIns="193481" bIns="96744">
            <a:spAutoFit/>
          </a:bodyPr>
          <a:lstStyle/>
          <a:p>
            <a:pPr algn="ctr" defTabSz="121865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В 1905 году было завершено строительство железнодорожной дороги, ведущей из Оренбурга в Ташкент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94" name="Freeform 96"/>
          <p:cNvSpPr/>
          <p:nvPr/>
        </p:nvSpPr>
        <p:spPr>
          <a:xfrm>
            <a:off x="352703" y="1841865"/>
            <a:ext cx="2037806" cy="1532628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sz="1500" kern="0" dirty="0">
              <a:solidFill>
                <a:srgbClr val="57565A"/>
              </a:solidFill>
            </a:endParaRPr>
          </a:p>
        </p:txBody>
      </p:sp>
      <p:sp>
        <p:nvSpPr>
          <p:cNvPr id="95" name="Freeform 97"/>
          <p:cNvSpPr/>
          <p:nvPr/>
        </p:nvSpPr>
        <p:spPr>
          <a:xfrm>
            <a:off x="2579177" y="1841865"/>
            <a:ext cx="1999414" cy="1532628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kern="0" dirty="0">
              <a:solidFill>
                <a:srgbClr val="57565A"/>
              </a:solidFill>
            </a:endParaRPr>
          </a:p>
        </p:txBody>
      </p:sp>
      <p:sp>
        <p:nvSpPr>
          <p:cNvPr id="96" name="Freeform 99"/>
          <p:cNvSpPr/>
          <p:nvPr/>
        </p:nvSpPr>
        <p:spPr>
          <a:xfrm>
            <a:off x="4807327" y="1841865"/>
            <a:ext cx="1999412" cy="1532628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kern="0" dirty="0">
              <a:solidFill>
                <a:srgbClr val="57565A"/>
              </a:solidFill>
            </a:endParaRPr>
          </a:p>
        </p:txBody>
      </p:sp>
      <p:sp>
        <p:nvSpPr>
          <p:cNvPr id="97" name="Freeform 100"/>
          <p:cNvSpPr/>
          <p:nvPr/>
        </p:nvSpPr>
        <p:spPr>
          <a:xfrm>
            <a:off x="7035476" y="1841863"/>
            <a:ext cx="1999414" cy="1532632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5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0070C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kern="0" dirty="0">
              <a:solidFill>
                <a:srgbClr val="57565A"/>
              </a:solidFill>
            </a:endParaRPr>
          </a:p>
        </p:txBody>
      </p:sp>
      <p:sp>
        <p:nvSpPr>
          <p:cNvPr id="98" name="Freeform 102"/>
          <p:cNvSpPr/>
          <p:nvPr/>
        </p:nvSpPr>
        <p:spPr>
          <a:xfrm>
            <a:off x="9303326" y="1841866"/>
            <a:ext cx="1943800" cy="1532630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rgbClr val="7030A0"/>
            </a:solidFill>
          </a:ln>
        </p:spPr>
        <p:txBody>
          <a:bodyPr wrap="square" lIns="193481" tIns="91401" rIns="193481" bIns="73124">
            <a:noAutofit/>
          </a:bodyPr>
          <a:lstStyle/>
          <a:p>
            <a:pPr algn="ctr" defTabSz="1218650">
              <a:lnSpc>
                <a:spcPct val="95000"/>
              </a:lnSpc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193" y="1834570"/>
            <a:ext cx="2226478" cy="794065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Красноводск </a:t>
            </a:r>
            <a:r>
              <a:rPr lang="ru-RU" sz="23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Кизыл-Арват</a:t>
            </a:r>
            <a:endParaRPr lang="en-US" sz="2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755" y="1884508"/>
            <a:ext cx="2139223" cy="773070"/>
          </a:xfrm>
          <a:prstGeom prst="rect">
            <a:avLst/>
          </a:prstGeom>
        </p:spPr>
        <p:txBody>
          <a:bodyPr wrap="none" lIns="91414" tIns="45704" rIns="91414" bIns="45704">
            <a:spAutoFit/>
          </a:bodyPr>
          <a:lstStyle/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Кизыл-Арват</a:t>
            </a:r>
            <a:endParaRPr lang="ru-RU" sz="2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Ашхабад</a:t>
            </a:r>
            <a:endParaRPr lang="en-US" sz="2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5061" y="1884508"/>
            <a:ext cx="1823642" cy="773070"/>
          </a:xfrm>
          <a:prstGeom prst="rect">
            <a:avLst/>
          </a:prstGeom>
        </p:spPr>
        <p:txBody>
          <a:bodyPr wrap="none" lIns="91414" tIns="45704" rIns="91414" bIns="45704">
            <a:spAutoFit/>
          </a:bodyPr>
          <a:lstStyle/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Ашхабад</a:t>
            </a:r>
          </a:p>
          <a:p>
            <a:pPr algn="ctr" defTabSz="1218650">
              <a:lnSpc>
                <a:spcPct val="95000"/>
              </a:lnSpc>
              <a:defRPr/>
            </a:pPr>
            <a:r>
              <a:rPr lang="ru-RU" sz="2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Самарканд</a:t>
            </a:r>
            <a:endParaRPr lang="en-US" sz="2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95664" y="1868557"/>
            <a:ext cx="1557414" cy="830998"/>
          </a:xfrm>
          <a:prstGeom prst="rect">
            <a:avLst/>
          </a:prstGeom>
        </p:spPr>
        <p:txBody>
          <a:bodyPr wrap="none" lIns="91414" tIns="45704" rIns="91414" bIns="45704">
            <a:spAutoFit/>
          </a:bodyPr>
          <a:lstStyle/>
          <a:p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Ташкент</a:t>
            </a:r>
          </a:p>
          <a:p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Андижан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504470" y="1866038"/>
            <a:ext cx="1638524" cy="830998"/>
          </a:xfrm>
          <a:prstGeom prst="rect">
            <a:avLst/>
          </a:prstGeom>
        </p:spPr>
        <p:txBody>
          <a:bodyPr wrap="none" lIns="91414" tIns="45704" rIns="91414" bIns="45704">
            <a:spAutoFit/>
          </a:bodyPr>
          <a:lstStyle/>
          <a:p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</a:t>
            </a:r>
          </a:p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Ташкент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194" y="4476852"/>
            <a:ext cx="2435991" cy="2139047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Была построена </a:t>
            </a:r>
            <a:r>
              <a:rPr lang="ru-RU" b="1" dirty="0" smtClean="0">
                <a:solidFill>
                  <a:schemeClr val="bg1"/>
                </a:solidFill>
              </a:rPr>
              <a:t>железная </a:t>
            </a:r>
            <a:r>
              <a:rPr lang="ru-RU" b="1" dirty="0">
                <a:solidFill>
                  <a:schemeClr val="bg1"/>
                </a:solidFill>
              </a:rPr>
              <a:t>дорога из Красноводска до </a:t>
            </a:r>
            <a:r>
              <a:rPr lang="ru-RU" b="1" dirty="0" err="1">
                <a:solidFill>
                  <a:schemeClr val="bg1"/>
                </a:solidFill>
              </a:rPr>
              <a:t>Кизыл-Арвата</a:t>
            </a:r>
            <a:r>
              <a:rPr lang="ru-RU" b="1" dirty="0">
                <a:solidFill>
                  <a:schemeClr val="bg1"/>
                </a:solidFill>
              </a:rPr>
              <a:t>, откуда через </a:t>
            </a:r>
            <a:r>
              <a:rPr lang="ru-RU" b="1" dirty="0" err="1" smtClean="0">
                <a:solidFill>
                  <a:schemeClr val="bg1"/>
                </a:solidFill>
              </a:rPr>
              <a:t>Кав-каз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она следовала в Среднюю Азию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3057" y="4494830"/>
            <a:ext cx="2450024" cy="2139047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троительство железной </a:t>
            </a:r>
            <a:r>
              <a:rPr lang="ru-RU" b="1" dirty="0">
                <a:solidFill>
                  <a:schemeClr val="bg1"/>
                </a:solidFill>
              </a:rPr>
              <a:t>дороги было </a:t>
            </a:r>
            <a:r>
              <a:rPr lang="ru-RU" b="1" dirty="0" err="1" smtClean="0">
                <a:solidFill>
                  <a:schemeClr val="bg1"/>
                </a:solidFill>
              </a:rPr>
              <a:t>продолже</a:t>
            </a:r>
            <a:r>
              <a:rPr lang="ru-RU" b="1" dirty="0" smtClean="0">
                <a:solidFill>
                  <a:schemeClr val="bg1"/>
                </a:solidFill>
              </a:rPr>
              <a:t>-но </a:t>
            </a:r>
            <a:r>
              <a:rPr lang="ru-RU" b="1" dirty="0">
                <a:solidFill>
                  <a:schemeClr val="bg1"/>
                </a:solidFill>
              </a:rPr>
              <a:t>до </a:t>
            </a:r>
            <a:r>
              <a:rPr lang="ru-RU" b="1" dirty="0" smtClean="0">
                <a:solidFill>
                  <a:schemeClr val="bg1"/>
                </a:solidFill>
              </a:rPr>
              <a:t>Ашхабада и предназначалась </a:t>
            </a:r>
            <a:r>
              <a:rPr lang="ru-RU" b="1" dirty="0">
                <a:solidFill>
                  <a:schemeClr val="bg1"/>
                </a:solidFill>
              </a:rPr>
              <a:t>для переброски </a:t>
            </a:r>
            <a:r>
              <a:rPr lang="ru-RU" b="1" dirty="0" smtClean="0">
                <a:solidFill>
                  <a:schemeClr val="bg1"/>
                </a:solidFill>
              </a:rPr>
              <a:t>военных сил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566" y="4495477"/>
            <a:ext cx="2174909" cy="1846627"/>
          </a:xfrm>
          <a:prstGeom prst="rect">
            <a:avLst/>
          </a:prstGeom>
        </p:spPr>
        <p:txBody>
          <a:bodyPr wrap="square" lIns="91414" tIns="45704" rIns="91414" bIns="45704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1888 году </a:t>
            </a:r>
            <a:r>
              <a:rPr lang="ru-RU" b="1" dirty="0" smtClean="0">
                <a:solidFill>
                  <a:schemeClr val="bg1"/>
                </a:solidFill>
              </a:rPr>
              <a:t>первый состав </a:t>
            </a:r>
            <a:r>
              <a:rPr lang="ru-RU" b="1" dirty="0" err="1" smtClean="0">
                <a:solidFill>
                  <a:schemeClr val="bg1"/>
                </a:solidFill>
              </a:rPr>
              <a:t>паравоза</a:t>
            </a:r>
            <a:r>
              <a:rPr lang="ru-RU" b="1" dirty="0" smtClean="0">
                <a:solidFill>
                  <a:schemeClr val="bg1"/>
                </a:solidFill>
              </a:rPr>
              <a:t> от Ашхабада </a:t>
            </a:r>
            <a:r>
              <a:rPr lang="ru-RU" b="1" dirty="0">
                <a:solidFill>
                  <a:schemeClr val="bg1"/>
                </a:solidFill>
              </a:rPr>
              <a:t>достиг </a:t>
            </a:r>
            <a:r>
              <a:rPr lang="ru-RU" b="1" dirty="0" smtClean="0">
                <a:solidFill>
                  <a:schemeClr val="bg1"/>
                </a:solidFill>
              </a:rPr>
              <a:t>Самарканда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Усиление колониального режима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5143" y="958120"/>
            <a:ext cx="6798540" cy="569087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7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вооружённые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силы Российской империи были  дислоцированы на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Кавказе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от-куда в кратчайшие сроки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-но было перебраться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парохо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-дом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Каспийскому морю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7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переброске военных частей из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Красноводска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Андижана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расстояние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свыше 3000 км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было несложно. Вместе с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хлопковыми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посевами и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по-явлением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капитала,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значение железных дорог на пороге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 века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выросло не только в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военном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плане, но и в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экономическом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78" r="-1"/>
          <a:stretch/>
        </p:blipFill>
        <p:spPr>
          <a:xfrm flipH="1">
            <a:off x="111418" y="947332"/>
            <a:ext cx="4990012" cy="57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9">
            <a:extLst>
              <a:ext uri="{FF2B5EF4-FFF2-40B4-BE49-F238E27FC236}">
                <a16:creationId xmlns:a16="http://schemas.microsoft.com/office/drawing/2014/main" xmlns="" id="{EAF808B5-E952-4235-BE57-831646DD307B}"/>
              </a:ext>
            </a:extLst>
          </p:cNvPr>
          <p:cNvSpPr/>
          <p:nvPr/>
        </p:nvSpPr>
        <p:spPr>
          <a:xfrm>
            <a:off x="8530047" y="2011484"/>
            <a:ext cx="3420000" cy="542762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96769" rIns="243804" bIns="60950">
            <a:spAutoFit/>
          </a:bodyPr>
          <a:lstStyle/>
          <a:p>
            <a:pPr defTabSz="1218910">
              <a:lnSpc>
                <a:spcPct val="89000"/>
              </a:lnSpc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Кожевенное дело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61" y="275829"/>
            <a:ext cx="11823427" cy="589233"/>
          </a:xfrm>
          <a:prstGeom prst="rect">
            <a:avLst/>
          </a:prstGeom>
        </p:spPr>
        <p:txBody>
          <a:bodyPr vert="horz" wrap="square" lIns="0" tIns="34894" rIns="0" bIns="0" rtlCol="0" anchor="ctr">
            <a:spAutoFit/>
          </a:bodyPr>
          <a:lstStyle/>
          <a:p>
            <a:pPr marL="26840">
              <a:lnSpc>
                <a:spcPct val="100000"/>
              </a:lnSpc>
              <a:spcBef>
                <a:spcPts val="275"/>
              </a:spcBef>
            </a:pPr>
            <a:r>
              <a:rPr lang="ru-RU" sz="3600" dirty="0"/>
              <a:t>Подчинение экономики </a:t>
            </a:r>
            <a:r>
              <a:rPr lang="ru-RU" sz="3600" dirty="0" smtClean="0"/>
              <a:t>колониальным интересам</a:t>
            </a:r>
            <a:endParaRPr sz="3600" dirty="0"/>
          </a:p>
        </p:txBody>
      </p:sp>
      <p:grpSp>
        <p:nvGrpSpPr>
          <p:cNvPr id="61" name="Group 9">
            <a:extLst>
              <a:ext uri="{FF2B5EF4-FFF2-40B4-BE49-F238E27FC236}">
                <a16:creationId xmlns:a16="http://schemas.microsoft.com/office/drawing/2014/main" xmlns="" id="{C8D885E3-5255-4FC9-BFE3-2C9B301B7B76}"/>
              </a:ext>
            </a:extLst>
          </p:cNvPr>
          <p:cNvGrpSpPr/>
          <p:nvPr/>
        </p:nvGrpSpPr>
        <p:grpSpPr>
          <a:xfrm>
            <a:off x="4277678" y="3241764"/>
            <a:ext cx="1327063" cy="1326900"/>
            <a:chOff x="3994149" y="2298699"/>
            <a:chExt cx="1018542" cy="1018542"/>
          </a:xfrm>
          <a:solidFill>
            <a:srgbClr val="0070C0"/>
          </a:solidFill>
        </p:grpSpPr>
        <p:sp>
          <p:nvSpPr>
            <p:cNvPr id="62" name="Oval 6">
              <a:extLst>
                <a:ext uri="{FF2B5EF4-FFF2-40B4-BE49-F238E27FC236}">
                  <a16:creationId xmlns:a16="http://schemas.microsoft.com/office/drawing/2014/main" xmlns="" id="{367294B8-5A68-483E-8C18-233EEBC4F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4149" y="2298699"/>
              <a:ext cx="1018542" cy="1018542"/>
            </a:xfrm>
            <a:prstGeom prst="ellipse">
              <a:avLst/>
            </a:prstGeom>
            <a:grpFill/>
            <a:ln w="952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10"/>
              <a:endPara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17">
              <a:extLst>
                <a:ext uri="{FF2B5EF4-FFF2-40B4-BE49-F238E27FC236}">
                  <a16:creationId xmlns:a16="http://schemas.microsoft.com/office/drawing/2014/main" xmlns="" id="{9E1B930E-F308-469C-93C2-A257A4B208AE}"/>
                </a:ext>
              </a:extLst>
            </p:cNvPr>
            <p:cNvGrpSpPr/>
            <p:nvPr/>
          </p:nvGrpSpPr>
          <p:grpSpPr>
            <a:xfrm>
              <a:off x="4244342" y="2545759"/>
              <a:ext cx="518158" cy="524424"/>
              <a:chOff x="4525886" y="4183659"/>
              <a:chExt cx="558217" cy="564967"/>
            </a:xfrm>
            <a:grpFill/>
          </p:grpSpPr>
          <p:sp>
            <p:nvSpPr>
              <p:cNvPr id="64" name="Oval 55">
                <a:extLst>
                  <a:ext uri="{FF2B5EF4-FFF2-40B4-BE49-F238E27FC236}">
                    <a16:creationId xmlns:a16="http://schemas.microsoft.com/office/drawing/2014/main" xmlns="" id="{FDAE9CB9-5B75-4CE9-A1E1-85B71F546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886" y="4387874"/>
                <a:ext cx="324888" cy="110546"/>
              </a:xfrm>
              <a:prstGeom prst="ellipse">
                <a:avLst/>
              </a:pr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56">
                <a:extLst>
                  <a:ext uri="{FF2B5EF4-FFF2-40B4-BE49-F238E27FC236}">
                    <a16:creationId xmlns:a16="http://schemas.microsoft.com/office/drawing/2014/main" xmlns="" id="{22E44EEE-C5AF-4E95-9C3E-93694B388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886" y="4443569"/>
                <a:ext cx="324888" cy="305057"/>
              </a:xfrm>
              <a:custGeom>
                <a:avLst/>
                <a:gdLst>
                  <a:gd name="T0" fmla="*/ 326 w 326"/>
                  <a:gd name="T1" fmla="*/ 0 h 306"/>
                  <a:gd name="T2" fmla="*/ 326 w 326"/>
                  <a:gd name="T3" fmla="*/ 250 h 306"/>
                  <a:gd name="T4" fmla="*/ 163 w 326"/>
                  <a:gd name="T5" fmla="*/ 306 h 306"/>
                  <a:gd name="T6" fmla="*/ 0 w 326"/>
                  <a:gd name="T7" fmla="*/ 250 h 306"/>
                  <a:gd name="T8" fmla="*/ 0 w 326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306">
                    <a:moveTo>
                      <a:pt x="326" y="0"/>
                    </a:moveTo>
                    <a:cubicBezTo>
                      <a:pt x="326" y="250"/>
                      <a:pt x="326" y="250"/>
                      <a:pt x="326" y="250"/>
                    </a:cubicBezTo>
                    <a:cubicBezTo>
                      <a:pt x="326" y="281"/>
                      <a:pt x="253" y="306"/>
                      <a:pt x="163" y="306"/>
                    </a:cubicBezTo>
                    <a:cubicBezTo>
                      <a:pt x="73" y="306"/>
                      <a:pt x="0" y="281"/>
                      <a:pt x="0" y="25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57">
                <a:extLst>
                  <a:ext uri="{FF2B5EF4-FFF2-40B4-BE49-F238E27FC236}">
                    <a16:creationId xmlns:a16="http://schemas.microsoft.com/office/drawing/2014/main" xmlns="" id="{6CBBA629-7772-4E0D-8A28-2CFF726DC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886" y="4612342"/>
                <a:ext cx="324888" cy="55695"/>
              </a:xfrm>
              <a:custGeom>
                <a:avLst/>
                <a:gdLst>
                  <a:gd name="T0" fmla="*/ 326 w 326"/>
                  <a:gd name="T1" fmla="*/ 0 h 56"/>
                  <a:gd name="T2" fmla="*/ 163 w 326"/>
                  <a:gd name="T3" fmla="*/ 56 h 56"/>
                  <a:gd name="T4" fmla="*/ 0 w 326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6" h="56">
                    <a:moveTo>
                      <a:pt x="326" y="0"/>
                    </a:moveTo>
                    <a:cubicBezTo>
                      <a:pt x="326" y="31"/>
                      <a:pt x="253" y="56"/>
                      <a:pt x="163" y="56"/>
                    </a:cubicBezTo>
                    <a:cubicBezTo>
                      <a:pt x="73" y="56"/>
                      <a:pt x="0" y="31"/>
                      <a:pt x="0" y="0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58">
                <a:extLst>
                  <a:ext uri="{FF2B5EF4-FFF2-40B4-BE49-F238E27FC236}">
                    <a16:creationId xmlns:a16="http://schemas.microsoft.com/office/drawing/2014/main" xmlns="" id="{C93D992F-BCDB-45F9-A852-47FABB99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886" y="4532597"/>
                <a:ext cx="324888" cy="54851"/>
              </a:xfrm>
              <a:custGeom>
                <a:avLst/>
                <a:gdLst>
                  <a:gd name="T0" fmla="*/ 326 w 326"/>
                  <a:gd name="T1" fmla="*/ 0 h 55"/>
                  <a:gd name="T2" fmla="*/ 163 w 326"/>
                  <a:gd name="T3" fmla="*/ 55 h 55"/>
                  <a:gd name="T4" fmla="*/ 0 w 326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6" h="55">
                    <a:moveTo>
                      <a:pt x="326" y="0"/>
                    </a:moveTo>
                    <a:cubicBezTo>
                      <a:pt x="326" y="30"/>
                      <a:pt x="253" y="55"/>
                      <a:pt x="163" y="55"/>
                    </a:cubicBezTo>
                    <a:cubicBezTo>
                      <a:pt x="73" y="55"/>
                      <a:pt x="0" y="30"/>
                      <a:pt x="0" y="0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59">
                <a:extLst>
                  <a:ext uri="{FF2B5EF4-FFF2-40B4-BE49-F238E27FC236}">
                    <a16:creationId xmlns:a16="http://schemas.microsoft.com/office/drawing/2014/main" xmlns="" id="{8CE196F8-FCDC-418E-8EFF-7C5BE9648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215" y="4183659"/>
                <a:ext cx="324888" cy="109702"/>
              </a:xfrm>
              <a:prstGeom prst="ellipse">
                <a:avLst/>
              </a:pr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Line 60">
                <a:extLst>
                  <a:ext uri="{FF2B5EF4-FFF2-40B4-BE49-F238E27FC236}">
                    <a16:creationId xmlns:a16="http://schemas.microsoft.com/office/drawing/2014/main" xmlns="" id="{16894493-9859-4810-B3F6-365155E96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9215" y="4238510"/>
                <a:ext cx="0" cy="155271"/>
              </a:xfrm>
              <a:prstGeom prst="line">
                <a:avLst/>
              </a:pr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xmlns="" id="{FEAA28E1-6D92-450B-BA77-51B81DDB8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774" y="4238510"/>
                <a:ext cx="233329" cy="400414"/>
              </a:xfrm>
              <a:custGeom>
                <a:avLst/>
                <a:gdLst>
                  <a:gd name="T0" fmla="*/ 234 w 234"/>
                  <a:gd name="T1" fmla="*/ 0 h 402"/>
                  <a:gd name="T2" fmla="*/ 234 w 234"/>
                  <a:gd name="T3" fmla="*/ 347 h 402"/>
                  <a:gd name="T4" fmla="*/ 71 w 234"/>
                  <a:gd name="T5" fmla="*/ 402 h 402"/>
                  <a:gd name="T6" fmla="*/ 0 w 234"/>
                  <a:gd name="T7" fmla="*/ 397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402">
                    <a:moveTo>
                      <a:pt x="234" y="0"/>
                    </a:moveTo>
                    <a:cubicBezTo>
                      <a:pt x="234" y="347"/>
                      <a:pt x="234" y="347"/>
                      <a:pt x="234" y="347"/>
                    </a:cubicBezTo>
                    <a:cubicBezTo>
                      <a:pt x="234" y="377"/>
                      <a:pt x="161" y="402"/>
                      <a:pt x="71" y="402"/>
                    </a:cubicBezTo>
                    <a:cubicBezTo>
                      <a:pt x="46" y="402"/>
                      <a:pt x="22" y="400"/>
                      <a:pt x="0" y="397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62">
                <a:extLst>
                  <a:ext uri="{FF2B5EF4-FFF2-40B4-BE49-F238E27FC236}">
                    <a16:creationId xmlns:a16="http://schemas.microsoft.com/office/drawing/2014/main" xmlns="" id="{5F41F1EA-0825-41BD-8FC1-8D868182E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774" y="4503483"/>
                <a:ext cx="233329" cy="54851"/>
              </a:xfrm>
              <a:custGeom>
                <a:avLst/>
                <a:gdLst>
                  <a:gd name="T0" fmla="*/ 234 w 234"/>
                  <a:gd name="T1" fmla="*/ 0 h 55"/>
                  <a:gd name="T2" fmla="*/ 71 w 234"/>
                  <a:gd name="T3" fmla="*/ 55 h 55"/>
                  <a:gd name="T4" fmla="*/ 0 w 234"/>
                  <a:gd name="T5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4" h="55">
                    <a:moveTo>
                      <a:pt x="234" y="0"/>
                    </a:moveTo>
                    <a:cubicBezTo>
                      <a:pt x="234" y="30"/>
                      <a:pt x="161" y="55"/>
                      <a:pt x="71" y="55"/>
                    </a:cubicBezTo>
                    <a:cubicBezTo>
                      <a:pt x="46" y="55"/>
                      <a:pt x="22" y="53"/>
                      <a:pt x="0" y="50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63">
                <a:extLst>
                  <a:ext uri="{FF2B5EF4-FFF2-40B4-BE49-F238E27FC236}">
                    <a16:creationId xmlns:a16="http://schemas.microsoft.com/office/drawing/2014/main" xmlns="" id="{2A6E9DFF-169B-457A-A12D-3D7B3A2A5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774" y="4417831"/>
                <a:ext cx="233329" cy="55695"/>
              </a:xfrm>
              <a:custGeom>
                <a:avLst/>
                <a:gdLst>
                  <a:gd name="T0" fmla="*/ 234 w 234"/>
                  <a:gd name="T1" fmla="*/ 0 h 56"/>
                  <a:gd name="T2" fmla="*/ 71 w 234"/>
                  <a:gd name="T3" fmla="*/ 56 h 56"/>
                  <a:gd name="T4" fmla="*/ 0 w 234"/>
                  <a:gd name="T5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4" h="56">
                    <a:moveTo>
                      <a:pt x="234" y="0"/>
                    </a:moveTo>
                    <a:cubicBezTo>
                      <a:pt x="234" y="31"/>
                      <a:pt x="161" y="56"/>
                      <a:pt x="71" y="56"/>
                    </a:cubicBezTo>
                    <a:cubicBezTo>
                      <a:pt x="46" y="56"/>
                      <a:pt x="22" y="54"/>
                      <a:pt x="0" y="50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64">
                <a:extLst>
                  <a:ext uri="{FF2B5EF4-FFF2-40B4-BE49-F238E27FC236}">
                    <a16:creationId xmlns:a16="http://schemas.microsoft.com/office/drawing/2014/main" xmlns="" id="{7B9BFDC4-02F0-405D-938C-64550790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215" y="4333023"/>
                <a:ext cx="324888" cy="54851"/>
              </a:xfrm>
              <a:custGeom>
                <a:avLst/>
                <a:gdLst>
                  <a:gd name="T0" fmla="*/ 326 w 326"/>
                  <a:gd name="T1" fmla="*/ 0 h 55"/>
                  <a:gd name="T2" fmla="*/ 163 w 326"/>
                  <a:gd name="T3" fmla="*/ 55 h 55"/>
                  <a:gd name="T4" fmla="*/ 0 w 326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6" h="55">
                    <a:moveTo>
                      <a:pt x="326" y="0"/>
                    </a:moveTo>
                    <a:cubicBezTo>
                      <a:pt x="326" y="30"/>
                      <a:pt x="253" y="55"/>
                      <a:pt x="163" y="55"/>
                    </a:cubicBezTo>
                    <a:cubicBezTo>
                      <a:pt x="73" y="55"/>
                      <a:pt x="0" y="30"/>
                      <a:pt x="0" y="0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Group 10">
            <a:extLst>
              <a:ext uri="{FF2B5EF4-FFF2-40B4-BE49-F238E27FC236}">
                <a16:creationId xmlns:a16="http://schemas.microsoft.com/office/drawing/2014/main" xmlns="" id="{725D5887-BBB1-417E-9FD9-BA0B0294E034}"/>
              </a:ext>
            </a:extLst>
          </p:cNvPr>
          <p:cNvGrpSpPr/>
          <p:nvPr/>
        </p:nvGrpSpPr>
        <p:grpSpPr>
          <a:xfrm>
            <a:off x="2637469" y="4193833"/>
            <a:ext cx="1327063" cy="1326898"/>
            <a:chOff x="2412999" y="2813051"/>
            <a:chExt cx="1018542" cy="1018540"/>
          </a:xfrm>
          <a:solidFill>
            <a:srgbClr val="0070C0"/>
          </a:solidFill>
        </p:grpSpPr>
        <p:sp>
          <p:nvSpPr>
            <p:cNvPr id="75" name="Oval 5">
              <a:extLst>
                <a:ext uri="{FF2B5EF4-FFF2-40B4-BE49-F238E27FC236}">
                  <a16:creationId xmlns:a16="http://schemas.microsoft.com/office/drawing/2014/main" xmlns="" id="{4798382B-41CA-4E4C-BEC2-2D8C9AD2F7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999" y="2813051"/>
              <a:ext cx="1018542" cy="1018540"/>
            </a:xfrm>
            <a:prstGeom prst="ellipse">
              <a:avLst/>
            </a:prstGeom>
            <a:grpFill/>
            <a:ln w="952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10"/>
              <a:endPara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6" name="Group 28">
              <a:extLst>
                <a:ext uri="{FF2B5EF4-FFF2-40B4-BE49-F238E27FC236}">
                  <a16:creationId xmlns:a16="http://schemas.microsoft.com/office/drawing/2014/main" xmlns="" id="{70709E9A-E050-49E4-AD09-E28BFDC176C3}"/>
                </a:ext>
              </a:extLst>
            </p:cNvPr>
            <p:cNvGrpSpPr/>
            <p:nvPr/>
          </p:nvGrpSpPr>
          <p:grpSpPr>
            <a:xfrm>
              <a:off x="2744884" y="3025141"/>
              <a:ext cx="354772" cy="530860"/>
              <a:chOff x="1068574" y="2664703"/>
              <a:chExt cx="461594" cy="690703"/>
            </a:xfrm>
            <a:grpFill/>
          </p:grpSpPr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xmlns="" id="{8E2B0D90-F808-41A4-B613-5DF5C1714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219" y="2741495"/>
                <a:ext cx="422776" cy="467501"/>
              </a:xfrm>
              <a:custGeom>
                <a:avLst/>
                <a:gdLst>
                  <a:gd name="T0" fmla="*/ 49 w 424"/>
                  <a:gd name="T1" fmla="*/ 469 h 469"/>
                  <a:gd name="T2" fmla="*/ 0 w 424"/>
                  <a:gd name="T3" fmla="*/ 202 h 469"/>
                  <a:gd name="T4" fmla="*/ 226 w 424"/>
                  <a:gd name="T5" fmla="*/ 0 h 469"/>
                  <a:gd name="T6" fmla="*/ 306 w 424"/>
                  <a:gd name="T7" fmla="*/ 55 h 469"/>
                  <a:gd name="T8" fmla="*/ 424 w 424"/>
                  <a:gd name="T9" fmla="*/ 173 h 469"/>
                  <a:gd name="T10" fmla="*/ 388 w 424"/>
                  <a:gd name="T11" fmla="*/ 193 h 469"/>
                  <a:gd name="T12" fmla="*/ 354 w 424"/>
                  <a:gd name="T13" fmla="*/ 222 h 469"/>
                  <a:gd name="T14" fmla="*/ 298 w 424"/>
                  <a:gd name="T15" fmla="*/ 199 h 469"/>
                  <a:gd name="T16" fmla="*/ 245 w 424"/>
                  <a:gd name="T17" fmla="*/ 210 h 469"/>
                  <a:gd name="T18" fmla="*/ 214 w 424"/>
                  <a:gd name="T19" fmla="*/ 212 h 469"/>
                  <a:gd name="T20" fmla="*/ 356 w 424"/>
                  <a:gd name="T21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469">
                    <a:moveTo>
                      <a:pt x="49" y="469"/>
                    </a:moveTo>
                    <a:cubicBezTo>
                      <a:pt x="88" y="369"/>
                      <a:pt x="0" y="313"/>
                      <a:pt x="0" y="202"/>
                    </a:cubicBezTo>
                    <a:cubicBezTo>
                      <a:pt x="0" y="91"/>
                      <a:pt x="110" y="0"/>
                      <a:pt x="226" y="0"/>
                    </a:cubicBezTo>
                    <a:cubicBezTo>
                      <a:pt x="270" y="0"/>
                      <a:pt x="312" y="26"/>
                      <a:pt x="306" y="55"/>
                    </a:cubicBezTo>
                    <a:cubicBezTo>
                      <a:pt x="329" y="68"/>
                      <a:pt x="403" y="119"/>
                      <a:pt x="424" y="173"/>
                    </a:cubicBezTo>
                    <a:cubicBezTo>
                      <a:pt x="388" y="193"/>
                      <a:pt x="388" y="193"/>
                      <a:pt x="388" y="193"/>
                    </a:cubicBezTo>
                    <a:cubicBezTo>
                      <a:pt x="388" y="193"/>
                      <a:pt x="364" y="227"/>
                      <a:pt x="354" y="222"/>
                    </a:cubicBezTo>
                    <a:cubicBezTo>
                      <a:pt x="344" y="218"/>
                      <a:pt x="312" y="199"/>
                      <a:pt x="298" y="199"/>
                    </a:cubicBezTo>
                    <a:cubicBezTo>
                      <a:pt x="283" y="199"/>
                      <a:pt x="278" y="210"/>
                      <a:pt x="245" y="210"/>
                    </a:cubicBezTo>
                    <a:cubicBezTo>
                      <a:pt x="235" y="210"/>
                      <a:pt x="214" y="212"/>
                      <a:pt x="214" y="212"/>
                    </a:cubicBezTo>
                    <a:cubicBezTo>
                      <a:pt x="214" y="212"/>
                      <a:pt x="356" y="376"/>
                      <a:pt x="356" y="469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xmlns="" id="{9BE3B9AA-E435-4EA8-9A0B-BD086F32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909" y="2664703"/>
                <a:ext cx="94935" cy="98732"/>
              </a:xfrm>
              <a:custGeom>
                <a:avLst/>
                <a:gdLst>
                  <a:gd name="T0" fmla="*/ 0 w 95"/>
                  <a:gd name="T1" fmla="*/ 99 h 99"/>
                  <a:gd name="T2" fmla="*/ 92 w 95"/>
                  <a:gd name="T3" fmla="*/ 0 h 99"/>
                  <a:gd name="T4" fmla="*/ 92 w 95"/>
                  <a:gd name="T5" fmla="*/ 7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" h="99">
                    <a:moveTo>
                      <a:pt x="0" y="99"/>
                    </a:moveTo>
                    <a:cubicBezTo>
                      <a:pt x="0" y="99"/>
                      <a:pt x="18" y="5"/>
                      <a:pt x="92" y="0"/>
                    </a:cubicBezTo>
                    <a:cubicBezTo>
                      <a:pt x="95" y="28"/>
                      <a:pt x="92" y="77"/>
                      <a:pt x="92" y="77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xmlns="" id="{8300B2DF-420B-4DFA-A060-1F1B8D2AA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359" y="3208996"/>
                <a:ext cx="415603" cy="69619"/>
              </a:xfrm>
              <a:custGeom>
                <a:avLst/>
                <a:gdLst>
                  <a:gd name="T0" fmla="*/ 35 w 417"/>
                  <a:gd name="T1" fmla="*/ 70 h 70"/>
                  <a:gd name="T2" fmla="*/ 0 w 417"/>
                  <a:gd name="T3" fmla="*/ 35 h 70"/>
                  <a:gd name="T4" fmla="*/ 35 w 417"/>
                  <a:gd name="T5" fmla="*/ 0 h 70"/>
                  <a:gd name="T6" fmla="*/ 381 w 417"/>
                  <a:gd name="T7" fmla="*/ 0 h 70"/>
                  <a:gd name="T8" fmla="*/ 417 w 417"/>
                  <a:gd name="T9" fmla="*/ 35 h 70"/>
                  <a:gd name="T10" fmla="*/ 381 w 417"/>
                  <a:gd name="T11" fmla="*/ 70 h 70"/>
                  <a:gd name="T12" fmla="*/ 35 w 417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7" h="70">
                    <a:moveTo>
                      <a:pt x="35" y="70"/>
                    </a:moveTo>
                    <a:cubicBezTo>
                      <a:pt x="16" y="70"/>
                      <a:pt x="0" y="55"/>
                      <a:pt x="0" y="35"/>
                    </a:cubicBezTo>
                    <a:cubicBezTo>
                      <a:pt x="0" y="15"/>
                      <a:pt x="16" y="0"/>
                      <a:pt x="35" y="0"/>
                    </a:cubicBezTo>
                    <a:cubicBezTo>
                      <a:pt x="381" y="0"/>
                      <a:pt x="381" y="0"/>
                      <a:pt x="381" y="0"/>
                    </a:cubicBezTo>
                    <a:cubicBezTo>
                      <a:pt x="401" y="0"/>
                      <a:pt x="417" y="15"/>
                      <a:pt x="417" y="35"/>
                    </a:cubicBezTo>
                    <a:cubicBezTo>
                      <a:pt x="417" y="55"/>
                      <a:pt x="401" y="70"/>
                      <a:pt x="381" y="70"/>
                    </a:cubicBezTo>
                    <a:lnTo>
                      <a:pt x="35" y="70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xmlns="" id="{E72AE15B-3149-4265-9EB8-CA0D76066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574" y="3278614"/>
                <a:ext cx="461594" cy="76792"/>
              </a:xfrm>
              <a:custGeom>
                <a:avLst/>
                <a:gdLst>
                  <a:gd name="T0" fmla="*/ 38 w 463"/>
                  <a:gd name="T1" fmla="*/ 77 h 77"/>
                  <a:gd name="T2" fmla="*/ 0 w 463"/>
                  <a:gd name="T3" fmla="*/ 39 h 77"/>
                  <a:gd name="T4" fmla="*/ 38 w 463"/>
                  <a:gd name="T5" fmla="*/ 0 h 77"/>
                  <a:gd name="T6" fmla="*/ 425 w 463"/>
                  <a:gd name="T7" fmla="*/ 0 h 77"/>
                  <a:gd name="T8" fmla="*/ 463 w 463"/>
                  <a:gd name="T9" fmla="*/ 39 h 77"/>
                  <a:gd name="T10" fmla="*/ 425 w 463"/>
                  <a:gd name="T11" fmla="*/ 77 h 77"/>
                  <a:gd name="T12" fmla="*/ 38 w 463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3" h="77">
                    <a:moveTo>
                      <a:pt x="38" y="77"/>
                    </a:moveTo>
                    <a:cubicBezTo>
                      <a:pt x="17" y="77"/>
                      <a:pt x="0" y="60"/>
                      <a:pt x="0" y="39"/>
                    </a:cubicBezTo>
                    <a:cubicBezTo>
                      <a:pt x="0" y="18"/>
                      <a:pt x="17" y="0"/>
                      <a:pt x="38" y="0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46" y="0"/>
                      <a:pt x="463" y="18"/>
                      <a:pt x="463" y="39"/>
                    </a:cubicBezTo>
                    <a:cubicBezTo>
                      <a:pt x="463" y="60"/>
                      <a:pt x="446" y="77"/>
                      <a:pt x="425" y="77"/>
                    </a:cubicBezTo>
                    <a:lnTo>
                      <a:pt x="38" y="77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Group 11">
            <a:extLst>
              <a:ext uri="{FF2B5EF4-FFF2-40B4-BE49-F238E27FC236}">
                <a16:creationId xmlns:a16="http://schemas.microsoft.com/office/drawing/2014/main" xmlns="" id="{AEC854C0-368D-4383-8266-EC8A2F80AC1F}"/>
              </a:ext>
            </a:extLst>
          </p:cNvPr>
          <p:cNvGrpSpPr/>
          <p:nvPr/>
        </p:nvGrpSpPr>
        <p:grpSpPr>
          <a:xfrm>
            <a:off x="7479719" y="1337625"/>
            <a:ext cx="1327063" cy="1326898"/>
            <a:chOff x="6450864" y="404125"/>
            <a:chExt cx="1018542" cy="1018540"/>
          </a:xfrm>
          <a:solidFill>
            <a:srgbClr val="0070C0"/>
          </a:solidFill>
        </p:grpSpPr>
        <p:sp>
          <p:nvSpPr>
            <p:cNvPr id="82" name="Oval 8">
              <a:extLst>
                <a:ext uri="{FF2B5EF4-FFF2-40B4-BE49-F238E27FC236}">
                  <a16:creationId xmlns:a16="http://schemas.microsoft.com/office/drawing/2014/main" xmlns="" id="{B9C77743-0324-4502-8442-BC014D540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0864" y="404125"/>
              <a:ext cx="1018542" cy="1018540"/>
            </a:xfrm>
            <a:prstGeom prst="ellipse">
              <a:avLst/>
            </a:prstGeom>
            <a:grpFill/>
            <a:ln w="952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10"/>
              <a:endPara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xmlns="" id="{05EBF946-7D58-4EF7-93DF-26ADAD2D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666750"/>
              <a:ext cx="629382" cy="398038"/>
            </a:xfrm>
            <a:custGeom>
              <a:avLst/>
              <a:gdLst>
                <a:gd name="T0" fmla="*/ 514 w 606"/>
                <a:gd name="T1" fmla="*/ 160 h 383"/>
                <a:gd name="T2" fmla="*/ 363 w 606"/>
                <a:gd name="T3" fmla="*/ 0 h 383"/>
                <a:gd name="T4" fmla="*/ 236 w 606"/>
                <a:gd name="T5" fmla="*/ 75 h 383"/>
                <a:gd name="T6" fmla="*/ 198 w 606"/>
                <a:gd name="T7" fmla="*/ 67 h 383"/>
                <a:gd name="T8" fmla="*/ 105 w 606"/>
                <a:gd name="T9" fmla="*/ 157 h 383"/>
                <a:gd name="T10" fmla="*/ 0 w 606"/>
                <a:gd name="T11" fmla="*/ 270 h 383"/>
                <a:gd name="T12" fmla="*/ 108 w 606"/>
                <a:gd name="T13" fmla="*/ 383 h 383"/>
                <a:gd name="T14" fmla="*/ 113 w 606"/>
                <a:gd name="T15" fmla="*/ 383 h 383"/>
                <a:gd name="T16" fmla="*/ 506 w 606"/>
                <a:gd name="T17" fmla="*/ 383 h 383"/>
                <a:gd name="T18" fmla="*/ 606 w 606"/>
                <a:gd name="T19" fmla="*/ 270 h 383"/>
                <a:gd name="T20" fmla="*/ 514 w 606"/>
                <a:gd name="T21" fmla="*/ 16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6" h="383">
                  <a:moveTo>
                    <a:pt x="514" y="160"/>
                  </a:moveTo>
                  <a:cubicBezTo>
                    <a:pt x="511" y="72"/>
                    <a:pt x="443" y="0"/>
                    <a:pt x="363" y="0"/>
                  </a:cubicBezTo>
                  <a:cubicBezTo>
                    <a:pt x="308" y="0"/>
                    <a:pt x="263" y="30"/>
                    <a:pt x="236" y="75"/>
                  </a:cubicBezTo>
                  <a:cubicBezTo>
                    <a:pt x="223" y="70"/>
                    <a:pt x="211" y="67"/>
                    <a:pt x="198" y="67"/>
                  </a:cubicBezTo>
                  <a:cubicBezTo>
                    <a:pt x="146" y="67"/>
                    <a:pt x="105" y="107"/>
                    <a:pt x="105" y="157"/>
                  </a:cubicBezTo>
                  <a:cubicBezTo>
                    <a:pt x="48" y="160"/>
                    <a:pt x="0" y="210"/>
                    <a:pt x="0" y="270"/>
                  </a:cubicBezTo>
                  <a:cubicBezTo>
                    <a:pt x="0" y="333"/>
                    <a:pt x="48" y="383"/>
                    <a:pt x="108" y="383"/>
                  </a:cubicBezTo>
                  <a:cubicBezTo>
                    <a:pt x="108" y="383"/>
                    <a:pt x="110" y="383"/>
                    <a:pt x="113" y="383"/>
                  </a:cubicBezTo>
                  <a:cubicBezTo>
                    <a:pt x="506" y="383"/>
                    <a:pt x="506" y="383"/>
                    <a:pt x="506" y="383"/>
                  </a:cubicBezTo>
                  <a:cubicBezTo>
                    <a:pt x="561" y="380"/>
                    <a:pt x="606" y="330"/>
                    <a:pt x="606" y="270"/>
                  </a:cubicBezTo>
                  <a:cubicBezTo>
                    <a:pt x="606" y="212"/>
                    <a:pt x="566" y="167"/>
                    <a:pt x="514" y="160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pPr defTabSz="1218910"/>
              <a:endPara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3">
            <a:extLst>
              <a:ext uri="{FF2B5EF4-FFF2-40B4-BE49-F238E27FC236}">
                <a16:creationId xmlns:a16="http://schemas.microsoft.com/office/drawing/2014/main" xmlns="" id="{43B35A49-1493-4136-A9DF-7EDC82624EAA}"/>
              </a:ext>
            </a:extLst>
          </p:cNvPr>
          <p:cNvGrpSpPr/>
          <p:nvPr/>
        </p:nvGrpSpPr>
        <p:grpSpPr>
          <a:xfrm>
            <a:off x="997258" y="5145901"/>
            <a:ext cx="1327063" cy="1326900"/>
            <a:chOff x="807765" y="1727021"/>
            <a:chExt cx="1229366" cy="1229366"/>
          </a:xfrm>
          <a:solidFill>
            <a:srgbClr val="0070C0"/>
          </a:solidFill>
        </p:grpSpPr>
        <p:sp>
          <p:nvSpPr>
            <p:cNvPr id="85" name="Oval 4">
              <a:extLst>
                <a:ext uri="{FF2B5EF4-FFF2-40B4-BE49-F238E27FC236}">
                  <a16:creationId xmlns:a16="http://schemas.microsoft.com/office/drawing/2014/main" xmlns="" id="{FE3AC6EB-A1BF-4BDE-AC7B-1CEE8E518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65" y="1727021"/>
              <a:ext cx="1229366" cy="1229366"/>
            </a:xfrm>
            <a:prstGeom prst="ellipse">
              <a:avLst/>
            </a:prstGeom>
            <a:grpFill/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10"/>
              <a:endPara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6" name="Group 34">
              <a:extLst>
                <a:ext uri="{FF2B5EF4-FFF2-40B4-BE49-F238E27FC236}">
                  <a16:creationId xmlns:a16="http://schemas.microsoft.com/office/drawing/2014/main" xmlns="" id="{347FE9E6-AEF5-40E2-95AC-F32E745E85E4}"/>
                </a:ext>
              </a:extLst>
            </p:cNvPr>
            <p:cNvGrpSpPr/>
            <p:nvPr/>
          </p:nvGrpSpPr>
          <p:grpSpPr>
            <a:xfrm>
              <a:off x="1154010" y="2064698"/>
              <a:ext cx="536876" cy="554012"/>
              <a:chOff x="4224785" y="1773473"/>
              <a:chExt cx="381476" cy="393651"/>
            </a:xfrm>
            <a:grpFill/>
          </p:grpSpPr>
          <p:sp>
            <p:nvSpPr>
              <p:cNvPr id="87" name="Rectangle 49">
                <a:extLst>
                  <a:ext uri="{FF2B5EF4-FFF2-40B4-BE49-F238E27FC236}">
                    <a16:creationId xmlns:a16="http://schemas.microsoft.com/office/drawing/2014/main" xmlns="" id="{3B905AE7-717D-4727-A49D-21A04C8D3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778" y="1773473"/>
                <a:ext cx="158852" cy="38264"/>
              </a:xfrm>
              <a:prstGeom prst="rect">
                <a:avLst/>
              </a:pr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50">
                <a:extLst>
                  <a:ext uri="{FF2B5EF4-FFF2-40B4-BE49-F238E27FC236}">
                    <a16:creationId xmlns:a16="http://schemas.microsoft.com/office/drawing/2014/main" xmlns="" id="{A736A884-B4F8-4ECA-9494-7C41CC774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785" y="1811737"/>
                <a:ext cx="381476" cy="355387"/>
              </a:xfrm>
              <a:custGeom>
                <a:avLst/>
                <a:gdLst>
                  <a:gd name="T0" fmla="*/ 525 w 557"/>
                  <a:gd name="T1" fmla="*/ 399 h 519"/>
                  <a:gd name="T2" fmla="*/ 362 w 557"/>
                  <a:gd name="T3" fmla="*/ 67 h 519"/>
                  <a:gd name="T4" fmla="*/ 362 w 557"/>
                  <a:gd name="T5" fmla="*/ 0 h 519"/>
                  <a:gd name="T6" fmla="*/ 194 w 557"/>
                  <a:gd name="T7" fmla="*/ 0 h 519"/>
                  <a:gd name="T8" fmla="*/ 194 w 557"/>
                  <a:gd name="T9" fmla="*/ 67 h 519"/>
                  <a:gd name="T10" fmla="*/ 32 w 557"/>
                  <a:gd name="T11" fmla="*/ 399 h 519"/>
                  <a:gd name="T12" fmla="*/ 71 w 557"/>
                  <a:gd name="T13" fmla="*/ 519 h 519"/>
                  <a:gd name="T14" fmla="*/ 485 w 557"/>
                  <a:gd name="T15" fmla="*/ 519 h 519"/>
                  <a:gd name="T16" fmla="*/ 525 w 557"/>
                  <a:gd name="T17" fmla="*/ 39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7" h="519">
                    <a:moveTo>
                      <a:pt x="525" y="399"/>
                    </a:moveTo>
                    <a:cubicBezTo>
                      <a:pt x="362" y="67"/>
                      <a:pt x="362" y="67"/>
                      <a:pt x="362" y="67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32" y="399"/>
                      <a:pt x="32" y="399"/>
                      <a:pt x="32" y="399"/>
                    </a:cubicBezTo>
                    <a:cubicBezTo>
                      <a:pt x="6" y="460"/>
                      <a:pt x="0" y="519"/>
                      <a:pt x="71" y="519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557" y="519"/>
                      <a:pt x="551" y="460"/>
                      <a:pt x="525" y="399"/>
                    </a:cubicBezTo>
                    <a:close/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51">
                <a:extLst>
                  <a:ext uri="{FF2B5EF4-FFF2-40B4-BE49-F238E27FC236}">
                    <a16:creationId xmlns:a16="http://schemas.microsoft.com/office/drawing/2014/main" xmlns="" id="{44DF4E24-7CE8-4527-BE13-782B69AF7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676" y="1996677"/>
                <a:ext cx="197115" cy="128705"/>
              </a:xfrm>
              <a:custGeom>
                <a:avLst/>
                <a:gdLst>
                  <a:gd name="T0" fmla="*/ 281 w 288"/>
                  <a:gd name="T1" fmla="*/ 1 h 188"/>
                  <a:gd name="T2" fmla="*/ 288 w 288"/>
                  <a:gd name="T3" fmla="*/ 44 h 188"/>
                  <a:gd name="T4" fmla="*/ 144 w 288"/>
                  <a:gd name="T5" fmla="*/ 188 h 188"/>
                  <a:gd name="T6" fmla="*/ 0 w 288"/>
                  <a:gd name="T7" fmla="*/ 44 h 188"/>
                  <a:gd name="T8" fmla="*/ 7 w 288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88">
                    <a:moveTo>
                      <a:pt x="281" y="1"/>
                    </a:moveTo>
                    <a:cubicBezTo>
                      <a:pt x="286" y="15"/>
                      <a:pt x="288" y="29"/>
                      <a:pt x="288" y="44"/>
                    </a:cubicBezTo>
                    <a:cubicBezTo>
                      <a:pt x="288" y="124"/>
                      <a:pt x="223" y="188"/>
                      <a:pt x="144" y="188"/>
                    </a:cubicBezTo>
                    <a:cubicBezTo>
                      <a:pt x="65" y="188"/>
                      <a:pt x="0" y="124"/>
                      <a:pt x="0" y="44"/>
                    </a:cubicBezTo>
                    <a:cubicBezTo>
                      <a:pt x="0" y="29"/>
                      <a:pt x="3" y="14"/>
                      <a:pt x="7" y="0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2">
                <a:extLst>
                  <a:ext uri="{FF2B5EF4-FFF2-40B4-BE49-F238E27FC236}">
                    <a16:creationId xmlns:a16="http://schemas.microsoft.com/office/drawing/2014/main" xmlns="" id="{6811CD64-A18A-4EBF-AD86-DECF5460D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314" y="1997257"/>
                <a:ext cx="95949" cy="57685"/>
              </a:xfrm>
              <a:custGeom>
                <a:avLst/>
                <a:gdLst>
                  <a:gd name="T0" fmla="*/ 140 w 140"/>
                  <a:gd name="T1" fmla="*/ 84 h 84"/>
                  <a:gd name="T2" fmla="*/ 0 w 140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0" h="84">
                    <a:moveTo>
                      <a:pt x="140" y="84"/>
                    </a:moveTo>
                    <a:cubicBezTo>
                      <a:pt x="111" y="35"/>
                      <a:pt x="59" y="3"/>
                      <a:pt x="0" y="0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3">
                <a:extLst>
                  <a:ext uri="{FF2B5EF4-FFF2-40B4-BE49-F238E27FC236}">
                    <a16:creationId xmlns:a16="http://schemas.microsoft.com/office/drawing/2014/main" xmlns="" id="{B5A89CB3-A9FC-40C0-9CF5-E0325C5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739" y="1997257"/>
                <a:ext cx="108413" cy="127545"/>
              </a:xfrm>
              <a:custGeom>
                <a:avLst/>
                <a:gdLst>
                  <a:gd name="T0" fmla="*/ 158 w 158"/>
                  <a:gd name="T1" fmla="*/ 0 h 186"/>
                  <a:gd name="T2" fmla="*/ 0 w 158"/>
                  <a:gd name="T3" fmla="*/ 172 h 186"/>
                  <a:gd name="T4" fmla="*/ 0 w 158"/>
                  <a:gd name="T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" h="186">
                    <a:moveTo>
                      <a:pt x="158" y="0"/>
                    </a:moveTo>
                    <a:cubicBezTo>
                      <a:pt x="70" y="8"/>
                      <a:pt x="0" y="82"/>
                      <a:pt x="0" y="172"/>
                    </a:cubicBezTo>
                    <a:cubicBezTo>
                      <a:pt x="0" y="177"/>
                      <a:pt x="0" y="181"/>
                      <a:pt x="0" y="186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4">
                <a:extLst>
                  <a:ext uri="{FF2B5EF4-FFF2-40B4-BE49-F238E27FC236}">
                    <a16:creationId xmlns:a16="http://schemas.microsoft.com/office/drawing/2014/main" xmlns="" id="{90BE35AD-BE6A-4736-BBF2-02E6AA28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9433" y="1928267"/>
                <a:ext cx="91021" cy="84064"/>
              </a:xfrm>
              <a:custGeom>
                <a:avLst/>
                <a:gdLst>
                  <a:gd name="T0" fmla="*/ 0 w 133"/>
                  <a:gd name="T1" fmla="*/ 119 h 123"/>
                  <a:gd name="T2" fmla="*/ 67 w 133"/>
                  <a:gd name="T3" fmla="*/ 0 h 123"/>
                  <a:gd name="T4" fmla="*/ 133 w 133"/>
                  <a:gd name="T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3" h="123">
                    <a:moveTo>
                      <a:pt x="0" y="119"/>
                    </a:moveTo>
                    <a:cubicBezTo>
                      <a:pt x="7" y="47"/>
                      <a:pt x="56" y="0"/>
                      <a:pt x="67" y="0"/>
                    </a:cubicBezTo>
                    <a:cubicBezTo>
                      <a:pt x="78" y="0"/>
                      <a:pt x="120" y="51"/>
                      <a:pt x="133" y="123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3" name="Rectangle 51">
            <a:extLst>
              <a:ext uri="{FF2B5EF4-FFF2-40B4-BE49-F238E27FC236}">
                <a16:creationId xmlns:a16="http://schemas.microsoft.com/office/drawing/2014/main" xmlns="" id="{4A1CA962-652D-4043-B2BB-E740F1696D6D}"/>
              </a:ext>
            </a:extLst>
          </p:cNvPr>
          <p:cNvSpPr/>
          <p:nvPr/>
        </p:nvSpPr>
        <p:spPr>
          <a:xfrm>
            <a:off x="2051416" y="5816798"/>
            <a:ext cx="2994775" cy="542762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96769" rIns="243804" bIns="60950">
            <a:spAutoFit/>
          </a:bodyPr>
          <a:lstStyle/>
          <a:p>
            <a:pPr algn="ctr" defTabSz="1218910">
              <a:lnSpc>
                <a:spcPct val="89000"/>
              </a:lnSpc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хлопководство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56">
            <a:extLst>
              <a:ext uri="{FF2B5EF4-FFF2-40B4-BE49-F238E27FC236}">
                <a16:creationId xmlns:a16="http://schemas.microsoft.com/office/drawing/2014/main" xmlns="" id="{8C94DBC6-7369-40EF-BA4F-FDA72617CC78}"/>
              </a:ext>
            </a:extLst>
          </p:cNvPr>
          <p:cNvSpPr/>
          <p:nvPr/>
        </p:nvSpPr>
        <p:spPr>
          <a:xfrm>
            <a:off x="3681067" y="4865471"/>
            <a:ext cx="3604494" cy="542762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96769" rIns="243804" bIns="60950">
            <a:spAutoFit/>
          </a:bodyPr>
          <a:lstStyle/>
          <a:p>
            <a:pPr defTabSz="1218910">
              <a:lnSpc>
                <a:spcPct val="89000"/>
              </a:lnSpc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горнорудное дело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57">
            <a:extLst>
              <a:ext uri="{FF2B5EF4-FFF2-40B4-BE49-F238E27FC236}">
                <a16:creationId xmlns:a16="http://schemas.microsoft.com/office/drawing/2014/main" xmlns="" id="{CFE4024A-543A-4427-AA84-B2B741855338}"/>
              </a:ext>
            </a:extLst>
          </p:cNvPr>
          <p:cNvSpPr/>
          <p:nvPr/>
        </p:nvSpPr>
        <p:spPr>
          <a:xfrm>
            <a:off x="5310714" y="3914142"/>
            <a:ext cx="5803917" cy="542762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96769" rIns="243804" bIns="60950">
            <a:spAutoFit/>
          </a:bodyPr>
          <a:lstStyle/>
          <a:p>
            <a:pPr defTabSz="1218910">
              <a:lnSpc>
                <a:spcPct val="89000"/>
              </a:lnSpc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маслобойная промышленность</a:t>
            </a:r>
          </a:p>
        </p:txBody>
      </p:sp>
      <p:sp>
        <p:nvSpPr>
          <p:cNvPr id="96" name="Rectangle 58">
            <a:extLst>
              <a:ext uri="{FF2B5EF4-FFF2-40B4-BE49-F238E27FC236}">
                <a16:creationId xmlns:a16="http://schemas.microsoft.com/office/drawing/2014/main" xmlns="" id="{1BFA9AE4-309B-44F3-ABC9-FADB8C4916A1}"/>
              </a:ext>
            </a:extLst>
          </p:cNvPr>
          <p:cNvSpPr/>
          <p:nvPr/>
        </p:nvSpPr>
        <p:spPr>
          <a:xfrm>
            <a:off x="6990295" y="2962815"/>
            <a:ext cx="3394676" cy="542762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96769" rIns="243804" bIns="60950">
            <a:spAutoFit/>
          </a:bodyPr>
          <a:lstStyle/>
          <a:p>
            <a:pPr defTabSz="1218910">
              <a:lnSpc>
                <a:spcPct val="89000"/>
              </a:lnSpc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обработка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сырья 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60">
            <a:extLst>
              <a:ext uri="{FF2B5EF4-FFF2-40B4-BE49-F238E27FC236}">
                <a16:creationId xmlns:a16="http://schemas.microsoft.com/office/drawing/2014/main" xmlns="" id="{5309FEC8-4BB6-4E09-8F26-FB502ADC4B26}"/>
              </a:ext>
            </a:extLst>
          </p:cNvPr>
          <p:cNvSpPr/>
          <p:nvPr/>
        </p:nvSpPr>
        <p:spPr>
          <a:xfrm>
            <a:off x="900312" y="5115147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91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Oval 61">
            <a:extLst>
              <a:ext uri="{FF2B5EF4-FFF2-40B4-BE49-F238E27FC236}">
                <a16:creationId xmlns:a16="http://schemas.microsoft.com/office/drawing/2014/main" xmlns="" id="{5CC70A5D-C440-4562-99A8-E9015B660481}"/>
              </a:ext>
            </a:extLst>
          </p:cNvPr>
          <p:cNvSpPr/>
          <p:nvPr/>
        </p:nvSpPr>
        <p:spPr>
          <a:xfrm>
            <a:off x="2620084" y="4110949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91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0" name="Oval 62">
            <a:extLst>
              <a:ext uri="{FF2B5EF4-FFF2-40B4-BE49-F238E27FC236}">
                <a16:creationId xmlns:a16="http://schemas.microsoft.com/office/drawing/2014/main" xmlns="" id="{35ED5DAF-4C55-40F8-B6DD-60CD27E3EBE5}"/>
              </a:ext>
            </a:extLst>
          </p:cNvPr>
          <p:cNvSpPr/>
          <p:nvPr/>
        </p:nvSpPr>
        <p:spPr>
          <a:xfrm>
            <a:off x="4267596" y="3127788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91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Oval 64">
            <a:extLst>
              <a:ext uri="{FF2B5EF4-FFF2-40B4-BE49-F238E27FC236}">
                <a16:creationId xmlns:a16="http://schemas.microsoft.com/office/drawing/2014/main" xmlns="" id="{566012F5-2C2F-4398-99A7-AC611F5301FE}"/>
              </a:ext>
            </a:extLst>
          </p:cNvPr>
          <p:cNvSpPr/>
          <p:nvPr/>
        </p:nvSpPr>
        <p:spPr>
          <a:xfrm>
            <a:off x="7527940" y="1264959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91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02" name="Straight Arrow Connector 41">
            <a:extLst>
              <a:ext uri="{FF2B5EF4-FFF2-40B4-BE49-F238E27FC236}">
                <a16:creationId xmlns:a16="http://schemas.microsoft.com/office/drawing/2014/main" xmlns="" id="{1725F111-85AF-48F0-A14A-500702299977}"/>
              </a:ext>
            </a:extLst>
          </p:cNvPr>
          <p:cNvCxnSpPr/>
          <p:nvPr/>
        </p:nvCxnSpPr>
        <p:spPr>
          <a:xfrm flipV="1">
            <a:off x="2230446" y="5213267"/>
            <a:ext cx="484143" cy="251053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65">
            <a:extLst>
              <a:ext uri="{FF2B5EF4-FFF2-40B4-BE49-F238E27FC236}">
                <a16:creationId xmlns:a16="http://schemas.microsoft.com/office/drawing/2014/main" xmlns="" id="{8EEB7967-C4B2-4585-95D1-A0753327D4C5}"/>
              </a:ext>
            </a:extLst>
          </p:cNvPr>
          <p:cNvCxnSpPr/>
          <p:nvPr/>
        </p:nvCxnSpPr>
        <p:spPr>
          <a:xfrm flipV="1">
            <a:off x="3891047" y="4256030"/>
            <a:ext cx="484143" cy="251053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66">
            <a:extLst>
              <a:ext uri="{FF2B5EF4-FFF2-40B4-BE49-F238E27FC236}">
                <a16:creationId xmlns:a16="http://schemas.microsoft.com/office/drawing/2014/main" xmlns="" id="{BE670096-13A7-42F8-BCA5-2D873A11FB3F}"/>
              </a:ext>
            </a:extLst>
          </p:cNvPr>
          <p:cNvCxnSpPr/>
          <p:nvPr/>
        </p:nvCxnSpPr>
        <p:spPr>
          <a:xfrm flipV="1">
            <a:off x="5526586" y="3294065"/>
            <a:ext cx="484143" cy="251053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67">
            <a:extLst>
              <a:ext uri="{FF2B5EF4-FFF2-40B4-BE49-F238E27FC236}">
                <a16:creationId xmlns:a16="http://schemas.microsoft.com/office/drawing/2014/main" xmlns="" id="{483564B3-83B9-4BD8-BF0E-EEF1EC4370F6}"/>
              </a:ext>
            </a:extLst>
          </p:cNvPr>
          <p:cNvCxnSpPr/>
          <p:nvPr/>
        </p:nvCxnSpPr>
        <p:spPr>
          <a:xfrm flipV="1">
            <a:off x="7187183" y="2336827"/>
            <a:ext cx="484143" cy="251053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68">
            <a:extLst>
              <a:ext uri="{FF2B5EF4-FFF2-40B4-BE49-F238E27FC236}">
                <a16:creationId xmlns:a16="http://schemas.microsoft.com/office/drawing/2014/main" xmlns="" id="{D8A56FBD-DE87-4813-8065-C2D510A7BC54}"/>
              </a:ext>
            </a:extLst>
          </p:cNvPr>
          <p:cNvSpPr/>
          <p:nvPr/>
        </p:nvSpPr>
        <p:spPr>
          <a:xfrm>
            <a:off x="190461" y="1168033"/>
            <a:ext cx="6176658" cy="1884988"/>
          </a:xfrm>
          <a:prstGeom prst="rect">
            <a:avLst/>
          </a:prstGeom>
        </p:spPr>
        <p:txBody>
          <a:bodyPr wrap="square" lIns="121903" tIns="96769" rIns="121903" bIns="60950">
            <a:spAutoFit/>
          </a:bodyPr>
          <a:lstStyle/>
          <a:p>
            <a:pPr lvl="0" defTabSz="1217869">
              <a:lnSpc>
                <a:spcPct val="89000"/>
              </a:lnSpc>
            </a:pPr>
            <a:r>
              <a:rPr lang="ru-RU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 второй половине XIX в.</a:t>
            </a: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расширилось проникновение в край российского капитала, европейских товаров  и новых производственных технологий. </a:t>
            </a:r>
            <a:endParaRPr lang="en-US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">
            <a:extLst>
              <a:ext uri="{FF2B5EF4-FFF2-40B4-BE49-F238E27FC236}">
                <a16:creationId xmlns:a16="http://schemas.microsoft.com/office/drawing/2014/main" xmlns="" id="{3D8CBEE8-444E-42FD-B629-9066A3106457}"/>
              </a:ext>
            </a:extLst>
          </p:cNvPr>
          <p:cNvGrpSpPr/>
          <p:nvPr/>
        </p:nvGrpSpPr>
        <p:grpSpPr>
          <a:xfrm>
            <a:off x="5917888" y="2289693"/>
            <a:ext cx="1327063" cy="1326898"/>
            <a:chOff x="6144684" y="1620202"/>
            <a:chExt cx="1358056" cy="1358053"/>
          </a:xfrm>
          <a:solidFill>
            <a:srgbClr val="0070C0"/>
          </a:solidFill>
        </p:grpSpPr>
        <p:sp>
          <p:nvSpPr>
            <p:cNvPr id="108" name="Oval 7">
              <a:extLst>
                <a:ext uri="{FF2B5EF4-FFF2-40B4-BE49-F238E27FC236}">
                  <a16:creationId xmlns:a16="http://schemas.microsoft.com/office/drawing/2014/main" xmlns="" id="{87651407-2A3D-4014-93CF-B52254ED5E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4684" y="1620202"/>
              <a:ext cx="1358056" cy="1358053"/>
            </a:xfrm>
            <a:prstGeom prst="ellipse">
              <a:avLst/>
            </a:prstGeom>
            <a:grpFill/>
            <a:ln w="9525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10"/>
              <a:endPara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9" name="Group 69">
              <a:extLst>
                <a:ext uri="{FF2B5EF4-FFF2-40B4-BE49-F238E27FC236}">
                  <a16:creationId xmlns:a16="http://schemas.microsoft.com/office/drawing/2014/main" xmlns="" id="{870D9C82-B21D-46DB-AADE-A84546303245}"/>
                </a:ext>
              </a:extLst>
            </p:cNvPr>
            <p:cNvGrpSpPr/>
            <p:nvPr/>
          </p:nvGrpSpPr>
          <p:grpSpPr>
            <a:xfrm>
              <a:off x="6428004" y="1924704"/>
              <a:ext cx="814133" cy="766805"/>
              <a:chOff x="6493350" y="2532947"/>
              <a:chExt cx="493658" cy="464960"/>
            </a:xfrm>
            <a:grpFill/>
          </p:grpSpPr>
          <p:sp>
            <p:nvSpPr>
              <p:cNvPr id="110" name="Freeform 272">
                <a:extLst>
                  <a:ext uri="{FF2B5EF4-FFF2-40B4-BE49-F238E27FC236}">
                    <a16:creationId xmlns:a16="http://schemas.microsoft.com/office/drawing/2014/main" xmlns="" id="{C4C2DB0E-3DBB-401E-9D87-9558D7419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3350" y="2697886"/>
                <a:ext cx="493658" cy="134792"/>
              </a:xfrm>
              <a:custGeom>
                <a:avLst/>
                <a:gdLst>
                  <a:gd name="T0" fmla="*/ 624 w 721"/>
                  <a:gd name="T1" fmla="*/ 166 h 197"/>
                  <a:gd name="T2" fmla="*/ 360 w 721"/>
                  <a:gd name="T3" fmla="*/ 197 h 197"/>
                  <a:gd name="T4" fmla="*/ 0 w 721"/>
                  <a:gd name="T5" fmla="*/ 99 h 197"/>
                  <a:gd name="T6" fmla="*/ 360 w 721"/>
                  <a:gd name="T7" fmla="*/ 0 h 197"/>
                  <a:gd name="T8" fmla="*/ 721 w 721"/>
                  <a:gd name="T9" fmla="*/ 99 h 197"/>
                  <a:gd name="T10" fmla="*/ 669 w 721"/>
                  <a:gd name="T11" fmla="*/ 14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1" h="197">
                    <a:moveTo>
                      <a:pt x="624" y="166"/>
                    </a:moveTo>
                    <a:cubicBezTo>
                      <a:pt x="558" y="185"/>
                      <a:pt x="465" y="197"/>
                      <a:pt x="360" y="197"/>
                    </a:cubicBezTo>
                    <a:cubicBezTo>
                      <a:pt x="161" y="197"/>
                      <a:pt x="0" y="153"/>
                      <a:pt x="0" y="99"/>
                    </a:cubicBezTo>
                    <a:cubicBezTo>
                      <a:pt x="0" y="44"/>
                      <a:pt x="161" y="0"/>
                      <a:pt x="360" y="0"/>
                    </a:cubicBezTo>
                    <a:cubicBezTo>
                      <a:pt x="559" y="0"/>
                      <a:pt x="721" y="44"/>
                      <a:pt x="721" y="99"/>
                    </a:cubicBezTo>
                    <a:cubicBezTo>
                      <a:pt x="721" y="117"/>
                      <a:pt x="702" y="135"/>
                      <a:pt x="669" y="149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73">
                <a:extLst>
                  <a:ext uri="{FF2B5EF4-FFF2-40B4-BE49-F238E27FC236}">
                    <a16:creationId xmlns:a16="http://schemas.microsoft.com/office/drawing/2014/main" xmlns="" id="{80EF2EBA-6898-430F-94D4-354844232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0314" y="2532947"/>
                <a:ext cx="295673" cy="464960"/>
              </a:xfrm>
              <a:custGeom>
                <a:avLst/>
                <a:gdLst>
                  <a:gd name="T0" fmla="*/ 26 w 432"/>
                  <a:gd name="T1" fmla="*/ 494 h 679"/>
                  <a:gd name="T2" fmla="*/ 119 w 432"/>
                  <a:gd name="T3" fmla="*/ 290 h 679"/>
                  <a:gd name="T4" fmla="*/ 385 w 432"/>
                  <a:gd name="T5" fmla="*/ 28 h 679"/>
                  <a:gd name="T6" fmla="*/ 290 w 432"/>
                  <a:gd name="T7" fmla="*/ 389 h 679"/>
                  <a:gd name="T8" fmla="*/ 24 w 432"/>
                  <a:gd name="T9" fmla="*/ 652 h 679"/>
                  <a:gd name="T10" fmla="*/ 13 w 432"/>
                  <a:gd name="T11" fmla="*/ 54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679">
                    <a:moveTo>
                      <a:pt x="26" y="494"/>
                    </a:moveTo>
                    <a:cubicBezTo>
                      <a:pt x="45" y="434"/>
                      <a:pt x="77" y="363"/>
                      <a:pt x="119" y="290"/>
                    </a:cubicBezTo>
                    <a:cubicBezTo>
                      <a:pt x="219" y="118"/>
                      <a:pt x="338" y="0"/>
                      <a:pt x="385" y="28"/>
                    </a:cubicBezTo>
                    <a:cubicBezTo>
                      <a:pt x="432" y="55"/>
                      <a:pt x="389" y="217"/>
                      <a:pt x="290" y="389"/>
                    </a:cubicBezTo>
                    <a:cubicBezTo>
                      <a:pt x="190" y="561"/>
                      <a:pt x="71" y="679"/>
                      <a:pt x="24" y="652"/>
                    </a:cubicBezTo>
                    <a:cubicBezTo>
                      <a:pt x="2" y="639"/>
                      <a:pt x="0" y="598"/>
                      <a:pt x="13" y="540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274">
                <a:extLst>
                  <a:ext uri="{FF2B5EF4-FFF2-40B4-BE49-F238E27FC236}">
                    <a16:creationId xmlns:a16="http://schemas.microsoft.com/office/drawing/2014/main" xmlns="" id="{0FCD003D-5CE1-4A5E-AA23-4257B1E8F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4371" y="2543962"/>
                <a:ext cx="311616" cy="453945"/>
              </a:xfrm>
              <a:custGeom>
                <a:avLst/>
                <a:gdLst>
                  <a:gd name="T0" fmla="*/ 173 w 455"/>
                  <a:gd name="T1" fmla="*/ 81 h 663"/>
                  <a:gd name="T2" fmla="*/ 313 w 455"/>
                  <a:gd name="T3" fmla="*/ 274 h 663"/>
                  <a:gd name="T4" fmla="*/ 408 w 455"/>
                  <a:gd name="T5" fmla="*/ 636 h 663"/>
                  <a:gd name="T6" fmla="*/ 142 w 455"/>
                  <a:gd name="T7" fmla="*/ 373 h 663"/>
                  <a:gd name="T8" fmla="*/ 47 w 455"/>
                  <a:gd name="T9" fmla="*/ 12 h 663"/>
                  <a:gd name="T10" fmla="*/ 138 w 455"/>
                  <a:gd name="T11" fmla="*/ 48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5" h="663">
                    <a:moveTo>
                      <a:pt x="173" y="81"/>
                    </a:moveTo>
                    <a:cubicBezTo>
                      <a:pt x="218" y="128"/>
                      <a:pt x="267" y="196"/>
                      <a:pt x="313" y="274"/>
                    </a:cubicBezTo>
                    <a:cubicBezTo>
                      <a:pt x="412" y="447"/>
                      <a:pt x="455" y="609"/>
                      <a:pt x="408" y="636"/>
                    </a:cubicBezTo>
                    <a:cubicBezTo>
                      <a:pt x="361" y="663"/>
                      <a:pt x="242" y="545"/>
                      <a:pt x="142" y="373"/>
                    </a:cubicBezTo>
                    <a:cubicBezTo>
                      <a:pt x="43" y="201"/>
                      <a:pt x="0" y="39"/>
                      <a:pt x="47" y="12"/>
                    </a:cubicBezTo>
                    <a:cubicBezTo>
                      <a:pt x="67" y="0"/>
                      <a:pt x="100" y="14"/>
                      <a:pt x="138" y="48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275">
                <a:extLst>
                  <a:ext uri="{FF2B5EF4-FFF2-40B4-BE49-F238E27FC236}">
                    <a16:creationId xmlns:a16="http://schemas.microsoft.com/office/drawing/2014/main" xmlns="" id="{607F396B-9298-4A79-B47B-278E9A124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0047" y="2789776"/>
                <a:ext cx="32756" cy="32756"/>
              </a:xfrm>
              <a:prstGeom prst="ellipse">
                <a:avLst/>
              </a:pr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276">
                <a:extLst>
                  <a:ext uri="{FF2B5EF4-FFF2-40B4-BE49-F238E27FC236}">
                    <a16:creationId xmlns:a16="http://schemas.microsoft.com/office/drawing/2014/main" xmlns="" id="{EF8D445B-50BB-4AE6-89E0-9559ED88D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6836" y="2870362"/>
                <a:ext cx="32756" cy="33046"/>
              </a:xfrm>
              <a:prstGeom prst="ellipse">
                <a:avLst/>
              </a:pr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277">
                <a:extLst>
                  <a:ext uri="{FF2B5EF4-FFF2-40B4-BE49-F238E27FC236}">
                    <a16:creationId xmlns:a16="http://schemas.microsoft.com/office/drawing/2014/main" xmlns="" id="{A98837DD-C91B-4D83-86C8-17BAE6746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4812" y="2571210"/>
                <a:ext cx="32756" cy="32756"/>
              </a:xfrm>
              <a:custGeom>
                <a:avLst/>
                <a:gdLst>
                  <a:gd name="T0" fmla="*/ 48 w 48"/>
                  <a:gd name="T1" fmla="*/ 24 h 48"/>
                  <a:gd name="T2" fmla="*/ 40 w 48"/>
                  <a:gd name="T3" fmla="*/ 42 h 48"/>
                  <a:gd name="T4" fmla="*/ 24 w 48"/>
                  <a:gd name="T5" fmla="*/ 48 h 48"/>
                  <a:gd name="T6" fmla="*/ 0 w 48"/>
                  <a:gd name="T7" fmla="*/ 24 h 48"/>
                  <a:gd name="T8" fmla="*/ 24 w 48"/>
                  <a:gd name="T9" fmla="*/ 0 h 48"/>
                  <a:gd name="T10" fmla="*/ 48 w 48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31"/>
                      <a:pt x="45" y="37"/>
                      <a:pt x="40" y="42"/>
                    </a:cubicBezTo>
                    <a:cubicBezTo>
                      <a:pt x="36" y="46"/>
                      <a:pt x="30" y="48"/>
                      <a:pt x="24" y="48"/>
                    </a:cubicBezTo>
                    <a:cubicBezTo>
                      <a:pt x="11" y="48"/>
                      <a:pt x="0" y="37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lose/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1218910"/>
                <a:endParaRPr lang="en-US" sz="32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6" name="Oval 63">
            <a:extLst>
              <a:ext uri="{FF2B5EF4-FFF2-40B4-BE49-F238E27FC236}">
                <a16:creationId xmlns:a16="http://schemas.microsoft.com/office/drawing/2014/main" xmlns="" id="{8F2FFE5B-59F2-48A9-8CA4-F7F74913E9E8}"/>
              </a:ext>
            </a:extLst>
          </p:cNvPr>
          <p:cNvSpPr/>
          <p:nvPr/>
        </p:nvSpPr>
        <p:spPr>
          <a:xfrm>
            <a:off x="5848738" y="2171862"/>
            <a:ext cx="501670" cy="50160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1218910">
              <a:lnSpc>
                <a:spcPct val="89000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5780" y="5510368"/>
            <a:ext cx="6423343" cy="103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869">
              <a:lnSpc>
                <a:spcPct val="89000"/>
              </a:lnSpc>
            </a:pP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Начали функционировать многие банки    </a:t>
            </a:r>
            <a:r>
              <a:rPr lang="ru-RU" sz="2300" dirty="0" smtClean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и </a:t>
            </a: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промышленные отделы. </a:t>
            </a:r>
            <a:r>
              <a:rPr lang="ru-RU" sz="2300" dirty="0" smtClean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Данные изменения </a:t>
            </a:r>
            <a:r>
              <a:rPr lang="ru-RU" sz="2300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оказали влияние на развитие в </a:t>
            </a:r>
            <a:r>
              <a:rPr lang="ru-RU" sz="2300" dirty="0" smtClean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крае:</a:t>
            </a:r>
            <a:endParaRPr lang="en-US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49" y="953588"/>
            <a:ext cx="6876000" cy="5799909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ыло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увеличено производство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хлопка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удовлетворения  нужд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текстильной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промышлен-ности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Российской империи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что привело к сокращению другой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сельскохозяйственной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продук-ции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 особенности, к нехватке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зерна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В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рассматриваемый период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основное развитие было направлено на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систему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первичной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обработки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хлопка-сырца в ущерб развитию прочих отраслей.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3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338" tIns="45668" rIns="91338" bIns="456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Подчинение экономики колониальным интересам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05" y="1149760"/>
            <a:ext cx="5133162" cy="540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b6ce292f1195397cb4f587f84ddf6af8886d3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2733355</TotalTime>
  <Words>740</Words>
  <Application>Microsoft Office PowerPoint</Application>
  <PresentationFormat>Широкоэкранный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Light</vt:lpstr>
      <vt:lpstr>Тема Office</vt:lpstr>
      <vt:lpstr>Office Theme</vt:lpstr>
      <vt:lpstr>1_Office Theme</vt:lpstr>
      <vt:lpstr>4_Office Theme</vt:lpstr>
      <vt:lpstr>2_Тема Office</vt:lpstr>
      <vt:lpstr>Презентация PowerPoint</vt:lpstr>
      <vt:lpstr>Презентация PowerPoint</vt:lpstr>
      <vt:lpstr>ИСТОРИЯ УЗБЕКИСТАНА</vt:lpstr>
      <vt:lpstr>ПЛАН</vt:lpstr>
      <vt:lpstr>Усиление колониального режима</vt:lpstr>
      <vt:lpstr>Строительство железных дорог</vt:lpstr>
      <vt:lpstr>Усиление колониального режима</vt:lpstr>
      <vt:lpstr>Подчинение экономики колониальным интересам</vt:lpstr>
      <vt:lpstr>Презентация PowerPoint</vt:lpstr>
      <vt:lpstr>Управление туркестанским краем </vt:lpstr>
      <vt:lpstr>Подчинение экономики колониальным интересам</vt:lpstr>
      <vt:lpstr>Презентация PowerPoint</vt:lpstr>
      <vt:lpstr>Управление туркестанским краем </vt:lpstr>
      <vt:lpstr>Управление туркестанским краем 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Узбекистана</dc:title>
  <dc:creator>admin</dc:creator>
  <cp:lastModifiedBy>Закирова Ф.М</cp:lastModifiedBy>
  <cp:revision>149</cp:revision>
  <dcterms:created xsi:type="dcterms:W3CDTF">2020-12-03T21:14:27Z</dcterms:created>
  <dcterms:modified xsi:type="dcterms:W3CDTF">2021-01-16T05:03:48Z</dcterms:modified>
</cp:coreProperties>
</file>