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2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3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4.xml" ContentType="application/vnd.openxmlformats-officedocument.theme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004" r:id="rId2"/>
    <p:sldMasterId id="2147484087" r:id="rId3"/>
    <p:sldMasterId id="2147484155" r:id="rId4"/>
    <p:sldMasterId id="2147484223" r:id="rId5"/>
  </p:sldMasterIdLst>
  <p:sldIdLst>
    <p:sldId id="284" r:id="rId6"/>
    <p:sldId id="310" r:id="rId7"/>
    <p:sldId id="257" r:id="rId8"/>
    <p:sldId id="258" r:id="rId9"/>
    <p:sldId id="291" r:id="rId10"/>
    <p:sldId id="311" r:id="rId11"/>
    <p:sldId id="259" r:id="rId12"/>
    <p:sldId id="312" r:id="rId13"/>
    <p:sldId id="289" r:id="rId14"/>
    <p:sldId id="283" r:id="rId15"/>
    <p:sldId id="307" r:id="rId16"/>
    <p:sldId id="299" r:id="rId17"/>
    <p:sldId id="300" r:id="rId18"/>
    <p:sldId id="314" r:id="rId19"/>
    <p:sldId id="315" r:id="rId20"/>
    <p:sldId id="273" r:id="rId21"/>
    <p:sldId id="313" r:id="rId22"/>
  </p:sldIdLst>
  <p:sldSz cx="12192000" cy="6858000"/>
  <p:notesSz cx="6858000" cy="9144000"/>
  <p:custDataLst>
    <p:tags r:id="rId23"/>
  </p:custDataLst>
  <p:defaultTextStyle>
    <a:defPPr>
      <a:defRPr lang="ru-RU"/>
    </a:defPPr>
    <a:lvl1pPr marL="0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689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358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043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6733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3392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0085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6776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3452" algn="l" defTabSz="91335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E2AC00"/>
    <a:srgbClr val="F5F5F5"/>
    <a:srgbClr val="F2F2F2"/>
    <a:srgbClr val="176490"/>
    <a:srgbClr val="0097B7"/>
    <a:srgbClr val="51C3CA"/>
    <a:srgbClr val="00FF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3" custScaleX="119686" custScaleY="139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3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3" custScaleX="120977" custScaleY="1382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3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3" custScaleX="120977" custScaleY="123624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en-US" dirty="0" smtClean="0"/>
            <a:t>18</a:t>
          </a:r>
          <a:r>
            <a:rPr lang="ru-RU" dirty="0" smtClean="0"/>
            <a:t>80</a:t>
          </a:r>
          <a:endParaRPr lang="ru-RU" dirty="0"/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/>
      <dgm:spPr/>
      <dgm:t>
        <a:bodyPr/>
        <a:lstStyle/>
        <a:p>
          <a:r>
            <a:rPr lang="ru-RU" dirty="0" smtClean="0"/>
            <a:t>Была построена железная дорога из Красноводска до </a:t>
          </a:r>
          <a:r>
            <a:rPr lang="ru-RU" dirty="0" err="1" smtClean="0"/>
            <a:t>Кизыл-Арвата</a:t>
          </a:r>
          <a:endParaRPr lang="ru-RU" dirty="0"/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dirty="0" smtClean="0"/>
            <a:t>1884</a:t>
          </a:r>
          <a:endParaRPr lang="ru-RU" dirty="0"/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/>
      <dgm:spPr/>
      <dgm:t>
        <a:bodyPr/>
        <a:lstStyle/>
        <a:p>
          <a:r>
            <a:rPr lang="ru-RU" dirty="0" smtClean="0"/>
            <a:t>В Туркестане выращивали американский хлопок</a:t>
          </a:r>
          <a:endParaRPr lang="ru-RU" dirty="0"/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7150E5B7-866A-4650-BB44-026B43DACE87}">
      <dgm:prSet phldrT="[Текст]"/>
      <dgm:spPr/>
      <dgm:t>
        <a:bodyPr/>
        <a:lstStyle/>
        <a:p>
          <a:r>
            <a:rPr lang="ru-RU" dirty="0" smtClean="0"/>
            <a:t>1885</a:t>
          </a:r>
          <a:endParaRPr lang="ru-RU" dirty="0"/>
        </a:p>
      </dgm:t>
    </dgm:pt>
    <dgm:pt modelId="{5FC2CC3F-1F55-45B7-8C4C-6148B873C8A6}" type="parTrans" cxnId="{052501B7-BF84-4FAA-B7F9-A83C886CDFD4}">
      <dgm:prSet/>
      <dgm:spPr/>
      <dgm:t>
        <a:bodyPr/>
        <a:lstStyle/>
        <a:p>
          <a:endParaRPr lang="ru-RU"/>
        </a:p>
      </dgm:t>
    </dgm:pt>
    <dgm:pt modelId="{3A05864B-7981-4419-B598-40B666F9FBCF}" type="sibTrans" cxnId="{052501B7-BF84-4FAA-B7F9-A83C886CDFD4}">
      <dgm:prSet/>
      <dgm:spPr/>
      <dgm:t>
        <a:bodyPr/>
        <a:lstStyle/>
        <a:p>
          <a:endParaRPr lang="ru-RU"/>
        </a:p>
      </dgm:t>
    </dgm:pt>
    <dgm:pt modelId="{E12D2F8A-10F6-46E4-8FA6-E36E4EA7CBEF}">
      <dgm:prSet phldrT="[Текст]"/>
      <dgm:spPr/>
      <dgm:t>
        <a:bodyPr/>
        <a:lstStyle/>
        <a:p>
          <a:r>
            <a:rPr lang="ru-RU" dirty="0" smtClean="0"/>
            <a:t>Строительство железной дороги было продолжено до Ашхабада</a:t>
          </a:r>
          <a:endParaRPr lang="ru-RU" dirty="0"/>
        </a:p>
      </dgm:t>
    </dgm:pt>
    <dgm:pt modelId="{75A7F4C6-2DB1-4474-B69A-917FB0DC7C21}" type="parTrans" cxnId="{6AC86746-FF13-4C7D-A28D-63FEB313753E}">
      <dgm:prSet/>
      <dgm:spPr/>
      <dgm:t>
        <a:bodyPr/>
        <a:lstStyle/>
        <a:p>
          <a:endParaRPr lang="ru-RU"/>
        </a:p>
      </dgm:t>
    </dgm:pt>
    <dgm:pt modelId="{B00DCF71-A672-4984-A38B-F82968ABB907}" type="sibTrans" cxnId="{6AC86746-FF13-4C7D-A28D-63FEB313753E}">
      <dgm:prSet/>
      <dgm:spPr/>
      <dgm:t>
        <a:bodyPr/>
        <a:lstStyle/>
        <a:p>
          <a:endParaRPr lang="ru-RU"/>
        </a:p>
      </dgm:t>
    </dgm:pt>
    <dgm:pt modelId="{E4D3644B-2494-465B-AB34-05FADFC7C54C}">
      <dgm:prSet phldrT="[Текст]"/>
      <dgm:spPr/>
      <dgm:t>
        <a:bodyPr/>
        <a:lstStyle/>
        <a:p>
          <a:r>
            <a:rPr lang="ru-RU" dirty="0" smtClean="0"/>
            <a:t>1913</a:t>
          </a:r>
          <a:endParaRPr lang="ru-RU" dirty="0"/>
        </a:p>
      </dgm:t>
    </dgm:pt>
    <dgm:pt modelId="{7D04BF91-7C7A-4F75-B40D-D7CE11862F96}" type="parTrans" cxnId="{26273864-A9FF-426E-B73A-25A5932CBEF4}">
      <dgm:prSet/>
      <dgm:spPr/>
      <dgm:t>
        <a:bodyPr/>
        <a:lstStyle/>
        <a:p>
          <a:endParaRPr lang="ru-RU"/>
        </a:p>
      </dgm:t>
    </dgm:pt>
    <dgm:pt modelId="{5CC09E1E-A263-40D9-B5EB-BFB65688698F}" type="sibTrans" cxnId="{26273864-A9FF-426E-B73A-25A5932CBEF4}">
      <dgm:prSet/>
      <dgm:spPr/>
      <dgm:t>
        <a:bodyPr/>
        <a:lstStyle/>
        <a:p>
          <a:endParaRPr lang="ru-RU"/>
        </a:p>
      </dgm:t>
    </dgm:pt>
    <dgm:pt modelId="{AD96F0AB-C588-4457-888B-59982CDF9253}">
      <dgm:prSet/>
      <dgm:spPr/>
      <dgm:t>
        <a:bodyPr/>
        <a:lstStyle/>
        <a:p>
          <a:r>
            <a:rPr lang="ru-RU" dirty="0" smtClean="0"/>
            <a:t>Начали строительство Сырдарьинского канала </a:t>
          </a:r>
          <a:endParaRPr lang="ru-RU" dirty="0"/>
        </a:p>
      </dgm:t>
    </dgm:pt>
    <dgm:pt modelId="{0E87A35E-0CF6-440D-9524-4A0225946B10}" type="parTrans" cxnId="{597F0E1F-B8CD-4321-B115-B893FAC8BA7E}">
      <dgm:prSet/>
      <dgm:spPr/>
      <dgm:t>
        <a:bodyPr/>
        <a:lstStyle/>
        <a:p>
          <a:endParaRPr lang="ru-RU"/>
        </a:p>
      </dgm:t>
    </dgm:pt>
    <dgm:pt modelId="{CC3E1541-29F9-4FEB-96D4-950C1A9A536A}" type="sibTrans" cxnId="{597F0E1F-B8CD-4321-B115-B893FAC8BA7E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7A7AC-8D0F-4763-8E10-5CE48AE3065D}" type="pres">
      <dgm:prSet presAssocID="{101795D0-75D3-4DCA-AFCB-320809E74F2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3C2B-FCD0-46FE-8468-6AE5D8C161FE}" type="pres">
      <dgm:prSet presAssocID="{06A01444-732B-4099-9076-86C3C94C1EF8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20B74-7B91-40D3-8E43-F865F26016D4}" type="pres">
      <dgm:prSet presAssocID="{0ED8220D-9B72-4CC5-8043-74D4503E613B}" presName="sp" presStyleCnt="0"/>
      <dgm:spPr/>
    </dgm:pt>
    <dgm:pt modelId="{FC93352E-0497-42BA-85B9-EC39DDF0EE11}" type="pres">
      <dgm:prSet presAssocID="{7150E5B7-866A-4650-BB44-026B43DACE87}" presName="linNode" presStyleCnt="0"/>
      <dgm:spPr/>
    </dgm:pt>
    <dgm:pt modelId="{1D2D48EA-955C-4802-A189-60AAC02EDE09}" type="pres">
      <dgm:prSet presAssocID="{7150E5B7-866A-4650-BB44-026B43DACE8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7832A-3471-4806-8804-A0D7425BF77D}" type="pres">
      <dgm:prSet presAssocID="{7150E5B7-866A-4650-BB44-026B43DACE8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78ADD8-31F4-4C86-B622-7E0B61593910}" type="pres">
      <dgm:prSet presAssocID="{3A05864B-7981-4419-B598-40B666F9FBCF}" presName="sp" presStyleCnt="0"/>
      <dgm:spPr/>
    </dgm:pt>
    <dgm:pt modelId="{FFE55791-4C63-468C-B006-4D5A68E7CDC6}" type="pres">
      <dgm:prSet presAssocID="{E4D3644B-2494-465B-AB34-05FADFC7C54C}" presName="linNode" presStyleCnt="0"/>
      <dgm:spPr/>
    </dgm:pt>
    <dgm:pt modelId="{A311F5F8-768E-472E-B0D2-5A0118E00E71}" type="pres">
      <dgm:prSet presAssocID="{E4D3644B-2494-465B-AB34-05FADFC7C54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E0965D-0782-44CD-A34E-9ACAE587F773}" type="pres">
      <dgm:prSet presAssocID="{E4D3644B-2494-465B-AB34-05FADFC7C54C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00595A-12DE-476B-8A66-273724904167}" type="presOf" srcId="{60D00980-B575-40D6-91A4-88366B4F44AD}" destId="{146A3C2B-FCD0-46FE-8468-6AE5D8C161FE}" srcOrd="0" destOrd="0" presId="urn:microsoft.com/office/officeart/2005/8/layout/vList5"/>
    <dgm:cxn modelId="{26273864-A9FF-426E-B73A-25A5932CBEF4}" srcId="{9CEECCD0-4CC3-40A0-8034-2BF24890A856}" destId="{E4D3644B-2494-465B-AB34-05FADFC7C54C}" srcOrd="3" destOrd="0" parTransId="{7D04BF91-7C7A-4F75-B40D-D7CE11862F96}" sibTransId="{5CC09E1E-A263-40D9-B5EB-BFB65688698F}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597F0E1F-B8CD-4321-B115-B893FAC8BA7E}" srcId="{E4D3644B-2494-465B-AB34-05FADFC7C54C}" destId="{AD96F0AB-C588-4457-888B-59982CDF9253}" srcOrd="0" destOrd="0" parTransId="{0E87A35E-0CF6-440D-9524-4A0225946B10}" sibTransId="{CC3E1541-29F9-4FEB-96D4-950C1A9A536A}"/>
    <dgm:cxn modelId="{569BC356-F4A3-4567-8A27-62A224896431}" type="presOf" srcId="{101795D0-75D3-4DCA-AFCB-320809E74F26}" destId="{6D90575C-5BE2-4B0B-8E57-9A5C7A44C316}" srcOrd="0" destOrd="0" presId="urn:microsoft.com/office/officeart/2005/8/layout/vList5"/>
    <dgm:cxn modelId="{87324763-E68A-4B97-9C6D-358248955BC2}" type="presOf" srcId="{06A01444-732B-4099-9076-86C3C94C1EF8}" destId="{08F6EF87-F5C7-42E8-9F7F-35E9DBF11A1A}" srcOrd="0" destOrd="0" presId="urn:microsoft.com/office/officeart/2005/8/layout/vList5"/>
    <dgm:cxn modelId="{870AB762-1544-460E-9FA4-79681CC9F849}" type="presOf" srcId="{E4D3644B-2494-465B-AB34-05FADFC7C54C}" destId="{A311F5F8-768E-472E-B0D2-5A0118E00E71}" srcOrd="0" destOrd="0" presId="urn:microsoft.com/office/officeart/2005/8/layout/vList5"/>
    <dgm:cxn modelId="{5F4E8D1A-BE0E-4C86-A2AB-151A5279D85F}" type="presOf" srcId="{AD96F0AB-C588-4457-888B-59982CDF9253}" destId="{91E0965D-0782-44CD-A34E-9ACAE587F773}" srcOrd="0" destOrd="0" presId="urn:microsoft.com/office/officeart/2005/8/layout/vList5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6AC86746-FF13-4C7D-A28D-63FEB313753E}" srcId="{7150E5B7-866A-4650-BB44-026B43DACE87}" destId="{E12D2F8A-10F6-46E4-8FA6-E36E4EA7CBEF}" srcOrd="0" destOrd="0" parTransId="{75A7F4C6-2DB1-4474-B69A-917FB0DC7C21}" sibTransId="{B00DCF71-A672-4984-A38B-F82968ABB907}"/>
    <dgm:cxn modelId="{052501B7-BF84-4FAA-B7F9-A83C886CDFD4}" srcId="{9CEECCD0-4CC3-40A0-8034-2BF24890A856}" destId="{7150E5B7-866A-4650-BB44-026B43DACE87}" srcOrd="2" destOrd="0" parTransId="{5FC2CC3F-1F55-45B7-8C4C-6148B873C8A6}" sibTransId="{3A05864B-7981-4419-B598-40B666F9FBCF}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4796BF2F-0447-40E8-8EBB-29C820AE6940}" type="presOf" srcId="{1CD57F4F-7B39-430E-BCD0-0A68C684A0DE}" destId="{2897A7AC-8D0F-4763-8E10-5CE48AE3065D}" srcOrd="0" destOrd="0" presId="urn:microsoft.com/office/officeart/2005/8/layout/vList5"/>
    <dgm:cxn modelId="{59F30761-9BD7-4EBD-BD9F-8A5FBFFD2FFB}" type="presOf" srcId="{9CEECCD0-4CC3-40A0-8034-2BF24890A856}" destId="{8BFF4352-1B68-423E-AE8C-4A0AA0D60150}" srcOrd="0" destOrd="0" presId="urn:microsoft.com/office/officeart/2005/8/layout/vList5"/>
    <dgm:cxn modelId="{78899E52-221A-46A2-BF86-B0809A2513F5}" type="presOf" srcId="{E12D2F8A-10F6-46E4-8FA6-E36E4EA7CBEF}" destId="{9AB7832A-3471-4806-8804-A0D7425BF77D}" srcOrd="0" destOrd="0" presId="urn:microsoft.com/office/officeart/2005/8/layout/vList5"/>
    <dgm:cxn modelId="{5B4B5959-A2D0-45DE-AE39-852E06592B02}" type="presOf" srcId="{7150E5B7-866A-4650-BB44-026B43DACE87}" destId="{1D2D48EA-955C-4802-A189-60AAC02EDE09}" srcOrd="0" destOrd="0" presId="urn:microsoft.com/office/officeart/2005/8/layout/vList5"/>
    <dgm:cxn modelId="{3F9CB061-09AC-48BB-9801-079D8044BC64}" type="presParOf" srcId="{8BFF4352-1B68-423E-AE8C-4A0AA0D60150}" destId="{A3CC2F0A-B95C-45B3-B9BC-10F046F5B617}" srcOrd="0" destOrd="0" presId="urn:microsoft.com/office/officeart/2005/8/layout/vList5"/>
    <dgm:cxn modelId="{A38237EC-0A0D-4484-8FB2-5D6FFE65A0CF}" type="presParOf" srcId="{A3CC2F0A-B95C-45B3-B9BC-10F046F5B617}" destId="{6D90575C-5BE2-4B0B-8E57-9A5C7A44C316}" srcOrd="0" destOrd="0" presId="urn:microsoft.com/office/officeart/2005/8/layout/vList5"/>
    <dgm:cxn modelId="{0136710E-2DA5-4008-9B39-781D9F21A9B5}" type="presParOf" srcId="{A3CC2F0A-B95C-45B3-B9BC-10F046F5B617}" destId="{2897A7AC-8D0F-4763-8E10-5CE48AE3065D}" srcOrd="1" destOrd="0" presId="urn:microsoft.com/office/officeart/2005/8/layout/vList5"/>
    <dgm:cxn modelId="{1153C295-3357-48E3-B475-B5CF58907510}" type="presParOf" srcId="{8BFF4352-1B68-423E-AE8C-4A0AA0D60150}" destId="{6D6E32A5-8531-4E9B-8757-450A330821F8}" srcOrd="1" destOrd="0" presId="urn:microsoft.com/office/officeart/2005/8/layout/vList5"/>
    <dgm:cxn modelId="{4FF75C1C-BC51-47AA-A30E-7F289818464C}" type="presParOf" srcId="{8BFF4352-1B68-423E-AE8C-4A0AA0D60150}" destId="{D2CC3AC1-90A7-4FB8-A3A4-6FF85D996EE1}" srcOrd="2" destOrd="0" presId="urn:microsoft.com/office/officeart/2005/8/layout/vList5"/>
    <dgm:cxn modelId="{249B73B1-C89F-466D-B390-15C430626C91}" type="presParOf" srcId="{D2CC3AC1-90A7-4FB8-A3A4-6FF85D996EE1}" destId="{08F6EF87-F5C7-42E8-9F7F-35E9DBF11A1A}" srcOrd="0" destOrd="0" presId="urn:microsoft.com/office/officeart/2005/8/layout/vList5"/>
    <dgm:cxn modelId="{BFD57E54-5F10-4D7F-A0C1-CAB4005270B4}" type="presParOf" srcId="{D2CC3AC1-90A7-4FB8-A3A4-6FF85D996EE1}" destId="{146A3C2B-FCD0-46FE-8468-6AE5D8C161FE}" srcOrd="1" destOrd="0" presId="urn:microsoft.com/office/officeart/2005/8/layout/vList5"/>
    <dgm:cxn modelId="{ABA1C971-B4DE-4621-997B-EFC45C5128C2}" type="presParOf" srcId="{8BFF4352-1B68-423E-AE8C-4A0AA0D60150}" destId="{46D20B74-7B91-40D3-8E43-F865F26016D4}" srcOrd="3" destOrd="0" presId="urn:microsoft.com/office/officeart/2005/8/layout/vList5"/>
    <dgm:cxn modelId="{2B606B96-0721-48D3-B251-8071CCD72B03}" type="presParOf" srcId="{8BFF4352-1B68-423E-AE8C-4A0AA0D60150}" destId="{FC93352E-0497-42BA-85B9-EC39DDF0EE11}" srcOrd="4" destOrd="0" presId="urn:microsoft.com/office/officeart/2005/8/layout/vList5"/>
    <dgm:cxn modelId="{1DCA8C83-9D84-4533-8F3A-C20A5C737509}" type="presParOf" srcId="{FC93352E-0497-42BA-85B9-EC39DDF0EE11}" destId="{1D2D48EA-955C-4802-A189-60AAC02EDE09}" srcOrd="0" destOrd="0" presId="urn:microsoft.com/office/officeart/2005/8/layout/vList5"/>
    <dgm:cxn modelId="{B6BC8969-26B8-4A7F-80EE-2AD0DD1F2701}" type="presParOf" srcId="{FC93352E-0497-42BA-85B9-EC39DDF0EE11}" destId="{9AB7832A-3471-4806-8804-A0D7425BF77D}" srcOrd="1" destOrd="0" presId="urn:microsoft.com/office/officeart/2005/8/layout/vList5"/>
    <dgm:cxn modelId="{69A30B50-B24B-4907-8D34-243163C348C5}" type="presParOf" srcId="{8BFF4352-1B68-423E-AE8C-4A0AA0D60150}" destId="{6C78ADD8-31F4-4C86-B622-7E0B61593910}" srcOrd="5" destOrd="0" presId="urn:microsoft.com/office/officeart/2005/8/layout/vList5"/>
    <dgm:cxn modelId="{868E5193-5B1F-42DC-8C45-F020907CBF20}" type="presParOf" srcId="{8BFF4352-1B68-423E-AE8C-4A0AA0D60150}" destId="{FFE55791-4C63-468C-B006-4D5A68E7CDC6}" srcOrd="6" destOrd="0" presId="urn:microsoft.com/office/officeart/2005/8/layout/vList5"/>
    <dgm:cxn modelId="{65A6C32C-FC14-47AD-9AAC-13D40661811F}" type="presParOf" srcId="{FFE55791-4C63-468C-B006-4D5A68E7CDC6}" destId="{A311F5F8-768E-472E-B0D2-5A0118E00E71}" srcOrd="0" destOrd="0" presId="urn:microsoft.com/office/officeart/2005/8/layout/vList5"/>
    <dgm:cxn modelId="{18CBD2F7-7601-41EE-A1DB-EF82CD95CE60}" type="presParOf" srcId="{FFE55791-4C63-468C-B006-4D5A68E7CDC6}" destId="{91E0965D-0782-44CD-A34E-9ACAE587F7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№16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Переписать информацию в рамочке </a:t>
          </a:r>
          <a:r>
            <a:rPr lang="ru-RU" sz="32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«Запомните!» </a:t>
          </a:r>
          <a:endParaRPr lang="ru-RU" sz="3200" i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872583"/>
          <a:ext cx="12082818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155"/>
          <a:ext cx="10123009" cy="135950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0506" y="66521"/>
        <a:ext cx="9990277" cy="1226776"/>
      </dsp:txXfrm>
    </dsp:sp>
    <dsp:sp modelId="{14F0545D-A0B2-4548-B64C-6B605C7D449E}">
      <dsp:nvSpPr>
        <dsp:cNvPr id="0" name=""/>
        <dsp:cNvSpPr/>
      </dsp:nvSpPr>
      <dsp:spPr>
        <a:xfrm>
          <a:off x="0" y="2742450"/>
          <a:ext cx="12082818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882383"/>
          <a:ext cx="10232201" cy="1347146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9902" y="1948145"/>
        <a:ext cx="10100677" cy="1215622"/>
      </dsp:txXfrm>
    </dsp:sp>
    <dsp:sp modelId="{88755AD0-CBFE-4F61-B5FC-401477CAB302}">
      <dsp:nvSpPr>
        <dsp:cNvPr id="0" name=""/>
        <dsp:cNvSpPr/>
      </dsp:nvSpPr>
      <dsp:spPr>
        <a:xfrm>
          <a:off x="0" y="4469465"/>
          <a:ext cx="12082818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3836719"/>
          <a:ext cx="10232201" cy="1204295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3724" y="3895508"/>
        <a:ext cx="10114623" cy="10867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6387831" y="-2577863"/>
          <a:ext cx="1091433" cy="6525692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Была построена железная дорога из Красноводска до </a:t>
          </a:r>
          <a:r>
            <a:rPr lang="ru-RU" sz="3100" kern="1200" dirty="0" err="1" smtClean="0"/>
            <a:t>Кизыл-Арвата</a:t>
          </a:r>
          <a:endParaRPr lang="ru-RU" sz="3100" kern="1200" dirty="0"/>
        </a:p>
      </dsp:txBody>
      <dsp:txXfrm rot="-5400000">
        <a:off x="3670702" y="192545"/>
        <a:ext cx="6472413" cy="984875"/>
      </dsp:txXfrm>
    </dsp:sp>
    <dsp:sp modelId="{6D90575C-5BE2-4B0B-8E57-9A5C7A44C316}">
      <dsp:nvSpPr>
        <dsp:cNvPr id="0" name=""/>
        <dsp:cNvSpPr/>
      </dsp:nvSpPr>
      <dsp:spPr>
        <a:xfrm>
          <a:off x="0" y="2836"/>
          <a:ext cx="3670701" cy="13642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18</a:t>
          </a:r>
          <a:r>
            <a:rPr lang="ru-RU" sz="6500" kern="1200" dirty="0" smtClean="0"/>
            <a:t>80</a:t>
          </a:r>
          <a:endParaRPr lang="ru-RU" sz="6500" kern="1200" dirty="0"/>
        </a:p>
      </dsp:txBody>
      <dsp:txXfrm>
        <a:off x="66599" y="69435"/>
        <a:ext cx="3537503" cy="1231094"/>
      </dsp:txXfrm>
    </dsp:sp>
    <dsp:sp modelId="{146A3C2B-FCD0-46FE-8468-6AE5D8C161FE}">
      <dsp:nvSpPr>
        <dsp:cNvPr id="0" name=""/>
        <dsp:cNvSpPr/>
      </dsp:nvSpPr>
      <dsp:spPr>
        <a:xfrm rot="5400000">
          <a:off x="6387831" y="-1145356"/>
          <a:ext cx="1091433" cy="6525692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В Туркестане выращивали американский хлопок</a:t>
          </a:r>
          <a:endParaRPr lang="ru-RU" sz="3100" kern="1200" dirty="0"/>
        </a:p>
      </dsp:txBody>
      <dsp:txXfrm rot="-5400000">
        <a:off x="3670702" y="1625052"/>
        <a:ext cx="6472413" cy="984875"/>
      </dsp:txXfrm>
    </dsp:sp>
    <dsp:sp modelId="{08F6EF87-F5C7-42E8-9F7F-35E9DBF11A1A}">
      <dsp:nvSpPr>
        <dsp:cNvPr id="0" name=""/>
        <dsp:cNvSpPr/>
      </dsp:nvSpPr>
      <dsp:spPr>
        <a:xfrm>
          <a:off x="0" y="1435343"/>
          <a:ext cx="3670701" cy="1364292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1884</a:t>
          </a:r>
          <a:endParaRPr lang="ru-RU" sz="6500" kern="1200" dirty="0"/>
        </a:p>
      </dsp:txBody>
      <dsp:txXfrm>
        <a:off x="66599" y="1501942"/>
        <a:ext cx="3537503" cy="1231094"/>
      </dsp:txXfrm>
    </dsp:sp>
    <dsp:sp modelId="{9AB7832A-3471-4806-8804-A0D7425BF77D}">
      <dsp:nvSpPr>
        <dsp:cNvPr id="0" name=""/>
        <dsp:cNvSpPr/>
      </dsp:nvSpPr>
      <dsp:spPr>
        <a:xfrm rot="5400000">
          <a:off x="6387831" y="287150"/>
          <a:ext cx="1091433" cy="6525692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Строительство железной дороги было продолжено до Ашхабада</a:t>
          </a:r>
          <a:endParaRPr lang="ru-RU" sz="3100" kern="1200" dirty="0"/>
        </a:p>
      </dsp:txBody>
      <dsp:txXfrm rot="-5400000">
        <a:off x="3670702" y="3057559"/>
        <a:ext cx="6472413" cy="984875"/>
      </dsp:txXfrm>
    </dsp:sp>
    <dsp:sp modelId="{1D2D48EA-955C-4802-A189-60AAC02EDE09}">
      <dsp:nvSpPr>
        <dsp:cNvPr id="0" name=""/>
        <dsp:cNvSpPr/>
      </dsp:nvSpPr>
      <dsp:spPr>
        <a:xfrm>
          <a:off x="0" y="2867850"/>
          <a:ext cx="3670701" cy="1364292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1885</a:t>
          </a:r>
          <a:endParaRPr lang="ru-RU" sz="6500" kern="1200" dirty="0"/>
        </a:p>
      </dsp:txBody>
      <dsp:txXfrm>
        <a:off x="66599" y="2934449"/>
        <a:ext cx="3537503" cy="1231094"/>
      </dsp:txXfrm>
    </dsp:sp>
    <dsp:sp modelId="{91E0965D-0782-44CD-A34E-9ACAE587F773}">
      <dsp:nvSpPr>
        <dsp:cNvPr id="0" name=""/>
        <dsp:cNvSpPr/>
      </dsp:nvSpPr>
      <dsp:spPr>
        <a:xfrm rot="5400000">
          <a:off x="6387831" y="1719657"/>
          <a:ext cx="1091433" cy="6525692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/>
            <a:t>Начали строительство Сырдарьинского канала </a:t>
          </a:r>
          <a:endParaRPr lang="ru-RU" sz="3100" kern="1200" dirty="0"/>
        </a:p>
      </dsp:txBody>
      <dsp:txXfrm rot="-5400000">
        <a:off x="3670702" y="4490066"/>
        <a:ext cx="6472413" cy="984875"/>
      </dsp:txXfrm>
    </dsp:sp>
    <dsp:sp modelId="{A311F5F8-768E-472E-B0D2-5A0118E00E71}">
      <dsp:nvSpPr>
        <dsp:cNvPr id="0" name=""/>
        <dsp:cNvSpPr/>
      </dsp:nvSpPr>
      <dsp:spPr>
        <a:xfrm>
          <a:off x="0" y="4300357"/>
          <a:ext cx="3670701" cy="1364292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1913</a:t>
          </a:r>
          <a:endParaRPr lang="ru-RU" sz="6500" kern="1200" dirty="0"/>
        </a:p>
      </dsp:txBody>
      <dsp:txXfrm>
        <a:off x="66599" y="4366956"/>
        <a:ext cx="3537503" cy="12310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302685" y="2345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№16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2345"/>
        <a:ext cx="7264141" cy="1511313"/>
      </dsp:txXfrm>
    </dsp:sp>
    <dsp:sp modelId="{0695C490-E4F3-44F9-95D3-DCB4ADA8C6F8}">
      <dsp:nvSpPr>
        <dsp:cNvPr id="0" name=""/>
        <dsp:cNvSpPr/>
      </dsp:nvSpPr>
      <dsp:spPr>
        <a:xfrm>
          <a:off x="1547028" y="2345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302685" y="1964796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1964796"/>
        <a:ext cx="7264141" cy="1511313"/>
      </dsp:txXfrm>
    </dsp:sp>
    <dsp:sp modelId="{0A426044-E8F7-487B-91EF-34DFC983F853}">
      <dsp:nvSpPr>
        <dsp:cNvPr id="0" name=""/>
        <dsp:cNvSpPr/>
      </dsp:nvSpPr>
      <dsp:spPr>
        <a:xfrm>
          <a:off x="1547028" y="1964796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302685" y="3927248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Переписать информацию в рамочке </a:t>
          </a:r>
          <a:r>
            <a:rPr lang="ru-RU" sz="3200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«Запомните!» </a:t>
          </a:r>
          <a:endParaRPr lang="ru-RU" sz="3200" i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3927248"/>
        <a:ext cx="7264141" cy="1511313"/>
      </dsp:txXfrm>
    </dsp:sp>
    <dsp:sp modelId="{0CB44D7F-0C66-4497-B9EB-5134FE96849A}">
      <dsp:nvSpPr>
        <dsp:cNvPr id="0" name=""/>
        <dsp:cNvSpPr/>
      </dsp:nvSpPr>
      <dsp:spPr>
        <a:xfrm>
          <a:off x="1547028" y="3927248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94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689" indent="0" algn="ctr">
              <a:buNone/>
              <a:defRPr sz="1900"/>
            </a:lvl2pPr>
            <a:lvl3pPr marL="913358" indent="0" algn="ctr">
              <a:buNone/>
              <a:defRPr sz="1900"/>
            </a:lvl3pPr>
            <a:lvl4pPr marL="1370043" indent="0" algn="ctr">
              <a:buNone/>
              <a:defRPr sz="1700"/>
            </a:lvl4pPr>
            <a:lvl5pPr marL="1826733" indent="0" algn="ctr">
              <a:buNone/>
              <a:defRPr sz="1700"/>
            </a:lvl5pPr>
            <a:lvl6pPr marL="2283392" indent="0" algn="ctr">
              <a:buNone/>
              <a:defRPr sz="1700"/>
            </a:lvl6pPr>
            <a:lvl7pPr marL="2740085" indent="0" algn="ctr">
              <a:buNone/>
              <a:defRPr sz="1700"/>
            </a:lvl7pPr>
            <a:lvl8pPr marL="3196776" indent="0" algn="ctr">
              <a:buNone/>
              <a:defRPr sz="1700"/>
            </a:lvl8pPr>
            <a:lvl9pPr marL="3653452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4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9739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2011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36617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2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12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12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12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12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41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41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41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41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41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9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9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9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9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9"/>
            <a:ext cx="2441448" cy="2295143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41654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992" tIns="193494" rIns="386992" bIns="19349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92039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46202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77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400657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895667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088242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12" y="4980577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22" y="4980577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287207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12" y="4980577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22" y="4980577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921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34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58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98146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92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329741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2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92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92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020427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2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92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92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636746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2" y="3055292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6" y="3055292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513293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2" y="3055292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6" y="3055292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25994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768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148783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36004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9279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8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08" indent="-152208">
              <a:buFont typeface="Arial" panose="020B0604020202020204" pitchFamily="34" charset="0"/>
              <a:buChar char="•"/>
              <a:defRPr sz="1500"/>
            </a:lvl2pPr>
            <a:lvl3pPr marL="304417" indent="-152208">
              <a:defRPr sz="1500"/>
            </a:lvl3pPr>
            <a:lvl4pPr marL="532714" indent="-228299">
              <a:defRPr sz="1500"/>
            </a:lvl4pPr>
            <a:lvl5pPr marL="761015" indent="-22829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08" indent="-152208">
              <a:buFont typeface="Arial" panose="020B0604020202020204" pitchFamily="34" charset="0"/>
              <a:buChar char="•"/>
              <a:defRPr sz="1500"/>
            </a:lvl2pPr>
            <a:lvl3pPr marL="304417" indent="-152208">
              <a:defRPr sz="1500"/>
            </a:lvl3pPr>
            <a:lvl4pPr marL="532714" indent="-228299">
              <a:defRPr sz="1500"/>
            </a:lvl4pPr>
            <a:lvl5pPr marL="761015" indent="-22829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08" indent="-152208">
              <a:buFont typeface="Arial" panose="020B0604020202020204" pitchFamily="34" charset="0"/>
              <a:buChar char="•"/>
              <a:defRPr sz="1500"/>
            </a:lvl2pPr>
            <a:lvl3pPr marL="304417" indent="-152208">
              <a:defRPr sz="1500"/>
            </a:lvl3pPr>
            <a:lvl4pPr marL="532714" indent="-228299">
              <a:defRPr sz="1500"/>
            </a:lvl4pPr>
            <a:lvl5pPr marL="761015" indent="-22829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8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39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36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2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6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36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83550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36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2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6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36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8607456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9312131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6050802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686330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5907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2" y="4706178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6" y="4706178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7116679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2" y="4706178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6" y="4706178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525606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17138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61786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00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573191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903777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2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6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12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6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47229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2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2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2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6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992" tIns="193494" rIns="386992" bIns="193494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78" indent="-171387">
              <a:defRPr sz="1500">
                <a:solidFill>
                  <a:srgbClr val="FFFFFF"/>
                </a:solidFill>
              </a:defRPr>
            </a:lvl3pPr>
            <a:lvl4pPr marL="514170" indent="-171387">
              <a:defRPr sz="1500">
                <a:solidFill>
                  <a:srgbClr val="FFFFFF"/>
                </a:solidFill>
              </a:defRPr>
            </a:lvl4pPr>
            <a:lvl5pPr marL="742687" indent="-228519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12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6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387" indent="-171387">
              <a:buFont typeface="Arial" panose="020B0604020202020204" pitchFamily="34" charset="0"/>
              <a:buChar char="•"/>
              <a:defRPr sz="1500"/>
            </a:lvl2pPr>
            <a:lvl3pPr marL="342778" indent="-171387">
              <a:defRPr sz="1500"/>
            </a:lvl3pPr>
            <a:lvl4pPr marL="514170" indent="-17138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763593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21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45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21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45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21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45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6086567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21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45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0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21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45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21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45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1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428523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8" y="163980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45" y="163980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74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9" y="163980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8" y="315355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45" y="315355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74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9" y="315355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8" y="466731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45" y="466731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74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9" y="466731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10010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8" y="163980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45" y="163980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74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9" y="163980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8" y="315355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45" y="315355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74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9" y="315355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8" y="466731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45" y="466731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74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9" y="466731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6301448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8" y="163979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45" y="163979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74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9" y="163979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8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8" y="388658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6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45" y="388658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74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9" y="388658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905726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8" y="163979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45" y="163979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74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9" y="163979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8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8" y="388658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36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45" y="388658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74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9" y="388658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73075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9" y="2130445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5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4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3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8887092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85" y="163979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9" y="163979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85" y="3886586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9" y="3886586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090297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85" y="163979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9" y="163979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85" y="3886586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9" y="3886586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6813714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3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0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7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12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74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25720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3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0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7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12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74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6753663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12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7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3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00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8141905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12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7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3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00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170" indent="-17138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113094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71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71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71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0760" indent="-150760">
              <a:defRPr sz="1500"/>
            </a:lvl3pPr>
            <a:lvl4pPr marL="401496" indent="-20789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71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0760" indent="-150760">
              <a:defRPr sz="1500"/>
            </a:lvl3pPr>
            <a:lvl4pPr marL="401496" indent="-20789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77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77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43" indent="-152343">
              <a:buFont typeface="Arial" panose="020B0604020202020204" pitchFamily="34" charset="0"/>
              <a:buChar char="•"/>
              <a:defRPr sz="1500"/>
            </a:lvl2pPr>
            <a:lvl3pPr marL="304686" indent="-152343">
              <a:defRPr sz="1500"/>
            </a:lvl3pPr>
            <a:lvl4pPr marL="533197" indent="-228510">
              <a:defRPr sz="1500"/>
            </a:lvl4pPr>
            <a:lvl5pPr marL="761707" indent="-2285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873776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650"/>
            <a:endParaRPr sz="23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3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650"/>
            <a:endParaRPr sz="23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7"/>
            <a:ext cx="3857667" cy="461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0" y="1577347"/>
            <a:ext cx="5303521" cy="293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650"/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650"/>
            <a:fld id="{1D8BD707-D9CF-40AE-B4C6-C98DA3205C09}" type="datetimeFigureOut">
              <a:rPr lang="en-US" sz="2300" smtClean="0">
                <a:solidFill>
                  <a:srgbClr val="FFFFFF">
                    <a:tint val="75000"/>
                  </a:srgbClr>
                </a:solidFill>
              </a:rPr>
              <a:pPr defTabSz="1218650"/>
              <a:t>1/16/2021</a:t>
            </a:fld>
            <a:endParaRPr lang="en-US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650"/>
            <a:fld id="{B6F15528-21DE-4FAA-801E-634DDDAF4B2B}" type="slidenum">
              <a:rPr lang="ru-RU" sz="2300" smtClean="0">
                <a:solidFill>
                  <a:srgbClr val="FFFFFF">
                    <a:tint val="75000"/>
                  </a:srgbClr>
                </a:solidFill>
              </a:rPr>
              <a:pPr defTabSz="1218650"/>
              <a:t>‹#›</a:t>
            </a:fld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480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2772705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8735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9" y="2130445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5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4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3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89085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76490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5208317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983007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1754610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584669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6874986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052895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74880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3812580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05" indent="-247626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5562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206589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56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6962733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217780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986078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650603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11999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543436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84066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890358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39449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861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9" y="2130445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5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4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3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2056874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7109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04932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456920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882104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028942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281311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873972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342920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689531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27548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34960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702481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212753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268138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61086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3384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4036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5986509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30884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402144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32334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9" y="2130445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5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4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3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548099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3945157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8692073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231790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49128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5949290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842689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9471166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7475518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8692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2153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1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25984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2493326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4423820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9323626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216075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35977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795768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62416665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07552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6250713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45277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9" y="2130445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5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4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3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0192553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4746843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767364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7304620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02" indent="-150802">
              <a:defRPr sz="1400"/>
            </a:lvl3pPr>
            <a:lvl4pPr marL="401610" indent="-207949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02" indent="-150802">
              <a:defRPr sz="1400"/>
            </a:lvl3pPr>
            <a:lvl4pPr marL="401610" indent="-207949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69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69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12026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997"/>
            <a:endParaRPr sz="24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997"/>
            <a:endParaRPr sz="24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97"/>
            <a:endParaRPr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97"/>
            <a:fld id="{1D8BD707-D9CF-40AE-B4C6-C98DA3205C09}" type="datetimeFigureOut">
              <a:rPr lang="en-US" sz="2400">
                <a:solidFill>
                  <a:srgbClr val="FFFFFF">
                    <a:tint val="75000"/>
                  </a:srgbClr>
                </a:solidFill>
              </a:rPr>
              <a:pPr defTabSz="1218997"/>
              <a:t>1/16/2021</a:t>
            </a:fld>
            <a:endParaRPr lang="en-US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97"/>
            <a:fld id="{B6F15528-21DE-4FAA-801E-634DDDAF4B2B}" type="slidenum">
              <a:rPr sz="2400">
                <a:solidFill>
                  <a:srgbClr val="FFFFFF">
                    <a:tint val="75000"/>
                  </a:srgbClr>
                </a:solidFill>
              </a:rPr>
              <a:pPr defTabSz="1218997"/>
              <a:t>‹#›</a:t>
            </a:fld>
            <a:endParaRPr sz="24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180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7167" indent="0" algn="ctr">
              <a:buNone/>
              <a:defRPr sz="1900"/>
            </a:lvl2pPr>
            <a:lvl3pPr marL="914336" indent="0" algn="ctr">
              <a:buNone/>
              <a:defRPr sz="1900"/>
            </a:lvl3pPr>
            <a:lvl4pPr marL="1371503" indent="0" algn="ctr">
              <a:buNone/>
              <a:defRPr sz="1700"/>
            </a:lvl4pPr>
            <a:lvl5pPr marL="1828670" indent="0" algn="ctr">
              <a:buNone/>
              <a:defRPr sz="1700"/>
            </a:lvl5pPr>
            <a:lvl6pPr marL="2285837" indent="0" algn="ctr">
              <a:buNone/>
              <a:defRPr sz="1700"/>
            </a:lvl6pPr>
            <a:lvl7pPr marL="2743006" indent="0" algn="ctr">
              <a:buNone/>
              <a:defRPr sz="1700"/>
            </a:lvl7pPr>
            <a:lvl8pPr marL="3200173" indent="0" algn="ctr">
              <a:buNone/>
              <a:defRPr sz="1700"/>
            </a:lvl8pPr>
            <a:lvl9pPr marL="3657340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82363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74764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71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0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867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58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430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20017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73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93623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549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7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67" indent="0">
              <a:buNone/>
              <a:defRPr sz="1900" b="1"/>
            </a:lvl2pPr>
            <a:lvl3pPr marL="914336" indent="0">
              <a:buNone/>
              <a:defRPr sz="1900" b="1"/>
            </a:lvl3pPr>
            <a:lvl4pPr marL="1371503" indent="0">
              <a:buNone/>
              <a:defRPr sz="1700" b="1"/>
            </a:lvl4pPr>
            <a:lvl5pPr marL="1828670" indent="0">
              <a:buNone/>
              <a:defRPr sz="1700" b="1"/>
            </a:lvl5pPr>
            <a:lvl6pPr marL="2285837" indent="0">
              <a:buNone/>
              <a:defRPr sz="1700" b="1"/>
            </a:lvl6pPr>
            <a:lvl7pPr marL="2743006" indent="0">
              <a:buNone/>
              <a:defRPr sz="1700" b="1"/>
            </a:lvl7pPr>
            <a:lvl8pPr marL="3200173" indent="0">
              <a:buNone/>
              <a:defRPr sz="1700" b="1"/>
            </a:lvl8pPr>
            <a:lvl9pPr marL="365734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67" indent="0">
              <a:buNone/>
              <a:defRPr sz="1900" b="1"/>
            </a:lvl2pPr>
            <a:lvl3pPr marL="914336" indent="0">
              <a:buNone/>
              <a:defRPr sz="1900" b="1"/>
            </a:lvl3pPr>
            <a:lvl4pPr marL="1371503" indent="0">
              <a:buNone/>
              <a:defRPr sz="1700" b="1"/>
            </a:lvl4pPr>
            <a:lvl5pPr marL="1828670" indent="0">
              <a:buNone/>
              <a:defRPr sz="1700" b="1"/>
            </a:lvl5pPr>
            <a:lvl6pPr marL="2285837" indent="0">
              <a:buNone/>
              <a:defRPr sz="1700" b="1"/>
            </a:lvl6pPr>
            <a:lvl7pPr marL="2743006" indent="0">
              <a:buNone/>
              <a:defRPr sz="1700" b="1"/>
            </a:lvl7pPr>
            <a:lvl8pPr marL="3200173" indent="0">
              <a:buNone/>
              <a:defRPr sz="1700" b="1"/>
            </a:lvl8pPr>
            <a:lvl9pPr marL="365734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705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67870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35739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534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27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7167" indent="0">
              <a:buNone/>
              <a:defRPr sz="1500"/>
            </a:lvl2pPr>
            <a:lvl3pPr marL="914336" indent="0">
              <a:buNone/>
              <a:defRPr sz="1300"/>
            </a:lvl3pPr>
            <a:lvl4pPr marL="1371503" indent="0">
              <a:buNone/>
              <a:defRPr sz="1100"/>
            </a:lvl4pPr>
            <a:lvl5pPr marL="1828670" indent="0">
              <a:buNone/>
              <a:defRPr sz="1100"/>
            </a:lvl5pPr>
            <a:lvl6pPr marL="2285837" indent="0">
              <a:buNone/>
              <a:defRPr sz="1100"/>
            </a:lvl6pPr>
            <a:lvl7pPr marL="2743006" indent="0">
              <a:buNone/>
              <a:defRPr sz="1100"/>
            </a:lvl7pPr>
            <a:lvl8pPr marL="3200173" indent="0">
              <a:buNone/>
              <a:defRPr sz="1100"/>
            </a:lvl8pPr>
            <a:lvl9pPr marL="36573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308086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27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7167" indent="0">
              <a:buNone/>
              <a:defRPr sz="2800"/>
            </a:lvl2pPr>
            <a:lvl3pPr marL="914336" indent="0">
              <a:buNone/>
              <a:defRPr sz="2300"/>
            </a:lvl3pPr>
            <a:lvl4pPr marL="1371503" indent="0">
              <a:buNone/>
              <a:defRPr sz="1900"/>
            </a:lvl4pPr>
            <a:lvl5pPr marL="1828670" indent="0">
              <a:buNone/>
              <a:defRPr sz="1900"/>
            </a:lvl5pPr>
            <a:lvl6pPr marL="2285837" indent="0">
              <a:buNone/>
              <a:defRPr sz="1900"/>
            </a:lvl6pPr>
            <a:lvl7pPr marL="2743006" indent="0">
              <a:buNone/>
              <a:defRPr sz="1900"/>
            </a:lvl7pPr>
            <a:lvl8pPr marL="3200173" indent="0">
              <a:buNone/>
              <a:defRPr sz="1900"/>
            </a:lvl8pPr>
            <a:lvl9pPr marL="3657340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7167" indent="0">
              <a:buNone/>
              <a:defRPr sz="1500"/>
            </a:lvl2pPr>
            <a:lvl3pPr marL="914336" indent="0">
              <a:buNone/>
              <a:defRPr sz="1300"/>
            </a:lvl3pPr>
            <a:lvl4pPr marL="1371503" indent="0">
              <a:buNone/>
              <a:defRPr sz="1100"/>
            </a:lvl4pPr>
            <a:lvl5pPr marL="1828670" indent="0">
              <a:buNone/>
              <a:defRPr sz="1100"/>
            </a:lvl5pPr>
            <a:lvl6pPr marL="2285837" indent="0">
              <a:buNone/>
              <a:defRPr sz="1100"/>
            </a:lvl6pPr>
            <a:lvl7pPr marL="2743006" indent="0">
              <a:buNone/>
              <a:defRPr sz="1100"/>
            </a:lvl7pPr>
            <a:lvl8pPr marL="3200173" indent="0">
              <a:buNone/>
              <a:defRPr sz="1100"/>
            </a:lvl8pPr>
            <a:lvl9pPr marL="36573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22422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1967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7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8230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66" indent="-152366">
              <a:buFont typeface="Arial" panose="020B0604020202020204" pitchFamily="34" charset="0"/>
              <a:buChar char="•"/>
              <a:defRPr sz="1500"/>
            </a:lvl2pPr>
            <a:lvl3pPr marL="304735" indent="-152366">
              <a:defRPr sz="1500"/>
            </a:lvl3pPr>
            <a:lvl4pPr marL="533286" indent="-228551">
              <a:defRPr sz="1500"/>
            </a:lvl4pPr>
            <a:lvl5pPr marL="761836" indent="-22855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66" indent="-152366">
              <a:buFont typeface="Arial" panose="020B0604020202020204" pitchFamily="34" charset="0"/>
              <a:buChar char="•"/>
              <a:defRPr sz="1500"/>
            </a:lvl2pPr>
            <a:lvl3pPr marL="304735" indent="-152366">
              <a:defRPr sz="1500"/>
            </a:lvl3pPr>
            <a:lvl4pPr marL="533286" indent="-228551">
              <a:defRPr sz="1500"/>
            </a:lvl4pPr>
            <a:lvl5pPr marL="761836" indent="-22855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66" indent="-152366">
              <a:buFont typeface="Arial" panose="020B0604020202020204" pitchFamily="34" charset="0"/>
              <a:buChar char="•"/>
              <a:defRPr sz="1500"/>
            </a:lvl2pPr>
            <a:lvl3pPr marL="304735" indent="-152366">
              <a:defRPr sz="1500"/>
            </a:lvl3pPr>
            <a:lvl4pPr marL="533286" indent="-228551">
              <a:defRPr sz="1500"/>
            </a:lvl4pPr>
            <a:lvl5pPr marL="761836" indent="-22855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0283180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9988971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853">
              <a:defRPr/>
            </a:pPr>
            <a:endParaRPr sz="230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7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853">
              <a:defRPr/>
            </a:pPr>
            <a:endParaRPr sz="230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8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53">
              <a:defRPr/>
            </a:pPr>
            <a:endParaRPr lang="ru-RU" sz="2300">
              <a:solidFill>
                <a:srgbClr val="FFFFFF">
                  <a:tint val="75000"/>
                </a:srgbClr>
              </a:solidFill>
              <a:latin typeface="Open Sans Light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53">
              <a:defRPr/>
            </a:pPr>
            <a:fld id="{1D8BD707-D9CF-40AE-B4C6-C98DA3205C09}" type="datetimeFigureOut">
              <a:rPr lang="en-US" sz="2300" smtClean="0">
                <a:solidFill>
                  <a:srgbClr val="FFFFFF">
                    <a:tint val="75000"/>
                  </a:srgbClr>
                </a:solidFill>
                <a:latin typeface="Open Sans Light"/>
              </a:rPr>
              <a:pPr defTabSz="1218853">
                <a:defRPr/>
              </a:pPr>
              <a:t>1/16/2021</a:t>
            </a:fld>
            <a:endParaRPr lang="en-US" sz="2300">
              <a:solidFill>
                <a:srgbClr val="FFFFFF">
                  <a:tint val="75000"/>
                </a:srgbClr>
              </a:solidFill>
              <a:latin typeface="Open Sans Light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53">
              <a:defRPr/>
            </a:pPr>
            <a:fld id="{B6F15528-21DE-4FAA-801E-634DDDAF4B2B}" type="slidenum">
              <a:rPr lang="ru-RU" sz="2300" smtClean="0">
                <a:solidFill>
                  <a:srgbClr val="FFFFFF">
                    <a:tint val="75000"/>
                  </a:srgbClr>
                </a:solidFill>
                <a:latin typeface="Open Sans Light"/>
              </a:rPr>
              <a:pPr defTabSz="1218853">
                <a:defRPr/>
              </a:pPr>
              <a:t>‹#›</a:t>
            </a:fld>
            <a:endParaRPr lang="ru-RU" sz="2300">
              <a:solidFill>
                <a:srgbClr val="FFFFFF">
                  <a:tint val="75000"/>
                </a:srgbClr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9522970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71489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19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13066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367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462" indent="-228462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5968" indent="-247501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394" indent="-228462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856" indent="-228462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2755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19" y="1452419"/>
            <a:ext cx="10363201" cy="4627564"/>
          </a:xfrm>
        </p:spPr>
        <p:txBody>
          <a:bodyPr numCol="2" spcCol="580367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462" indent="-228462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6932" indent="-228462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394" indent="-228462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856" indent="-228462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75245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985108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3565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9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241" indent="0">
              <a:buNone/>
              <a:defRPr sz="2800" b="1"/>
            </a:lvl2pPr>
            <a:lvl3pPr marL="1218476" indent="0">
              <a:buNone/>
              <a:defRPr sz="2300" b="1"/>
            </a:lvl3pPr>
            <a:lvl4pPr marL="1827720" indent="0">
              <a:buNone/>
              <a:defRPr sz="2100" b="1"/>
            </a:lvl4pPr>
            <a:lvl5pPr marL="2436950" indent="0">
              <a:buNone/>
              <a:defRPr sz="2100" b="1"/>
            </a:lvl5pPr>
            <a:lvl6pPr marL="3046196" indent="0">
              <a:buNone/>
              <a:defRPr sz="2100" b="1"/>
            </a:lvl6pPr>
            <a:lvl7pPr marL="3655433" indent="0">
              <a:buNone/>
              <a:defRPr sz="2100" b="1"/>
            </a:lvl7pPr>
            <a:lvl8pPr marL="4264672" indent="0">
              <a:buNone/>
              <a:defRPr sz="2100" b="1"/>
            </a:lvl8pPr>
            <a:lvl9pPr marL="4873918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19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241" indent="0">
              <a:buNone/>
              <a:defRPr sz="2800" b="1"/>
            </a:lvl2pPr>
            <a:lvl3pPr marL="1218476" indent="0">
              <a:buNone/>
              <a:defRPr sz="2300" b="1"/>
            </a:lvl3pPr>
            <a:lvl4pPr marL="1827720" indent="0">
              <a:buNone/>
              <a:defRPr sz="2100" b="1"/>
            </a:lvl4pPr>
            <a:lvl5pPr marL="2436950" indent="0">
              <a:buNone/>
              <a:defRPr sz="2100" b="1"/>
            </a:lvl5pPr>
            <a:lvl6pPr marL="3046196" indent="0">
              <a:buNone/>
              <a:defRPr sz="2100" b="1"/>
            </a:lvl6pPr>
            <a:lvl7pPr marL="3655433" indent="0">
              <a:buNone/>
              <a:defRPr sz="2100" b="1"/>
            </a:lvl7pPr>
            <a:lvl8pPr marL="4264672" indent="0">
              <a:buNone/>
              <a:defRPr sz="2100" b="1"/>
            </a:lvl8pPr>
            <a:lvl9pPr marL="4873918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53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9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68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3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0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673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33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4008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67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34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29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9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241" indent="0">
              <a:buNone/>
              <a:defRPr sz="2800" b="1"/>
            </a:lvl2pPr>
            <a:lvl3pPr marL="1218476" indent="0">
              <a:buNone/>
              <a:defRPr sz="2300" b="1"/>
            </a:lvl3pPr>
            <a:lvl4pPr marL="1827720" indent="0">
              <a:buNone/>
              <a:defRPr sz="2100" b="1"/>
            </a:lvl4pPr>
            <a:lvl5pPr marL="2436950" indent="0">
              <a:buNone/>
              <a:defRPr sz="2100" b="1"/>
            </a:lvl5pPr>
            <a:lvl6pPr marL="3046196" indent="0">
              <a:buNone/>
              <a:defRPr sz="2100" b="1"/>
            </a:lvl6pPr>
            <a:lvl7pPr marL="3655433" indent="0">
              <a:buNone/>
              <a:defRPr sz="2100" b="1"/>
            </a:lvl7pPr>
            <a:lvl8pPr marL="4264672" indent="0">
              <a:buNone/>
              <a:defRPr sz="2100" b="1"/>
            </a:lvl8pPr>
            <a:lvl9pPr marL="4873918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19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241" indent="0">
              <a:buNone/>
              <a:defRPr sz="2800" b="1"/>
            </a:lvl2pPr>
            <a:lvl3pPr marL="1218476" indent="0">
              <a:buNone/>
              <a:defRPr sz="2300" b="1"/>
            </a:lvl3pPr>
            <a:lvl4pPr marL="1827720" indent="0">
              <a:buNone/>
              <a:defRPr sz="2100" b="1"/>
            </a:lvl4pPr>
            <a:lvl5pPr marL="2436950" indent="0">
              <a:buNone/>
              <a:defRPr sz="2100" b="1"/>
            </a:lvl5pPr>
            <a:lvl6pPr marL="3046196" indent="0">
              <a:buNone/>
              <a:defRPr sz="2100" b="1"/>
            </a:lvl6pPr>
            <a:lvl7pPr marL="3655433" indent="0">
              <a:buNone/>
              <a:defRPr sz="2100" b="1"/>
            </a:lvl7pPr>
            <a:lvl8pPr marL="4264672" indent="0">
              <a:buNone/>
              <a:defRPr sz="2100" b="1"/>
            </a:lvl8pPr>
            <a:lvl9pPr marL="4873918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87101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8496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810174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8325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385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18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18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18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18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48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48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48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48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48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75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75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75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75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75"/>
            <a:ext cx="2441448" cy="2295143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957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909" tIns="193452" rIns="386909" bIns="19345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038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84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84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84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84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17853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84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84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84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84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222038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5553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3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01811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8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9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18" y="4980584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29" y="4980584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94265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8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9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18" y="4980584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29" y="4980584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24230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9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99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99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99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11166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9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99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99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99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04502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9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99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99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50521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99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99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99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406402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9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8" y="3055299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53" y="3055299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68060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9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8" y="3055299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53" y="3055299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21854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276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22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689" indent="0">
              <a:buNone/>
              <a:defRPr sz="1900" b="1"/>
            </a:lvl2pPr>
            <a:lvl3pPr marL="913358" indent="0">
              <a:buNone/>
              <a:defRPr sz="1900" b="1"/>
            </a:lvl3pPr>
            <a:lvl4pPr marL="1370043" indent="0">
              <a:buNone/>
              <a:defRPr sz="1700" b="1"/>
            </a:lvl4pPr>
            <a:lvl5pPr marL="1826733" indent="0">
              <a:buNone/>
              <a:defRPr sz="1700" b="1"/>
            </a:lvl5pPr>
            <a:lvl6pPr marL="2283392" indent="0">
              <a:buNone/>
              <a:defRPr sz="1700" b="1"/>
            </a:lvl6pPr>
            <a:lvl7pPr marL="2740085" indent="0">
              <a:buNone/>
              <a:defRPr sz="1700" b="1"/>
            </a:lvl7pPr>
            <a:lvl8pPr marL="3196776" indent="0">
              <a:buNone/>
              <a:defRPr sz="1700" b="1"/>
            </a:lvl8pPr>
            <a:lvl9pPr marL="3653452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22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689" indent="0">
              <a:buNone/>
              <a:defRPr sz="1900" b="1"/>
            </a:lvl2pPr>
            <a:lvl3pPr marL="913358" indent="0">
              <a:buNone/>
              <a:defRPr sz="1900" b="1"/>
            </a:lvl3pPr>
            <a:lvl4pPr marL="1370043" indent="0">
              <a:buNone/>
              <a:defRPr sz="1700" b="1"/>
            </a:lvl4pPr>
            <a:lvl5pPr marL="1826733" indent="0">
              <a:buNone/>
              <a:defRPr sz="1700" b="1"/>
            </a:lvl5pPr>
            <a:lvl6pPr marL="2283392" indent="0">
              <a:buNone/>
              <a:defRPr sz="1700" b="1"/>
            </a:lvl6pPr>
            <a:lvl7pPr marL="2740085" indent="0">
              <a:buNone/>
              <a:defRPr sz="1700" b="1"/>
            </a:lvl7pPr>
            <a:lvl8pPr marL="3196776" indent="0">
              <a:buNone/>
              <a:defRPr sz="1700" b="1"/>
            </a:lvl8pPr>
            <a:lvl9pPr marL="3653452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7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70680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0755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6379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43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55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53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43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55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6081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43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55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1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53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43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55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949736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044257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08069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53108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73653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8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9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8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53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2032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761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8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9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8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53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417785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06466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85777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91705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41610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8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9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8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53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1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53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8842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18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29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18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53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909" tIns="193452" rIns="386909" bIns="193452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706" indent="-171349">
              <a:defRPr sz="1500">
                <a:solidFill>
                  <a:srgbClr val="FFFFFF"/>
                </a:solidFill>
              </a:defRPr>
            </a:lvl3pPr>
            <a:lvl4pPr marL="514062" indent="-171349">
              <a:defRPr sz="1500">
                <a:solidFill>
                  <a:srgbClr val="FFFFFF"/>
                </a:solidFill>
              </a:defRPr>
            </a:lvl4pPr>
            <a:lvl5pPr marL="742528" indent="-22846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1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53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349" indent="-171349">
              <a:buFont typeface="Arial" panose="020B0604020202020204" pitchFamily="34" charset="0"/>
              <a:buChar char="•"/>
              <a:defRPr sz="1500"/>
            </a:lvl2pPr>
            <a:lvl3pPr marL="342706" indent="-171349">
              <a:defRPr sz="1500"/>
            </a:lvl3pPr>
            <a:lvl4pPr marL="514062" indent="-171349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904237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04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2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51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7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04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6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2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6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51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6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7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6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04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2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2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2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51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2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7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2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823178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04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2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51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7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04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6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2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6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51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6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7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65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04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2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2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2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51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2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7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2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254153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04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34" y="16398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42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51" y="16398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80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66" y="16398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04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34" y="315356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42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51" y="315356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80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66" y="315356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04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34" y="466732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42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51" y="466732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80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66" y="466732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64414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766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04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34" y="16398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42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51" y="16398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80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66" y="16398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04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34" y="315356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42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51" y="315356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80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66" y="3153565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04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34" y="466732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42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51" y="466732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80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66" y="466732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01544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04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34" y="163980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42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51" y="163980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80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66" y="163980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04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34" y="38865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42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51" y="38865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80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66" y="38865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69115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04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34" y="163980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42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51" y="163980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80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66" y="1639806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04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34" y="38865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42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51" y="38865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80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66" y="38865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4300457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92" y="1639806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85" y="1639806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92" y="38865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85" y="38865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9306951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92" y="1639806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85" y="1639806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92" y="38865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85" y="38865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729888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42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0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80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44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18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8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35259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42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0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80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44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18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8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44147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18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81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4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06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19276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18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81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4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06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4062" indent="-171349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38359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77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77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77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0728" indent="-150728">
              <a:defRPr sz="1500"/>
            </a:lvl3pPr>
            <a:lvl4pPr marL="401411" indent="-207845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77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0728" indent="-150728">
              <a:defRPr sz="1500"/>
            </a:lvl3pPr>
            <a:lvl4pPr marL="401411" indent="-207845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84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84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11" indent="-152311">
              <a:buFont typeface="Arial" panose="020B0604020202020204" pitchFamily="34" charset="0"/>
              <a:buChar char="•"/>
              <a:defRPr sz="1500"/>
            </a:lvl2pPr>
            <a:lvl3pPr marL="304623" indent="-152311">
              <a:defRPr sz="1500"/>
            </a:lvl3pPr>
            <a:lvl4pPr marL="533082" indent="-228462">
              <a:defRPr sz="1500"/>
            </a:lvl4pPr>
            <a:lvl5pPr marL="761542" indent="-228462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2605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33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689" indent="0">
              <a:buNone/>
              <a:defRPr sz="1500"/>
            </a:lvl2pPr>
            <a:lvl3pPr marL="913358" indent="0">
              <a:buNone/>
              <a:defRPr sz="1300"/>
            </a:lvl3pPr>
            <a:lvl4pPr marL="1370043" indent="0">
              <a:buNone/>
              <a:defRPr sz="1100"/>
            </a:lvl4pPr>
            <a:lvl5pPr marL="1826733" indent="0">
              <a:buNone/>
              <a:defRPr sz="1100"/>
            </a:lvl5pPr>
            <a:lvl6pPr marL="2283392" indent="0">
              <a:buNone/>
              <a:defRPr sz="1100"/>
            </a:lvl6pPr>
            <a:lvl7pPr marL="2740085" indent="0">
              <a:buNone/>
              <a:defRPr sz="1100"/>
            </a:lvl7pPr>
            <a:lvl8pPr marL="3196776" indent="0">
              <a:buNone/>
              <a:defRPr sz="1100"/>
            </a:lvl8pPr>
            <a:lvl9pPr marL="365345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953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389"/>
            <a:endParaRPr sz="23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3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389"/>
            <a:endParaRPr sz="23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7"/>
            <a:ext cx="3857667" cy="461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6" y="1577347"/>
            <a:ext cx="5303521" cy="293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389"/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389"/>
            <a:fld id="{1D8BD707-D9CF-40AE-B4C6-C98DA3205C09}" type="datetimeFigureOut">
              <a:rPr lang="en-US" sz="2300" smtClean="0">
                <a:solidFill>
                  <a:srgbClr val="FFFFFF">
                    <a:tint val="75000"/>
                  </a:srgbClr>
                </a:solidFill>
              </a:rPr>
              <a:pPr defTabSz="1218389"/>
              <a:t>1/16/2021</a:t>
            </a:fld>
            <a:endParaRPr lang="en-US" sz="23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389"/>
            <a:fld id="{B6F15528-21DE-4FAA-801E-634DDDAF4B2B}" type="slidenum">
              <a:rPr lang="ru-RU" sz="2300" smtClean="0">
                <a:solidFill>
                  <a:srgbClr val="FFFFFF">
                    <a:tint val="75000"/>
                  </a:srgbClr>
                </a:solidFill>
              </a:rPr>
              <a:pPr defTabSz="1218389"/>
              <a:t>‹#›</a:t>
            </a:fld>
            <a:endParaRPr lang="ru-RU" sz="23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55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2" y="2130438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030612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2" y="2130438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363050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178262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2" y="2130438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99803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572438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2" y="2130438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9032131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95778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2" y="2130438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57852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3744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33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689" indent="0">
              <a:buNone/>
              <a:defRPr sz="2800"/>
            </a:lvl2pPr>
            <a:lvl3pPr marL="913358" indent="0">
              <a:buNone/>
              <a:defRPr sz="2300"/>
            </a:lvl3pPr>
            <a:lvl4pPr marL="1370043" indent="0">
              <a:buNone/>
              <a:defRPr sz="1900"/>
            </a:lvl4pPr>
            <a:lvl5pPr marL="1826733" indent="0">
              <a:buNone/>
              <a:defRPr sz="1900"/>
            </a:lvl5pPr>
            <a:lvl6pPr marL="2283392" indent="0">
              <a:buNone/>
              <a:defRPr sz="1900"/>
            </a:lvl6pPr>
            <a:lvl7pPr marL="2740085" indent="0">
              <a:buNone/>
              <a:defRPr sz="1900"/>
            </a:lvl7pPr>
            <a:lvl8pPr marL="3196776" indent="0">
              <a:buNone/>
              <a:defRPr sz="1900"/>
            </a:lvl8pPr>
            <a:lvl9pPr marL="3653452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689" indent="0">
              <a:buNone/>
              <a:defRPr sz="1500"/>
            </a:lvl2pPr>
            <a:lvl3pPr marL="913358" indent="0">
              <a:buNone/>
              <a:defRPr sz="1300"/>
            </a:lvl3pPr>
            <a:lvl4pPr marL="1370043" indent="0">
              <a:buNone/>
              <a:defRPr sz="1100"/>
            </a:lvl4pPr>
            <a:lvl5pPr marL="1826733" indent="0">
              <a:buNone/>
              <a:defRPr sz="1100"/>
            </a:lvl5pPr>
            <a:lvl6pPr marL="2283392" indent="0">
              <a:buNone/>
              <a:defRPr sz="1100"/>
            </a:lvl6pPr>
            <a:lvl7pPr marL="2740085" indent="0">
              <a:buNone/>
              <a:defRPr sz="1100"/>
            </a:lvl7pPr>
            <a:lvl8pPr marL="3196776" indent="0">
              <a:buNone/>
              <a:defRPr sz="1100"/>
            </a:lvl8pPr>
            <a:lvl9pPr marL="365345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697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73117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12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9020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488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510" indent="-2285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6069" indent="-247554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540" indent="-2285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4052" indent="-2285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005449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12" y="1452419"/>
            <a:ext cx="10363201" cy="4627564"/>
          </a:xfrm>
        </p:spPr>
        <p:txBody>
          <a:bodyPr numCol="2" spcCol="580488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510" indent="-2285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7027" indent="-2285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540" indent="-2285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4052" indent="-2285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080844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496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04564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2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370" indent="0">
              <a:buNone/>
              <a:defRPr sz="2800" b="1"/>
            </a:lvl2pPr>
            <a:lvl3pPr marL="1218737" indent="0">
              <a:buNone/>
              <a:defRPr sz="2300" b="1"/>
            </a:lvl3pPr>
            <a:lvl4pPr marL="1828107" indent="0">
              <a:buNone/>
              <a:defRPr sz="2100" b="1"/>
            </a:lvl4pPr>
            <a:lvl5pPr marL="2437471" indent="0">
              <a:buNone/>
              <a:defRPr sz="2100" b="1"/>
            </a:lvl5pPr>
            <a:lvl6pPr marL="3046844" indent="0">
              <a:buNone/>
              <a:defRPr sz="2100" b="1"/>
            </a:lvl6pPr>
            <a:lvl7pPr marL="3656210" indent="0">
              <a:buNone/>
              <a:defRPr sz="2100" b="1"/>
            </a:lvl7pPr>
            <a:lvl8pPr marL="4265580" indent="0">
              <a:buNone/>
              <a:defRPr sz="2100" b="1"/>
            </a:lvl8pPr>
            <a:lvl9pPr marL="487495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12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370" indent="0">
              <a:buNone/>
              <a:defRPr sz="2800" b="1"/>
            </a:lvl2pPr>
            <a:lvl3pPr marL="1218737" indent="0">
              <a:buNone/>
              <a:defRPr sz="2300" b="1"/>
            </a:lvl3pPr>
            <a:lvl4pPr marL="1828107" indent="0">
              <a:buNone/>
              <a:defRPr sz="2100" b="1"/>
            </a:lvl4pPr>
            <a:lvl5pPr marL="2437471" indent="0">
              <a:buNone/>
              <a:defRPr sz="2100" b="1"/>
            </a:lvl5pPr>
            <a:lvl6pPr marL="3046844" indent="0">
              <a:buNone/>
              <a:defRPr sz="2100" b="1"/>
            </a:lvl6pPr>
            <a:lvl7pPr marL="3656210" indent="0">
              <a:buNone/>
              <a:defRPr sz="2100" b="1"/>
            </a:lvl7pPr>
            <a:lvl8pPr marL="4265580" indent="0">
              <a:buNone/>
              <a:defRPr sz="2100" b="1"/>
            </a:lvl8pPr>
            <a:lvl9pPr marL="487495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033950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2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370" indent="0">
              <a:buNone/>
              <a:defRPr sz="2800" b="1"/>
            </a:lvl2pPr>
            <a:lvl3pPr marL="1218737" indent="0">
              <a:buNone/>
              <a:defRPr sz="2300" b="1"/>
            </a:lvl3pPr>
            <a:lvl4pPr marL="1828107" indent="0">
              <a:buNone/>
              <a:defRPr sz="2100" b="1"/>
            </a:lvl4pPr>
            <a:lvl5pPr marL="2437471" indent="0">
              <a:buNone/>
              <a:defRPr sz="2100" b="1"/>
            </a:lvl5pPr>
            <a:lvl6pPr marL="3046844" indent="0">
              <a:buNone/>
              <a:defRPr sz="2100" b="1"/>
            </a:lvl6pPr>
            <a:lvl7pPr marL="3656210" indent="0">
              <a:buNone/>
              <a:defRPr sz="2100" b="1"/>
            </a:lvl7pPr>
            <a:lvl8pPr marL="4265580" indent="0">
              <a:buNone/>
              <a:defRPr sz="2100" b="1"/>
            </a:lvl8pPr>
            <a:lvl9pPr marL="487495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12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9370" indent="0">
              <a:buNone/>
              <a:defRPr sz="2800" b="1"/>
            </a:lvl2pPr>
            <a:lvl3pPr marL="1218737" indent="0">
              <a:buNone/>
              <a:defRPr sz="2300" b="1"/>
            </a:lvl3pPr>
            <a:lvl4pPr marL="1828107" indent="0">
              <a:buNone/>
              <a:defRPr sz="2100" b="1"/>
            </a:lvl4pPr>
            <a:lvl5pPr marL="2437471" indent="0">
              <a:buNone/>
              <a:defRPr sz="2100" b="1"/>
            </a:lvl5pPr>
            <a:lvl6pPr marL="3046844" indent="0">
              <a:buNone/>
              <a:defRPr sz="2100" b="1"/>
            </a:lvl6pPr>
            <a:lvl7pPr marL="3656210" indent="0">
              <a:buNone/>
              <a:defRPr sz="2100" b="1"/>
            </a:lvl7pPr>
            <a:lvl8pPr marL="4265580" indent="0">
              <a:buNone/>
              <a:defRPr sz="2100" b="1"/>
            </a:lvl8pPr>
            <a:lvl9pPr marL="487495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77660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145827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12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7986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9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42" Type="http://schemas.openxmlformats.org/officeDocument/2006/relationships/slideLayout" Target="../slideLayouts/slideLayout55.xml"/><Relationship Id="rId47" Type="http://schemas.openxmlformats.org/officeDocument/2006/relationships/slideLayout" Target="../slideLayouts/slideLayout60.xml"/><Relationship Id="rId50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8.xml"/><Relationship Id="rId63" Type="http://schemas.openxmlformats.org/officeDocument/2006/relationships/slideLayout" Target="../slideLayouts/slideLayout76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50.xml"/><Relationship Id="rId40" Type="http://schemas.openxmlformats.org/officeDocument/2006/relationships/slideLayout" Target="../slideLayouts/slideLayout53.xml"/><Relationship Id="rId45" Type="http://schemas.openxmlformats.org/officeDocument/2006/relationships/slideLayout" Target="../slideLayouts/slideLayout58.xml"/><Relationship Id="rId53" Type="http://schemas.openxmlformats.org/officeDocument/2006/relationships/slideLayout" Target="../slideLayouts/slideLayout66.xml"/><Relationship Id="rId58" Type="http://schemas.openxmlformats.org/officeDocument/2006/relationships/slideLayout" Target="../slideLayouts/slideLayout71.xml"/><Relationship Id="rId66" Type="http://schemas.openxmlformats.org/officeDocument/2006/relationships/slideLayout" Target="../slideLayouts/slideLayout79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49" Type="http://schemas.openxmlformats.org/officeDocument/2006/relationships/slideLayout" Target="../slideLayouts/slideLayout62.xml"/><Relationship Id="rId57" Type="http://schemas.openxmlformats.org/officeDocument/2006/relationships/slideLayout" Target="../slideLayouts/slideLayout70.xml"/><Relationship Id="rId61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4" Type="http://schemas.openxmlformats.org/officeDocument/2006/relationships/slideLayout" Target="../slideLayouts/slideLayout57.xml"/><Relationship Id="rId52" Type="http://schemas.openxmlformats.org/officeDocument/2006/relationships/slideLayout" Target="../slideLayouts/slideLayout65.xml"/><Relationship Id="rId60" Type="http://schemas.openxmlformats.org/officeDocument/2006/relationships/slideLayout" Target="../slideLayouts/slideLayout73.xml"/><Relationship Id="rId65" Type="http://schemas.openxmlformats.org/officeDocument/2006/relationships/slideLayout" Target="../slideLayouts/slideLayout78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43" Type="http://schemas.openxmlformats.org/officeDocument/2006/relationships/slideLayout" Target="../slideLayouts/slideLayout56.xml"/><Relationship Id="rId48" Type="http://schemas.openxmlformats.org/officeDocument/2006/relationships/slideLayout" Target="../slideLayouts/slideLayout61.xml"/><Relationship Id="rId56" Type="http://schemas.openxmlformats.org/officeDocument/2006/relationships/slideLayout" Target="../slideLayouts/slideLayout69.xml"/><Relationship Id="rId64" Type="http://schemas.openxmlformats.org/officeDocument/2006/relationships/slideLayout" Target="../slideLayouts/slideLayout77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21.xml"/><Relationship Id="rId51" Type="http://schemas.openxmlformats.org/officeDocument/2006/relationships/slideLayout" Target="../slideLayouts/slideLayout64.xml"/><Relationship Id="rId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slideLayout" Target="../slideLayouts/slideLayout51.xml"/><Relationship Id="rId46" Type="http://schemas.openxmlformats.org/officeDocument/2006/relationships/slideLayout" Target="../slideLayouts/slideLayout59.xml"/><Relationship Id="rId59" Type="http://schemas.openxmlformats.org/officeDocument/2006/relationships/slideLayout" Target="../slideLayouts/slideLayout72.xml"/><Relationship Id="rId67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33.xml"/><Relationship Id="rId41" Type="http://schemas.openxmlformats.org/officeDocument/2006/relationships/slideLayout" Target="../slideLayouts/slideLayout54.xml"/><Relationship Id="rId54" Type="http://schemas.openxmlformats.org/officeDocument/2006/relationships/slideLayout" Target="../slideLayouts/slideLayout67.xml"/><Relationship Id="rId62" Type="http://schemas.openxmlformats.org/officeDocument/2006/relationships/slideLayout" Target="../slideLayouts/slideLayout75.xml"/><Relationship Id="rId70" Type="http://schemas.openxmlformats.org/officeDocument/2006/relationships/hyperlink" Target="https://www.linkedin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26" Type="http://schemas.openxmlformats.org/officeDocument/2006/relationships/slideLayout" Target="../slideLayouts/slideLayout106.xml"/><Relationship Id="rId39" Type="http://schemas.openxmlformats.org/officeDocument/2006/relationships/slideLayout" Target="../slideLayouts/slideLayout119.xml"/><Relationship Id="rId21" Type="http://schemas.openxmlformats.org/officeDocument/2006/relationships/slideLayout" Target="../slideLayouts/slideLayout101.xml"/><Relationship Id="rId34" Type="http://schemas.openxmlformats.org/officeDocument/2006/relationships/slideLayout" Target="../slideLayouts/slideLayout114.xml"/><Relationship Id="rId42" Type="http://schemas.openxmlformats.org/officeDocument/2006/relationships/slideLayout" Target="../slideLayouts/slideLayout122.xml"/><Relationship Id="rId47" Type="http://schemas.openxmlformats.org/officeDocument/2006/relationships/slideLayout" Target="../slideLayouts/slideLayout127.xml"/><Relationship Id="rId50" Type="http://schemas.openxmlformats.org/officeDocument/2006/relationships/slideLayout" Target="../slideLayouts/slideLayout130.xml"/><Relationship Id="rId55" Type="http://schemas.openxmlformats.org/officeDocument/2006/relationships/slideLayout" Target="../slideLayouts/slideLayout135.xml"/><Relationship Id="rId63" Type="http://schemas.openxmlformats.org/officeDocument/2006/relationships/slideLayout" Target="../slideLayouts/slideLayout143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8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9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24" Type="http://schemas.openxmlformats.org/officeDocument/2006/relationships/slideLayout" Target="../slideLayouts/slideLayout104.xml"/><Relationship Id="rId32" Type="http://schemas.openxmlformats.org/officeDocument/2006/relationships/slideLayout" Target="../slideLayouts/slideLayout112.xml"/><Relationship Id="rId37" Type="http://schemas.openxmlformats.org/officeDocument/2006/relationships/slideLayout" Target="../slideLayouts/slideLayout117.xml"/><Relationship Id="rId40" Type="http://schemas.openxmlformats.org/officeDocument/2006/relationships/slideLayout" Target="../slideLayouts/slideLayout120.xml"/><Relationship Id="rId45" Type="http://schemas.openxmlformats.org/officeDocument/2006/relationships/slideLayout" Target="../slideLayouts/slideLayout125.xml"/><Relationship Id="rId53" Type="http://schemas.openxmlformats.org/officeDocument/2006/relationships/slideLayout" Target="../slideLayouts/slideLayout133.xml"/><Relationship Id="rId58" Type="http://schemas.openxmlformats.org/officeDocument/2006/relationships/slideLayout" Target="../slideLayouts/slideLayout138.xml"/><Relationship Id="rId66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23" Type="http://schemas.openxmlformats.org/officeDocument/2006/relationships/slideLayout" Target="../slideLayouts/slideLayout103.xml"/><Relationship Id="rId28" Type="http://schemas.openxmlformats.org/officeDocument/2006/relationships/slideLayout" Target="../slideLayouts/slideLayout108.xml"/><Relationship Id="rId36" Type="http://schemas.openxmlformats.org/officeDocument/2006/relationships/slideLayout" Target="../slideLayouts/slideLayout116.xml"/><Relationship Id="rId49" Type="http://schemas.openxmlformats.org/officeDocument/2006/relationships/slideLayout" Target="../slideLayouts/slideLayout129.xml"/><Relationship Id="rId57" Type="http://schemas.openxmlformats.org/officeDocument/2006/relationships/slideLayout" Target="../slideLayouts/slideLayout137.xml"/><Relationship Id="rId61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99.xml"/><Relationship Id="rId31" Type="http://schemas.openxmlformats.org/officeDocument/2006/relationships/slideLayout" Target="../slideLayouts/slideLayout111.xml"/><Relationship Id="rId44" Type="http://schemas.openxmlformats.org/officeDocument/2006/relationships/slideLayout" Target="../slideLayouts/slideLayout124.xml"/><Relationship Id="rId52" Type="http://schemas.openxmlformats.org/officeDocument/2006/relationships/slideLayout" Target="../slideLayouts/slideLayout132.xml"/><Relationship Id="rId60" Type="http://schemas.openxmlformats.org/officeDocument/2006/relationships/slideLayout" Target="../slideLayouts/slideLayout140.xml"/><Relationship Id="rId65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Relationship Id="rId22" Type="http://schemas.openxmlformats.org/officeDocument/2006/relationships/slideLayout" Target="../slideLayouts/slideLayout102.xml"/><Relationship Id="rId27" Type="http://schemas.openxmlformats.org/officeDocument/2006/relationships/slideLayout" Target="../slideLayouts/slideLayout107.xml"/><Relationship Id="rId30" Type="http://schemas.openxmlformats.org/officeDocument/2006/relationships/slideLayout" Target="../slideLayouts/slideLayout110.xml"/><Relationship Id="rId35" Type="http://schemas.openxmlformats.org/officeDocument/2006/relationships/slideLayout" Target="../slideLayouts/slideLayout115.xml"/><Relationship Id="rId43" Type="http://schemas.openxmlformats.org/officeDocument/2006/relationships/slideLayout" Target="../slideLayouts/slideLayout123.xml"/><Relationship Id="rId48" Type="http://schemas.openxmlformats.org/officeDocument/2006/relationships/slideLayout" Target="../slideLayouts/slideLayout128.xml"/><Relationship Id="rId56" Type="http://schemas.openxmlformats.org/officeDocument/2006/relationships/slideLayout" Target="../slideLayouts/slideLayout136.xml"/><Relationship Id="rId64" Type="http://schemas.openxmlformats.org/officeDocument/2006/relationships/slideLayout" Target="../slideLayouts/slideLayout14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8.xml"/><Relationship Id="rId51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5" Type="http://schemas.openxmlformats.org/officeDocument/2006/relationships/slideLayout" Target="../slideLayouts/slideLayout105.xml"/><Relationship Id="rId33" Type="http://schemas.openxmlformats.org/officeDocument/2006/relationships/slideLayout" Target="../slideLayouts/slideLayout113.xml"/><Relationship Id="rId38" Type="http://schemas.openxmlformats.org/officeDocument/2006/relationships/slideLayout" Target="../slideLayouts/slideLayout118.xml"/><Relationship Id="rId46" Type="http://schemas.openxmlformats.org/officeDocument/2006/relationships/slideLayout" Target="../slideLayouts/slideLayout126.xml"/><Relationship Id="rId59" Type="http://schemas.openxmlformats.org/officeDocument/2006/relationships/slideLayout" Target="../slideLayouts/slideLayout139.xml"/><Relationship Id="rId67" Type="http://schemas.openxmlformats.org/officeDocument/2006/relationships/slideLayout" Target="../slideLayouts/slideLayout147.xml"/><Relationship Id="rId20" Type="http://schemas.openxmlformats.org/officeDocument/2006/relationships/slideLayout" Target="../slideLayouts/slideLayout100.xml"/><Relationship Id="rId41" Type="http://schemas.openxmlformats.org/officeDocument/2006/relationships/slideLayout" Target="../slideLayouts/slideLayout121.xml"/><Relationship Id="rId54" Type="http://schemas.openxmlformats.org/officeDocument/2006/relationships/slideLayout" Target="../slideLayouts/slideLayout134.xml"/><Relationship Id="rId62" Type="http://schemas.openxmlformats.org/officeDocument/2006/relationships/slideLayout" Target="../slideLayouts/slideLayout142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0.xml"/><Relationship Id="rId18" Type="http://schemas.openxmlformats.org/officeDocument/2006/relationships/slideLayout" Target="../slideLayouts/slideLayout165.xml"/><Relationship Id="rId26" Type="http://schemas.openxmlformats.org/officeDocument/2006/relationships/slideLayout" Target="../slideLayouts/slideLayout173.xml"/><Relationship Id="rId39" Type="http://schemas.openxmlformats.org/officeDocument/2006/relationships/slideLayout" Target="../slideLayouts/slideLayout186.xml"/><Relationship Id="rId21" Type="http://schemas.openxmlformats.org/officeDocument/2006/relationships/slideLayout" Target="../slideLayouts/slideLayout168.xml"/><Relationship Id="rId34" Type="http://schemas.openxmlformats.org/officeDocument/2006/relationships/slideLayout" Target="../slideLayouts/slideLayout181.xml"/><Relationship Id="rId42" Type="http://schemas.openxmlformats.org/officeDocument/2006/relationships/slideLayout" Target="../slideLayouts/slideLayout189.xml"/><Relationship Id="rId47" Type="http://schemas.openxmlformats.org/officeDocument/2006/relationships/slideLayout" Target="../slideLayouts/slideLayout194.xml"/><Relationship Id="rId50" Type="http://schemas.openxmlformats.org/officeDocument/2006/relationships/slideLayout" Target="../slideLayouts/slideLayout197.xml"/><Relationship Id="rId55" Type="http://schemas.openxmlformats.org/officeDocument/2006/relationships/slideLayout" Target="../slideLayouts/slideLayout202.xml"/><Relationship Id="rId63" Type="http://schemas.openxmlformats.org/officeDocument/2006/relationships/slideLayout" Target="../slideLayouts/slideLayout210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54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49.xml"/><Relationship Id="rId16" Type="http://schemas.openxmlformats.org/officeDocument/2006/relationships/slideLayout" Target="../slideLayouts/slideLayout163.xml"/><Relationship Id="rId29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24" Type="http://schemas.openxmlformats.org/officeDocument/2006/relationships/slideLayout" Target="../slideLayouts/slideLayout171.xml"/><Relationship Id="rId32" Type="http://schemas.openxmlformats.org/officeDocument/2006/relationships/slideLayout" Target="../slideLayouts/slideLayout179.xml"/><Relationship Id="rId37" Type="http://schemas.openxmlformats.org/officeDocument/2006/relationships/slideLayout" Target="../slideLayouts/slideLayout184.xml"/><Relationship Id="rId40" Type="http://schemas.openxmlformats.org/officeDocument/2006/relationships/slideLayout" Target="../slideLayouts/slideLayout187.xml"/><Relationship Id="rId45" Type="http://schemas.openxmlformats.org/officeDocument/2006/relationships/slideLayout" Target="../slideLayouts/slideLayout192.xml"/><Relationship Id="rId53" Type="http://schemas.openxmlformats.org/officeDocument/2006/relationships/slideLayout" Target="../slideLayouts/slideLayout200.xml"/><Relationship Id="rId58" Type="http://schemas.openxmlformats.org/officeDocument/2006/relationships/slideLayout" Target="../slideLayouts/slideLayout205.xml"/><Relationship Id="rId66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152.xml"/><Relationship Id="rId15" Type="http://schemas.openxmlformats.org/officeDocument/2006/relationships/slideLayout" Target="../slideLayouts/slideLayout162.xml"/><Relationship Id="rId23" Type="http://schemas.openxmlformats.org/officeDocument/2006/relationships/slideLayout" Target="../slideLayouts/slideLayout170.xml"/><Relationship Id="rId28" Type="http://schemas.openxmlformats.org/officeDocument/2006/relationships/slideLayout" Target="../slideLayouts/slideLayout175.xml"/><Relationship Id="rId36" Type="http://schemas.openxmlformats.org/officeDocument/2006/relationships/slideLayout" Target="../slideLayouts/slideLayout183.xml"/><Relationship Id="rId49" Type="http://schemas.openxmlformats.org/officeDocument/2006/relationships/slideLayout" Target="../slideLayouts/slideLayout196.xml"/><Relationship Id="rId57" Type="http://schemas.openxmlformats.org/officeDocument/2006/relationships/slideLayout" Target="../slideLayouts/slideLayout204.xml"/><Relationship Id="rId61" Type="http://schemas.openxmlformats.org/officeDocument/2006/relationships/slideLayout" Target="../slideLayouts/slideLayout208.xml"/><Relationship Id="rId10" Type="http://schemas.openxmlformats.org/officeDocument/2006/relationships/slideLayout" Target="../slideLayouts/slideLayout157.xml"/><Relationship Id="rId19" Type="http://schemas.openxmlformats.org/officeDocument/2006/relationships/slideLayout" Target="../slideLayouts/slideLayout166.xml"/><Relationship Id="rId31" Type="http://schemas.openxmlformats.org/officeDocument/2006/relationships/slideLayout" Target="../slideLayouts/slideLayout178.xml"/><Relationship Id="rId44" Type="http://schemas.openxmlformats.org/officeDocument/2006/relationships/slideLayout" Target="../slideLayouts/slideLayout191.xml"/><Relationship Id="rId52" Type="http://schemas.openxmlformats.org/officeDocument/2006/relationships/slideLayout" Target="../slideLayouts/slideLayout199.xml"/><Relationship Id="rId60" Type="http://schemas.openxmlformats.org/officeDocument/2006/relationships/slideLayout" Target="../slideLayouts/slideLayout207.xml"/><Relationship Id="rId65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Relationship Id="rId14" Type="http://schemas.openxmlformats.org/officeDocument/2006/relationships/slideLayout" Target="../slideLayouts/slideLayout161.xml"/><Relationship Id="rId22" Type="http://schemas.openxmlformats.org/officeDocument/2006/relationships/slideLayout" Target="../slideLayouts/slideLayout169.xml"/><Relationship Id="rId27" Type="http://schemas.openxmlformats.org/officeDocument/2006/relationships/slideLayout" Target="../slideLayouts/slideLayout174.xml"/><Relationship Id="rId30" Type="http://schemas.openxmlformats.org/officeDocument/2006/relationships/slideLayout" Target="../slideLayouts/slideLayout177.xml"/><Relationship Id="rId35" Type="http://schemas.openxmlformats.org/officeDocument/2006/relationships/slideLayout" Target="../slideLayouts/slideLayout182.xml"/><Relationship Id="rId43" Type="http://schemas.openxmlformats.org/officeDocument/2006/relationships/slideLayout" Target="../slideLayouts/slideLayout190.xml"/><Relationship Id="rId48" Type="http://schemas.openxmlformats.org/officeDocument/2006/relationships/slideLayout" Target="../slideLayouts/slideLayout195.xml"/><Relationship Id="rId56" Type="http://schemas.openxmlformats.org/officeDocument/2006/relationships/slideLayout" Target="../slideLayouts/slideLayout203.xml"/><Relationship Id="rId64" Type="http://schemas.openxmlformats.org/officeDocument/2006/relationships/slideLayout" Target="../slideLayouts/slideLayout211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155.xml"/><Relationship Id="rId51" Type="http://schemas.openxmlformats.org/officeDocument/2006/relationships/slideLayout" Target="../slideLayouts/slideLayout198.xml"/><Relationship Id="rId3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9.xml"/><Relationship Id="rId17" Type="http://schemas.openxmlformats.org/officeDocument/2006/relationships/slideLayout" Target="../slideLayouts/slideLayout164.xml"/><Relationship Id="rId25" Type="http://schemas.openxmlformats.org/officeDocument/2006/relationships/slideLayout" Target="../slideLayouts/slideLayout172.xml"/><Relationship Id="rId33" Type="http://schemas.openxmlformats.org/officeDocument/2006/relationships/slideLayout" Target="../slideLayouts/slideLayout180.xml"/><Relationship Id="rId38" Type="http://schemas.openxmlformats.org/officeDocument/2006/relationships/slideLayout" Target="../slideLayouts/slideLayout185.xml"/><Relationship Id="rId46" Type="http://schemas.openxmlformats.org/officeDocument/2006/relationships/slideLayout" Target="../slideLayouts/slideLayout193.xml"/><Relationship Id="rId59" Type="http://schemas.openxmlformats.org/officeDocument/2006/relationships/slideLayout" Target="../slideLayouts/slideLayout206.xml"/><Relationship Id="rId67" Type="http://schemas.openxmlformats.org/officeDocument/2006/relationships/slideLayout" Target="../slideLayouts/slideLayout214.xml"/><Relationship Id="rId20" Type="http://schemas.openxmlformats.org/officeDocument/2006/relationships/slideLayout" Target="../slideLayouts/slideLayout167.xml"/><Relationship Id="rId41" Type="http://schemas.openxmlformats.org/officeDocument/2006/relationships/slideLayout" Target="../slideLayouts/slideLayout188.xml"/><Relationship Id="rId54" Type="http://schemas.openxmlformats.org/officeDocument/2006/relationships/slideLayout" Target="../slideLayouts/slideLayout201.xml"/><Relationship Id="rId62" Type="http://schemas.openxmlformats.org/officeDocument/2006/relationships/slideLayout" Target="../slideLayouts/slideLayout209.xml"/><Relationship Id="rId70" Type="http://schemas.openxmlformats.org/officeDocument/2006/relationships/hyperlink" Target="https://www.linkedin.com/" TargetMode="Externa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2.xml"/><Relationship Id="rId13" Type="http://schemas.openxmlformats.org/officeDocument/2006/relationships/slideLayout" Target="../slideLayouts/slideLayout227.xml"/><Relationship Id="rId3" Type="http://schemas.openxmlformats.org/officeDocument/2006/relationships/slideLayout" Target="../slideLayouts/slideLayout217.xml"/><Relationship Id="rId7" Type="http://schemas.openxmlformats.org/officeDocument/2006/relationships/slideLayout" Target="../slideLayouts/slideLayout221.xml"/><Relationship Id="rId12" Type="http://schemas.openxmlformats.org/officeDocument/2006/relationships/slideLayout" Target="../slideLayouts/slideLayout226.xml"/><Relationship Id="rId2" Type="http://schemas.openxmlformats.org/officeDocument/2006/relationships/slideLayout" Target="../slideLayouts/slideLayout216.xml"/><Relationship Id="rId1" Type="http://schemas.openxmlformats.org/officeDocument/2006/relationships/slideLayout" Target="../slideLayouts/slideLayout215.xml"/><Relationship Id="rId6" Type="http://schemas.openxmlformats.org/officeDocument/2006/relationships/slideLayout" Target="../slideLayouts/slideLayout220.xml"/><Relationship Id="rId11" Type="http://schemas.openxmlformats.org/officeDocument/2006/relationships/slideLayout" Target="../slideLayouts/slideLayout225.xml"/><Relationship Id="rId5" Type="http://schemas.openxmlformats.org/officeDocument/2006/relationships/slideLayout" Target="../slideLayouts/slideLayout219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224.xml"/><Relationship Id="rId4" Type="http://schemas.openxmlformats.org/officeDocument/2006/relationships/slideLayout" Target="../slideLayouts/slideLayout218.xml"/><Relationship Id="rId9" Type="http://schemas.openxmlformats.org/officeDocument/2006/relationships/slideLayout" Target="../slideLayouts/slideLayout223.xml"/><Relationship Id="rId14" Type="http://schemas.openxmlformats.org/officeDocument/2006/relationships/slideLayout" Target="../slideLayouts/slideLayout2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38" tIns="45668" rIns="91338" bIns="4566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38" tIns="45668" rIns="91338" bIns="4566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38" tIns="45668" rIns="91338" bIns="4566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38" tIns="45668" rIns="91338" bIns="4566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38" tIns="45668" rIns="91338" bIns="4566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3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91335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5" indent="-228335" algn="l" defTabSz="913358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021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12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384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064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755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430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106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797" indent="-228335" algn="l" defTabSz="913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89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358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043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733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392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085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776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452" algn="l" defTabSz="9133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9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86"/>
            <a:ext cx="2161276" cy="307706"/>
          </a:xfrm>
          <a:prstGeom prst="rect">
            <a:avLst/>
          </a:prstGeom>
        </p:spPr>
        <p:txBody>
          <a:bodyPr vert="horz" wrap="square" lIns="121852" tIns="60925" rIns="121852" bIns="6092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81" y="6293087"/>
            <a:ext cx="139423" cy="328295"/>
          </a:xfrm>
          <a:prstGeom prst="rect">
            <a:avLst/>
          </a:prstGeom>
        </p:spPr>
        <p:txBody>
          <a:bodyPr vert="horz" wrap="none" lIns="121852" tIns="60925" rIns="121852" bIns="6092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FFFFFF"/>
                </a:solidFill>
              </a:rPr>
              <a:pPr algn="ctr"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52" tIns="96731" rIns="193452" bIns="96731" rtlCol="0" anchor="ctr"/>
          <a:lstStyle/>
          <a:p>
            <a:pPr algn="ctr" defTabSz="1218389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52" tIns="96731" rIns="193452" bIns="96731" rtlCol="0" anchor="ctr"/>
          <a:lstStyle/>
          <a:p>
            <a:pPr algn="ctr" defTabSz="1218389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204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52" tIns="96731" rIns="193452" bIns="96731" rtlCol="0" anchor="ctr"/>
          <a:lstStyle/>
          <a:p>
            <a:pPr algn="ctr" defTabSz="1218389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52" tIns="96731" rIns="193452" bIns="96731" rtlCol="0" anchor="ctr"/>
          <a:lstStyle/>
          <a:p>
            <a:pPr algn="ctr" defTabSz="1218389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204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52" tIns="96731" rIns="193452" bIns="96731" rtlCol="0" anchor="ctr"/>
          <a:lstStyle/>
          <a:p>
            <a:pPr algn="ctr" defTabSz="1218389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72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852" tIns="60925" rIns="121852" bIns="60925" numCol="1" anchor="t" anchorCtr="0" compatLnSpc="1">
            <a:prstTxWarp prst="textNoShape">
              <a:avLst/>
            </a:prstTxWarp>
          </a:bodyPr>
          <a:lstStyle/>
          <a:p>
            <a:pPr defTabSz="1218389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852" tIns="60925" rIns="121852" bIns="60925" numCol="1" anchor="t" anchorCtr="0" compatLnSpc="1">
            <a:prstTxWarp prst="textNoShape">
              <a:avLst/>
            </a:prstTxWarp>
          </a:bodyPr>
          <a:lstStyle/>
          <a:p>
            <a:pPr defTabSz="1218389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852" tIns="60925" rIns="121852" bIns="60925" numCol="1" anchor="t" anchorCtr="0" compatLnSpc="1">
            <a:prstTxWarp prst="textNoShape">
              <a:avLst/>
            </a:prstTxWarp>
          </a:bodyPr>
          <a:lstStyle/>
          <a:p>
            <a:pPr defTabSz="1218389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52" tIns="96731" rIns="193452" bIns="96731" rtlCol="0" anchor="ctr"/>
          <a:lstStyle/>
          <a:p>
            <a:pPr algn="ctr" defTabSz="1218389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52" tIns="96731" rIns="193452" bIns="96731" rtlCol="0" anchor="ctr"/>
          <a:lstStyle/>
          <a:p>
            <a:pPr algn="ctr" defTabSz="1218389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52" tIns="96731" rIns="193452" bIns="96731" rtlCol="0" anchor="ctr"/>
          <a:lstStyle/>
          <a:p>
            <a:pPr algn="ctr" defTabSz="1218389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52" tIns="96731" rIns="193452" bIns="96731" rtlCol="0" anchor="ctr"/>
          <a:lstStyle/>
          <a:p>
            <a:pPr algn="ctr" defTabSz="1218389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52" tIns="96731" rIns="193452" bIns="96731" rtlCol="0" anchor="ctr"/>
          <a:lstStyle/>
          <a:p>
            <a:pPr algn="ctr" defTabSz="1218389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52" tIns="96731" rIns="193452" bIns="96731" rtlCol="0" anchor="ctr"/>
          <a:lstStyle/>
          <a:p>
            <a:pPr algn="ctr" defTabSz="1218389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52" tIns="96731" rIns="193452" bIns="96731" rtlCol="0" anchor="ctr"/>
          <a:lstStyle/>
          <a:p>
            <a:pPr algn="ctr" defTabSz="1218389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52" tIns="96731" rIns="193452" bIns="96731" rtlCol="0" anchor="ctr"/>
          <a:lstStyle/>
          <a:p>
            <a:pPr algn="ctr" defTabSz="1218389"/>
            <a:endParaRPr lang="en-US" sz="11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193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  <p:sldLayoutId id="2147484016" r:id="rId12"/>
    <p:sldLayoutId id="2147484017" r:id="rId13"/>
    <p:sldLayoutId id="2147484018" r:id="rId14"/>
    <p:sldLayoutId id="2147484019" r:id="rId15"/>
    <p:sldLayoutId id="2147484020" r:id="rId16"/>
    <p:sldLayoutId id="2147484021" r:id="rId17"/>
    <p:sldLayoutId id="2147484022" r:id="rId18"/>
    <p:sldLayoutId id="2147484023" r:id="rId19"/>
    <p:sldLayoutId id="2147484024" r:id="rId20"/>
    <p:sldLayoutId id="2147484025" r:id="rId21"/>
    <p:sldLayoutId id="2147484026" r:id="rId22"/>
    <p:sldLayoutId id="2147484027" r:id="rId23"/>
    <p:sldLayoutId id="2147484028" r:id="rId24"/>
    <p:sldLayoutId id="2147484029" r:id="rId25"/>
    <p:sldLayoutId id="2147484030" r:id="rId26"/>
    <p:sldLayoutId id="2147484031" r:id="rId27"/>
    <p:sldLayoutId id="2147484032" r:id="rId28"/>
    <p:sldLayoutId id="2147484033" r:id="rId29"/>
    <p:sldLayoutId id="2147484034" r:id="rId30"/>
    <p:sldLayoutId id="2147484035" r:id="rId31"/>
    <p:sldLayoutId id="2147484036" r:id="rId32"/>
    <p:sldLayoutId id="2147484037" r:id="rId33"/>
    <p:sldLayoutId id="2147484038" r:id="rId34"/>
    <p:sldLayoutId id="2147484039" r:id="rId35"/>
    <p:sldLayoutId id="2147484040" r:id="rId36"/>
    <p:sldLayoutId id="2147484041" r:id="rId37"/>
    <p:sldLayoutId id="2147484042" r:id="rId38"/>
    <p:sldLayoutId id="2147484043" r:id="rId39"/>
    <p:sldLayoutId id="2147484044" r:id="rId40"/>
    <p:sldLayoutId id="2147484045" r:id="rId41"/>
    <p:sldLayoutId id="2147484046" r:id="rId42"/>
    <p:sldLayoutId id="2147484047" r:id="rId43"/>
    <p:sldLayoutId id="2147484048" r:id="rId44"/>
    <p:sldLayoutId id="2147484049" r:id="rId45"/>
    <p:sldLayoutId id="2147484050" r:id="rId46"/>
    <p:sldLayoutId id="2147484051" r:id="rId47"/>
    <p:sldLayoutId id="2147484052" r:id="rId48"/>
    <p:sldLayoutId id="2147484053" r:id="rId49"/>
    <p:sldLayoutId id="2147484054" r:id="rId50"/>
    <p:sldLayoutId id="2147484055" r:id="rId51"/>
    <p:sldLayoutId id="2147484056" r:id="rId52"/>
    <p:sldLayoutId id="2147484057" r:id="rId53"/>
    <p:sldLayoutId id="2147484058" r:id="rId54"/>
    <p:sldLayoutId id="2147484059" r:id="rId55"/>
    <p:sldLayoutId id="2147484060" r:id="rId56"/>
    <p:sldLayoutId id="2147484061" r:id="rId57"/>
    <p:sldLayoutId id="2147484062" r:id="rId58"/>
    <p:sldLayoutId id="2147484063" r:id="rId59"/>
    <p:sldLayoutId id="2147484064" r:id="rId60"/>
    <p:sldLayoutId id="2147484065" r:id="rId61"/>
    <p:sldLayoutId id="2147484066" r:id="rId62"/>
    <p:sldLayoutId id="2147484067" r:id="rId63"/>
    <p:sldLayoutId id="2147484068" r:id="rId64"/>
    <p:sldLayoutId id="2147484069" r:id="rId65"/>
    <p:sldLayoutId id="2147484070" r:id="rId66"/>
    <p:sldLayoutId id="2147484071" r:id="rId67"/>
  </p:sldLayoutIdLst>
  <p:timing>
    <p:tnLst>
      <p:par>
        <p:cTn id="1" dur="indefinite" restart="never" nodeType="tmRoot"/>
      </p:par>
    </p:tnLst>
  </p:timing>
  <p:txStyles>
    <p:titleStyle>
      <a:lvl1pPr algn="ctr" defTabSz="121847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62" indent="-228462" algn="l" defTabSz="121847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044" indent="-230576" algn="l" defTabSz="121847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7511" indent="-228462" algn="l" defTabSz="121847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5970" indent="-228462" algn="l" defTabSz="121847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4440" indent="-228462" algn="l" defTabSz="121847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50819" indent="-304623" algn="l" defTabSz="1218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60049" indent="-304623" algn="l" defTabSz="1218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69295" indent="-304623" algn="l" defTabSz="1218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8530" indent="-304623" algn="l" defTabSz="1218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47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9241" algn="l" defTabSz="121847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476" algn="l" defTabSz="121847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720" algn="l" defTabSz="121847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6950" algn="l" defTabSz="121847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196" algn="l" defTabSz="121847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433" algn="l" defTabSz="121847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4672" algn="l" defTabSz="121847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73918" algn="l" defTabSz="121847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12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2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70"/>
            <a:ext cx="2161276" cy="307732"/>
          </a:xfrm>
          <a:prstGeom prst="rect">
            <a:avLst/>
          </a:prstGeom>
        </p:spPr>
        <p:txBody>
          <a:bodyPr vert="horz" wrap="square" lIns="121877" tIns="60938" rIns="121877" bIns="6093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75" y="6293087"/>
            <a:ext cx="139423" cy="328295"/>
          </a:xfrm>
          <a:prstGeom prst="rect">
            <a:avLst/>
          </a:prstGeom>
        </p:spPr>
        <p:txBody>
          <a:bodyPr vert="horz" wrap="none" lIns="121877" tIns="60938" rIns="121877" bIns="6093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FFFFFF"/>
                </a:solidFill>
              </a:rPr>
              <a:pPr algn="ctr"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98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98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3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66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877" tIns="60938" rIns="121877" bIns="60938" numCol="1" anchor="t" anchorCtr="0" compatLnSpc="1">
            <a:prstTxWarp prst="textNoShape">
              <a:avLst/>
            </a:prstTxWarp>
          </a:bodyPr>
          <a:lstStyle/>
          <a:p>
            <a:pPr defTabSz="1218650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877" tIns="60938" rIns="121877" bIns="60938" numCol="1" anchor="t" anchorCtr="0" compatLnSpc="1">
            <a:prstTxWarp prst="textNoShape">
              <a:avLst/>
            </a:prstTxWarp>
          </a:bodyPr>
          <a:lstStyle/>
          <a:p>
            <a:pPr defTabSz="1218650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877" tIns="60938" rIns="121877" bIns="60938" numCol="1" anchor="t" anchorCtr="0" compatLnSpc="1">
            <a:prstTxWarp prst="textNoShape">
              <a:avLst/>
            </a:prstTxWarp>
          </a:bodyPr>
          <a:lstStyle/>
          <a:p>
            <a:pPr defTabSz="1218650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94" tIns="96750" rIns="193494" bIns="96750" rtlCol="0" anchor="ctr"/>
          <a:lstStyle/>
          <a:p>
            <a:pPr algn="ctr" defTabSz="1218650"/>
            <a:endParaRPr lang="en-US" sz="11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675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  <p:sldLayoutId id="2147484100" r:id="rId13"/>
    <p:sldLayoutId id="2147484101" r:id="rId14"/>
    <p:sldLayoutId id="2147484102" r:id="rId15"/>
    <p:sldLayoutId id="2147484103" r:id="rId16"/>
    <p:sldLayoutId id="2147484104" r:id="rId17"/>
    <p:sldLayoutId id="2147484105" r:id="rId18"/>
    <p:sldLayoutId id="2147484106" r:id="rId19"/>
    <p:sldLayoutId id="2147484107" r:id="rId20"/>
    <p:sldLayoutId id="2147484108" r:id="rId21"/>
    <p:sldLayoutId id="2147484109" r:id="rId22"/>
    <p:sldLayoutId id="2147484110" r:id="rId23"/>
    <p:sldLayoutId id="2147484111" r:id="rId24"/>
    <p:sldLayoutId id="2147484112" r:id="rId25"/>
    <p:sldLayoutId id="2147484113" r:id="rId26"/>
    <p:sldLayoutId id="2147484114" r:id="rId27"/>
    <p:sldLayoutId id="2147484115" r:id="rId28"/>
    <p:sldLayoutId id="2147484116" r:id="rId29"/>
    <p:sldLayoutId id="2147484117" r:id="rId30"/>
    <p:sldLayoutId id="2147484118" r:id="rId31"/>
    <p:sldLayoutId id="2147484119" r:id="rId32"/>
    <p:sldLayoutId id="2147484120" r:id="rId33"/>
    <p:sldLayoutId id="2147484121" r:id="rId34"/>
    <p:sldLayoutId id="2147484122" r:id="rId35"/>
    <p:sldLayoutId id="2147484123" r:id="rId36"/>
    <p:sldLayoutId id="2147484124" r:id="rId37"/>
    <p:sldLayoutId id="2147484125" r:id="rId38"/>
    <p:sldLayoutId id="2147484126" r:id="rId39"/>
    <p:sldLayoutId id="2147484127" r:id="rId40"/>
    <p:sldLayoutId id="2147484128" r:id="rId41"/>
    <p:sldLayoutId id="2147484129" r:id="rId42"/>
    <p:sldLayoutId id="2147484130" r:id="rId43"/>
    <p:sldLayoutId id="2147484131" r:id="rId44"/>
    <p:sldLayoutId id="2147484132" r:id="rId45"/>
    <p:sldLayoutId id="2147484133" r:id="rId46"/>
    <p:sldLayoutId id="2147484134" r:id="rId47"/>
    <p:sldLayoutId id="2147484135" r:id="rId48"/>
    <p:sldLayoutId id="2147484136" r:id="rId49"/>
    <p:sldLayoutId id="2147484137" r:id="rId50"/>
    <p:sldLayoutId id="2147484138" r:id="rId51"/>
    <p:sldLayoutId id="2147484139" r:id="rId52"/>
    <p:sldLayoutId id="2147484140" r:id="rId53"/>
    <p:sldLayoutId id="2147484141" r:id="rId54"/>
    <p:sldLayoutId id="2147484142" r:id="rId55"/>
    <p:sldLayoutId id="2147484143" r:id="rId56"/>
    <p:sldLayoutId id="2147484144" r:id="rId57"/>
    <p:sldLayoutId id="2147484145" r:id="rId58"/>
    <p:sldLayoutId id="2147484146" r:id="rId59"/>
    <p:sldLayoutId id="2147484147" r:id="rId60"/>
    <p:sldLayoutId id="2147484148" r:id="rId61"/>
    <p:sldLayoutId id="2147484149" r:id="rId62"/>
    <p:sldLayoutId id="2147484150" r:id="rId63"/>
    <p:sldLayoutId id="2147484151" r:id="rId64"/>
    <p:sldLayoutId id="2147484152" r:id="rId65"/>
    <p:sldLayoutId id="2147484153" r:id="rId66"/>
    <p:sldLayoutId id="2147484154" r:id="rId67"/>
  </p:sldLayoutIdLst>
  <p:timing>
    <p:tnLst>
      <p:par>
        <p:cTn id="1" dur="indefinite" restart="never" nodeType="tmRoot"/>
      </p:par>
    </p:tnLst>
  </p:timing>
  <p:txStyles>
    <p:titleStyle>
      <a:lvl1pPr algn="ctr" defTabSz="1218737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10" indent="-228510" algn="l" defTabSz="1218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142" indent="-230627" algn="l" defTabSz="1218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7657" indent="-228510" algn="l" defTabSz="1218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6167" indent="-228510" algn="l" defTabSz="1218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4684" indent="-228510" algn="l" defTabSz="1218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51530" indent="-304686" algn="l" defTabSz="1218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60894" indent="-304686" algn="l" defTabSz="1218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266" indent="-304686" algn="l" defTabSz="1218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9633" indent="-304686" algn="l" defTabSz="1218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70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737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07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471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844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210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580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953" algn="l" defTabSz="1218737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32"/>
            <a:ext cx="2161276" cy="307806"/>
          </a:xfrm>
          <a:prstGeom prst="rect">
            <a:avLst/>
          </a:prstGeom>
        </p:spPr>
        <p:txBody>
          <a:bodyPr vert="horz" wrap="square" lIns="121911" tIns="60955" rIns="121911" bIns="609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11" tIns="60955" rIns="121911" bIns="609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FFFFFF"/>
                </a:solidFill>
              </a:rPr>
              <a:pPr algn="ctr"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33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  <p:sldLayoutId id="2147484160" r:id="rId5"/>
    <p:sldLayoutId id="2147484161" r:id="rId6"/>
    <p:sldLayoutId id="2147484162" r:id="rId7"/>
    <p:sldLayoutId id="2147484163" r:id="rId8"/>
    <p:sldLayoutId id="2147484164" r:id="rId9"/>
    <p:sldLayoutId id="2147484165" r:id="rId10"/>
    <p:sldLayoutId id="2147484166" r:id="rId11"/>
    <p:sldLayoutId id="2147484167" r:id="rId12"/>
    <p:sldLayoutId id="2147484168" r:id="rId13"/>
    <p:sldLayoutId id="2147484169" r:id="rId14"/>
    <p:sldLayoutId id="2147484170" r:id="rId15"/>
    <p:sldLayoutId id="2147484171" r:id="rId16"/>
    <p:sldLayoutId id="2147484172" r:id="rId17"/>
    <p:sldLayoutId id="2147484173" r:id="rId18"/>
    <p:sldLayoutId id="2147484174" r:id="rId19"/>
    <p:sldLayoutId id="2147484175" r:id="rId20"/>
    <p:sldLayoutId id="2147484176" r:id="rId21"/>
    <p:sldLayoutId id="2147484177" r:id="rId22"/>
    <p:sldLayoutId id="2147484178" r:id="rId23"/>
    <p:sldLayoutId id="2147484179" r:id="rId24"/>
    <p:sldLayoutId id="2147484180" r:id="rId25"/>
    <p:sldLayoutId id="2147484181" r:id="rId26"/>
    <p:sldLayoutId id="2147484182" r:id="rId27"/>
    <p:sldLayoutId id="2147484183" r:id="rId28"/>
    <p:sldLayoutId id="2147484184" r:id="rId29"/>
    <p:sldLayoutId id="2147484185" r:id="rId30"/>
    <p:sldLayoutId id="2147484186" r:id="rId31"/>
    <p:sldLayoutId id="2147484187" r:id="rId32"/>
    <p:sldLayoutId id="2147484188" r:id="rId33"/>
    <p:sldLayoutId id="2147484189" r:id="rId34"/>
    <p:sldLayoutId id="2147484190" r:id="rId35"/>
    <p:sldLayoutId id="2147484191" r:id="rId36"/>
    <p:sldLayoutId id="2147484192" r:id="rId37"/>
    <p:sldLayoutId id="2147484193" r:id="rId38"/>
    <p:sldLayoutId id="2147484194" r:id="rId39"/>
    <p:sldLayoutId id="2147484195" r:id="rId40"/>
    <p:sldLayoutId id="2147484196" r:id="rId41"/>
    <p:sldLayoutId id="2147484197" r:id="rId42"/>
    <p:sldLayoutId id="2147484198" r:id="rId43"/>
    <p:sldLayoutId id="2147484199" r:id="rId44"/>
    <p:sldLayoutId id="2147484200" r:id="rId45"/>
    <p:sldLayoutId id="2147484201" r:id="rId46"/>
    <p:sldLayoutId id="2147484202" r:id="rId47"/>
    <p:sldLayoutId id="2147484203" r:id="rId48"/>
    <p:sldLayoutId id="2147484204" r:id="rId49"/>
    <p:sldLayoutId id="2147484205" r:id="rId50"/>
    <p:sldLayoutId id="2147484206" r:id="rId51"/>
    <p:sldLayoutId id="2147484207" r:id="rId52"/>
    <p:sldLayoutId id="2147484208" r:id="rId53"/>
    <p:sldLayoutId id="2147484209" r:id="rId54"/>
    <p:sldLayoutId id="2147484210" r:id="rId55"/>
    <p:sldLayoutId id="2147484211" r:id="rId56"/>
    <p:sldLayoutId id="2147484212" r:id="rId57"/>
    <p:sldLayoutId id="2147484213" r:id="rId58"/>
    <p:sldLayoutId id="2147484214" r:id="rId59"/>
    <p:sldLayoutId id="2147484215" r:id="rId60"/>
    <p:sldLayoutId id="2147484216" r:id="rId61"/>
    <p:sldLayoutId id="2147484217" r:id="rId62"/>
    <p:sldLayoutId id="2147484218" r:id="rId63"/>
    <p:sldLayoutId id="2147484219" r:id="rId64"/>
    <p:sldLayoutId id="2147484220" r:id="rId65"/>
    <p:sldLayoutId id="2147484221" r:id="rId66"/>
    <p:sldLayoutId id="2147484222" r:id="rId67"/>
  </p:sldLayoutIdLst>
  <p:timing>
    <p:tnLst>
      <p:par>
        <p:cTn id="1" dur="indefinite" restart="never" nodeType="tmRoot"/>
      </p:par>
    </p:tnLst>
  </p:timing>
  <p:txStyles>
    <p:titleStyle>
      <a:lvl1pPr algn="ctr" defTabSz="1219084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73" indent="-230695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51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29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0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478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0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0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2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4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65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07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49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1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3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2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433" tIns="45716" rIns="91433" bIns="457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199" cy="3651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6"/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36"/>
              <a:t>16.01.2021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799" cy="3651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199" cy="3651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6"/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3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32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  <p:sldLayoutId id="2147484236" r:id="rId13"/>
    <p:sldLayoutId id="2147484237" r:id="rId14"/>
  </p:sldLayoutIdLst>
  <p:timing>
    <p:tnLst>
      <p:par>
        <p:cTn id="1" dur="indefinite" restart="never" nodeType="tmRoot"/>
      </p:par>
    </p:tnLst>
  </p:timing>
  <p:txStyles>
    <p:titleStyle>
      <a:lvl1pPr algn="l" defTabSz="91433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5" indent="-228585" algn="l" defTabSz="91433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2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9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5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55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22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89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58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25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6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3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0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7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06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73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40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microsoft.com/office/2007/relationships/hdphoto" Target="../media/hdphoto7.wdp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2811" y="930703"/>
            <a:ext cx="2383319" cy="707841"/>
          </a:xfrm>
          <a:prstGeom prst="rect">
            <a:avLst/>
          </a:prstGeom>
          <a:noFill/>
        </p:spPr>
        <p:txBody>
          <a:bodyPr wrap="none" lIns="91350" tIns="45674" rIns="91350" bIns="45674" rtlCol="0">
            <a:sp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Земство -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58429" y="946002"/>
            <a:ext cx="9882049" cy="1323393"/>
          </a:xfrm>
          <a:prstGeom prst="rect">
            <a:avLst/>
          </a:prstGeom>
          <a:noFill/>
        </p:spPr>
        <p:txBody>
          <a:bodyPr wrap="square" lIns="91350" tIns="45674" rIns="91350" bIns="45674" rtlCol="0">
            <a:spAutoFit/>
          </a:bodyPr>
          <a:lstStyle/>
          <a:p>
            <a:r>
              <a:rPr lang="ru-RU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местная администрация, управление </a:t>
            </a:r>
            <a:r>
              <a:rPr lang="ru-RU" sz="4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с </a:t>
            </a:r>
            <a:r>
              <a:rPr lang="ru-RU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ограниченными функциями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806" y="2717836"/>
            <a:ext cx="3460666" cy="707841"/>
          </a:xfrm>
          <a:prstGeom prst="rect">
            <a:avLst/>
          </a:prstGeom>
          <a:noFill/>
        </p:spPr>
        <p:txBody>
          <a:bodyPr wrap="none" lIns="91350" tIns="45674" rIns="91350" bIns="45674" rtlCol="0">
            <a:sp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Суды </a:t>
            </a: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казиев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96677" y="2732883"/>
            <a:ext cx="8495325" cy="1323393"/>
          </a:xfrm>
          <a:prstGeom prst="rect">
            <a:avLst/>
          </a:prstGeom>
          <a:noFill/>
        </p:spPr>
        <p:txBody>
          <a:bodyPr wrap="square" lIns="91350" tIns="45674" rIns="91350" bIns="45674" rtlCol="0">
            <a:spAutoFit/>
          </a:bodyPr>
          <a:lstStyle/>
          <a:p>
            <a:r>
              <a:rPr lang="ru-RU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судопроизводство, основанное на законах шариата.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822" y="4429784"/>
            <a:ext cx="2800421" cy="707870"/>
          </a:xfrm>
          <a:prstGeom prst="rect">
            <a:avLst/>
          </a:prstGeom>
          <a:noFill/>
        </p:spPr>
        <p:txBody>
          <a:bodyPr wrap="none" lIns="91382" tIns="45689" rIns="91382" bIns="45689" rtlCol="0">
            <a:sp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Суды </a:t>
            </a: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биев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52482" y="4426615"/>
            <a:ext cx="8938775" cy="1938945"/>
          </a:xfrm>
          <a:prstGeom prst="rect">
            <a:avLst/>
          </a:prstGeom>
          <a:noFill/>
        </p:spPr>
        <p:txBody>
          <a:bodyPr wrap="square" lIns="91350" tIns="45674" rIns="91350" bIns="45674" rtlCol="0">
            <a:spAutoFit/>
          </a:bodyPr>
          <a:lstStyle/>
          <a:p>
            <a:r>
              <a:rPr lang="ru-RU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судопроизводство, основанное на племенных традициях и устоях кочевых племен.</a:t>
            </a:r>
          </a:p>
        </p:txBody>
      </p:sp>
    </p:spTree>
    <p:extLst>
      <p:ext uri="{BB962C8B-B14F-4D97-AF65-F5344CB8AC3E}">
        <p14:creationId xmlns:p14="http://schemas.microsoft.com/office/powerpoint/2010/main" val="2549456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62921" y="1167063"/>
            <a:ext cx="7053426" cy="551367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Производство готовой продукции осуществлялось в центральных губерниях самой России. </a:t>
            </a:r>
            <a:r>
              <a:rPr lang="ru-RU" sz="2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Подоб-ным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же образом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осуществлялась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переработка прочего сырья, в частности, шерсти и кожи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ru-RU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результате завоза в край </a:t>
            </a: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про-</a:t>
            </a:r>
            <a:r>
              <a:rPr lang="ru-RU" sz="29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мышленной</a:t>
            </a: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прочей </a:t>
            </a: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продукции </a:t>
            </a:r>
            <a:r>
              <a:rPr lang="ru-RU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центральных районов </a:t>
            </a: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Российской </a:t>
            </a:r>
            <a:r>
              <a:rPr lang="ru-RU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империи, продукция </a:t>
            </a: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местного </a:t>
            </a:r>
            <a:r>
              <a:rPr lang="ru-RU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производителя – </a:t>
            </a: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ремесленников </a:t>
            </a:r>
            <a:r>
              <a:rPr lang="ru-RU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оставалась </a:t>
            </a: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невостребованной</a:t>
            </a:r>
            <a:r>
              <a:rPr lang="ru-RU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1"/>
            <a:ext cx="12190508" cy="1023370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Подчинение экономики колониальным интересам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62" r="16524"/>
          <a:stretch/>
        </p:blipFill>
        <p:spPr>
          <a:xfrm>
            <a:off x="122516" y="1183341"/>
            <a:ext cx="4827494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3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Arrow 14">
            <a:extLst>
              <a:ext uri="{FF2B5EF4-FFF2-40B4-BE49-F238E27FC236}">
                <a16:creationId xmlns="" xmlns:a16="http://schemas.microsoft.com/office/drawing/2014/main" id="{F05DBD00-73E1-4FC4-AA1B-919D9D70960D}"/>
              </a:ext>
            </a:extLst>
          </p:cNvPr>
          <p:cNvSpPr/>
          <p:nvPr/>
        </p:nvSpPr>
        <p:spPr>
          <a:xfrm>
            <a:off x="3793577" y="2166207"/>
            <a:ext cx="784529" cy="91383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39" tIns="96725" rIns="193439" bIns="96725" rtlCol="0" anchor="ctr"/>
          <a:lstStyle/>
          <a:p>
            <a:pPr algn="ctr" defTabSz="1218303"/>
            <a:endParaRPr lang="en-US" sz="13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ight Arrow 15">
            <a:extLst>
              <a:ext uri="{FF2B5EF4-FFF2-40B4-BE49-F238E27FC236}">
                <a16:creationId xmlns="" xmlns:a16="http://schemas.microsoft.com/office/drawing/2014/main" id="{834DD015-CEA7-472D-A16B-764CE5967173}"/>
              </a:ext>
            </a:extLst>
          </p:cNvPr>
          <p:cNvSpPr/>
          <p:nvPr/>
        </p:nvSpPr>
        <p:spPr>
          <a:xfrm>
            <a:off x="7431992" y="2166207"/>
            <a:ext cx="784529" cy="91383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439" tIns="96725" rIns="193439" bIns="96725" rtlCol="0" anchor="ctr"/>
          <a:lstStyle/>
          <a:p>
            <a:pPr algn="ctr" defTabSz="1218303"/>
            <a:endParaRPr lang="en-US" sz="13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40F82D4B-0806-40E7-82DD-490ED9DCC420}"/>
              </a:ext>
            </a:extLst>
          </p:cNvPr>
          <p:cNvSpPr/>
          <p:nvPr/>
        </p:nvSpPr>
        <p:spPr>
          <a:xfrm>
            <a:off x="666207" y="3429000"/>
            <a:ext cx="3524398" cy="2974606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764" tIns="182764" rIns="182764" bIns="182764">
            <a:noAutofit/>
          </a:bodyPr>
          <a:lstStyle/>
          <a:p>
            <a:pPr marL="171336" indent="-171336" algn="just" defTabSz="1218303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насчитывалось </a:t>
            </a:r>
            <a:r>
              <a:rPr lang="ru-RU" sz="23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 </a:t>
            </a: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функционирующих </a:t>
            </a:r>
            <a:r>
              <a:rPr lang="ru-RU" sz="23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промышленных </a:t>
            </a: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пред-приятий</a:t>
            </a:r>
            <a:r>
              <a:rPr lang="ru-RU" sz="23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</a:t>
            </a: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подав-</a:t>
            </a:r>
            <a:r>
              <a:rPr lang="ru-RU" sz="2300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ляющем</a:t>
            </a: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большин-стве</a:t>
            </a: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которых был задействован ручной труд. </a:t>
            </a:r>
            <a:endParaRPr lang="en-US" sz="2300" b="1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="" xmlns:a16="http://schemas.microsoft.com/office/drawing/2014/main" id="{A11439A7-9FD2-4A68-ADB6-442286817560}"/>
              </a:ext>
            </a:extLst>
          </p:cNvPr>
          <p:cNvSpPr/>
          <p:nvPr/>
        </p:nvSpPr>
        <p:spPr>
          <a:xfrm>
            <a:off x="4480560" y="3429000"/>
            <a:ext cx="3426838" cy="2974606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764" tIns="182764" rIns="182764" bIns="182764">
            <a:noAutofit/>
          </a:bodyPr>
          <a:lstStyle/>
          <a:p>
            <a:pPr marL="171336" indent="-171336" algn="just" defTabSz="1218303">
              <a:lnSpc>
                <a:spcPct val="94000"/>
              </a:lnSpc>
              <a:spcAft>
                <a:spcPts val="800"/>
              </a:spcAft>
              <a:buClr>
                <a:srgbClr val="0097B7"/>
              </a:buClr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</a:t>
            </a:r>
            <a:r>
              <a:rPr lang="ru-RU" sz="2300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</a:t>
            </a: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-чих </a:t>
            </a:r>
            <a:r>
              <a:rPr lang="ru-RU" sz="23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производстве росла за </a:t>
            </a: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счёт </a:t>
            </a:r>
            <a:r>
              <a:rPr lang="ru-RU" sz="2300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lang="ru-RU" sz="23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300" dirty="0" err="1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зорившихся</a:t>
            </a:r>
            <a:r>
              <a:rPr lang="ru-RU" sz="23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кресть-ян</a:t>
            </a: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оставшихся без работы </a:t>
            </a:r>
            <a:r>
              <a:rPr lang="ru-RU" sz="2300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ремес</a:t>
            </a: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-ленников</a:t>
            </a:r>
            <a:r>
              <a:rPr lang="ru-RU" sz="23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3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="" xmlns:a16="http://schemas.microsoft.com/office/drawing/2014/main" id="{4D8144AD-025D-4ADF-9F26-E22431C3F75D}"/>
              </a:ext>
            </a:extLst>
          </p:cNvPr>
          <p:cNvSpPr/>
          <p:nvPr/>
        </p:nvSpPr>
        <p:spPr>
          <a:xfrm>
            <a:off x="8171340" y="3429000"/>
            <a:ext cx="3572170" cy="2974606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764" tIns="182764" rIns="182764" bIns="182764">
            <a:noAutofit/>
          </a:bodyPr>
          <a:lstStyle/>
          <a:p>
            <a:pPr marL="171336" indent="-171336" algn="just" defTabSz="1218303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3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том, что </a:t>
            </a:r>
            <a:r>
              <a:rPr lang="ru-RU" sz="2300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органи-заций</a:t>
            </a: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защищавших </a:t>
            </a:r>
            <a:r>
              <a:rPr lang="ru-RU" sz="23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права </a:t>
            </a: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рабочих</a:t>
            </a:r>
            <a:r>
              <a:rPr lang="ru-RU" sz="23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 было, и им было не к кому </a:t>
            </a:r>
            <a:r>
              <a:rPr lang="ru-RU" sz="23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обратиться </a:t>
            </a:r>
            <a:r>
              <a:rPr lang="ru-RU" sz="23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жалобой.</a:t>
            </a:r>
            <a:endParaRPr lang="en-US" sz="2300" b="1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A93F01E-BCC4-418C-917E-F22890E1C174}"/>
              </a:ext>
            </a:extLst>
          </p:cNvPr>
          <p:cNvSpPr txBox="1"/>
          <p:nvPr/>
        </p:nvSpPr>
        <p:spPr>
          <a:xfrm>
            <a:off x="666207" y="1796071"/>
            <a:ext cx="3524398" cy="1538729"/>
          </a:xfrm>
          <a:prstGeom prst="rect">
            <a:avLst/>
          </a:prstGeom>
          <a:solidFill>
            <a:srgbClr val="0070C0"/>
          </a:solidFill>
        </p:spPr>
        <p:txBody>
          <a:bodyPr wrap="square" lIns="243685" tIns="121844" rIns="243685" bIns="121844" rtlCol="0" anchor="ctr" anchorCtr="0">
            <a:spAutoFit/>
          </a:bodyPr>
          <a:lstStyle/>
          <a:p>
            <a:pPr marL="913813" defTabSz="1218303"/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1867–1900 гг. в </a:t>
            </a:r>
            <a:r>
              <a:rPr lang="ru-RU" sz="28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Туркес-тане</a:t>
            </a: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04DAD75-4F36-4D2A-BB18-4DCBF35F8D5E}"/>
              </a:ext>
            </a:extLst>
          </p:cNvPr>
          <p:cNvSpPr txBox="1"/>
          <p:nvPr/>
        </p:nvSpPr>
        <p:spPr>
          <a:xfrm>
            <a:off x="4545930" y="1795801"/>
            <a:ext cx="3296098" cy="1538729"/>
          </a:xfrm>
          <a:prstGeom prst="rect">
            <a:avLst/>
          </a:prstGeom>
          <a:solidFill>
            <a:srgbClr val="0070C0"/>
          </a:solidFill>
        </p:spPr>
        <p:txBody>
          <a:bodyPr wrap="square" lIns="243685" tIns="121844" rIns="243685" bIns="121844" rtlCol="0" anchor="ctr" anchorCtr="0">
            <a:spAutoFit/>
          </a:bodyPr>
          <a:lstStyle/>
          <a:p>
            <a:pPr marL="858286" defTabSz="1218303"/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трудилось 20 тысяч рабочих.</a:t>
            </a: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168E661-C1A8-4EBE-8982-54E758341FCD}"/>
              </a:ext>
            </a:extLst>
          </p:cNvPr>
          <p:cNvSpPr txBox="1"/>
          <p:nvPr/>
        </p:nvSpPr>
        <p:spPr>
          <a:xfrm>
            <a:off x="8171340" y="1796069"/>
            <a:ext cx="3572170" cy="1538729"/>
          </a:xfrm>
          <a:prstGeom prst="rect">
            <a:avLst/>
          </a:prstGeom>
          <a:solidFill>
            <a:srgbClr val="0070C0"/>
          </a:solidFill>
        </p:spPr>
        <p:txBody>
          <a:bodyPr wrap="square" lIns="243685" tIns="121844" rIns="243685" bIns="121844" rtlCol="0" anchor="ctr" anchorCtr="0">
            <a:spAutoFit/>
          </a:bodyPr>
          <a:lstStyle/>
          <a:p>
            <a:pPr marL="858286" defTabSz="1218303"/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Рабочий день </a:t>
            </a:r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длился </a:t>
            </a: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 часов,</a:t>
            </a: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770708" y="1959430"/>
            <a:ext cx="883005" cy="113366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382" tIns="45689" rIns="91382" bIns="45689" numCol="1" anchor="t" anchorCtr="0" compatLnSpc="1">
            <a:prstTxWarp prst="textNoShape">
              <a:avLst/>
            </a:prstTxWarp>
          </a:bodyPr>
          <a:lstStyle/>
          <a:p>
            <a:pPr defTabSz="1218303"/>
            <a:endParaRPr lang="en-US" sz="13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8271108" y="2166194"/>
            <a:ext cx="951270" cy="807594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382" tIns="45689" rIns="91382" bIns="45689" numCol="1" anchor="t" anchorCtr="0" compatLnSpc="1">
            <a:prstTxWarp prst="textNoShape">
              <a:avLst/>
            </a:prstTxWarp>
          </a:bodyPr>
          <a:lstStyle/>
          <a:p>
            <a:pPr defTabSz="1218303"/>
            <a:endParaRPr lang="en-US" sz="13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=""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4749485" y="2166194"/>
            <a:ext cx="815291" cy="807594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382" tIns="45689" rIns="91382" bIns="45689" numCol="1" anchor="t" anchorCtr="0" compatLnSpc="1">
            <a:prstTxWarp prst="textNoShape">
              <a:avLst/>
            </a:prstTxWarp>
          </a:bodyPr>
          <a:lstStyle/>
          <a:p>
            <a:pPr defTabSz="1218303"/>
            <a:endParaRPr lang="en-US" sz="13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6754" y="169817"/>
            <a:ext cx="11913327" cy="927706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Подчинение экономики колониальным интересам</a:t>
            </a:r>
          </a:p>
        </p:txBody>
      </p:sp>
    </p:spTree>
    <p:extLst>
      <p:ext uri="{BB962C8B-B14F-4D97-AF65-F5344CB8AC3E}">
        <p14:creationId xmlns:p14="http://schemas.microsoft.com/office/powerpoint/2010/main" val="345147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09E-7 3.64527E-6 L -0.04134 3.64527E-6 " pathEditMode="relative" rAng="0" ptsTypes="AA">
                                      <p:cBhvr>
                                        <p:cTn id="20" dur="3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37" dur="3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97" y="1005838"/>
            <a:ext cx="6952754" cy="566928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Превращение пастбищных земель в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хлопковые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поля привело к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сокра-щению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скота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что особенно проявилось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Ферганской долине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Зерновые и скотоводческая продукция стали завозиться извне, что в свою очередь привело к их резкому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подорожанию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Фергана, Сырдарья и Самарканд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преврати-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лись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основные центры по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заго-товке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хлопка.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1884 году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Туркестане приступили к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выращи-ванию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американского хлопка.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-9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Потребность в хлопке-сырце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740" r="-325"/>
          <a:stretch/>
        </p:blipFill>
        <p:spPr bwMode="auto">
          <a:xfrm>
            <a:off x="7106194" y="1001612"/>
            <a:ext cx="4990012" cy="5673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980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73152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7566" y="853551"/>
            <a:ext cx="11992088" cy="369232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Расширение хлопковых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площадей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зависит от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воды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поэтому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1911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1913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гг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 создан магистральный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канал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Сырдарье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Однако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большая часть проводившейся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в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Ташкентской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Самаркандской и Ферганской областях работы по созданию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оросительных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систем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была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завершена.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Для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царского правительства по значимости хлопок считался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основным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источником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дохода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после нефти и золота.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0"/>
            <a:ext cx="12190508" cy="731520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Потребность в хлопке-сырце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803" y="4286314"/>
            <a:ext cx="2722881" cy="26582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897" y="4156882"/>
            <a:ext cx="2426154" cy="27011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10" b="4722"/>
          <a:stretch/>
        </p:blipFill>
        <p:spPr>
          <a:xfrm>
            <a:off x="535577" y="4536210"/>
            <a:ext cx="4187959" cy="23217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09" y="5360625"/>
            <a:ext cx="1943220" cy="138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73152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7567" y="814361"/>
            <a:ext cx="7289074" cy="5939135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1880-1906 года – строительство железной дороги с целью быстрой переброски войск в случаи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вос-стания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Туркестанском крае а также для оперативного вывоза ресурсов края.</a:t>
            </a:r>
          </a:p>
          <a:p>
            <a:pPr algn="just">
              <a:lnSpc>
                <a:spcPct val="10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Разорение местных ремесленников за счёт ввоза фабричных товаров</a:t>
            </a:r>
          </a:p>
          <a:p>
            <a:pPr algn="just">
              <a:lnSpc>
                <a:spcPct val="10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Резкое сокращение и подражание зерна и скота</a:t>
            </a:r>
          </a:p>
          <a:p>
            <a:pPr algn="just">
              <a:lnSpc>
                <a:spcPct val="10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Превращение Туркестана в сырье-вой придаток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0"/>
            <a:ext cx="12190508" cy="731520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9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 </a:t>
            </a:r>
            <a:endParaRPr lang="ru-RU" sz="49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6" r="41616"/>
          <a:stretch/>
        </p:blipFill>
        <p:spPr bwMode="auto">
          <a:xfrm flipH="1">
            <a:off x="7504209" y="1134548"/>
            <a:ext cx="4591998" cy="536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33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33" tIns="45716" rIns="91433" bIns="4571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83652079"/>
              </p:ext>
            </p:extLst>
          </p:nvPr>
        </p:nvGraphicFramePr>
        <p:xfrm>
          <a:off x="435211" y="1019919"/>
          <a:ext cx="10196394" cy="566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10699845" y="1160061"/>
            <a:ext cx="1160061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3" tIns="45716" rIns="91433" bIns="45716" rtlCol="0" anchor="ctr"/>
          <a:lstStyle/>
          <a:p>
            <a:pPr algn="ctr" defTabSz="914336"/>
            <a:r>
              <a:rPr lang="en-US" sz="8900" b="1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ru-RU" sz="8900" b="1" dirty="0">
              <a:solidFill>
                <a:srgbClr val="4472C4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13494" y="4069309"/>
            <a:ext cx="1160061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3" tIns="45716" rIns="91433" bIns="45716" rtlCol="0" anchor="ctr"/>
          <a:lstStyle/>
          <a:p>
            <a:pPr algn="ctr" defTabSz="914336"/>
            <a:r>
              <a:rPr lang="en-US" sz="8900" b="1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ru-RU" sz="8900" b="1" dirty="0">
              <a:solidFill>
                <a:srgbClr val="4472C4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699845" y="2614684"/>
            <a:ext cx="1160061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3" tIns="45716" rIns="91433" bIns="45716" rtlCol="0" anchor="ctr"/>
          <a:lstStyle/>
          <a:p>
            <a:pPr algn="ctr" defTabSz="914336"/>
            <a:r>
              <a:rPr lang="ru-RU" sz="8900" b="1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13494" y="5523934"/>
            <a:ext cx="1160061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3" tIns="45716" rIns="91433" bIns="45716" rtlCol="0" anchor="ctr"/>
          <a:lstStyle/>
          <a:p>
            <a:pPr algn="ctr" defTabSz="914336"/>
            <a:r>
              <a:rPr lang="en-US" sz="8900" b="1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endParaRPr lang="ru-RU" sz="8900" b="1" dirty="0">
              <a:solidFill>
                <a:srgbClr val="4472C4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44494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194" y="1219233"/>
            <a:ext cx="11491683" cy="544090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800069508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638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638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638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5" y="33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358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5" y="33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358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7324" y="1884134"/>
            <a:ext cx="14933665" cy="3292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99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42" y="911799"/>
            <a:ext cx="11954451" cy="2464698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953463" y="2452169"/>
            <a:ext cx="4244239" cy="1107996"/>
          </a:xfrm>
          <a:prstGeom prst="rect">
            <a:avLst/>
          </a:prstGeom>
          <a:noFill/>
        </p:spPr>
        <p:txBody>
          <a:bodyPr wrap="none" lIns="91395" tIns="45697" rIns="91395" bIns="45697" rtlCol="0">
            <a:spAutoFit/>
          </a:bodyPr>
          <a:lstStyle/>
          <a:p>
            <a:r>
              <a:rPr lang="ru-RU" sz="6600" b="1" dirty="0">
                <a:solidFill>
                  <a:schemeClr val="accent2">
                    <a:lumMod val="50000"/>
                  </a:schemeClr>
                </a:solidFill>
              </a:rPr>
              <a:t>Апелляция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7" y="3553900"/>
            <a:ext cx="7836966" cy="23486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974" y="3553900"/>
            <a:ext cx="3986108" cy="23486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943979" y="5662009"/>
            <a:ext cx="4184158" cy="1107996"/>
          </a:xfrm>
          <a:prstGeom prst="rect">
            <a:avLst/>
          </a:prstGeom>
          <a:noFill/>
        </p:spPr>
        <p:txBody>
          <a:bodyPr wrap="none" lIns="91395" tIns="45697" rIns="91395" bIns="45697" rtlCol="0">
            <a:spAutoFit/>
          </a:bodyPr>
          <a:lstStyle/>
          <a:p>
            <a:r>
              <a:rPr lang="ru-RU" sz="6600" b="1" dirty="0">
                <a:solidFill>
                  <a:srgbClr val="002060"/>
                </a:solidFill>
              </a:rPr>
              <a:t>Исправник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78542" y="5662009"/>
            <a:ext cx="3445111" cy="1107996"/>
          </a:xfrm>
          <a:prstGeom prst="rect">
            <a:avLst/>
          </a:prstGeom>
          <a:noFill/>
        </p:spPr>
        <p:txBody>
          <a:bodyPr wrap="none" lIns="91395" tIns="45697" rIns="91395" bIns="45697" rtlCol="0">
            <a:spAutoFit/>
          </a:bodyPr>
          <a:lstStyle/>
          <a:p>
            <a:r>
              <a:rPr lang="ru-RU" sz="6600" b="1" dirty="0">
                <a:solidFill>
                  <a:srgbClr val="006600"/>
                </a:solidFill>
              </a:rPr>
              <a:t>Полиция</a:t>
            </a:r>
          </a:p>
        </p:txBody>
      </p:sp>
    </p:spTree>
    <p:extLst>
      <p:ext uri="{BB962C8B-B14F-4D97-AF65-F5344CB8AC3E}">
        <p14:creationId xmlns:p14="http://schemas.microsoft.com/office/powerpoint/2010/main" val="40624948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90" y="3279"/>
            <a:ext cx="1217395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26310" y="785791"/>
            <a:ext cx="8326113" cy="780309"/>
          </a:xfrm>
          <a:prstGeom prst="rect">
            <a:avLst/>
          </a:prstGeom>
        </p:spPr>
        <p:txBody>
          <a:bodyPr vert="horz" wrap="square" lIns="0" tIns="30834" rIns="0" bIns="0" rtlCol="0" anchor="ctr">
            <a:spAutoFit/>
          </a:bodyPr>
          <a:lstStyle/>
          <a:p>
            <a:pPr marL="26808">
              <a:lnSpc>
                <a:spcPct val="100000"/>
              </a:lnSpc>
              <a:spcBef>
                <a:spcPts val="241"/>
              </a:spcBef>
            </a:pPr>
            <a:r>
              <a:rPr lang="ru-RU" sz="49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lang="ru-RU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7454" y="2168413"/>
            <a:ext cx="11493152" cy="2291953"/>
          </a:xfrm>
          <a:prstGeom prst="rect">
            <a:avLst/>
          </a:prstGeom>
        </p:spPr>
        <p:txBody>
          <a:bodyPr vert="horz" wrap="square" lIns="0" tIns="29492" rIns="0" bIns="0" rtlCol="0">
            <a:spAutoFit/>
          </a:bodyPr>
          <a:lstStyle/>
          <a:p>
            <a:pPr marL="38882">
              <a:spcBef>
                <a:spcPts val="233"/>
              </a:spcBef>
              <a:spcAft>
                <a:spcPts val="1200"/>
              </a:spcAft>
            </a:pPr>
            <a:r>
              <a:rPr lang="ru-RU" sz="4900" b="1" dirty="0">
                <a:solidFill>
                  <a:srgbClr val="2365C7"/>
                </a:solidFill>
                <a:latin typeface="Arial"/>
                <a:cs typeface="Arial"/>
              </a:rPr>
              <a:t>Тема: Социально-экономическое положение Туркестана во второй половине XIX – начале XX вв.</a:t>
            </a:r>
            <a:endParaRPr lang="ru-RU" sz="49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9031" y="2203471"/>
            <a:ext cx="592494" cy="22177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98" y="482135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98" y="482135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8"/>
            <a:ext cx="366388" cy="765747"/>
          </a:xfrm>
          <a:prstGeom prst="rect">
            <a:avLst/>
          </a:prstGeom>
        </p:spPr>
        <p:txBody>
          <a:bodyPr vert="horz" wrap="square" lIns="0" tIns="33518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78605" y="1145407"/>
            <a:ext cx="1038407" cy="456633"/>
          </a:xfrm>
          <a:prstGeom prst="rect">
            <a:avLst/>
          </a:prstGeom>
        </p:spPr>
        <p:txBody>
          <a:bodyPr vert="horz" wrap="square" lIns="0" tIns="25466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698848" y="657515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3218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51" t="7591" r="3794" b="3076"/>
          <a:stretch/>
        </p:blipFill>
        <p:spPr>
          <a:xfrm>
            <a:off x="879690" y="4460367"/>
            <a:ext cx="2991352" cy="22409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18" r="2376" b="4399"/>
          <a:stretch/>
        </p:blipFill>
        <p:spPr>
          <a:xfrm>
            <a:off x="4256697" y="4460380"/>
            <a:ext cx="3606615" cy="22427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725" y="4460380"/>
            <a:ext cx="3504375" cy="224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397"/>
            <a:ext cx="12190508" cy="99039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2561844"/>
              </p:ext>
            </p:extLst>
          </p:nvPr>
        </p:nvGraphicFramePr>
        <p:xfrm>
          <a:off x="109185" y="1537240"/>
          <a:ext cx="12082818" cy="5301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49556" y="3260871"/>
            <a:ext cx="10430693" cy="1600391"/>
          </a:xfrm>
          <a:prstGeom prst="rect">
            <a:avLst/>
          </a:prstGeom>
          <a:noFill/>
        </p:spPr>
        <p:txBody>
          <a:bodyPr wrap="square" lIns="91338" tIns="45668" rIns="91338" bIns="45668" rtlCol="0">
            <a:spAutoFit/>
          </a:bodyPr>
          <a:lstStyle/>
          <a:p>
            <a:pPr lvl="0"/>
            <a:r>
              <a:rPr lang="ru-RU" sz="4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Подчинение экономики колони- </a:t>
            </a:r>
            <a:r>
              <a:rPr lang="ru-RU" sz="49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альным</a:t>
            </a:r>
            <a:r>
              <a:rPr lang="ru-RU" sz="4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интересам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0247" y="5562376"/>
            <a:ext cx="10172556" cy="815599"/>
          </a:xfrm>
          <a:prstGeom prst="rect">
            <a:avLst/>
          </a:prstGeom>
          <a:noFill/>
        </p:spPr>
        <p:txBody>
          <a:bodyPr wrap="square" lIns="91338" tIns="45668" rIns="91338" bIns="45668" rtlCol="0">
            <a:spAutoFit/>
          </a:bodyPr>
          <a:lstStyle/>
          <a:p>
            <a:pPr lvl="0"/>
            <a:r>
              <a:rPr lang="ru-RU" sz="4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Потребность в хлопке-сырце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3753" y="1864253"/>
            <a:ext cx="10465939" cy="710582"/>
          </a:xfrm>
          <a:prstGeom prst="rect">
            <a:avLst/>
          </a:prstGeom>
          <a:noFill/>
        </p:spPr>
        <p:txBody>
          <a:bodyPr wrap="square" lIns="91338" tIns="45668" rIns="91338" bIns="45668" rtlCol="0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4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Усиление колониального режима</a:t>
            </a:r>
          </a:p>
        </p:txBody>
      </p:sp>
    </p:spTree>
    <p:extLst>
      <p:ext uri="{BB962C8B-B14F-4D97-AF65-F5344CB8AC3E}">
        <p14:creationId xmlns:p14="http://schemas.microsoft.com/office/powerpoint/2010/main" val="42001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Усиление колониального режима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7322" y="958054"/>
            <a:ext cx="7018066" cy="578328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Огромное практическое значение для экономики России, имела строительства сети железных дорог, ведущих в Среднюю Азию, при этом преследовалась и важнейшая военно-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стратегичес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-кая цель. Железные дороги имели важное значение в укреплении Российской империи на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завоёван-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ных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территориях Средней Азии и повсеместном насаждении  колониальной политики.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23525" y="1123407"/>
            <a:ext cx="1018904" cy="37882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5" tIns="45697" rIns="91395" bIns="45697"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650" y="1136471"/>
            <a:ext cx="4901595" cy="539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8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944" y="223343"/>
            <a:ext cx="11795760" cy="712343"/>
          </a:xfrm>
          <a:prstGeom prst="rect">
            <a:avLst/>
          </a:prstGeom>
        </p:spPr>
        <p:txBody>
          <a:bodyPr vert="horz" wrap="square" lIns="0" tIns="34885" rIns="0" bIns="0" rtlCol="0" anchor="ctr">
            <a:spAutoFit/>
          </a:bodyPr>
          <a:lstStyle/>
          <a:p>
            <a:pPr marL="26831">
              <a:lnSpc>
                <a:spcPct val="100000"/>
              </a:lnSpc>
              <a:spcBef>
                <a:spcPts val="275"/>
              </a:spcBef>
            </a:pPr>
            <a:r>
              <a:rPr lang="ru-RU" sz="4400" dirty="0"/>
              <a:t>Строительство железных дорог</a:t>
            </a:r>
            <a:endParaRPr sz="4400" dirty="0"/>
          </a:p>
        </p:txBody>
      </p:sp>
      <p:sp>
        <p:nvSpPr>
          <p:cNvPr id="79" name="Oval 17"/>
          <p:cNvSpPr>
            <a:spLocks noChangeArrowheads="1"/>
          </p:cNvSpPr>
          <p:nvPr/>
        </p:nvSpPr>
        <p:spPr bwMode="auto">
          <a:xfrm>
            <a:off x="5291954" y="3374491"/>
            <a:ext cx="1069849" cy="1069717"/>
          </a:xfrm>
          <a:prstGeom prst="ellipse">
            <a:avLst/>
          </a:prstGeom>
          <a:solidFill>
            <a:srgbClr val="006600"/>
          </a:solidFill>
          <a:ln w="9525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none" lIns="0" tIns="127963" rIns="0" bIns="60933" numCol="1" anchor="ctr" anchorCtr="0" compatLnSpc="1">
            <a:prstTxWarp prst="textNoShape">
              <a:avLst/>
            </a:prstTxWarp>
          </a:bodyPr>
          <a:lstStyle/>
          <a:p>
            <a:pPr algn="ctr" defTabSz="1218650">
              <a:lnSpc>
                <a:spcPct val="85000"/>
              </a:lnSpc>
              <a:defRPr/>
            </a:pPr>
            <a:r>
              <a:rPr lang="ru-RU" sz="36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1888</a:t>
            </a:r>
            <a:endParaRPr lang="en-US" sz="36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" name="Oval 18"/>
          <p:cNvSpPr>
            <a:spLocks noChangeArrowheads="1"/>
          </p:cNvSpPr>
          <p:nvPr/>
        </p:nvSpPr>
        <p:spPr bwMode="auto">
          <a:xfrm>
            <a:off x="3063805" y="3375892"/>
            <a:ext cx="1069849" cy="1069717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none" lIns="0" tIns="127963" rIns="0" bIns="60933" numCol="1" anchor="ctr" anchorCtr="0" compatLnSpc="1">
            <a:prstTxWarp prst="textNoShape">
              <a:avLst/>
            </a:prstTxWarp>
          </a:bodyPr>
          <a:lstStyle/>
          <a:p>
            <a:pPr algn="ctr" defTabSz="1218650">
              <a:lnSpc>
                <a:spcPct val="85000"/>
              </a:lnSpc>
              <a:defRPr/>
            </a:pPr>
            <a:r>
              <a:rPr lang="ru-RU" sz="36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1885</a:t>
            </a:r>
            <a:endParaRPr lang="en-US" sz="36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Oval 16"/>
          <p:cNvSpPr>
            <a:spLocks noChangeArrowheads="1"/>
          </p:cNvSpPr>
          <p:nvPr/>
        </p:nvSpPr>
        <p:spPr bwMode="auto">
          <a:xfrm>
            <a:off x="7520104" y="3375892"/>
            <a:ext cx="1069849" cy="1069717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none" lIns="0" tIns="127963" rIns="0" bIns="60933" numCol="1" anchor="ctr" anchorCtr="0" compatLnSpc="1">
            <a:prstTxWarp prst="textNoShape">
              <a:avLst/>
            </a:prstTxWarp>
          </a:bodyPr>
          <a:lstStyle/>
          <a:p>
            <a:pPr algn="ctr" defTabSz="1218650">
              <a:lnSpc>
                <a:spcPct val="85000"/>
              </a:lnSpc>
              <a:defRPr/>
            </a:pPr>
            <a:r>
              <a:rPr lang="ru-RU" sz="36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1899</a:t>
            </a:r>
            <a:endParaRPr lang="en-US" sz="36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2" name="Oval 14"/>
          <p:cNvSpPr>
            <a:spLocks noChangeArrowheads="1"/>
          </p:cNvSpPr>
          <p:nvPr/>
        </p:nvSpPr>
        <p:spPr bwMode="auto">
          <a:xfrm>
            <a:off x="835655" y="3375892"/>
            <a:ext cx="1069849" cy="106971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none" lIns="0" tIns="127963" rIns="0" bIns="60933" numCol="1" anchor="ctr" anchorCtr="0" compatLnSpc="1">
            <a:prstTxWarp prst="textNoShape">
              <a:avLst/>
            </a:prstTxWarp>
          </a:bodyPr>
          <a:lstStyle/>
          <a:p>
            <a:pPr algn="ctr" defTabSz="1218650">
              <a:lnSpc>
                <a:spcPct val="85000"/>
              </a:lnSpc>
              <a:defRPr/>
            </a:pPr>
            <a:r>
              <a:rPr lang="ru-RU" sz="36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1880</a:t>
            </a:r>
            <a:endParaRPr lang="en-US" sz="49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" name="Oval 10"/>
          <p:cNvSpPr>
            <a:spLocks noChangeArrowheads="1"/>
          </p:cNvSpPr>
          <p:nvPr/>
        </p:nvSpPr>
        <p:spPr bwMode="auto">
          <a:xfrm>
            <a:off x="9748253" y="3374491"/>
            <a:ext cx="1069849" cy="1069717"/>
          </a:xfrm>
          <a:prstGeom prst="ellipse">
            <a:avLst/>
          </a:prstGeom>
          <a:solidFill>
            <a:srgbClr val="7030A0"/>
          </a:solidFill>
          <a:ln w="6350">
            <a:solidFill>
              <a:srgbClr val="7030A0"/>
            </a:solidFill>
          </a:ln>
        </p:spPr>
        <p:txBody>
          <a:bodyPr vert="horz" wrap="none" lIns="0" tIns="127963" rIns="0" bIns="60933" numCol="1" anchor="ctr" anchorCtr="0" compatLnSpc="1">
            <a:prstTxWarp prst="textNoShape">
              <a:avLst/>
            </a:prstTxWarp>
          </a:bodyPr>
          <a:lstStyle/>
          <a:p>
            <a:pPr algn="ctr" defTabSz="1218650">
              <a:lnSpc>
                <a:spcPct val="85000"/>
              </a:lnSpc>
              <a:defRPr/>
            </a:pPr>
            <a:r>
              <a:rPr lang="ru-RU" sz="36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1906</a:t>
            </a:r>
            <a:endParaRPr lang="en-US" sz="36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4" name="Straight Connector 74"/>
          <p:cNvCxnSpPr>
            <a:stCxn id="82" idx="6"/>
            <a:endCxn id="80" idx="2"/>
          </p:cNvCxnSpPr>
          <p:nvPr/>
        </p:nvCxnSpPr>
        <p:spPr>
          <a:xfrm>
            <a:off x="1905511" y="3910751"/>
            <a:ext cx="1158302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5" name="Straight Connector 89"/>
          <p:cNvCxnSpPr>
            <a:stCxn id="80" idx="6"/>
            <a:endCxn id="79" idx="2"/>
          </p:cNvCxnSpPr>
          <p:nvPr/>
        </p:nvCxnSpPr>
        <p:spPr>
          <a:xfrm flipV="1">
            <a:off x="4133653" y="3909350"/>
            <a:ext cx="1158302" cy="1401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6" name="Straight Connector 92"/>
          <p:cNvCxnSpPr>
            <a:stCxn id="79" idx="6"/>
            <a:endCxn id="81" idx="2"/>
          </p:cNvCxnSpPr>
          <p:nvPr/>
        </p:nvCxnSpPr>
        <p:spPr>
          <a:xfrm>
            <a:off x="6361814" y="3909350"/>
            <a:ext cx="1158302" cy="1401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7" name="Straight Connector 95"/>
          <p:cNvCxnSpPr>
            <a:stCxn id="81" idx="6"/>
            <a:endCxn id="83" idx="2"/>
          </p:cNvCxnSpPr>
          <p:nvPr/>
        </p:nvCxnSpPr>
        <p:spPr>
          <a:xfrm flipV="1">
            <a:off x="8589954" y="3909350"/>
            <a:ext cx="1158302" cy="1401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8" name="Straight Connector 98"/>
          <p:cNvCxnSpPr>
            <a:stCxn id="83" idx="6"/>
          </p:cNvCxnSpPr>
          <p:nvPr/>
        </p:nvCxnSpPr>
        <p:spPr>
          <a:xfrm flipV="1">
            <a:off x="10818113" y="3907454"/>
            <a:ext cx="1288815" cy="1907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2" name="Rectangle 69"/>
          <p:cNvSpPr/>
          <p:nvPr/>
        </p:nvSpPr>
        <p:spPr>
          <a:xfrm>
            <a:off x="7163071" y="4469352"/>
            <a:ext cx="2057825" cy="2139756"/>
          </a:xfrm>
          <a:prstGeom prst="rect">
            <a:avLst/>
          </a:prstGeom>
        </p:spPr>
        <p:txBody>
          <a:bodyPr wrap="square" lIns="193481" tIns="96744" rIns="193481" bIns="96744">
            <a:spAutoFit/>
          </a:bodyPr>
          <a:lstStyle/>
          <a:p>
            <a:pPr algn="ctr" defTabSz="1218650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  <a:defRPr/>
            </a:pPr>
            <a:r>
              <a:rPr lang="ru-RU" b="1" kern="0" dirty="0">
                <a:solidFill>
                  <a:schemeClr val="bg1"/>
                </a:solidFill>
              </a:rPr>
              <a:t>В 1899 году </a:t>
            </a:r>
            <a:r>
              <a:rPr lang="ru-RU" b="1" kern="0" dirty="0" err="1" smtClean="0">
                <a:solidFill>
                  <a:schemeClr val="bg1"/>
                </a:solidFill>
              </a:rPr>
              <a:t>железнодо-рожное</a:t>
            </a:r>
            <a:r>
              <a:rPr lang="ru-RU" b="1" kern="0" dirty="0" smtClean="0">
                <a:solidFill>
                  <a:schemeClr val="bg1"/>
                </a:solidFill>
              </a:rPr>
              <a:t> </a:t>
            </a:r>
            <a:r>
              <a:rPr lang="ru-RU" b="1" kern="0" dirty="0">
                <a:solidFill>
                  <a:schemeClr val="bg1"/>
                </a:solidFill>
              </a:rPr>
              <a:t>полотно </a:t>
            </a:r>
            <a:r>
              <a:rPr lang="ru-RU" b="1" kern="0" dirty="0" smtClean="0">
                <a:solidFill>
                  <a:schemeClr val="bg1"/>
                </a:solidFill>
              </a:rPr>
              <a:t>протянулось </a:t>
            </a:r>
            <a:r>
              <a:rPr lang="ru-RU" b="1" kern="0" dirty="0">
                <a:solidFill>
                  <a:schemeClr val="bg1"/>
                </a:solidFill>
              </a:rPr>
              <a:t>от Ташкента до </a:t>
            </a:r>
            <a:r>
              <a:rPr lang="ru-RU" b="1" kern="0" dirty="0" smtClean="0">
                <a:solidFill>
                  <a:schemeClr val="bg1"/>
                </a:solidFill>
              </a:rPr>
              <a:t>Андижана</a:t>
            </a:r>
            <a:endParaRPr lang="en-US" b="1" kern="0" dirty="0">
              <a:solidFill>
                <a:schemeClr val="bg1"/>
              </a:solidFill>
            </a:endParaRPr>
          </a:p>
        </p:txBody>
      </p:sp>
      <p:sp>
        <p:nvSpPr>
          <p:cNvPr id="93" name="Rectangle 70"/>
          <p:cNvSpPr/>
          <p:nvPr/>
        </p:nvSpPr>
        <p:spPr>
          <a:xfrm>
            <a:off x="9090272" y="4440433"/>
            <a:ext cx="2627117" cy="2139805"/>
          </a:xfrm>
          <a:prstGeom prst="rect">
            <a:avLst/>
          </a:prstGeom>
        </p:spPr>
        <p:txBody>
          <a:bodyPr wrap="square" lIns="193481" tIns="96744" rIns="193481" bIns="96744">
            <a:spAutoFit/>
          </a:bodyPr>
          <a:lstStyle/>
          <a:p>
            <a:pPr algn="ctr" defTabSz="1218650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  <a:defRPr/>
            </a:pPr>
            <a:r>
              <a:rPr lang="ru-RU" b="1" kern="0" dirty="0">
                <a:solidFill>
                  <a:schemeClr val="bg1"/>
                </a:solidFill>
              </a:rPr>
              <a:t>В 1905 году было завершено строительство железнодорожной дороги, ведущей из Оренбурга в Ташкент</a:t>
            </a:r>
            <a:endParaRPr lang="en-US" b="1" kern="0" dirty="0">
              <a:solidFill>
                <a:schemeClr val="bg1"/>
              </a:solidFill>
            </a:endParaRPr>
          </a:p>
        </p:txBody>
      </p:sp>
      <p:sp>
        <p:nvSpPr>
          <p:cNvPr id="94" name="Freeform 96"/>
          <p:cNvSpPr/>
          <p:nvPr/>
        </p:nvSpPr>
        <p:spPr>
          <a:xfrm>
            <a:off x="352703" y="1841865"/>
            <a:ext cx="2037806" cy="1532628"/>
          </a:xfrm>
          <a:custGeom>
            <a:avLst/>
            <a:gdLst>
              <a:gd name="connsiteX0" fmla="*/ 0 w 1523552"/>
              <a:gd name="connsiteY0" fmla="*/ 0 h 1373865"/>
              <a:gd name="connsiteX1" fmla="*/ 1523552 w 1523552"/>
              <a:gd name="connsiteY1" fmla="*/ 0 h 1373865"/>
              <a:gd name="connsiteX2" fmla="*/ 1523552 w 1523552"/>
              <a:gd name="connsiteY2" fmla="*/ 750975 h 1373865"/>
              <a:gd name="connsiteX3" fmla="*/ 885310 w 1523552"/>
              <a:gd name="connsiteY3" fmla="*/ 750975 h 1373865"/>
              <a:gd name="connsiteX4" fmla="*/ 761777 w 1523552"/>
              <a:gd name="connsiteY4" fmla="*/ 1373865 h 1373865"/>
              <a:gd name="connsiteX5" fmla="*/ 638244 w 1523552"/>
              <a:gd name="connsiteY5" fmla="*/ 750975 h 1373865"/>
              <a:gd name="connsiteX6" fmla="*/ 0 w 1523552"/>
              <a:gd name="connsiteY6" fmla="*/ 750975 h 1373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5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5"/>
                </a:lnTo>
                <a:lnTo>
                  <a:pt x="638244" y="750975"/>
                </a:lnTo>
                <a:lnTo>
                  <a:pt x="0" y="750975"/>
                </a:lnTo>
                <a:close/>
              </a:path>
            </a:pathLst>
          </a:cu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93481" tIns="91401" rIns="193481" bIns="73124">
            <a:noAutofit/>
          </a:bodyPr>
          <a:lstStyle/>
          <a:p>
            <a:pPr algn="ctr" defTabSz="1218650">
              <a:lnSpc>
                <a:spcPct val="95000"/>
              </a:lnSpc>
              <a:defRPr/>
            </a:pPr>
            <a:endParaRPr lang="en-US" sz="1500" kern="0" dirty="0">
              <a:solidFill>
                <a:srgbClr val="57565A"/>
              </a:solidFill>
            </a:endParaRPr>
          </a:p>
        </p:txBody>
      </p:sp>
      <p:sp>
        <p:nvSpPr>
          <p:cNvPr id="95" name="Freeform 97"/>
          <p:cNvSpPr/>
          <p:nvPr/>
        </p:nvSpPr>
        <p:spPr>
          <a:xfrm>
            <a:off x="2579177" y="1841865"/>
            <a:ext cx="1999414" cy="1532628"/>
          </a:xfrm>
          <a:custGeom>
            <a:avLst/>
            <a:gdLst>
              <a:gd name="connsiteX0" fmla="*/ 0 w 1523552"/>
              <a:gd name="connsiteY0" fmla="*/ 0 h 1373864"/>
              <a:gd name="connsiteX1" fmla="*/ 1523552 w 1523552"/>
              <a:gd name="connsiteY1" fmla="*/ 0 h 1373864"/>
              <a:gd name="connsiteX2" fmla="*/ 1523552 w 1523552"/>
              <a:gd name="connsiteY2" fmla="*/ 750975 h 1373864"/>
              <a:gd name="connsiteX3" fmla="*/ 885310 w 1523552"/>
              <a:gd name="connsiteY3" fmla="*/ 750975 h 1373864"/>
              <a:gd name="connsiteX4" fmla="*/ 761777 w 1523552"/>
              <a:gd name="connsiteY4" fmla="*/ 1373864 h 1373864"/>
              <a:gd name="connsiteX5" fmla="*/ 638245 w 1523552"/>
              <a:gd name="connsiteY5" fmla="*/ 750975 h 1373864"/>
              <a:gd name="connsiteX6" fmla="*/ 0 w 1523552"/>
              <a:gd name="connsiteY6" fmla="*/ 750975 h 1373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4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4"/>
                </a:lnTo>
                <a:lnTo>
                  <a:pt x="638245" y="750975"/>
                </a:lnTo>
                <a:lnTo>
                  <a:pt x="0" y="750975"/>
                </a:lnTo>
                <a:close/>
              </a:path>
            </a:pathLst>
          </a:cu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93481" tIns="91401" rIns="193481" bIns="73124">
            <a:noAutofit/>
          </a:bodyPr>
          <a:lstStyle/>
          <a:p>
            <a:pPr algn="ctr" defTabSz="1218650">
              <a:lnSpc>
                <a:spcPct val="95000"/>
              </a:lnSpc>
              <a:defRPr/>
            </a:pPr>
            <a:endParaRPr lang="en-US" kern="0" dirty="0">
              <a:solidFill>
                <a:srgbClr val="57565A"/>
              </a:solidFill>
            </a:endParaRPr>
          </a:p>
        </p:txBody>
      </p:sp>
      <p:sp>
        <p:nvSpPr>
          <p:cNvPr id="96" name="Freeform 99"/>
          <p:cNvSpPr/>
          <p:nvPr/>
        </p:nvSpPr>
        <p:spPr>
          <a:xfrm>
            <a:off x="4807327" y="1841865"/>
            <a:ext cx="1999412" cy="1532628"/>
          </a:xfrm>
          <a:custGeom>
            <a:avLst/>
            <a:gdLst>
              <a:gd name="connsiteX0" fmla="*/ 0 w 1523552"/>
              <a:gd name="connsiteY0" fmla="*/ 0 h 1373864"/>
              <a:gd name="connsiteX1" fmla="*/ 1523552 w 1523552"/>
              <a:gd name="connsiteY1" fmla="*/ 0 h 1373864"/>
              <a:gd name="connsiteX2" fmla="*/ 1523552 w 1523552"/>
              <a:gd name="connsiteY2" fmla="*/ 750975 h 1373864"/>
              <a:gd name="connsiteX3" fmla="*/ 885310 w 1523552"/>
              <a:gd name="connsiteY3" fmla="*/ 750975 h 1373864"/>
              <a:gd name="connsiteX4" fmla="*/ 761777 w 1523552"/>
              <a:gd name="connsiteY4" fmla="*/ 1373864 h 1373864"/>
              <a:gd name="connsiteX5" fmla="*/ 638245 w 1523552"/>
              <a:gd name="connsiteY5" fmla="*/ 750975 h 1373864"/>
              <a:gd name="connsiteX6" fmla="*/ 0 w 1523552"/>
              <a:gd name="connsiteY6" fmla="*/ 750975 h 1373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4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4"/>
                </a:lnTo>
                <a:lnTo>
                  <a:pt x="638245" y="750975"/>
                </a:lnTo>
                <a:lnTo>
                  <a:pt x="0" y="750975"/>
                </a:lnTo>
                <a:close/>
              </a:path>
            </a:pathLst>
          </a:custGeom>
          <a:solidFill>
            <a:srgbClr val="006600"/>
          </a:solidFill>
          <a:ln w="9525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93481" tIns="91401" rIns="193481" bIns="73124">
            <a:noAutofit/>
          </a:bodyPr>
          <a:lstStyle/>
          <a:p>
            <a:pPr algn="ctr" defTabSz="1218650">
              <a:lnSpc>
                <a:spcPct val="95000"/>
              </a:lnSpc>
              <a:defRPr/>
            </a:pPr>
            <a:endParaRPr lang="en-US" kern="0" dirty="0">
              <a:solidFill>
                <a:srgbClr val="57565A"/>
              </a:solidFill>
            </a:endParaRPr>
          </a:p>
        </p:txBody>
      </p:sp>
      <p:sp>
        <p:nvSpPr>
          <p:cNvPr id="97" name="Freeform 100"/>
          <p:cNvSpPr/>
          <p:nvPr/>
        </p:nvSpPr>
        <p:spPr>
          <a:xfrm>
            <a:off x="7035476" y="1841863"/>
            <a:ext cx="1999414" cy="1532632"/>
          </a:xfrm>
          <a:custGeom>
            <a:avLst/>
            <a:gdLst>
              <a:gd name="connsiteX0" fmla="*/ 0 w 1523552"/>
              <a:gd name="connsiteY0" fmla="*/ 0 h 1373865"/>
              <a:gd name="connsiteX1" fmla="*/ 1523552 w 1523552"/>
              <a:gd name="connsiteY1" fmla="*/ 0 h 1373865"/>
              <a:gd name="connsiteX2" fmla="*/ 1523552 w 1523552"/>
              <a:gd name="connsiteY2" fmla="*/ 750975 h 1373865"/>
              <a:gd name="connsiteX3" fmla="*/ 885310 w 1523552"/>
              <a:gd name="connsiteY3" fmla="*/ 750975 h 1373865"/>
              <a:gd name="connsiteX4" fmla="*/ 761777 w 1523552"/>
              <a:gd name="connsiteY4" fmla="*/ 1373865 h 1373865"/>
              <a:gd name="connsiteX5" fmla="*/ 638245 w 1523552"/>
              <a:gd name="connsiteY5" fmla="*/ 750975 h 1373865"/>
              <a:gd name="connsiteX6" fmla="*/ 0 w 1523552"/>
              <a:gd name="connsiteY6" fmla="*/ 750975 h 1373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5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5"/>
                </a:lnTo>
                <a:lnTo>
                  <a:pt x="638245" y="750975"/>
                </a:lnTo>
                <a:lnTo>
                  <a:pt x="0" y="750975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193481" tIns="91401" rIns="193481" bIns="73124">
            <a:noAutofit/>
          </a:bodyPr>
          <a:lstStyle/>
          <a:p>
            <a:pPr algn="ctr" defTabSz="1218650">
              <a:lnSpc>
                <a:spcPct val="95000"/>
              </a:lnSpc>
              <a:defRPr/>
            </a:pPr>
            <a:endParaRPr lang="en-US" kern="0" dirty="0">
              <a:solidFill>
                <a:srgbClr val="57565A"/>
              </a:solidFill>
            </a:endParaRPr>
          </a:p>
        </p:txBody>
      </p:sp>
      <p:sp>
        <p:nvSpPr>
          <p:cNvPr id="98" name="Freeform 102"/>
          <p:cNvSpPr/>
          <p:nvPr/>
        </p:nvSpPr>
        <p:spPr>
          <a:xfrm>
            <a:off x="9303326" y="1841866"/>
            <a:ext cx="1943800" cy="1532630"/>
          </a:xfrm>
          <a:custGeom>
            <a:avLst/>
            <a:gdLst>
              <a:gd name="connsiteX0" fmla="*/ 0 w 1523552"/>
              <a:gd name="connsiteY0" fmla="*/ 0 h 1373865"/>
              <a:gd name="connsiteX1" fmla="*/ 1523552 w 1523552"/>
              <a:gd name="connsiteY1" fmla="*/ 0 h 1373865"/>
              <a:gd name="connsiteX2" fmla="*/ 1523552 w 1523552"/>
              <a:gd name="connsiteY2" fmla="*/ 750975 h 1373865"/>
              <a:gd name="connsiteX3" fmla="*/ 885310 w 1523552"/>
              <a:gd name="connsiteY3" fmla="*/ 750975 h 1373865"/>
              <a:gd name="connsiteX4" fmla="*/ 761777 w 1523552"/>
              <a:gd name="connsiteY4" fmla="*/ 1373865 h 1373865"/>
              <a:gd name="connsiteX5" fmla="*/ 638244 w 1523552"/>
              <a:gd name="connsiteY5" fmla="*/ 750975 h 1373865"/>
              <a:gd name="connsiteX6" fmla="*/ 0 w 1523552"/>
              <a:gd name="connsiteY6" fmla="*/ 750975 h 1373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5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5"/>
                </a:lnTo>
                <a:lnTo>
                  <a:pt x="638244" y="750975"/>
                </a:lnTo>
                <a:lnTo>
                  <a:pt x="0" y="750975"/>
                </a:lnTo>
                <a:close/>
              </a:path>
            </a:pathLst>
          </a:custGeom>
          <a:solidFill>
            <a:srgbClr val="7030A0"/>
          </a:solidFill>
          <a:ln w="6350">
            <a:solidFill>
              <a:srgbClr val="7030A0"/>
            </a:solidFill>
          </a:ln>
        </p:spPr>
        <p:txBody>
          <a:bodyPr wrap="square" lIns="193481" tIns="91401" rIns="193481" bIns="73124">
            <a:noAutofit/>
          </a:bodyPr>
          <a:lstStyle/>
          <a:p>
            <a:pPr algn="ctr" defTabSz="1218650">
              <a:lnSpc>
                <a:spcPct val="95000"/>
              </a:lnSpc>
              <a:defRPr/>
            </a:pPr>
            <a:endParaRPr lang="en-US" kern="0" dirty="0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193" y="1834570"/>
            <a:ext cx="2226478" cy="794065"/>
          </a:xfrm>
          <a:prstGeom prst="rect">
            <a:avLst/>
          </a:prstGeom>
        </p:spPr>
        <p:txBody>
          <a:bodyPr wrap="square" lIns="91414" tIns="45704" rIns="91414" bIns="45704">
            <a:spAutoFit/>
          </a:bodyPr>
          <a:lstStyle/>
          <a:p>
            <a:pPr algn="ctr" defTabSz="1218650">
              <a:lnSpc>
                <a:spcPct val="95000"/>
              </a:lnSpc>
              <a:defRPr/>
            </a:pPr>
            <a:r>
              <a:rPr lang="ru-RU" sz="23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Красноводск </a:t>
            </a:r>
            <a:r>
              <a:rPr lang="ru-RU" sz="23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Кизыл-Арват</a:t>
            </a:r>
            <a:endParaRPr lang="en-US" sz="23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0755" y="1884508"/>
            <a:ext cx="2139223" cy="773070"/>
          </a:xfrm>
          <a:prstGeom prst="rect">
            <a:avLst/>
          </a:prstGeom>
        </p:spPr>
        <p:txBody>
          <a:bodyPr wrap="none" lIns="91414" tIns="45704" rIns="91414" bIns="45704">
            <a:spAutoFit/>
          </a:bodyPr>
          <a:lstStyle/>
          <a:p>
            <a:pPr algn="ctr" defTabSz="1218650">
              <a:lnSpc>
                <a:spcPct val="95000"/>
              </a:lnSpc>
              <a:defRPr/>
            </a:pPr>
            <a:r>
              <a:rPr lang="ru-RU" sz="23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Кизыл-Арват</a:t>
            </a:r>
            <a:endParaRPr lang="ru-RU" sz="23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defTabSz="1218650">
              <a:lnSpc>
                <a:spcPct val="95000"/>
              </a:lnSpc>
              <a:defRPr/>
            </a:pPr>
            <a:r>
              <a:rPr lang="ru-RU" sz="23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Ашхабад</a:t>
            </a:r>
            <a:endParaRPr lang="en-US" sz="23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85061" y="1884508"/>
            <a:ext cx="1823642" cy="773070"/>
          </a:xfrm>
          <a:prstGeom prst="rect">
            <a:avLst/>
          </a:prstGeom>
        </p:spPr>
        <p:txBody>
          <a:bodyPr wrap="none" lIns="91414" tIns="45704" rIns="91414" bIns="45704">
            <a:spAutoFit/>
          </a:bodyPr>
          <a:lstStyle/>
          <a:p>
            <a:pPr algn="ctr" defTabSz="1218650">
              <a:lnSpc>
                <a:spcPct val="95000"/>
              </a:lnSpc>
              <a:defRPr/>
            </a:pPr>
            <a:r>
              <a:rPr lang="ru-RU" sz="23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Ашхабад</a:t>
            </a:r>
          </a:p>
          <a:p>
            <a:pPr algn="ctr" defTabSz="1218650">
              <a:lnSpc>
                <a:spcPct val="95000"/>
              </a:lnSpc>
              <a:defRPr/>
            </a:pPr>
            <a:r>
              <a:rPr lang="ru-RU" sz="23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Самарканд</a:t>
            </a:r>
            <a:endParaRPr lang="en-US" sz="23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95664" y="1868557"/>
            <a:ext cx="1557414" cy="830998"/>
          </a:xfrm>
          <a:prstGeom prst="rect">
            <a:avLst/>
          </a:prstGeom>
        </p:spPr>
        <p:txBody>
          <a:bodyPr wrap="none" lIns="91414" tIns="45704" rIns="91414" bIns="45704">
            <a:spAutoFit/>
          </a:bodyPr>
          <a:lstStyle/>
          <a:p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Ташкент</a:t>
            </a:r>
          </a:p>
          <a:p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Андижан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9504470" y="1866038"/>
            <a:ext cx="1638524" cy="830998"/>
          </a:xfrm>
          <a:prstGeom prst="rect">
            <a:avLst/>
          </a:prstGeom>
        </p:spPr>
        <p:txBody>
          <a:bodyPr wrap="none" lIns="91414" tIns="45704" rIns="91414" bIns="45704">
            <a:spAutoFit/>
          </a:bodyPr>
          <a:lstStyle/>
          <a:p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Оренбург</a:t>
            </a:r>
          </a:p>
          <a:p>
            <a:pPr algn="ctr"/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Ташкент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8194" y="4476852"/>
            <a:ext cx="2435991" cy="2139047"/>
          </a:xfrm>
          <a:prstGeom prst="rect">
            <a:avLst/>
          </a:prstGeom>
        </p:spPr>
        <p:txBody>
          <a:bodyPr wrap="square" lIns="91414" tIns="45704" rIns="91414" bIns="45704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Была построена </a:t>
            </a:r>
            <a:r>
              <a:rPr lang="ru-RU" b="1" dirty="0" smtClean="0">
                <a:solidFill>
                  <a:schemeClr val="bg1"/>
                </a:solidFill>
              </a:rPr>
              <a:t>железная </a:t>
            </a:r>
            <a:r>
              <a:rPr lang="ru-RU" b="1" dirty="0">
                <a:solidFill>
                  <a:schemeClr val="bg1"/>
                </a:solidFill>
              </a:rPr>
              <a:t>дорога из Красноводска до </a:t>
            </a:r>
            <a:r>
              <a:rPr lang="ru-RU" b="1" dirty="0" err="1">
                <a:solidFill>
                  <a:schemeClr val="bg1"/>
                </a:solidFill>
              </a:rPr>
              <a:t>Кизыл-Арвата</a:t>
            </a:r>
            <a:r>
              <a:rPr lang="ru-RU" b="1" dirty="0">
                <a:solidFill>
                  <a:schemeClr val="bg1"/>
                </a:solidFill>
              </a:rPr>
              <a:t>, откуда через </a:t>
            </a:r>
            <a:r>
              <a:rPr lang="ru-RU" b="1" dirty="0" err="1" smtClean="0">
                <a:solidFill>
                  <a:schemeClr val="bg1"/>
                </a:solidFill>
              </a:rPr>
              <a:t>Кав-каз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она следовала в Среднюю Азию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53057" y="4494830"/>
            <a:ext cx="2450024" cy="2139047"/>
          </a:xfrm>
          <a:prstGeom prst="rect">
            <a:avLst/>
          </a:prstGeom>
        </p:spPr>
        <p:txBody>
          <a:bodyPr wrap="square" lIns="91414" tIns="45704" rIns="91414" bIns="45704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</a:t>
            </a:r>
            <a:r>
              <a:rPr lang="ru-RU" b="1" dirty="0" smtClean="0">
                <a:solidFill>
                  <a:schemeClr val="bg1"/>
                </a:solidFill>
              </a:rPr>
              <a:t>троительство железной </a:t>
            </a:r>
            <a:r>
              <a:rPr lang="ru-RU" b="1" dirty="0">
                <a:solidFill>
                  <a:schemeClr val="bg1"/>
                </a:solidFill>
              </a:rPr>
              <a:t>дороги было </a:t>
            </a:r>
            <a:r>
              <a:rPr lang="ru-RU" b="1" dirty="0" err="1" smtClean="0">
                <a:solidFill>
                  <a:schemeClr val="bg1"/>
                </a:solidFill>
              </a:rPr>
              <a:t>продолже</a:t>
            </a:r>
            <a:r>
              <a:rPr lang="ru-RU" b="1" dirty="0" smtClean="0">
                <a:solidFill>
                  <a:schemeClr val="bg1"/>
                </a:solidFill>
              </a:rPr>
              <a:t>-но </a:t>
            </a:r>
            <a:r>
              <a:rPr lang="ru-RU" b="1" dirty="0">
                <a:solidFill>
                  <a:schemeClr val="bg1"/>
                </a:solidFill>
              </a:rPr>
              <a:t>до </a:t>
            </a:r>
            <a:r>
              <a:rPr lang="ru-RU" b="1" dirty="0" smtClean="0">
                <a:solidFill>
                  <a:schemeClr val="bg1"/>
                </a:solidFill>
              </a:rPr>
              <a:t>Ашхабада и предназначалась </a:t>
            </a:r>
            <a:r>
              <a:rPr lang="ru-RU" b="1" dirty="0">
                <a:solidFill>
                  <a:schemeClr val="bg1"/>
                </a:solidFill>
              </a:rPr>
              <a:t>для переброски </a:t>
            </a:r>
            <a:r>
              <a:rPr lang="ru-RU" b="1" dirty="0" smtClean="0">
                <a:solidFill>
                  <a:schemeClr val="bg1"/>
                </a:solidFill>
              </a:rPr>
              <a:t>военных сил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60566" y="4495477"/>
            <a:ext cx="2174909" cy="1846627"/>
          </a:xfrm>
          <a:prstGeom prst="rect">
            <a:avLst/>
          </a:prstGeom>
        </p:spPr>
        <p:txBody>
          <a:bodyPr wrap="square" lIns="91414" tIns="45704" rIns="91414" bIns="45704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В 1888 году </a:t>
            </a:r>
            <a:r>
              <a:rPr lang="ru-RU" b="1" dirty="0" smtClean="0">
                <a:solidFill>
                  <a:schemeClr val="bg1"/>
                </a:solidFill>
              </a:rPr>
              <a:t>первый состав </a:t>
            </a:r>
            <a:r>
              <a:rPr lang="ru-RU" b="1" dirty="0" err="1" smtClean="0">
                <a:solidFill>
                  <a:schemeClr val="bg1"/>
                </a:solidFill>
              </a:rPr>
              <a:t>паравоза</a:t>
            </a:r>
            <a:r>
              <a:rPr lang="ru-RU" b="1" dirty="0" smtClean="0">
                <a:solidFill>
                  <a:schemeClr val="bg1"/>
                </a:solidFill>
              </a:rPr>
              <a:t> от Ашхабада </a:t>
            </a:r>
            <a:r>
              <a:rPr lang="ru-RU" b="1" dirty="0">
                <a:solidFill>
                  <a:schemeClr val="bg1"/>
                </a:solidFill>
              </a:rPr>
              <a:t>достиг </a:t>
            </a:r>
            <a:r>
              <a:rPr lang="ru-RU" b="1" dirty="0" smtClean="0">
                <a:solidFill>
                  <a:schemeClr val="bg1"/>
                </a:solidFill>
              </a:rPr>
              <a:t>Самарканда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2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Усиление колониального режима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25143" y="958120"/>
            <a:ext cx="6798540" cy="569087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70000"/>
              </a:lnSpc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вооружённые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силы Российской империи были  дислоцированы на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Кавказе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от-куда в кратчайшие сроки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мож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-но было перебраться </a:t>
            </a:r>
            <a:r>
              <a:rPr lang="ru-RU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парохо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-дом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Каспийскому морю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lnSpc>
                <a:spcPct val="70000"/>
              </a:lnSpc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переброске военных частей из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Красноводска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до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Андижана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расстояние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свыше 3000 км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было несложно. Вместе с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хлопковыми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посевами и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по-явлением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капитала,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значение железных дорог на пороге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XX века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выросло не только в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военном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плане, но и в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экономическом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278" r="-1"/>
          <a:stretch/>
        </p:blipFill>
        <p:spPr>
          <a:xfrm flipH="1">
            <a:off x="111418" y="947332"/>
            <a:ext cx="4990012" cy="570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59">
            <a:extLst>
              <a:ext uri="{FF2B5EF4-FFF2-40B4-BE49-F238E27FC236}">
                <a16:creationId xmlns:a16="http://schemas.microsoft.com/office/drawing/2014/main" xmlns="" id="{EAF808B5-E952-4235-BE57-831646DD307B}"/>
              </a:ext>
            </a:extLst>
          </p:cNvPr>
          <p:cNvSpPr/>
          <p:nvPr/>
        </p:nvSpPr>
        <p:spPr>
          <a:xfrm>
            <a:off x="8530047" y="2011484"/>
            <a:ext cx="3420000" cy="542762"/>
          </a:xfrm>
          <a:prstGeom prst="rect">
            <a:avLst/>
          </a:prstGeom>
          <a:solidFill>
            <a:srgbClr val="0070C0"/>
          </a:solidFill>
        </p:spPr>
        <p:txBody>
          <a:bodyPr wrap="square" lIns="243804" tIns="96769" rIns="243804" bIns="60950">
            <a:spAutoFit/>
          </a:bodyPr>
          <a:lstStyle/>
          <a:p>
            <a:pPr defTabSz="1218910">
              <a:lnSpc>
                <a:spcPct val="89000"/>
              </a:lnSpc>
            </a:pPr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Кожевенное дело</a:t>
            </a: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461" y="275829"/>
            <a:ext cx="11823427" cy="589233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0">
              <a:lnSpc>
                <a:spcPct val="100000"/>
              </a:lnSpc>
              <a:spcBef>
                <a:spcPts val="275"/>
              </a:spcBef>
            </a:pPr>
            <a:r>
              <a:rPr lang="ru-RU" sz="3600" dirty="0"/>
              <a:t>Подчинение экономики </a:t>
            </a:r>
            <a:r>
              <a:rPr lang="ru-RU" sz="3600" dirty="0" smtClean="0"/>
              <a:t>колониальным интересам</a:t>
            </a:r>
            <a:endParaRPr sz="3600" dirty="0"/>
          </a:p>
        </p:txBody>
      </p:sp>
      <p:grpSp>
        <p:nvGrpSpPr>
          <p:cNvPr id="61" name="Group 9">
            <a:extLst>
              <a:ext uri="{FF2B5EF4-FFF2-40B4-BE49-F238E27FC236}">
                <a16:creationId xmlns:a16="http://schemas.microsoft.com/office/drawing/2014/main" xmlns="" id="{C8D885E3-5255-4FC9-BFE3-2C9B301B7B76}"/>
              </a:ext>
            </a:extLst>
          </p:cNvPr>
          <p:cNvGrpSpPr/>
          <p:nvPr/>
        </p:nvGrpSpPr>
        <p:grpSpPr>
          <a:xfrm>
            <a:off x="4277678" y="3241764"/>
            <a:ext cx="1327063" cy="1326900"/>
            <a:chOff x="3994149" y="2298699"/>
            <a:chExt cx="1018542" cy="1018542"/>
          </a:xfrm>
          <a:solidFill>
            <a:srgbClr val="0070C0"/>
          </a:solidFill>
        </p:grpSpPr>
        <p:sp>
          <p:nvSpPr>
            <p:cNvPr id="62" name="Oval 6">
              <a:extLst>
                <a:ext uri="{FF2B5EF4-FFF2-40B4-BE49-F238E27FC236}">
                  <a16:creationId xmlns:a16="http://schemas.microsoft.com/office/drawing/2014/main" xmlns="" id="{367294B8-5A68-483E-8C18-233EEBC4F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94149" y="2298699"/>
              <a:ext cx="1018542" cy="1018542"/>
            </a:xfrm>
            <a:prstGeom prst="ellipse">
              <a:avLst/>
            </a:prstGeom>
            <a:grpFill/>
            <a:ln w="9525" cmpd="sng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10"/>
              <a:endParaRPr lang="en-US" sz="3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17">
              <a:extLst>
                <a:ext uri="{FF2B5EF4-FFF2-40B4-BE49-F238E27FC236}">
                  <a16:creationId xmlns:a16="http://schemas.microsoft.com/office/drawing/2014/main" xmlns="" id="{9E1B930E-F308-469C-93C2-A257A4B208AE}"/>
                </a:ext>
              </a:extLst>
            </p:cNvPr>
            <p:cNvGrpSpPr/>
            <p:nvPr/>
          </p:nvGrpSpPr>
          <p:grpSpPr>
            <a:xfrm>
              <a:off x="4244342" y="2545759"/>
              <a:ext cx="518158" cy="524424"/>
              <a:chOff x="4525886" y="4183659"/>
              <a:chExt cx="558217" cy="564967"/>
            </a:xfrm>
            <a:grpFill/>
          </p:grpSpPr>
          <p:sp>
            <p:nvSpPr>
              <p:cNvPr id="64" name="Oval 55">
                <a:extLst>
                  <a:ext uri="{FF2B5EF4-FFF2-40B4-BE49-F238E27FC236}">
                    <a16:creationId xmlns:a16="http://schemas.microsoft.com/office/drawing/2014/main" xmlns="" id="{FDAE9CB9-5B75-4CE9-A1E1-85B71F5461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5886" y="4387874"/>
                <a:ext cx="324888" cy="110546"/>
              </a:xfrm>
              <a:prstGeom prst="ellipse">
                <a:avLst/>
              </a:pr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56">
                <a:extLst>
                  <a:ext uri="{FF2B5EF4-FFF2-40B4-BE49-F238E27FC236}">
                    <a16:creationId xmlns:a16="http://schemas.microsoft.com/office/drawing/2014/main" xmlns="" id="{22E44EEE-C5AF-4E95-9C3E-93694B3888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886" y="4443569"/>
                <a:ext cx="324888" cy="305057"/>
              </a:xfrm>
              <a:custGeom>
                <a:avLst/>
                <a:gdLst>
                  <a:gd name="T0" fmla="*/ 326 w 326"/>
                  <a:gd name="T1" fmla="*/ 0 h 306"/>
                  <a:gd name="T2" fmla="*/ 326 w 326"/>
                  <a:gd name="T3" fmla="*/ 250 h 306"/>
                  <a:gd name="T4" fmla="*/ 163 w 326"/>
                  <a:gd name="T5" fmla="*/ 306 h 306"/>
                  <a:gd name="T6" fmla="*/ 0 w 326"/>
                  <a:gd name="T7" fmla="*/ 250 h 306"/>
                  <a:gd name="T8" fmla="*/ 0 w 326"/>
                  <a:gd name="T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6" h="306">
                    <a:moveTo>
                      <a:pt x="326" y="0"/>
                    </a:moveTo>
                    <a:cubicBezTo>
                      <a:pt x="326" y="250"/>
                      <a:pt x="326" y="250"/>
                      <a:pt x="326" y="250"/>
                    </a:cubicBezTo>
                    <a:cubicBezTo>
                      <a:pt x="326" y="281"/>
                      <a:pt x="253" y="306"/>
                      <a:pt x="163" y="306"/>
                    </a:cubicBezTo>
                    <a:cubicBezTo>
                      <a:pt x="73" y="306"/>
                      <a:pt x="0" y="281"/>
                      <a:pt x="0" y="25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57">
                <a:extLst>
                  <a:ext uri="{FF2B5EF4-FFF2-40B4-BE49-F238E27FC236}">
                    <a16:creationId xmlns:a16="http://schemas.microsoft.com/office/drawing/2014/main" xmlns="" id="{6CBBA629-7772-4E0D-8A28-2CFF726DC4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886" y="4612342"/>
                <a:ext cx="324888" cy="55695"/>
              </a:xfrm>
              <a:custGeom>
                <a:avLst/>
                <a:gdLst>
                  <a:gd name="T0" fmla="*/ 326 w 326"/>
                  <a:gd name="T1" fmla="*/ 0 h 56"/>
                  <a:gd name="T2" fmla="*/ 163 w 326"/>
                  <a:gd name="T3" fmla="*/ 56 h 56"/>
                  <a:gd name="T4" fmla="*/ 0 w 32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6" h="56">
                    <a:moveTo>
                      <a:pt x="326" y="0"/>
                    </a:moveTo>
                    <a:cubicBezTo>
                      <a:pt x="326" y="31"/>
                      <a:pt x="253" y="56"/>
                      <a:pt x="163" y="56"/>
                    </a:cubicBezTo>
                    <a:cubicBezTo>
                      <a:pt x="73" y="56"/>
                      <a:pt x="0" y="31"/>
                      <a:pt x="0" y="0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58">
                <a:extLst>
                  <a:ext uri="{FF2B5EF4-FFF2-40B4-BE49-F238E27FC236}">
                    <a16:creationId xmlns:a16="http://schemas.microsoft.com/office/drawing/2014/main" xmlns="" id="{C93D992F-BCDB-45F9-A852-47FABB99F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886" y="4532597"/>
                <a:ext cx="324888" cy="54851"/>
              </a:xfrm>
              <a:custGeom>
                <a:avLst/>
                <a:gdLst>
                  <a:gd name="T0" fmla="*/ 326 w 326"/>
                  <a:gd name="T1" fmla="*/ 0 h 55"/>
                  <a:gd name="T2" fmla="*/ 163 w 326"/>
                  <a:gd name="T3" fmla="*/ 55 h 55"/>
                  <a:gd name="T4" fmla="*/ 0 w 326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6" h="55">
                    <a:moveTo>
                      <a:pt x="326" y="0"/>
                    </a:moveTo>
                    <a:cubicBezTo>
                      <a:pt x="326" y="30"/>
                      <a:pt x="253" y="55"/>
                      <a:pt x="163" y="55"/>
                    </a:cubicBezTo>
                    <a:cubicBezTo>
                      <a:pt x="73" y="55"/>
                      <a:pt x="0" y="30"/>
                      <a:pt x="0" y="0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Oval 59">
                <a:extLst>
                  <a:ext uri="{FF2B5EF4-FFF2-40B4-BE49-F238E27FC236}">
                    <a16:creationId xmlns:a16="http://schemas.microsoft.com/office/drawing/2014/main" xmlns="" id="{8CE196F8-FCDC-418E-8EFF-7C5BE96489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9215" y="4183659"/>
                <a:ext cx="324888" cy="109702"/>
              </a:xfrm>
              <a:prstGeom prst="ellipse">
                <a:avLst/>
              </a:pr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Line 60">
                <a:extLst>
                  <a:ext uri="{FF2B5EF4-FFF2-40B4-BE49-F238E27FC236}">
                    <a16:creationId xmlns:a16="http://schemas.microsoft.com/office/drawing/2014/main" xmlns="" id="{16894493-9859-4810-B3F6-365155E96D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59215" y="4238510"/>
                <a:ext cx="0" cy="155271"/>
              </a:xfrm>
              <a:prstGeom prst="line">
                <a:avLst/>
              </a:pr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61">
                <a:extLst>
                  <a:ext uri="{FF2B5EF4-FFF2-40B4-BE49-F238E27FC236}">
                    <a16:creationId xmlns:a16="http://schemas.microsoft.com/office/drawing/2014/main" xmlns="" id="{FEAA28E1-6D92-450B-BA77-51B81DDB88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0774" y="4238510"/>
                <a:ext cx="233329" cy="400414"/>
              </a:xfrm>
              <a:custGeom>
                <a:avLst/>
                <a:gdLst>
                  <a:gd name="T0" fmla="*/ 234 w 234"/>
                  <a:gd name="T1" fmla="*/ 0 h 402"/>
                  <a:gd name="T2" fmla="*/ 234 w 234"/>
                  <a:gd name="T3" fmla="*/ 347 h 402"/>
                  <a:gd name="T4" fmla="*/ 71 w 234"/>
                  <a:gd name="T5" fmla="*/ 402 h 402"/>
                  <a:gd name="T6" fmla="*/ 0 w 234"/>
                  <a:gd name="T7" fmla="*/ 397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4" h="402">
                    <a:moveTo>
                      <a:pt x="234" y="0"/>
                    </a:moveTo>
                    <a:cubicBezTo>
                      <a:pt x="234" y="347"/>
                      <a:pt x="234" y="347"/>
                      <a:pt x="234" y="347"/>
                    </a:cubicBezTo>
                    <a:cubicBezTo>
                      <a:pt x="234" y="377"/>
                      <a:pt x="161" y="402"/>
                      <a:pt x="71" y="402"/>
                    </a:cubicBezTo>
                    <a:cubicBezTo>
                      <a:pt x="46" y="402"/>
                      <a:pt x="22" y="400"/>
                      <a:pt x="0" y="397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62">
                <a:extLst>
                  <a:ext uri="{FF2B5EF4-FFF2-40B4-BE49-F238E27FC236}">
                    <a16:creationId xmlns:a16="http://schemas.microsoft.com/office/drawing/2014/main" xmlns="" id="{5F41F1EA-0825-41BD-8FC1-8D868182E6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0774" y="4503483"/>
                <a:ext cx="233329" cy="54851"/>
              </a:xfrm>
              <a:custGeom>
                <a:avLst/>
                <a:gdLst>
                  <a:gd name="T0" fmla="*/ 234 w 234"/>
                  <a:gd name="T1" fmla="*/ 0 h 55"/>
                  <a:gd name="T2" fmla="*/ 71 w 234"/>
                  <a:gd name="T3" fmla="*/ 55 h 55"/>
                  <a:gd name="T4" fmla="*/ 0 w 234"/>
                  <a:gd name="T5" fmla="*/ 5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4" h="55">
                    <a:moveTo>
                      <a:pt x="234" y="0"/>
                    </a:moveTo>
                    <a:cubicBezTo>
                      <a:pt x="234" y="30"/>
                      <a:pt x="161" y="55"/>
                      <a:pt x="71" y="55"/>
                    </a:cubicBezTo>
                    <a:cubicBezTo>
                      <a:pt x="46" y="55"/>
                      <a:pt x="22" y="53"/>
                      <a:pt x="0" y="50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63">
                <a:extLst>
                  <a:ext uri="{FF2B5EF4-FFF2-40B4-BE49-F238E27FC236}">
                    <a16:creationId xmlns:a16="http://schemas.microsoft.com/office/drawing/2014/main" xmlns="" id="{2A6E9DFF-169B-457A-A12D-3D7B3A2A56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0774" y="4417831"/>
                <a:ext cx="233329" cy="55695"/>
              </a:xfrm>
              <a:custGeom>
                <a:avLst/>
                <a:gdLst>
                  <a:gd name="T0" fmla="*/ 234 w 234"/>
                  <a:gd name="T1" fmla="*/ 0 h 56"/>
                  <a:gd name="T2" fmla="*/ 71 w 234"/>
                  <a:gd name="T3" fmla="*/ 56 h 56"/>
                  <a:gd name="T4" fmla="*/ 0 w 234"/>
                  <a:gd name="T5" fmla="*/ 5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4" h="56">
                    <a:moveTo>
                      <a:pt x="234" y="0"/>
                    </a:moveTo>
                    <a:cubicBezTo>
                      <a:pt x="234" y="31"/>
                      <a:pt x="161" y="56"/>
                      <a:pt x="71" y="56"/>
                    </a:cubicBezTo>
                    <a:cubicBezTo>
                      <a:pt x="46" y="56"/>
                      <a:pt x="22" y="54"/>
                      <a:pt x="0" y="50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64">
                <a:extLst>
                  <a:ext uri="{FF2B5EF4-FFF2-40B4-BE49-F238E27FC236}">
                    <a16:creationId xmlns:a16="http://schemas.microsoft.com/office/drawing/2014/main" xmlns="" id="{7B9BFDC4-02F0-405D-938C-6455079035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9215" y="4333023"/>
                <a:ext cx="324888" cy="54851"/>
              </a:xfrm>
              <a:custGeom>
                <a:avLst/>
                <a:gdLst>
                  <a:gd name="T0" fmla="*/ 326 w 326"/>
                  <a:gd name="T1" fmla="*/ 0 h 55"/>
                  <a:gd name="T2" fmla="*/ 163 w 326"/>
                  <a:gd name="T3" fmla="*/ 55 h 55"/>
                  <a:gd name="T4" fmla="*/ 0 w 326"/>
                  <a:gd name="T5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6" h="55">
                    <a:moveTo>
                      <a:pt x="326" y="0"/>
                    </a:moveTo>
                    <a:cubicBezTo>
                      <a:pt x="326" y="30"/>
                      <a:pt x="253" y="55"/>
                      <a:pt x="163" y="55"/>
                    </a:cubicBezTo>
                    <a:cubicBezTo>
                      <a:pt x="73" y="55"/>
                      <a:pt x="0" y="30"/>
                      <a:pt x="0" y="0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4" name="Group 10">
            <a:extLst>
              <a:ext uri="{FF2B5EF4-FFF2-40B4-BE49-F238E27FC236}">
                <a16:creationId xmlns:a16="http://schemas.microsoft.com/office/drawing/2014/main" xmlns="" id="{725D5887-BBB1-417E-9FD9-BA0B0294E034}"/>
              </a:ext>
            </a:extLst>
          </p:cNvPr>
          <p:cNvGrpSpPr/>
          <p:nvPr/>
        </p:nvGrpSpPr>
        <p:grpSpPr>
          <a:xfrm>
            <a:off x="2637469" y="4193833"/>
            <a:ext cx="1327063" cy="1326898"/>
            <a:chOff x="2412999" y="2813051"/>
            <a:chExt cx="1018542" cy="1018540"/>
          </a:xfrm>
          <a:solidFill>
            <a:srgbClr val="0070C0"/>
          </a:solidFill>
        </p:grpSpPr>
        <p:sp>
          <p:nvSpPr>
            <p:cNvPr id="75" name="Oval 5">
              <a:extLst>
                <a:ext uri="{FF2B5EF4-FFF2-40B4-BE49-F238E27FC236}">
                  <a16:creationId xmlns:a16="http://schemas.microsoft.com/office/drawing/2014/main" xmlns="" id="{4798382B-41CA-4E4C-BEC2-2D8C9AD2F7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12999" y="2813051"/>
              <a:ext cx="1018542" cy="1018540"/>
            </a:xfrm>
            <a:prstGeom prst="ellipse">
              <a:avLst/>
            </a:prstGeom>
            <a:grpFill/>
            <a:ln w="9525" cmpd="sng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10"/>
              <a:endParaRPr lang="en-US" sz="3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6" name="Group 28">
              <a:extLst>
                <a:ext uri="{FF2B5EF4-FFF2-40B4-BE49-F238E27FC236}">
                  <a16:creationId xmlns:a16="http://schemas.microsoft.com/office/drawing/2014/main" xmlns="" id="{70709E9A-E050-49E4-AD09-E28BFDC176C3}"/>
                </a:ext>
              </a:extLst>
            </p:cNvPr>
            <p:cNvGrpSpPr/>
            <p:nvPr/>
          </p:nvGrpSpPr>
          <p:grpSpPr>
            <a:xfrm>
              <a:off x="2744884" y="3025141"/>
              <a:ext cx="354772" cy="530860"/>
              <a:chOff x="1068574" y="2664703"/>
              <a:chExt cx="461594" cy="690703"/>
            </a:xfrm>
            <a:grpFill/>
          </p:grpSpPr>
          <p:sp>
            <p:nvSpPr>
              <p:cNvPr id="77" name="Freeform 65">
                <a:extLst>
                  <a:ext uri="{FF2B5EF4-FFF2-40B4-BE49-F238E27FC236}">
                    <a16:creationId xmlns:a16="http://schemas.microsoft.com/office/drawing/2014/main" xmlns="" id="{8E2B0D90-F808-41A4-B613-5DF5C17149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219" y="2741495"/>
                <a:ext cx="422776" cy="467501"/>
              </a:xfrm>
              <a:custGeom>
                <a:avLst/>
                <a:gdLst>
                  <a:gd name="T0" fmla="*/ 49 w 424"/>
                  <a:gd name="T1" fmla="*/ 469 h 469"/>
                  <a:gd name="T2" fmla="*/ 0 w 424"/>
                  <a:gd name="T3" fmla="*/ 202 h 469"/>
                  <a:gd name="T4" fmla="*/ 226 w 424"/>
                  <a:gd name="T5" fmla="*/ 0 h 469"/>
                  <a:gd name="T6" fmla="*/ 306 w 424"/>
                  <a:gd name="T7" fmla="*/ 55 h 469"/>
                  <a:gd name="T8" fmla="*/ 424 w 424"/>
                  <a:gd name="T9" fmla="*/ 173 h 469"/>
                  <a:gd name="T10" fmla="*/ 388 w 424"/>
                  <a:gd name="T11" fmla="*/ 193 h 469"/>
                  <a:gd name="T12" fmla="*/ 354 w 424"/>
                  <a:gd name="T13" fmla="*/ 222 h 469"/>
                  <a:gd name="T14" fmla="*/ 298 w 424"/>
                  <a:gd name="T15" fmla="*/ 199 h 469"/>
                  <a:gd name="T16" fmla="*/ 245 w 424"/>
                  <a:gd name="T17" fmla="*/ 210 h 469"/>
                  <a:gd name="T18" fmla="*/ 214 w 424"/>
                  <a:gd name="T19" fmla="*/ 212 h 469"/>
                  <a:gd name="T20" fmla="*/ 356 w 424"/>
                  <a:gd name="T21" fmla="*/ 469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24" h="469">
                    <a:moveTo>
                      <a:pt x="49" y="469"/>
                    </a:moveTo>
                    <a:cubicBezTo>
                      <a:pt x="88" y="369"/>
                      <a:pt x="0" y="313"/>
                      <a:pt x="0" y="202"/>
                    </a:cubicBezTo>
                    <a:cubicBezTo>
                      <a:pt x="0" y="91"/>
                      <a:pt x="110" y="0"/>
                      <a:pt x="226" y="0"/>
                    </a:cubicBezTo>
                    <a:cubicBezTo>
                      <a:pt x="270" y="0"/>
                      <a:pt x="312" y="26"/>
                      <a:pt x="306" y="55"/>
                    </a:cubicBezTo>
                    <a:cubicBezTo>
                      <a:pt x="329" y="68"/>
                      <a:pt x="403" y="119"/>
                      <a:pt x="424" y="173"/>
                    </a:cubicBezTo>
                    <a:cubicBezTo>
                      <a:pt x="388" y="193"/>
                      <a:pt x="388" y="193"/>
                      <a:pt x="388" y="193"/>
                    </a:cubicBezTo>
                    <a:cubicBezTo>
                      <a:pt x="388" y="193"/>
                      <a:pt x="364" y="227"/>
                      <a:pt x="354" y="222"/>
                    </a:cubicBezTo>
                    <a:cubicBezTo>
                      <a:pt x="344" y="218"/>
                      <a:pt x="312" y="199"/>
                      <a:pt x="298" y="199"/>
                    </a:cubicBezTo>
                    <a:cubicBezTo>
                      <a:pt x="283" y="199"/>
                      <a:pt x="278" y="210"/>
                      <a:pt x="245" y="210"/>
                    </a:cubicBezTo>
                    <a:cubicBezTo>
                      <a:pt x="235" y="210"/>
                      <a:pt x="214" y="212"/>
                      <a:pt x="214" y="212"/>
                    </a:cubicBezTo>
                    <a:cubicBezTo>
                      <a:pt x="214" y="212"/>
                      <a:pt x="356" y="376"/>
                      <a:pt x="356" y="469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6">
                <a:extLst>
                  <a:ext uri="{FF2B5EF4-FFF2-40B4-BE49-F238E27FC236}">
                    <a16:creationId xmlns:a16="http://schemas.microsoft.com/office/drawing/2014/main" xmlns="" id="{9BE3B9AA-E435-4EA8-9A0B-BD086F32A4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8909" y="2664703"/>
                <a:ext cx="94935" cy="98732"/>
              </a:xfrm>
              <a:custGeom>
                <a:avLst/>
                <a:gdLst>
                  <a:gd name="T0" fmla="*/ 0 w 95"/>
                  <a:gd name="T1" fmla="*/ 99 h 99"/>
                  <a:gd name="T2" fmla="*/ 92 w 95"/>
                  <a:gd name="T3" fmla="*/ 0 h 99"/>
                  <a:gd name="T4" fmla="*/ 92 w 95"/>
                  <a:gd name="T5" fmla="*/ 7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5" h="99">
                    <a:moveTo>
                      <a:pt x="0" y="99"/>
                    </a:moveTo>
                    <a:cubicBezTo>
                      <a:pt x="0" y="99"/>
                      <a:pt x="18" y="5"/>
                      <a:pt x="92" y="0"/>
                    </a:cubicBezTo>
                    <a:cubicBezTo>
                      <a:pt x="95" y="28"/>
                      <a:pt x="92" y="77"/>
                      <a:pt x="92" y="77"/>
                    </a:cubicBezTo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7">
                <a:extLst>
                  <a:ext uri="{FF2B5EF4-FFF2-40B4-BE49-F238E27FC236}">
                    <a16:creationId xmlns:a16="http://schemas.microsoft.com/office/drawing/2014/main" xmlns="" id="{8300B2DF-420B-4DFA-A060-1F1B8D2AA9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1359" y="3208996"/>
                <a:ext cx="415603" cy="69619"/>
              </a:xfrm>
              <a:custGeom>
                <a:avLst/>
                <a:gdLst>
                  <a:gd name="T0" fmla="*/ 35 w 417"/>
                  <a:gd name="T1" fmla="*/ 70 h 70"/>
                  <a:gd name="T2" fmla="*/ 0 w 417"/>
                  <a:gd name="T3" fmla="*/ 35 h 70"/>
                  <a:gd name="T4" fmla="*/ 35 w 417"/>
                  <a:gd name="T5" fmla="*/ 0 h 70"/>
                  <a:gd name="T6" fmla="*/ 381 w 417"/>
                  <a:gd name="T7" fmla="*/ 0 h 70"/>
                  <a:gd name="T8" fmla="*/ 417 w 417"/>
                  <a:gd name="T9" fmla="*/ 35 h 70"/>
                  <a:gd name="T10" fmla="*/ 381 w 417"/>
                  <a:gd name="T11" fmla="*/ 70 h 70"/>
                  <a:gd name="T12" fmla="*/ 35 w 417"/>
                  <a:gd name="T13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7" h="70">
                    <a:moveTo>
                      <a:pt x="35" y="70"/>
                    </a:moveTo>
                    <a:cubicBezTo>
                      <a:pt x="16" y="70"/>
                      <a:pt x="0" y="55"/>
                      <a:pt x="0" y="35"/>
                    </a:cubicBezTo>
                    <a:cubicBezTo>
                      <a:pt x="0" y="15"/>
                      <a:pt x="16" y="0"/>
                      <a:pt x="35" y="0"/>
                    </a:cubicBezTo>
                    <a:cubicBezTo>
                      <a:pt x="381" y="0"/>
                      <a:pt x="381" y="0"/>
                      <a:pt x="381" y="0"/>
                    </a:cubicBezTo>
                    <a:cubicBezTo>
                      <a:pt x="401" y="0"/>
                      <a:pt x="417" y="15"/>
                      <a:pt x="417" y="35"/>
                    </a:cubicBezTo>
                    <a:cubicBezTo>
                      <a:pt x="417" y="55"/>
                      <a:pt x="401" y="70"/>
                      <a:pt x="381" y="70"/>
                    </a:cubicBezTo>
                    <a:lnTo>
                      <a:pt x="35" y="70"/>
                    </a:lnTo>
                    <a:close/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8">
                <a:extLst>
                  <a:ext uri="{FF2B5EF4-FFF2-40B4-BE49-F238E27FC236}">
                    <a16:creationId xmlns:a16="http://schemas.microsoft.com/office/drawing/2014/main" xmlns="" id="{E72AE15B-3149-4265-9EB8-CA0D76066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8574" y="3278614"/>
                <a:ext cx="461594" cy="76792"/>
              </a:xfrm>
              <a:custGeom>
                <a:avLst/>
                <a:gdLst>
                  <a:gd name="T0" fmla="*/ 38 w 463"/>
                  <a:gd name="T1" fmla="*/ 77 h 77"/>
                  <a:gd name="T2" fmla="*/ 0 w 463"/>
                  <a:gd name="T3" fmla="*/ 39 h 77"/>
                  <a:gd name="T4" fmla="*/ 38 w 463"/>
                  <a:gd name="T5" fmla="*/ 0 h 77"/>
                  <a:gd name="T6" fmla="*/ 425 w 463"/>
                  <a:gd name="T7" fmla="*/ 0 h 77"/>
                  <a:gd name="T8" fmla="*/ 463 w 463"/>
                  <a:gd name="T9" fmla="*/ 39 h 77"/>
                  <a:gd name="T10" fmla="*/ 425 w 463"/>
                  <a:gd name="T11" fmla="*/ 77 h 77"/>
                  <a:gd name="T12" fmla="*/ 38 w 463"/>
                  <a:gd name="T13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3" h="77">
                    <a:moveTo>
                      <a:pt x="38" y="77"/>
                    </a:moveTo>
                    <a:cubicBezTo>
                      <a:pt x="17" y="77"/>
                      <a:pt x="0" y="60"/>
                      <a:pt x="0" y="39"/>
                    </a:cubicBezTo>
                    <a:cubicBezTo>
                      <a:pt x="0" y="18"/>
                      <a:pt x="17" y="0"/>
                      <a:pt x="38" y="0"/>
                    </a:cubicBezTo>
                    <a:cubicBezTo>
                      <a:pt x="425" y="0"/>
                      <a:pt x="425" y="0"/>
                      <a:pt x="425" y="0"/>
                    </a:cubicBezTo>
                    <a:cubicBezTo>
                      <a:pt x="446" y="0"/>
                      <a:pt x="463" y="18"/>
                      <a:pt x="463" y="39"/>
                    </a:cubicBezTo>
                    <a:cubicBezTo>
                      <a:pt x="463" y="60"/>
                      <a:pt x="446" y="77"/>
                      <a:pt x="425" y="77"/>
                    </a:cubicBezTo>
                    <a:lnTo>
                      <a:pt x="38" y="77"/>
                    </a:lnTo>
                    <a:close/>
                  </a:path>
                </a:pathLst>
              </a:custGeom>
              <a:grpFill/>
              <a:ln w="1905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1" name="Group 11">
            <a:extLst>
              <a:ext uri="{FF2B5EF4-FFF2-40B4-BE49-F238E27FC236}">
                <a16:creationId xmlns:a16="http://schemas.microsoft.com/office/drawing/2014/main" xmlns="" id="{AEC854C0-368D-4383-8266-EC8A2F80AC1F}"/>
              </a:ext>
            </a:extLst>
          </p:cNvPr>
          <p:cNvGrpSpPr/>
          <p:nvPr/>
        </p:nvGrpSpPr>
        <p:grpSpPr>
          <a:xfrm>
            <a:off x="7479719" y="1337625"/>
            <a:ext cx="1327063" cy="1326898"/>
            <a:chOff x="6450864" y="404125"/>
            <a:chExt cx="1018542" cy="1018540"/>
          </a:xfrm>
          <a:solidFill>
            <a:srgbClr val="0070C0"/>
          </a:solidFill>
        </p:grpSpPr>
        <p:sp>
          <p:nvSpPr>
            <p:cNvPr id="82" name="Oval 8">
              <a:extLst>
                <a:ext uri="{FF2B5EF4-FFF2-40B4-BE49-F238E27FC236}">
                  <a16:creationId xmlns:a16="http://schemas.microsoft.com/office/drawing/2014/main" xmlns="" id="{B9C77743-0324-4502-8442-BC014D5401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50864" y="404125"/>
              <a:ext cx="1018542" cy="1018540"/>
            </a:xfrm>
            <a:prstGeom prst="ellipse">
              <a:avLst/>
            </a:prstGeom>
            <a:grpFill/>
            <a:ln w="9525" cmpd="sng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10"/>
              <a:endParaRPr lang="en-US" sz="3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29">
              <a:extLst>
                <a:ext uri="{FF2B5EF4-FFF2-40B4-BE49-F238E27FC236}">
                  <a16:creationId xmlns:a16="http://schemas.microsoft.com/office/drawing/2014/main" xmlns="" id="{05EBF946-7D58-4EF7-93DF-26ADAD2D9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5600" y="666750"/>
              <a:ext cx="629382" cy="398038"/>
            </a:xfrm>
            <a:custGeom>
              <a:avLst/>
              <a:gdLst>
                <a:gd name="T0" fmla="*/ 514 w 606"/>
                <a:gd name="T1" fmla="*/ 160 h 383"/>
                <a:gd name="T2" fmla="*/ 363 w 606"/>
                <a:gd name="T3" fmla="*/ 0 h 383"/>
                <a:gd name="T4" fmla="*/ 236 w 606"/>
                <a:gd name="T5" fmla="*/ 75 h 383"/>
                <a:gd name="T6" fmla="*/ 198 w 606"/>
                <a:gd name="T7" fmla="*/ 67 h 383"/>
                <a:gd name="T8" fmla="*/ 105 w 606"/>
                <a:gd name="T9" fmla="*/ 157 h 383"/>
                <a:gd name="T10" fmla="*/ 0 w 606"/>
                <a:gd name="T11" fmla="*/ 270 h 383"/>
                <a:gd name="T12" fmla="*/ 108 w 606"/>
                <a:gd name="T13" fmla="*/ 383 h 383"/>
                <a:gd name="T14" fmla="*/ 113 w 606"/>
                <a:gd name="T15" fmla="*/ 383 h 383"/>
                <a:gd name="T16" fmla="*/ 506 w 606"/>
                <a:gd name="T17" fmla="*/ 383 h 383"/>
                <a:gd name="T18" fmla="*/ 606 w 606"/>
                <a:gd name="T19" fmla="*/ 270 h 383"/>
                <a:gd name="T20" fmla="*/ 514 w 606"/>
                <a:gd name="T21" fmla="*/ 16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6" h="383">
                  <a:moveTo>
                    <a:pt x="514" y="160"/>
                  </a:moveTo>
                  <a:cubicBezTo>
                    <a:pt x="511" y="72"/>
                    <a:pt x="443" y="0"/>
                    <a:pt x="363" y="0"/>
                  </a:cubicBezTo>
                  <a:cubicBezTo>
                    <a:pt x="308" y="0"/>
                    <a:pt x="263" y="30"/>
                    <a:pt x="236" y="75"/>
                  </a:cubicBezTo>
                  <a:cubicBezTo>
                    <a:pt x="223" y="70"/>
                    <a:pt x="211" y="67"/>
                    <a:pt x="198" y="67"/>
                  </a:cubicBezTo>
                  <a:cubicBezTo>
                    <a:pt x="146" y="67"/>
                    <a:pt x="105" y="107"/>
                    <a:pt x="105" y="157"/>
                  </a:cubicBezTo>
                  <a:cubicBezTo>
                    <a:pt x="48" y="160"/>
                    <a:pt x="0" y="210"/>
                    <a:pt x="0" y="270"/>
                  </a:cubicBezTo>
                  <a:cubicBezTo>
                    <a:pt x="0" y="333"/>
                    <a:pt x="48" y="383"/>
                    <a:pt x="108" y="383"/>
                  </a:cubicBezTo>
                  <a:cubicBezTo>
                    <a:pt x="108" y="383"/>
                    <a:pt x="110" y="383"/>
                    <a:pt x="113" y="383"/>
                  </a:cubicBezTo>
                  <a:cubicBezTo>
                    <a:pt x="506" y="383"/>
                    <a:pt x="506" y="383"/>
                    <a:pt x="506" y="383"/>
                  </a:cubicBezTo>
                  <a:cubicBezTo>
                    <a:pt x="561" y="380"/>
                    <a:pt x="606" y="330"/>
                    <a:pt x="606" y="270"/>
                  </a:cubicBezTo>
                  <a:cubicBezTo>
                    <a:pt x="606" y="212"/>
                    <a:pt x="566" y="167"/>
                    <a:pt x="514" y="160"/>
                  </a:cubicBezTo>
                  <a:close/>
                </a:path>
              </a:pathLst>
            </a:custGeom>
            <a:grpFill/>
            <a:ln w="19050" cap="rnd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57595" tIns="28797" rIns="57595" bIns="28797" numCol="1" anchor="t" anchorCtr="0" compatLnSpc="1">
              <a:prstTxWarp prst="textNoShape">
                <a:avLst/>
              </a:prstTxWarp>
            </a:bodyPr>
            <a:lstStyle/>
            <a:p>
              <a:pPr defTabSz="1218910"/>
              <a:endParaRPr lang="en-US" sz="3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4" name="Group 3">
            <a:extLst>
              <a:ext uri="{FF2B5EF4-FFF2-40B4-BE49-F238E27FC236}">
                <a16:creationId xmlns:a16="http://schemas.microsoft.com/office/drawing/2014/main" xmlns="" id="{43B35A49-1493-4136-A9DF-7EDC82624EAA}"/>
              </a:ext>
            </a:extLst>
          </p:cNvPr>
          <p:cNvGrpSpPr/>
          <p:nvPr/>
        </p:nvGrpSpPr>
        <p:grpSpPr>
          <a:xfrm>
            <a:off x="997258" y="5145901"/>
            <a:ext cx="1327063" cy="1326900"/>
            <a:chOff x="807765" y="1727021"/>
            <a:chExt cx="1229366" cy="1229366"/>
          </a:xfrm>
          <a:solidFill>
            <a:srgbClr val="0070C0"/>
          </a:solidFill>
        </p:grpSpPr>
        <p:sp>
          <p:nvSpPr>
            <p:cNvPr id="85" name="Oval 4">
              <a:extLst>
                <a:ext uri="{FF2B5EF4-FFF2-40B4-BE49-F238E27FC236}">
                  <a16:creationId xmlns:a16="http://schemas.microsoft.com/office/drawing/2014/main" xmlns="" id="{FE3AC6EB-A1BF-4BDE-AC7B-1CEE8E5186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7765" y="1727021"/>
              <a:ext cx="1229366" cy="1229366"/>
            </a:xfrm>
            <a:prstGeom prst="ellipse">
              <a:avLst/>
            </a:prstGeom>
            <a:grpFill/>
            <a:ln w="9525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10"/>
              <a:endParaRPr lang="en-US" sz="3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6" name="Group 34">
              <a:extLst>
                <a:ext uri="{FF2B5EF4-FFF2-40B4-BE49-F238E27FC236}">
                  <a16:creationId xmlns:a16="http://schemas.microsoft.com/office/drawing/2014/main" xmlns="" id="{347FE9E6-AEF5-40E2-95AC-F32E745E85E4}"/>
                </a:ext>
              </a:extLst>
            </p:cNvPr>
            <p:cNvGrpSpPr/>
            <p:nvPr/>
          </p:nvGrpSpPr>
          <p:grpSpPr>
            <a:xfrm>
              <a:off x="1154010" y="2064698"/>
              <a:ext cx="536876" cy="554012"/>
              <a:chOff x="4224785" y="1773473"/>
              <a:chExt cx="381476" cy="393651"/>
            </a:xfrm>
            <a:grpFill/>
          </p:grpSpPr>
          <p:sp>
            <p:nvSpPr>
              <p:cNvPr id="87" name="Rectangle 49">
                <a:extLst>
                  <a:ext uri="{FF2B5EF4-FFF2-40B4-BE49-F238E27FC236}">
                    <a16:creationId xmlns:a16="http://schemas.microsoft.com/office/drawing/2014/main" xmlns="" id="{3B905AE7-717D-4727-A49D-21A04C8D33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33778" y="1773473"/>
                <a:ext cx="158852" cy="38264"/>
              </a:xfrm>
              <a:prstGeom prst="rect">
                <a:avLst/>
              </a:pr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50">
                <a:extLst>
                  <a:ext uri="{FF2B5EF4-FFF2-40B4-BE49-F238E27FC236}">
                    <a16:creationId xmlns:a16="http://schemas.microsoft.com/office/drawing/2014/main" xmlns="" id="{A736A884-B4F8-4ECA-9494-7C41CC7747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4785" y="1811737"/>
                <a:ext cx="381476" cy="355387"/>
              </a:xfrm>
              <a:custGeom>
                <a:avLst/>
                <a:gdLst>
                  <a:gd name="T0" fmla="*/ 525 w 557"/>
                  <a:gd name="T1" fmla="*/ 399 h 519"/>
                  <a:gd name="T2" fmla="*/ 362 w 557"/>
                  <a:gd name="T3" fmla="*/ 67 h 519"/>
                  <a:gd name="T4" fmla="*/ 362 w 557"/>
                  <a:gd name="T5" fmla="*/ 0 h 519"/>
                  <a:gd name="T6" fmla="*/ 194 w 557"/>
                  <a:gd name="T7" fmla="*/ 0 h 519"/>
                  <a:gd name="T8" fmla="*/ 194 w 557"/>
                  <a:gd name="T9" fmla="*/ 67 h 519"/>
                  <a:gd name="T10" fmla="*/ 32 w 557"/>
                  <a:gd name="T11" fmla="*/ 399 h 519"/>
                  <a:gd name="T12" fmla="*/ 71 w 557"/>
                  <a:gd name="T13" fmla="*/ 519 h 519"/>
                  <a:gd name="T14" fmla="*/ 485 w 557"/>
                  <a:gd name="T15" fmla="*/ 519 h 519"/>
                  <a:gd name="T16" fmla="*/ 525 w 557"/>
                  <a:gd name="T17" fmla="*/ 399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7" h="519">
                    <a:moveTo>
                      <a:pt x="525" y="399"/>
                    </a:moveTo>
                    <a:cubicBezTo>
                      <a:pt x="362" y="67"/>
                      <a:pt x="362" y="67"/>
                      <a:pt x="362" y="67"/>
                    </a:cubicBezTo>
                    <a:cubicBezTo>
                      <a:pt x="362" y="0"/>
                      <a:pt x="362" y="0"/>
                      <a:pt x="362" y="0"/>
                    </a:cubicBezTo>
                    <a:cubicBezTo>
                      <a:pt x="194" y="0"/>
                      <a:pt x="194" y="0"/>
                      <a:pt x="194" y="0"/>
                    </a:cubicBezTo>
                    <a:cubicBezTo>
                      <a:pt x="194" y="67"/>
                      <a:pt x="194" y="67"/>
                      <a:pt x="194" y="67"/>
                    </a:cubicBezTo>
                    <a:cubicBezTo>
                      <a:pt x="32" y="399"/>
                      <a:pt x="32" y="399"/>
                      <a:pt x="32" y="399"/>
                    </a:cubicBezTo>
                    <a:cubicBezTo>
                      <a:pt x="6" y="460"/>
                      <a:pt x="0" y="519"/>
                      <a:pt x="71" y="519"/>
                    </a:cubicBezTo>
                    <a:cubicBezTo>
                      <a:pt x="485" y="519"/>
                      <a:pt x="485" y="519"/>
                      <a:pt x="485" y="519"/>
                    </a:cubicBezTo>
                    <a:cubicBezTo>
                      <a:pt x="557" y="519"/>
                      <a:pt x="551" y="460"/>
                      <a:pt x="525" y="399"/>
                    </a:cubicBezTo>
                    <a:close/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51">
                <a:extLst>
                  <a:ext uri="{FF2B5EF4-FFF2-40B4-BE49-F238E27FC236}">
                    <a16:creationId xmlns:a16="http://schemas.microsoft.com/office/drawing/2014/main" xmlns="" id="{44DF4E24-7CE8-4527-BE13-782B69AF7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6676" y="1996677"/>
                <a:ext cx="197115" cy="128705"/>
              </a:xfrm>
              <a:custGeom>
                <a:avLst/>
                <a:gdLst>
                  <a:gd name="T0" fmla="*/ 281 w 288"/>
                  <a:gd name="T1" fmla="*/ 1 h 188"/>
                  <a:gd name="T2" fmla="*/ 288 w 288"/>
                  <a:gd name="T3" fmla="*/ 44 h 188"/>
                  <a:gd name="T4" fmla="*/ 144 w 288"/>
                  <a:gd name="T5" fmla="*/ 188 h 188"/>
                  <a:gd name="T6" fmla="*/ 0 w 288"/>
                  <a:gd name="T7" fmla="*/ 44 h 188"/>
                  <a:gd name="T8" fmla="*/ 7 w 288"/>
                  <a:gd name="T9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" h="188">
                    <a:moveTo>
                      <a:pt x="281" y="1"/>
                    </a:moveTo>
                    <a:cubicBezTo>
                      <a:pt x="286" y="15"/>
                      <a:pt x="288" y="29"/>
                      <a:pt x="288" y="44"/>
                    </a:cubicBezTo>
                    <a:cubicBezTo>
                      <a:pt x="288" y="124"/>
                      <a:pt x="223" y="188"/>
                      <a:pt x="144" y="188"/>
                    </a:cubicBezTo>
                    <a:cubicBezTo>
                      <a:pt x="65" y="188"/>
                      <a:pt x="0" y="124"/>
                      <a:pt x="0" y="44"/>
                    </a:cubicBezTo>
                    <a:cubicBezTo>
                      <a:pt x="0" y="29"/>
                      <a:pt x="3" y="14"/>
                      <a:pt x="7" y="0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52">
                <a:extLst>
                  <a:ext uri="{FF2B5EF4-FFF2-40B4-BE49-F238E27FC236}">
                    <a16:creationId xmlns:a16="http://schemas.microsoft.com/office/drawing/2014/main" xmlns="" id="{6811CD64-A18A-4EBF-AD86-DECF5460D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1314" y="1997257"/>
                <a:ext cx="95949" cy="57685"/>
              </a:xfrm>
              <a:custGeom>
                <a:avLst/>
                <a:gdLst>
                  <a:gd name="T0" fmla="*/ 140 w 140"/>
                  <a:gd name="T1" fmla="*/ 84 h 84"/>
                  <a:gd name="T2" fmla="*/ 0 w 140"/>
                  <a:gd name="T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0" h="84">
                    <a:moveTo>
                      <a:pt x="140" y="84"/>
                    </a:moveTo>
                    <a:cubicBezTo>
                      <a:pt x="111" y="35"/>
                      <a:pt x="59" y="3"/>
                      <a:pt x="0" y="0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53">
                <a:extLst>
                  <a:ext uri="{FF2B5EF4-FFF2-40B4-BE49-F238E27FC236}">
                    <a16:creationId xmlns:a16="http://schemas.microsoft.com/office/drawing/2014/main" xmlns="" id="{B5A89CB3-A9FC-40C0-9CF5-E0325C5ED4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0739" y="1997257"/>
                <a:ext cx="108413" cy="127545"/>
              </a:xfrm>
              <a:custGeom>
                <a:avLst/>
                <a:gdLst>
                  <a:gd name="T0" fmla="*/ 158 w 158"/>
                  <a:gd name="T1" fmla="*/ 0 h 186"/>
                  <a:gd name="T2" fmla="*/ 0 w 158"/>
                  <a:gd name="T3" fmla="*/ 172 h 186"/>
                  <a:gd name="T4" fmla="*/ 0 w 158"/>
                  <a:gd name="T5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8" h="186">
                    <a:moveTo>
                      <a:pt x="158" y="0"/>
                    </a:moveTo>
                    <a:cubicBezTo>
                      <a:pt x="70" y="8"/>
                      <a:pt x="0" y="82"/>
                      <a:pt x="0" y="172"/>
                    </a:cubicBezTo>
                    <a:cubicBezTo>
                      <a:pt x="0" y="177"/>
                      <a:pt x="0" y="181"/>
                      <a:pt x="0" y="186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54">
                <a:extLst>
                  <a:ext uri="{FF2B5EF4-FFF2-40B4-BE49-F238E27FC236}">
                    <a16:creationId xmlns:a16="http://schemas.microsoft.com/office/drawing/2014/main" xmlns="" id="{90BE35AD-BE6A-4736-BBF2-02E6AA28B3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9433" y="1928267"/>
                <a:ext cx="91021" cy="84064"/>
              </a:xfrm>
              <a:custGeom>
                <a:avLst/>
                <a:gdLst>
                  <a:gd name="T0" fmla="*/ 0 w 133"/>
                  <a:gd name="T1" fmla="*/ 119 h 123"/>
                  <a:gd name="T2" fmla="*/ 67 w 133"/>
                  <a:gd name="T3" fmla="*/ 0 h 123"/>
                  <a:gd name="T4" fmla="*/ 133 w 133"/>
                  <a:gd name="T5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3" h="123">
                    <a:moveTo>
                      <a:pt x="0" y="119"/>
                    </a:moveTo>
                    <a:cubicBezTo>
                      <a:pt x="7" y="47"/>
                      <a:pt x="56" y="0"/>
                      <a:pt x="67" y="0"/>
                    </a:cubicBezTo>
                    <a:cubicBezTo>
                      <a:pt x="78" y="0"/>
                      <a:pt x="120" y="51"/>
                      <a:pt x="133" y="123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3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2051416" y="5816798"/>
            <a:ext cx="2994775" cy="542762"/>
          </a:xfrm>
          <a:prstGeom prst="rect">
            <a:avLst/>
          </a:prstGeom>
          <a:solidFill>
            <a:srgbClr val="0070C0"/>
          </a:solidFill>
        </p:spPr>
        <p:txBody>
          <a:bodyPr wrap="square" lIns="243804" tIns="96769" rIns="243804" bIns="60950">
            <a:spAutoFit/>
          </a:bodyPr>
          <a:lstStyle/>
          <a:p>
            <a:pPr algn="ctr" defTabSz="1218910">
              <a:lnSpc>
                <a:spcPct val="89000"/>
              </a:lnSpc>
            </a:pPr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хлопководство</a:t>
            </a: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:a16="http://schemas.microsoft.com/office/drawing/2014/main" xmlns="" id="{8C94DBC6-7369-40EF-BA4F-FDA72617CC78}"/>
              </a:ext>
            </a:extLst>
          </p:cNvPr>
          <p:cNvSpPr/>
          <p:nvPr/>
        </p:nvSpPr>
        <p:spPr>
          <a:xfrm>
            <a:off x="3681067" y="4865471"/>
            <a:ext cx="3604494" cy="542762"/>
          </a:xfrm>
          <a:prstGeom prst="rect">
            <a:avLst/>
          </a:prstGeom>
          <a:solidFill>
            <a:srgbClr val="0070C0"/>
          </a:solidFill>
        </p:spPr>
        <p:txBody>
          <a:bodyPr wrap="square" lIns="243804" tIns="96769" rIns="243804" bIns="60950">
            <a:spAutoFit/>
          </a:bodyPr>
          <a:lstStyle/>
          <a:p>
            <a:pPr defTabSz="1218910">
              <a:lnSpc>
                <a:spcPct val="89000"/>
              </a:lnSpc>
            </a:pPr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горнорудное дело</a:t>
            </a: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:a16="http://schemas.microsoft.com/office/drawing/2014/main" xmlns="" id="{CFE4024A-543A-4427-AA84-B2B741855338}"/>
              </a:ext>
            </a:extLst>
          </p:cNvPr>
          <p:cNvSpPr/>
          <p:nvPr/>
        </p:nvSpPr>
        <p:spPr>
          <a:xfrm>
            <a:off x="5310714" y="3914142"/>
            <a:ext cx="5803917" cy="542762"/>
          </a:xfrm>
          <a:prstGeom prst="rect">
            <a:avLst/>
          </a:prstGeom>
          <a:solidFill>
            <a:srgbClr val="0070C0"/>
          </a:solidFill>
        </p:spPr>
        <p:txBody>
          <a:bodyPr wrap="square" lIns="243804" tIns="96769" rIns="243804" bIns="60950">
            <a:spAutoFit/>
          </a:bodyPr>
          <a:lstStyle/>
          <a:p>
            <a:pPr defTabSz="1218910">
              <a:lnSpc>
                <a:spcPct val="89000"/>
              </a:lnSpc>
            </a:pP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маслобойная промышленность</a:t>
            </a:r>
          </a:p>
        </p:txBody>
      </p:sp>
      <p:sp>
        <p:nvSpPr>
          <p:cNvPr id="96" name="Rectangle 58">
            <a:extLst>
              <a:ext uri="{FF2B5EF4-FFF2-40B4-BE49-F238E27FC236}">
                <a16:creationId xmlns:a16="http://schemas.microsoft.com/office/drawing/2014/main" xmlns="" id="{1BFA9AE4-309B-44F3-ABC9-FADB8C4916A1}"/>
              </a:ext>
            </a:extLst>
          </p:cNvPr>
          <p:cNvSpPr/>
          <p:nvPr/>
        </p:nvSpPr>
        <p:spPr>
          <a:xfrm>
            <a:off x="6990295" y="2962815"/>
            <a:ext cx="3394676" cy="542762"/>
          </a:xfrm>
          <a:prstGeom prst="rect">
            <a:avLst/>
          </a:prstGeom>
          <a:solidFill>
            <a:srgbClr val="0070C0"/>
          </a:solidFill>
        </p:spPr>
        <p:txBody>
          <a:bodyPr wrap="square" lIns="243804" tIns="96769" rIns="243804" bIns="60950">
            <a:spAutoFit/>
          </a:bodyPr>
          <a:lstStyle/>
          <a:p>
            <a:pPr defTabSz="1218910">
              <a:lnSpc>
                <a:spcPct val="89000"/>
              </a:lnSpc>
            </a:pPr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обработка </a:t>
            </a: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сырья </a:t>
            </a: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900312" y="5115147"/>
            <a:ext cx="501670" cy="50160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10">
              <a:lnSpc>
                <a:spcPct val="89000"/>
              </a:lnSpc>
            </a:pPr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9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2620084" y="4110949"/>
            <a:ext cx="501670" cy="50160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10">
              <a:lnSpc>
                <a:spcPct val="89000"/>
              </a:lnSpc>
            </a:pPr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0" name="Oval 62">
            <a:extLst>
              <a:ext uri="{FF2B5EF4-FFF2-40B4-BE49-F238E27FC236}">
                <a16:creationId xmlns:a16="http://schemas.microsoft.com/office/drawing/2014/main" xmlns="" id="{35ED5DAF-4C55-40F8-B6DD-60CD27E3EBE5}"/>
              </a:ext>
            </a:extLst>
          </p:cNvPr>
          <p:cNvSpPr/>
          <p:nvPr/>
        </p:nvSpPr>
        <p:spPr>
          <a:xfrm>
            <a:off x="4267596" y="3127788"/>
            <a:ext cx="501670" cy="50160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10">
              <a:lnSpc>
                <a:spcPct val="89000"/>
              </a:lnSpc>
            </a:pPr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xmlns="" id="{566012F5-2C2F-4398-99A7-AC611F5301FE}"/>
              </a:ext>
            </a:extLst>
          </p:cNvPr>
          <p:cNvSpPr/>
          <p:nvPr/>
        </p:nvSpPr>
        <p:spPr>
          <a:xfrm>
            <a:off x="7527940" y="1264959"/>
            <a:ext cx="501670" cy="50160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10">
              <a:lnSpc>
                <a:spcPct val="89000"/>
              </a:lnSpc>
            </a:pPr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:a16="http://schemas.microsoft.com/office/drawing/2014/main" xmlns="" id="{1725F111-85AF-48F0-A14A-500702299977}"/>
              </a:ext>
            </a:extLst>
          </p:cNvPr>
          <p:cNvCxnSpPr/>
          <p:nvPr/>
        </p:nvCxnSpPr>
        <p:spPr>
          <a:xfrm flipV="1">
            <a:off x="2230446" y="5213267"/>
            <a:ext cx="48414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:a16="http://schemas.microsoft.com/office/drawing/2014/main" xmlns="" id="{8EEB7967-C4B2-4585-95D1-A0753327D4C5}"/>
              </a:ext>
            </a:extLst>
          </p:cNvPr>
          <p:cNvCxnSpPr/>
          <p:nvPr/>
        </p:nvCxnSpPr>
        <p:spPr>
          <a:xfrm flipV="1">
            <a:off x="3891047" y="4256030"/>
            <a:ext cx="48414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:a16="http://schemas.microsoft.com/office/drawing/2014/main" xmlns="" id="{BE670096-13A7-42F8-BCA5-2D873A11FB3F}"/>
              </a:ext>
            </a:extLst>
          </p:cNvPr>
          <p:cNvCxnSpPr/>
          <p:nvPr/>
        </p:nvCxnSpPr>
        <p:spPr>
          <a:xfrm flipV="1">
            <a:off x="5526586" y="3294065"/>
            <a:ext cx="48414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:a16="http://schemas.microsoft.com/office/drawing/2014/main" xmlns="" id="{483564B3-83B9-4BD8-BF0E-EEF1EC4370F6}"/>
              </a:ext>
            </a:extLst>
          </p:cNvPr>
          <p:cNvCxnSpPr/>
          <p:nvPr/>
        </p:nvCxnSpPr>
        <p:spPr>
          <a:xfrm flipV="1">
            <a:off x="7187183" y="2336827"/>
            <a:ext cx="48414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:a16="http://schemas.microsoft.com/office/drawing/2014/main" xmlns="" id="{D8A56FBD-DE87-4813-8065-C2D510A7BC54}"/>
              </a:ext>
            </a:extLst>
          </p:cNvPr>
          <p:cNvSpPr/>
          <p:nvPr/>
        </p:nvSpPr>
        <p:spPr>
          <a:xfrm>
            <a:off x="190461" y="1168033"/>
            <a:ext cx="6176658" cy="1884988"/>
          </a:xfrm>
          <a:prstGeom prst="rect">
            <a:avLst/>
          </a:prstGeom>
        </p:spPr>
        <p:txBody>
          <a:bodyPr wrap="square" lIns="121903" tIns="96769" rIns="121903" bIns="60950">
            <a:spAutoFit/>
          </a:bodyPr>
          <a:lstStyle/>
          <a:p>
            <a:pPr lvl="0" defTabSz="1217869">
              <a:lnSpc>
                <a:spcPct val="89000"/>
              </a:lnSpc>
            </a:pPr>
            <a:r>
              <a:rPr lang="ru-RU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 второй половине XIX в.</a:t>
            </a:r>
            <a:r>
              <a:rPr lang="ru-RU" sz="2300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расширилось проникновение в край российского капитала, европейских товаров  и новых производственных технологий. </a:t>
            </a:r>
            <a:endParaRPr lang="en-US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7" name="Group 1">
            <a:extLst>
              <a:ext uri="{FF2B5EF4-FFF2-40B4-BE49-F238E27FC236}">
                <a16:creationId xmlns:a16="http://schemas.microsoft.com/office/drawing/2014/main" xmlns="" id="{3D8CBEE8-444E-42FD-B629-9066A3106457}"/>
              </a:ext>
            </a:extLst>
          </p:cNvPr>
          <p:cNvGrpSpPr/>
          <p:nvPr/>
        </p:nvGrpSpPr>
        <p:grpSpPr>
          <a:xfrm>
            <a:off x="5917888" y="2289693"/>
            <a:ext cx="1327063" cy="1326898"/>
            <a:chOff x="6144684" y="1620202"/>
            <a:chExt cx="1358056" cy="1358053"/>
          </a:xfrm>
          <a:solidFill>
            <a:srgbClr val="0070C0"/>
          </a:solidFill>
        </p:grpSpPr>
        <p:sp>
          <p:nvSpPr>
            <p:cNvPr id="108" name="Oval 7">
              <a:extLst>
                <a:ext uri="{FF2B5EF4-FFF2-40B4-BE49-F238E27FC236}">
                  <a16:creationId xmlns:a16="http://schemas.microsoft.com/office/drawing/2014/main" xmlns="" id="{87651407-2A3D-4014-93CF-B52254ED5E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4684" y="1620202"/>
              <a:ext cx="1358056" cy="1358053"/>
            </a:xfrm>
            <a:prstGeom prst="ellipse">
              <a:avLst/>
            </a:prstGeom>
            <a:grpFill/>
            <a:ln w="9525" cmpd="sng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10"/>
              <a:endParaRPr lang="en-US" sz="3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9" name="Group 69">
              <a:extLst>
                <a:ext uri="{FF2B5EF4-FFF2-40B4-BE49-F238E27FC236}">
                  <a16:creationId xmlns:a16="http://schemas.microsoft.com/office/drawing/2014/main" xmlns="" id="{870D9C82-B21D-46DB-AADE-A84546303245}"/>
                </a:ext>
              </a:extLst>
            </p:cNvPr>
            <p:cNvGrpSpPr/>
            <p:nvPr/>
          </p:nvGrpSpPr>
          <p:grpSpPr>
            <a:xfrm>
              <a:off x="6428004" y="1924704"/>
              <a:ext cx="814133" cy="766805"/>
              <a:chOff x="6493350" y="2532947"/>
              <a:chExt cx="493658" cy="464960"/>
            </a:xfrm>
            <a:grpFill/>
          </p:grpSpPr>
          <p:sp>
            <p:nvSpPr>
              <p:cNvPr id="110" name="Freeform 272">
                <a:extLst>
                  <a:ext uri="{FF2B5EF4-FFF2-40B4-BE49-F238E27FC236}">
                    <a16:creationId xmlns:a16="http://schemas.microsoft.com/office/drawing/2014/main" xmlns="" id="{C4C2DB0E-3DBB-401E-9D87-9558D7419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3350" y="2697886"/>
                <a:ext cx="493658" cy="134792"/>
              </a:xfrm>
              <a:custGeom>
                <a:avLst/>
                <a:gdLst>
                  <a:gd name="T0" fmla="*/ 624 w 721"/>
                  <a:gd name="T1" fmla="*/ 166 h 197"/>
                  <a:gd name="T2" fmla="*/ 360 w 721"/>
                  <a:gd name="T3" fmla="*/ 197 h 197"/>
                  <a:gd name="T4" fmla="*/ 0 w 721"/>
                  <a:gd name="T5" fmla="*/ 99 h 197"/>
                  <a:gd name="T6" fmla="*/ 360 w 721"/>
                  <a:gd name="T7" fmla="*/ 0 h 197"/>
                  <a:gd name="T8" fmla="*/ 721 w 721"/>
                  <a:gd name="T9" fmla="*/ 99 h 197"/>
                  <a:gd name="T10" fmla="*/ 669 w 721"/>
                  <a:gd name="T11" fmla="*/ 149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1" h="197">
                    <a:moveTo>
                      <a:pt x="624" y="166"/>
                    </a:moveTo>
                    <a:cubicBezTo>
                      <a:pt x="558" y="185"/>
                      <a:pt x="465" y="197"/>
                      <a:pt x="360" y="197"/>
                    </a:cubicBezTo>
                    <a:cubicBezTo>
                      <a:pt x="161" y="197"/>
                      <a:pt x="0" y="153"/>
                      <a:pt x="0" y="99"/>
                    </a:cubicBezTo>
                    <a:cubicBezTo>
                      <a:pt x="0" y="44"/>
                      <a:pt x="161" y="0"/>
                      <a:pt x="360" y="0"/>
                    </a:cubicBezTo>
                    <a:cubicBezTo>
                      <a:pt x="559" y="0"/>
                      <a:pt x="721" y="44"/>
                      <a:pt x="721" y="99"/>
                    </a:cubicBezTo>
                    <a:cubicBezTo>
                      <a:pt x="721" y="117"/>
                      <a:pt x="702" y="135"/>
                      <a:pt x="669" y="149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273">
                <a:extLst>
                  <a:ext uri="{FF2B5EF4-FFF2-40B4-BE49-F238E27FC236}">
                    <a16:creationId xmlns:a16="http://schemas.microsoft.com/office/drawing/2014/main" xmlns="" id="{80EF2EBA-6898-430F-94D4-3548442321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0314" y="2532947"/>
                <a:ext cx="295673" cy="464960"/>
              </a:xfrm>
              <a:custGeom>
                <a:avLst/>
                <a:gdLst>
                  <a:gd name="T0" fmla="*/ 26 w 432"/>
                  <a:gd name="T1" fmla="*/ 494 h 679"/>
                  <a:gd name="T2" fmla="*/ 119 w 432"/>
                  <a:gd name="T3" fmla="*/ 290 h 679"/>
                  <a:gd name="T4" fmla="*/ 385 w 432"/>
                  <a:gd name="T5" fmla="*/ 28 h 679"/>
                  <a:gd name="T6" fmla="*/ 290 w 432"/>
                  <a:gd name="T7" fmla="*/ 389 h 679"/>
                  <a:gd name="T8" fmla="*/ 24 w 432"/>
                  <a:gd name="T9" fmla="*/ 652 h 679"/>
                  <a:gd name="T10" fmla="*/ 13 w 432"/>
                  <a:gd name="T11" fmla="*/ 540 h 6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2" h="679">
                    <a:moveTo>
                      <a:pt x="26" y="494"/>
                    </a:moveTo>
                    <a:cubicBezTo>
                      <a:pt x="45" y="434"/>
                      <a:pt x="77" y="363"/>
                      <a:pt x="119" y="290"/>
                    </a:cubicBezTo>
                    <a:cubicBezTo>
                      <a:pt x="219" y="118"/>
                      <a:pt x="338" y="0"/>
                      <a:pt x="385" y="28"/>
                    </a:cubicBezTo>
                    <a:cubicBezTo>
                      <a:pt x="432" y="55"/>
                      <a:pt x="389" y="217"/>
                      <a:pt x="290" y="389"/>
                    </a:cubicBezTo>
                    <a:cubicBezTo>
                      <a:pt x="190" y="561"/>
                      <a:pt x="71" y="679"/>
                      <a:pt x="24" y="652"/>
                    </a:cubicBezTo>
                    <a:cubicBezTo>
                      <a:pt x="2" y="639"/>
                      <a:pt x="0" y="598"/>
                      <a:pt x="13" y="540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274">
                <a:extLst>
                  <a:ext uri="{FF2B5EF4-FFF2-40B4-BE49-F238E27FC236}">
                    <a16:creationId xmlns:a16="http://schemas.microsoft.com/office/drawing/2014/main" xmlns="" id="{0FCD003D-5CE1-4A5E-AA23-4257B1E8F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84371" y="2543962"/>
                <a:ext cx="311616" cy="453945"/>
              </a:xfrm>
              <a:custGeom>
                <a:avLst/>
                <a:gdLst>
                  <a:gd name="T0" fmla="*/ 173 w 455"/>
                  <a:gd name="T1" fmla="*/ 81 h 663"/>
                  <a:gd name="T2" fmla="*/ 313 w 455"/>
                  <a:gd name="T3" fmla="*/ 274 h 663"/>
                  <a:gd name="T4" fmla="*/ 408 w 455"/>
                  <a:gd name="T5" fmla="*/ 636 h 663"/>
                  <a:gd name="T6" fmla="*/ 142 w 455"/>
                  <a:gd name="T7" fmla="*/ 373 h 663"/>
                  <a:gd name="T8" fmla="*/ 47 w 455"/>
                  <a:gd name="T9" fmla="*/ 12 h 663"/>
                  <a:gd name="T10" fmla="*/ 138 w 455"/>
                  <a:gd name="T11" fmla="*/ 48 h 6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5" h="663">
                    <a:moveTo>
                      <a:pt x="173" y="81"/>
                    </a:moveTo>
                    <a:cubicBezTo>
                      <a:pt x="218" y="128"/>
                      <a:pt x="267" y="196"/>
                      <a:pt x="313" y="274"/>
                    </a:cubicBezTo>
                    <a:cubicBezTo>
                      <a:pt x="412" y="447"/>
                      <a:pt x="455" y="609"/>
                      <a:pt x="408" y="636"/>
                    </a:cubicBezTo>
                    <a:cubicBezTo>
                      <a:pt x="361" y="663"/>
                      <a:pt x="242" y="545"/>
                      <a:pt x="142" y="373"/>
                    </a:cubicBezTo>
                    <a:cubicBezTo>
                      <a:pt x="43" y="201"/>
                      <a:pt x="0" y="39"/>
                      <a:pt x="47" y="12"/>
                    </a:cubicBezTo>
                    <a:cubicBezTo>
                      <a:pt x="67" y="0"/>
                      <a:pt x="100" y="14"/>
                      <a:pt x="138" y="48"/>
                    </a:cubicBezTo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Oval 275">
                <a:extLst>
                  <a:ext uri="{FF2B5EF4-FFF2-40B4-BE49-F238E27FC236}">
                    <a16:creationId xmlns:a16="http://schemas.microsoft.com/office/drawing/2014/main" xmlns="" id="{607F396B-9298-4A79-B47B-278E9A1241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0047" y="2789776"/>
                <a:ext cx="32756" cy="32756"/>
              </a:xfrm>
              <a:prstGeom prst="ellipse">
                <a:avLst/>
              </a:pr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Oval 276">
                <a:extLst>
                  <a:ext uri="{FF2B5EF4-FFF2-40B4-BE49-F238E27FC236}">
                    <a16:creationId xmlns:a16="http://schemas.microsoft.com/office/drawing/2014/main" xmlns="" id="{EF8D445B-50BB-4AE6-89E0-9559ED88DB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96836" y="2870362"/>
                <a:ext cx="32756" cy="33046"/>
              </a:xfrm>
              <a:prstGeom prst="ellipse">
                <a:avLst/>
              </a:pr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277">
                <a:extLst>
                  <a:ext uri="{FF2B5EF4-FFF2-40B4-BE49-F238E27FC236}">
                    <a16:creationId xmlns:a16="http://schemas.microsoft.com/office/drawing/2014/main" xmlns="" id="{A98837DD-C91B-4D83-86C8-17BAE6746A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4812" y="2571210"/>
                <a:ext cx="32756" cy="32756"/>
              </a:xfrm>
              <a:custGeom>
                <a:avLst/>
                <a:gdLst>
                  <a:gd name="T0" fmla="*/ 48 w 48"/>
                  <a:gd name="T1" fmla="*/ 24 h 48"/>
                  <a:gd name="T2" fmla="*/ 40 w 48"/>
                  <a:gd name="T3" fmla="*/ 42 h 48"/>
                  <a:gd name="T4" fmla="*/ 24 w 48"/>
                  <a:gd name="T5" fmla="*/ 48 h 48"/>
                  <a:gd name="T6" fmla="*/ 0 w 48"/>
                  <a:gd name="T7" fmla="*/ 24 h 48"/>
                  <a:gd name="T8" fmla="*/ 24 w 48"/>
                  <a:gd name="T9" fmla="*/ 0 h 48"/>
                  <a:gd name="T10" fmla="*/ 48 w 48"/>
                  <a:gd name="T11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8">
                    <a:moveTo>
                      <a:pt x="48" y="24"/>
                    </a:moveTo>
                    <a:cubicBezTo>
                      <a:pt x="48" y="31"/>
                      <a:pt x="45" y="37"/>
                      <a:pt x="40" y="42"/>
                    </a:cubicBezTo>
                    <a:cubicBezTo>
                      <a:pt x="36" y="46"/>
                      <a:pt x="30" y="48"/>
                      <a:pt x="24" y="48"/>
                    </a:cubicBezTo>
                    <a:cubicBezTo>
                      <a:pt x="11" y="48"/>
                      <a:pt x="0" y="37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7" y="0"/>
                      <a:pt x="48" y="11"/>
                      <a:pt x="48" y="24"/>
                    </a:cubicBezTo>
                    <a:close/>
                  </a:path>
                </a:pathLst>
              </a:custGeom>
              <a:grpFill/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1218910"/>
                <a:endParaRPr lang="en-US" sz="32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16" name="Oval 63">
            <a:extLst>
              <a:ext uri="{FF2B5EF4-FFF2-40B4-BE49-F238E27FC236}">
                <a16:creationId xmlns:a16="http://schemas.microsoft.com/office/drawing/2014/main" xmlns="" id="{8F2FFE5B-59F2-48A9-8CA4-F7F74913E9E8}"/>
              </a:ext>
            </a:extLst>
          </p:cNvPr>
          <p:cNvSpPr/>
          <p:nvPr/>
        </p:nvSpPr>
        <p:spPr>
          <a:xfrm>
            <a:off x="5848738" y="2171862"/>
            <a:ext cx="501670" cy="50160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10">
              <a:lnSpc>
                <a:spcPct val="89000"/>
              </a:lnSpc>
            </a:pPr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25780" y="5510368"/>
            <a:ext cx="6423343" cy="1037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7869">
              <a:lnSpc>
                <a:spcPct val="89000"/>
              </a:lnSpc>
            </a:pPr>
            <a:r>
              <a:rPr lang="ru-RU" sz="2300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Начали функционировать многие банки    </a:t>
            </a:r>
            <a:r>
              <a:rPr lang="ru-RU" sz="2300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и </a:t>
            </a:r>
            <a:r>
              <a:rPr lang="ru-RU" sz="2300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промышленные отделы. </a:t>
            </a:r>
            <a:r>
              <a:rPr lang="ru-RU" sz="2300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Данные изменения </a:t>
            </a:r>
            <a:r>
              <a:rPr lang="ru-RU" sz="2300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оказали влияние на развитие в </a:t>
            </a:r>
            <a:r>
              <a:rPr lang="ru-RU" sz="2300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крае:</a:t>
            </a:r>
            <a:endParaRPr lang="en-US" sz="2300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97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49" y="953588"/>
            <a:ext cx="6876000" cy="5799909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ыло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увеличено производство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хлопка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для удовлетворения  нужд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текстильной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промышлен-ности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Российской империи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что привело к сокращению другой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сельскохозяйственной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продук-ции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в особенности, к нехватке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зерна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В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рассматриваемый период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основное развитие было направлено на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систему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первичной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обработки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хлопка-сырца в ущерб развитию прочих отраслей.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93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338" tIns="45668" rIns="91338" bIns="4566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Подчинение экономики колониальным интересам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705" y="1149760"/>
            <a:ext cx="5133162" cy="5407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08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6ce292f1195397cb4f587f84ddf6af8886d3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2733355</TotalTime>
  <Words>740</Words>
  <Application>Microsoft Office PowerPoint</Application>
  <PresentationFormat>Широкоэкранный</PresentationFormat>
  <Paragraphs>100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Тема Office</vt:lpstr>
      <vt:lpstr>Office Theme</vt:lpstr>
      <vt:lpstr>1_Office Theme</vt:lpstr>
      <vt:lpstr>4_Office Theme</vt:lpstr>
      <vt:lpstr>2_Тема Office</vt:lpstr>
      <vt:lpstr>Презентация PowerPoint</vt:lpstr>
      <vt:lpstr>Презентация PowerPoint</vt:lpstr>
      <vt:lpstr>ИСТОРИЯ УЗБЕКИСТАНА</vt:lpstr>
      <vt:lpstr>ПЛАН</vt:lpstr>
      <vt:lpstr>Усиление колониального режима</vt:lpstr>
      <vt:lpstr>Строительство железных дорог</vt:lpstr>
      <vt:lpstr>Усиление колониального режима</vt:lpstr>
      <vt:lpstr>Подчинение экономики колониальным интересам</vt:lpstr>
      <vt:lpstr>Презентация PowerPoint</vt:lpstr>
      <vt:lpstr>Управление туркестанским краем </vt:lpstr>
      <vt:lpstr>Подчинение экономики колониальным интересам</vt:lpstr>
      <vt:lpstr>Презентация PowerPoint</vt:lpstr>
      <vt:lpstr>Управление туркестанским краем </vt:lpstr>
      <vt:lpstr>Управление туркестанским краем </vt:lpstr>
      <vt:lpstr>Презентация PowerPoint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149</cp:revision>
  <dcterms:created xsi:type="dcterms:W3CDTF">2020-12-03T21:14:27Z</dcterms:created>
  <dcterms:modified xsi:type="dcterms:W3CDTF">2021-01-16T05:03:48Z</dcterms:modified>
</cp:coreProperties>
</file>