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68" r:id="rId2"/>
    <p:sldMasterId id="2147483936" r:id="rId3"/>
  </p:sldMasterIdLst>
  <p:sldIdLst>
    <p:sldId id="284" r:id="rId4"/>
    <p:sldId id="295" r:id="rId5"/>
    <p:sldId id="257" r:id="rId6"/>
    <p:sldId id="258" r:id="rId7"/>
    <p:sldId id="259" r:id="rId8"/>
    <p:sldId id="298" r:id="rId9"/>
    <p:sldId id="289" r:id="rId10"/>
    <p:sldId id="283" r:id="rId11"/>
    <p:sldId id="303" r:id="rId12"/>
    <p:sldId id="299" r:id="rId13"/>
    <p:sldId id="300" r:id="rId14"/>
    <p:sldId id="304" r:id="rId15"/>
    <p:sldId id="291" r:id="rId16"/>
    <p:sldId id="273" r:id="rId17"/>
    <p:sldId id="305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974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944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919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895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859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838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814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786" algn="l" defTabSz="9139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176490"/>
    <a:srgbClr val="0097B7"/>
    <a:srgbClr val="51C3CA"/>
    <a:srgbClr val="00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39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382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№15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Перепишите таблицу на странице 53</a:t>
          </a:r>
          <a:endParaRPr lang="ru-RU" sz="3200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72583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155"/>
          <a:ext cx="10123009" cy="135950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0506" y="66521"/>
        <a:ext cx="9990277" cy="1226776"/>
      </dsp:txXfrm>
    </dsp:sp>
    <dsp:sp modelId="{14F0545D-A0B2-4548-B64C-6B605C7D449E}">
      <dsp:nvSpPr>
        <dsp:cNvPr id="0" name=""/>
        <dsp:cNvSpPr/>
      </dsp:nvSpPr>
      <dsp:spPr>
        <a:xfrm>
          <a:off x="0" y="2742450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882383"/>
          <a:ext cx="10232201" cy="1347146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902" y="1948145"/>
        <a:ext cx="10100677" cy="1215622"/>
      </dsp:txXfrm>
    </dsp:sp>
    <dsp:sp modelId="{88755AD0-CBFE-4F61-B5FC-401477CAB302}">
      <dsp:nvSpPr>
        <dsp:cNvPr id="0" name=""/>
        <dsp:cNvSpPr/>
      </dsp:nvSpPr>
      <dsp:spPr>
        <a:xfrm>
          <a:off x="0" y="4469465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836719"/>
          <a:ext cx="10232201" cy="1204295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3724" y="3895508"/>
        <a:ext cx="10114623" cy="1086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№15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Перепишите таблицу на странице 53</a:t>
          </a:r>
          <a:endParaRPr lang="ru-RU" sz="3200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7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974" indent="0" algn="ctr">
              <a:buNone/>
              <a:defRPr sz="1900"/>
            </a:lvl2pPr>
            <a:lvl3pPr marL="913944" indent="0" algn="ctr">
              <a:buNone/>
              <a:defRPr sz="1900"/>
            </a:lvl3pPr>
            <a:lvl4pPr marL="1370919" indent="0" algn="ctr">
              <a:buNone/>
              <a:defRPr sz="1700"/>
            </a:lvl4pPr>
            <a:lvl5pPr marL="1827895" indent="0" algn="ctr">
              <a:buNone/>
              <a:defRPr sz="1700"/>
            </a:lvl5pPr>
            <a:lvl6pPr marL="2284859" indent="0" algn="ctr">
              <a:buNone/>
              <a:defRPr sz="1700"/>
            </a:lvl6pPr>
            <a:lvl7pPr marL="2741838" indent="0" algn="ctr">
              <a:buNone/>
              <a:defRPr sz="1700"/>
            </a:lvl7pPr>
            <a:lvl8pPr marL="3198814" indent="0" algn="ctr">
              <a:buNone/>
              <a:defRPr sz="1700"/>
            </a:lvl8pPr>
            <a:lvl9pPr marL="3655786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8415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9942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18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211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04183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41008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37353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521737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17734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065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1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54129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18645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03852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762578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887741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99006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15858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521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391298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02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267566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14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721976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34838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0972812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097587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318579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9598655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520994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84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51758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465222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620751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47570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839882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9006718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60276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142568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713671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519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7" cy="415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4" y="1577351"/>
            <a:ext cx="5303521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3301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2579686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3576352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9084492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179456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176828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060313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1919273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937212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1D8BD707-D9CF-40AE-B4C6-C98DA3205C09}" type="datetimeFigureOut">
              <a:rPr lang="en-US" sz="2400">
                <a:solidFill>
                  <a:srgbClr val="FFFFFF">
                    <a:tint val="75000"/>
                  </a:srgbClr>
                </a:solidFill>
              </a:rPr>
              <a:pPr defTabSz="1218997"/>
              <a:t>1/12/2021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B6F15528-21DE-4FAA-801E-634DDDAF4B2B}" type="slidenum">
              <a:rPr sz="2400">
                <a:solidFill>
                  <a:srgbClr val="FFFFFF">
                    <a:tint val="75000"/>
                  </a:srgbClr>
                </a:solidFill>
              </a:rPr>
              <a:pPr defTabSz="1218997"/>
              <a:t>‹#›</a:t>
            </a:fld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42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213043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98441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213043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5596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8426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213043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4343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65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213043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48724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4933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213043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4348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746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46507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0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2866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530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27" indent="-228527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6103" indent="-247573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589" indent="-228527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118" indent="-228527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7011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0" y="1452419"/>
            <a:ext cx="10363201" cy="4627564"/>
          </a:xfrm>
        </p:spPr>
        <p:txBody>
          <a:bodyPr numCol="2" spcCol="580530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27" indent="-228527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7059" indent="-228527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589" indent="-228527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118" indent="-228527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8719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68833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691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7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9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9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9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78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48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1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88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57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0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413" indent="0">
              <a:buNone/>
              <a:defRPr sz="2800" b="1"/>
            </a:lvl2pPr>
            <a:lvl3pPr marL="1218823" indent="0">
              <a:buNone/>
              <a:defRPr sz="2300" b="1"/>
            </a:lvl3pPr>
            <a:lvl4pPr marL="1828236" indent="0">
              <a:buNone/>
              <a:defRPr sz="2100" b="1"/>
            </a:lvl4pPr>
            <a:lvl5pPr marL="2437645" indent="0">
              <a:buNone/>
              <a:defRPr sz="2100" b="1"/>
            </a:lvl5pPr>
            <a:lvl6pPr marL="3047060" indent="0">
              <a:buNone/>
              <a:defRPr sz="2100" b="1"/>
            </a:lvl6pPr>
            <a:lvl7pPr marL="3656470" indent="0">
              <a:buNone/>
              <a:defRPr sz="2100" b="1"/>
            </a:lvl7pPr>
            <a:lvl8pPr marL="4265883" indent="0">
              <a:buNone/>
              <a:defRPr sz="2100" b="1"/>
            </a:lvl8pPr>
            <a:lvl9pPr marL="487529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0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413" indent="0">
              <a:buNone/>
              <a:defRPr sz="2800" b="1"/>
            </a:lvl2pPr>
            <a:lvl3pPr marL="1218823" indent="0">
              <a:buNone/>
              <a:defRPr sz="2300" b="1"/>
            </a:lvl3pPr>
            <a:lvl4pPr marL="1828236" indent="0">
              <a:buNone/>
              <a:defRPr sz="2100" b="1"/>
            </a:lvl4pPr>
            <a:lvl5pPr marL="2437645" indent="0">
              <a:buNone/>
              <a:defRPr sz="2100" b="1"/>
            </a:lvl5pPr>
            <a:lvl6pPr marL="3047060" indent="0">
              <a:buNone/>
              <a:defRPr sz="2100" b="1"/>
            </a:lvl6pPr>
            <a:lvl7pPr marL="3656470" indent="0">
              <a:buNone/>
              <a:defRPr sz="2100" b="1"/>
            </a:lvl7pPr>
            <a:lvl8pPr marL="4265883" indent="0">
              <a:buNone/>
              <a:defRPr sz="2100" b="1"/>
            </a:lvl8pPr>
            <a:lvl9pPr marL="487529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41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0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413" indent="0">
              <a:buNone/>
              <a:defRPr sz="2800" b="1"/>
            </a:lvl2pPr>
            <a:lvl3pPr marL="1218823" indent="0">
              <a:buNone/>
              <a:defRPr sz="2300" b="1"/>
            </a:lvl3pPr>
            <a:lvl4pPr marL="1828236" indent="0">
              <a:buNone/>
              <a:defRPr sz="2100" b="1"/>
            </a:lvl4pPr>
            <a:lvl5pPr marL="2437645" indent="0">
              <a:buNone/>
              <a:defRPr sz="2100" b="1"/>
            </a:lvl5pPr>
            <a:lvl6pPr marL="3047060" indent="0">
              <a:buNone/>
              <a:defRPr sz="2100" b="1"/>
            </a:lvl6pPr>
            <a:lvl7pPr marL="3656470" indent="0">
              <a:buNone/>
              <a:defRPr sz="2100" b="1"/>
            </a:lvl7pPr>
            <a:lvl8pPr marL="4265883" indent="0">
              <a:buNone/>
              <a:defRPr sz="2100" b="1"/>
            </a:lvl8pPr>
            <a:lvl9pPr marL="487529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0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413" indent="0">
              <a:buNone/>
              <a:defRPr sz="2800" b="1"/>
            </a:lvl2pPr>
            <a:lvl3pPr marL="1218823" indent="0">
              <a:buNone/>
              <a:defRPr sz="2300" b="1"/>
            </a:lvl3pPr>
            <a:lvl4pPr marL="1828236" indent="0">
              <a:buNone/>
              <a:defRPr sz="2100" b="1"/>
            </a:lvl4pPr>
            <a:lvl5pPr marL="2437645" indent="0">
              <a:buNone/>
              <a:defRPr sz="2100" b="1"/>
            </a:lvl5pPr>
            <a:lvl6pPr marL="3047060" indent="0">
              <a:buNone/>
              <a:defRPr sz="2100" b="1"/>
            </a:lvl6pPr>
            <a:lvl7pPr marL="3656470" indent="0">
              <a:buNone/>
              <a:defRPr sz="2100" b="1"/>
            </a:lvl7pPr>
            <a:lvl8pPr marL="4265883" indent="0">
              <a:buNone/>
              <a:defRPr sz="2100" b="1"/>
            </a:lvl8pPr>
            <a:lvl9pPr marL="487529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0241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1508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70125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01968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228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0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10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10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10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10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9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9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9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9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9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7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7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7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7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7"/>
            <a:ext cx="2441448" cy="2295143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704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020" tIns="193507" rIns="387020" bIns="193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031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16414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4620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81581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37234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0" y="498057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0" y="498057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084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0" y="498057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0" y="498057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7792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24405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3296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40610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3265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0" y="305529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4" y="305529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1350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0" y="305529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4" y="305529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8017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0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0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047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301541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240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26212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4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6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552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4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6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179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5150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886995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77433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74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0" y="4706176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4" y="4706176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34573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0" y="4706176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4" y="4706176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540388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56197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50577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97644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7754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91681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020" tIns="193507" rIns="387020" bIns="19350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802" indent="-171400">
              <a:defRPr sz="1500">
                <a:solidFill>
                  <a:srgbClr val="FFFFFF"/>
                </a:solidFill>
              </a:defRPr>
            </a:lvl3pPr>
            <a:lvl4pPr marL="514206" indent="-171400">
              <a:defRPr sz="1500">
                <a:solidFill>
                  <a:srgbClr val="FFFFFF"/>
                </a:solidFill>
              </a:defRPr>
            </a:lvl4pPr>
            <a:lvl5pPr marL="742739" indent="-22853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00" indent="-171400">
              <a:buFont typeface="Arial" panose="020B0604020202020204" pitchFamily="34" charset="0"/>
              <a:buChar char="•"/>
              <a:defRPr sz="1500"/>
            </a:lvl2pPr>
            <a:lvl3pPr marL="342802" indent="-171400">
              <a:defRPr sz="1500"/>
            </a:lvl3pPr>
            <a:lvl4pPr marL="514206" indent="-171400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59321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4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4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4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67880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4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4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4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1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787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6" y="163979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3" y="163979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2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7" y="163979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6" y="315355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3" y="315355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2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7" y="315355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6" y="466731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43" y="466731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72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7" y="466731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73771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6" y="163979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3" y="163979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2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7" y="163979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6" y="315355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3" y="315355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2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7" y="315355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6" y="466731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43" y="466731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72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7" y="466731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59916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6" y="1639797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3" y="1639797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2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7" y="1639797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5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6" y="388658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4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3" y="388658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2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7" y="388658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20418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6" y="1639797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3" y="1639797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2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7" y="1639797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5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6" y="388658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4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3" y="388658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2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7" y="3886584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994478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83" y="1639797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7" y="1639797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83" y="388658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7" y="388658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478701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83" y="1639797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7" y="1639797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83" y="388658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7" y="3886584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53269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3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7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0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7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8836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3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7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0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7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84999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0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73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8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81340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0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73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8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206" indent="-171400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5243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9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9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9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70" indent="-150770">
              <a:defRPr sz="1500"/>
            </a:lvl3pPr>
            <a:lvl4pPr marL="401525" indent="-207904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9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70" indent="-150770">
              <a:defRPr sz="1500"/>
            </a:lvl3pPr>
            <a:lvl4pPr marL="401525" indent="-207904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75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7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54" indent="-152354">
              <a:buFont typeface="Arial" panose="020B0604020202020204" pitchFamily="34" charset="0"/>
              <a:buChar char="•"/>
              <a:defRPr sz="1500"/>
            </a:lvl2pPr>
            <a:lvl3pPr marL="304707" indent="-152354">
              <a:defRPr sz="1500"/>
            </a:lvl3pPr>
            <a:lvl4pPr marL="533235" indent="-228527">
              <a:defRPr sz="1500"/>
            </a:lvl4pPr>
            <a:lvl5pPr marL="761762" indent="-228527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97787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737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1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737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8" y="1577345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737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737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737"/>
              <a:t>1/12/2021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737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737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22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89900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641149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4487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73596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5242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6027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1094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80891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974" indent="0">
              <a:buNone/>
              <a:defRPr sz="2800"/>
            </a:lvl2pPr>
            <a:lvl3pPr marL="913944" indent="0">
              <a:buNone/>
              <a:defRPr sz="2300"/>
            </a:lvl3pPr>
            <a:lvl4pPr marL="1370919" indent="0">
              <a:buNone/>
              <a:defRPr sz="1900"/>
            </a:lvl4pPr>
            <a:lvl5pPr marL="1827895" indent="0">
              <a:buNone/>
              <a:defRPr sz="1900"/>
            </a:lvl5pPr>
            <a:lvl6pPr marL="2284859" indent="0">
              <a:buNone/>
              <a:defRPr sz="1900"/>
            </a:lvl6pPr>
            <a:lvl7pPr marL="2741838" indent="0">
              <a:buNone/>
              <a:defRPr sz="1900"/>
            </a:lvl7pPr>
            <a:lvl8pPr marL="3198814" indent="0">
              <a:buNone/>
              <a:defRPr sz="1900"/>
            </a:lvl8pPr>
            <a:lvl9pPr marL="365578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0669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67049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977457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45208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94087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21609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95465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27387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08032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376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63" Type="http://schemas.openxmlformats.org/officeDocument/2006/relationships/slideLayout" Target="../slideLayouts/slideLayout77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slideLayout" Target="../slideLayouts/slideLayout72.xml"/><Relationship Id="rId6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slideLayout" Target="../slideLayouts/slideLayout74.xml"/><Relationship Id="rId6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64" Type="http://schemas.openxmlformats.org/officeDocument/2006/relationships/slideLayout" Target="../slideLayouts/slideLayout78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slideLayout" Target="../slideLayouts/slideLayout73.xml"/><Relationship Id="rId67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62" Type="http://schemas.openxmlformats.org/officeDocument/2006/relationships/slideLayout" Target="../slideLayouts/slideLayout76.xml"/><Relationship Id="rId70" Type="http://schemas.openxmlformats.org/officeDocument/2006/relationships/hyperlink" Target="https://www.linkedin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9.xml"/><Relationship Id="rId26" Type="http://schemas.openxmlformats.org/officeDocument/2006/relationships/slideLayout" Target="../slideLayouts/slideLayout107.xml"/><Relationship Id="rId39" Type="http://schemas.openxmlformats.org/officeDocument/2006/relationships/slideLayout" Target="../slideLayouts/slideLayout120.xml"/><Relationship Id="rId21" Type="http://schemas.openxmlformats.org/officeDocument/2006/relationships/slideLayout" Target="../slideLayouts/slideLayout102.xml"/><Relationship Id="rId34" Type="http://schemas.openxmlformats.org/officeDocument/2006/relationships/slideLayout" Target="../slideLayouts/slideLayout115.xml"/><Relationship Id="rId42" Type="http://schemas.openxmlformats.org/officeDocument/2006/relationships/slideLayout" Target="../slideLayouts/slideLayout123.xml"/><Relationship Id="rId47" Type="http://schemas.openxmlformats.org/officeDocument/2006/relationships/slideLayout" Target="../slideLayouts/slideLayout128.xml"/><Relationship Id="rId50" Type="http://schemas.openxmlformats.org/officeDocument/2006/relationships/slideLayout" Target="../slideLayouts/slideLayout131.xml"/><Relationship Id="rId55" Type="http://schemas.openxmlformats.org/officeDocument/2006/relationships/slideLayout" Target="../slideLayouts/slideLayout136.xml"/><Relationship Id="rId63" Type="http://schemas.openxmlformats.org/officeDocument/2006/relationships/slideLayout" Target="../slideLayouts/slideLayout144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88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29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24" Type="http://schemas.openxmlformats.org/officeDocument/2006/relationships/slideLayout" Target="../slideLayouts/slideLayout105.xml"/><Relationship Id="rId32" Type="http://schemas.openxmlformats.org/officeDocument/2006/relationships/slideLayout" Target="../slideLayouts/slideLayout113.xml"/><Relationship Id="rId37" Type="http://schemas.openxmlformats.org/officeDocument/2006/relationships/slideLayout" Target="../slideLayouts/slideLayout118.xml"/><Relationship Id="rId40" Type="http://schemas.openxmlformats.org/officeDocument/2006/relationships/slideLayout" Target="../slideLayouts/slideLayout121.xml"/><Relationship Id="rId45" Type="http://schemas.openxmlformats.org/officeDocument/2006/relationships/slideLayout" Target="../slideLayouts/slideLayout126.xml"/><Relationship Id="rId53" Type="http://schemas.openxmlformats.org/officeDocument/2006/relationships/slideLayout" Target="../slideLayouts/slideLayout134.xml"/><Relationship Id="rId58" Type="http://schemas.openxmlformats.org/officeDocument/2006/relationships/slideLayout" Target="../slideLayouts/slideLayout139.xml"/><Relationship Id="rId66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23" Type="http://schemas.openxmlformats.org/officeDocument/2006/relationships/slideLayout" Target="../slideLayouts/slideLayout104.xml"/><Relationship Id="rId28" Type="http://schemas.openxmlformats.org/officeDocument/2006/relationships/slideLayout" Target="../slideLayouts/slideLayout109.xml"/><Relationship Id="rId36" Type="http://schemas.openxmlformats.org/officeDocument/2006/relationships/slideLayout" Target="../slideLayouts/slideLayout117.xml"/><Relationship Id="rId49" Type="http://schemas.openxmlformats.org/officeDocument/2006/relationships/slideLayout" Target="../slideLayouts/slideLayout130.xml"/><Relationship Id="rId57" Type="http://schemas.openxmlformats.org/officeDocument/2006/relationships/slideLayout" Target="../slideLayouts/slideLayout138.xml"/><Relationship Id="rId61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100.xml"/><Relationship Id="rId31" Type="http://schemas.openxmlformats.org/officeDocument/2006/relationships/slideLayout" Target="../slideLayouts/slideLayout112.xml"/><Relationship Id="rId44" Type="http://schemas.openxmlformats.org/officeDocument/2006/relationships/slideLayout" Target="../slideLayouts/slideLayout125.xml"/><Relationship Id="rId52" Type="http://schemas.openxmlformats.org/officeDocument/2006/relationships/slideLayout" Target="../slideLayouts/slideLayout133.xml"/><Relationship Id="rId60" Type="http://schemas.openxmlformats.org/officeDocument/2006/relationships/slideLayout" Target="../slideLayouts/slideLayout141.xml"/><Relationship Id="rId65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103.xml"/><Relationship Id="rId27" Type="http://schemas.openxmlformats.org/officeDocument/2006/relationships/slideLayout" Target="../slideLayouts/slideLayout108.xml"/><Relationship Id="rId30" Type="http://schemas.openxmlformats.org/officeDocument/2006/relationships/slideLayout" Target="../slideLayouts/slideLayout111.xml"/><Relationship Id="rId35" Type="http://schemas.openxmlformats.org/officeDocument/2006/relationships/slideLayout" Target="../slideLayouts/slideLayout116.xml"/><Relationship Id="rId43" Type="http://schemas.openxmlformats.org/officeDocument/2006/relationships/slideLayout" Target="../slideLayouts/slideLayout124.xml"/><Relationship Id="rId48" Type="http://schemas.openxmlformats.org/officeDocument/2006/relationships/slideLayout" Target="../slideLayouts/slideLayout129.xml"/><Relationship Id="rId56" Type="http://schemas.openxmlformats.org/officeDocument/2006/relationships/slideLayout" Target="../slideLayouts/slideLayout137.xml"/><Relationship Id="rId64" Type="http://schemas.openxmlformats.org/officeDocument/2006/relationships/slideLayout" Target="../slideLayouts/slideLayout145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9.xml"/><Relationship Id="rId51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5" Type="http://schemas.openxmlformats.org/officeDocument/2006/relationships/slideLayout" Target="../slideLayouts/slideLayout106.xml"/><Relationship Id="rId33" Type="http://schemas.openxmlformats.org/officeDocument/2006/relationships/slideLayout" Target="../slideLayouts/slideLayout114.xml"/><Relationship Id="rId38" Type="http://schemas.openxmlformats.org/officeDocument/2006/relationships/slideLayout" Target="../slideLayouts/slideLayout119.xml"/><Relationship Id="rId46" Type="http://schemas.openxmlformats.org/officeDocument/2006/relationships/slideLayout" Target="../slideLayouts/slideLayout127.xml"/><Relationship Id="rId59" Type="http://schemas.openxmlformats.org/officeDocument/2006/relationships/slideLayout" Target="../slideLayouts/slideLayout140.xml"/><Relationship Id="rId67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01.xml"/><Relationship Id="rId41" Type="http://schemas.openxmlformats.org/officeDocument/2006/relationships/slideLayout" Target="../slideLayouts/slideLayout122.xml"/><Relationship Id="rId54" Type="http://schemas.openxmlformats.org/officeDocument/2006/relationships/slideLayout" Target="../slideLayouts/slideLayout135.xml"/><Relationship Id="rId62" Type="http://schemas.openxmlformats.org/officeDocument/2006/relationships/slideLayout" Target="../slideLayouts/slideLayout143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95" tIns="45697" rIns="91395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95" tIns="45697" rIns="91395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99" r:id="rId14"/>
  </p:sldLayoutIdLst>
  <p:timing>
    <p:tnLst>
      <p:par>
        <p:cTn id="1" dur="indefinite" restart="never" nodeType="tmRoot"/>
      </p:par>
    </p:tnLst>
  </p:timing>
  <p:txStyles>
    <p:titleStyle>
      <a:lvl1pPr algn="l" defTabSz="91394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5" indent="-228485" algn="l" defTabSz="913944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59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36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2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8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55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3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4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5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38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6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10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0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66"/>
            <a:ext cx="2161276" cy="307740"/>
          </a:xfrm>
          <a:prstGeom prst="rect">
            <a:avLst/>
          </a:prstGeom>
        </p:spPr>
        <p:txBody>
          <a:bodyPr vert="horz" wrap="square" lIns="121886" tIns="60942" rIns="121886" bIns="6094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72" y="6293087"/>
            <a:ext cx="139423" cy="328295"/>
          </a:xfrm>
          <a:prstGeom prst="rect">
            <a:avLst/>
          </a:prstGeom>
        </p:spPr>
        <p:txBody>
          <a:bodyPr vert="horz" wrap="none" lIns="121886" tIns="60942" rIns="121886" bIns="6094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95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95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64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86" tIns="60942" rIns="121886" bIns="60942" numCol="1" anchor="t" anchorCtr="0" compatLnSpc="1">
            <a:prstTxWarp prst="textNoShape">
              <a:avLst/>
            </a:prstTxWarp>
          </a:bodyPr>
          <a:lstStyle/>
          <a:p>
            <a:pPr defTabSz="121873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86" tIns="60942" rIns="121886" bIns="60942" numCol="1" anchor="t" anchorCtr="0" compatLnSpc="1">
            <a:prstTxWarp prst="textNoShape">
              <a:avLst/>
            </a:prstTxWarp>
          </a:bodyPr>
          <a:lstStyle/>
          <a:p>
            <a:pPr defTabSz="121873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86" tIns="60942" rIns="121886" bIns="60942" numCol="1" anchor="t" anchorCtr="0" compatLnSpc="1">
            <a:prstTxWarp prst="textNoShape">
              <a:avLst/>
            </a:prstTxWarp>
          </a:bodyPr>
          <a:lstStyle/>
          <a:p>
            <a:pPr defTabSz="121873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6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6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6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07" tIns="96756" rIns="193507" bIns="96756" rtlCol="0" anchor="ctr"/>
          <a:lstStyle/>
          <a:p>
            <a:pPr algn="ctr" defTabSz="1218737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6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  <p:sldLayoutId id="2147483891" r:id="rId23"/>
    <p:sldLayoutId id="2147483892" r:id="rId24"/>
    <p:sldLayoutId id="2147483893" r:id="rId25"/>
    <p:sldLayoutId id="2147483894" r:id="rId26"/>
    <p:sldLayoutId id="2147483895" r:id="rId27"/>
    <p:sldLayoutId id="2147483896" r:id="rId28"/>
    <p:sldLayoutId id="2147483897" r:id="rId29"/>
    <p:sldLayoutId id="2147483898" r:id="rId30"/>
    <p:sldLayoutId id="2147483899" r:id="rId31"/>
    <p:sldLayoutId id="2147483900" r:id="rId32"/>
    <p:sldLayoutId id="2147483901" r:id="rId33"/>
    <p:sldLayoutId id="2147483902" r:id="rId34"/>
    <p:sldLayoutId id="2147483903" r:id="rId35"/>
    <p:sldLayoutId id="2147483904" r:id="rId36"/>
    <p:sldLayoutId id="2147483905" r:id="rId37"/>
    <p:sldLayoutId id="2147483906" r:id="rId38"/>
    <p:sldLayoutId id="2147483907" r:id="rId39"/>
    <p:sldLayoutId id="2147483908" r:id="rId40"/>
    <p:sldLayoutId id="2147483909" r:id="rId41"/>
    <p:sldLayoutId id="2147483910" r:id="rId42"/>
    <p:sldLayoutId id="2147483911" r:id="rId43"/>
    <p:sldLayoutId id="2147483912" r:id="rId44"/>
    <p:sldLayoutId id="2147483913" r:id="rId45"/>
    <p:sldLayoutId id="2147483914" r:id="rId46"/>
    <p:sldLayoutId id="2147483915" r:id="rId47"/>
    <p:sldLayoutId id="2147483916" r:id="rId48"/>
    <p:sldLayoutId id="2147483917" r:id="rId49"/>
    <p:sldLayoutId id="2147483918" r:id="rId50"/>
    <p:sldLayoutId id="2147483919" r:id="rId51"/>
    <p:sldLayoutId id="2147483920" r:id="rId52"/>
    <p:sldLayoutId id="2147483921" r:id="rId53"/>
    <p:sldLayoutId id="2147483922" r:id="rId54"/>
    <p:sldLayoutId id="2147483923" r:id="rId55"/>
    <p:sldLayoutId id="2147483924" r:id="rId56"/>
    <p:sldLayoutId id="2147483925" r:id="rId57"/>
    <p:sldLayoutId id="2147483926" r:id="rId58"/>
    <p:sldLayoutId id="2147483927" r:id="rId59"/>
    <p:sldLayoutId id="2147483928" r:id="rId60"/>
    <p:sldLayoutId id="2147483929" r:id="rId61"/>
    <p:sldLayoutId id="2147483930" r:id="rId62"/>
    <p:sldLayoutId id="2147483931" r:id="rId63"/>
    <p:sldLayoutId id="2147483932" r:id="rId64"/>
    <p:sldLayoutId id="2147483933" r:id="rId65"/>
    <p:sldLayoutId id="2147483934" r:id="rId66"/>
    <p:sldLayoutId id="2147483935" r:id="rId67"/>
  </p:sldLayoutIdLst>
  <p:timing>
    <p:tnLst>
      <p:par>
        <p:cTn id="1" dur="indefinite" restart="never" nodeType="tmRoot"/>
      </p:par>
    </p:tnLst>
  </p:timing>
  <p:txStyles>
    <p:titleStyle>
      <a:lvl1pPr algn="ctr" defTabSz="121882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7" indent="-228527" algn="l" defTabSz="121882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174" indent="-230644" algn="l" defTabSz="121882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705" indent="-228527" algn="l" defTabSz="121882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6233" indent="-228527" algn="l" defTabSz="121882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4766" indent="-228527" algn="l" defTabSz="121882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51767" indent="-304707" algn="l" defTabSz="12188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175" indent="-304707" algn="l" defTabSz="12188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590" indent="-304707" algn="l" defTabSz="12188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9999" indent="-304707" algn="l" defTabSz="12188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13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23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36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45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60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70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83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98" algn="l" defTabSz="121882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9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  <p:sldLayoutId id="2147483954" r:id="rId18"/>
    <p:sldLayoutId id="2147483955" r:id="rId19"/>
    <p:sldLayoutId id="2147483956" r:id="rId20"/>
    <p:sldLayoutId id="2147483957" r:id="rId21"/>
    <p:sldLayoutId id="2147483958" r:id="rId22"/>
    <p:sldLayoutId id="2147483959" r:id="rId23"/>
    <p:sldLayoutId id="2147483960" r:id="rId24"/>
    <p:sldLayoutId id="2147483961" r:id="rId25"/>
    <p:sldLayoutId id="2147483962" r:id="rId26"/>
    <p:sldLayoutId id="2147483963" r:id="rId27"/>
    <p:sldLayoutId id="2147483964" r:id="rId28"/>
    <p:sldLayoutId id="2147483965" r:id="rId29"/>
    <p:sldLayoutId id="2147483966" r:id="rId30"/>
    <p:sldLayoutId id="2147483967" r:id="rId31"/>
    <p:sldLayoutId id="2147483968" r:id="rId32"/>
    <p:sldLayoutId id="2147483969" r:id="rId33"/>
    <p:sldLayoutId id="2147483970" r:id="rId34"/>
    <p:sldLayoutId id="2147483971" r:id="rId35"/>
    <p:sldLayoutId id="2147483972" r:id="rId36"/>
    <p:sldLayoutId id="2147483973" r:id="rId37"/>
    <p:sldLayoutId id="2147483974" r:id="rId38"/>
    <p:sldLayoutId id="2147483975" r:id="rId39"/>
    <p:sldLayoutId id="2147483976" r:id="rId40"/>
    <p:sldLayoutId id="2147483977" r:id="rId41"/>
    <p:sldLayoutId id="2147483978" r:id="rId42"/>
    <p:sldLayoutId id="2147483979" r:id="rId43"/>
    <p:sldLayoutId id="2147483980" r:id="rId44"/>
    <p:sldLayoutId id="2147483981" r:id="rId45"/>
    <p:sldLayoutId id="2147483982" r:id="rId46"/>
    <p:sldLayoutId id="2147483983" r:id="rId47"/>
    <p:sldLayoutId id="2147483984" r:id="rId48"/>
    <p:sldLayoutId id="2147483985" r:id="rId49"/>
    <p:sldLayoutId id="2147483986" r:id="rId50"/>
    <p:sldLayoutId id="2147483987" r:id="rId51"/>
    <p:sldLayoutId id="2147483988" r:id="rId52"/>
    <p:sldLayoutId id="2147483989" r:id="rId53"/>
    <p:sldLayoutId id="2147483990" r:id="rId54"/>
    <p:sldLayoutId id="2147483991" r:id="rId55"/>
    <p:sldLayoutId id="2147483992" r:id="rId56"/>
    <p:sldLayoutId id="2147483993" r:id="rId57"/>
    <p:sldLayoutId id="2147483994" r:id="rId58"/>
    <p:sldLayoutId id="2147483995" r:id="rId59"/>
    <p:sldLayoutId id="2147483996" r:id="rId60"/>
    <p:sldLayoutId id="2147483997" r:id="rId61"/>
    <p:sldLayoutId id="2147483998" r:id="rId62"/>
    <p:sldLayoutId id="2147483999" r:id="rId63"/>
    <p:sldLayoutId id="2147484000" r:id="rId64"/>
    <p:sldLayoutId id="2147484001" r:id="rId65"/>
    <p:sldLayoutId id="2147484002" r:id="rId66"/>
    <p:sldLayoutId id="2147484003" r:id="rId67"/>
  </p:sldLayoutIdLst>
  <p:timing>
    <p:tnLst>
      <p:par>
        <p:cTn id="1" dur="indefinite" restart="never" nodeType="tmRoot"/>
      </p:par>
    </p:tnLst>
  </p:timing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2070" y="910672"/>
            <a:ext cx="4364464" cy="707850"/>
          </a:xfrm>
          <a:prstGeom prst="rect">
            <a:avLst/>
          </a:prstGeom>
          <a:noFill/>
        </p:spPr>
        <p:txBody>
          <a:bodyPr wrap="none" lIns="91408" tIns="45702" rIns="91408" bIns="45702" rtlCol="0">
            <a:spAutoFit/>
          </a:bodyPr>
          <a:lstStyle/>
          <a:p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Вакуфные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-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38153" y="930702"/>
            <a:ext cx="6443831" cy="1323440"/>
          </a:xfrm>
          <a:prstGeom prst="rect">
            <a:avLst/>
          </a:prstGeom>
          <a:noFill/>
        </p:spPr>
        <p:txBody>
          <a:bodyPr wrap="square" lIns="91408" tIns="45702" rIns="91408" bIns="45702" rtlCol="0">
            <a:spAutoFit/>
          </a:bodyPr>
          <a:lstStyle/>
          <a:p>
            <a:r>
              <a:rPr lang="ru-RU" sz="4000" dirty="0" smtClean="0"/>
              <a:t>это </a:t>
            </a:r>
            <a:r>
              <a:rPr lang="ru-RU" sz="4000" dirty="0"/>
              <a:t>земли, принадлежащие мечетям и медресе.</a:t>
            </a:r>
          </a:p>
        </p:txBody>
      </p:sp>
      <p:sp>
        <p:nvSpPr>
          <p:cNvPr id="4" name="Овал 3"/>
          <p:cNvSpPr/>
          <p:nvPr/>
        </p:nvSpPr>
        <p:spPr>
          <a:xfrm>
            <a:off x="3836127" y="2319455"/>
            <a:ext cx="4519750" cy="211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Льготы для переселенцев </a:t>
            </a:r>
          </a:p>
        </p:txBody>
      </p:sp>
      <p:cxnSp>
        <p:nvCxnSpPr>
          <p:cNvPr id="6" name="Прямая со стрелкой 5"/>
          <p:cNvCxnSpPr>
            <a:stCxn id="4" idx="3"/>
          </p:cNvCxnSpPr>
          <p:nvPr/>
        </p:nvCxnSpPr>
        <p:spPr>
          <a:xfrm flipH="1">
            <a:off x="3365864" y="4125731"/>
            <a:ext cx="1132165" cy="7859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4" idx="4"/>
          </p:cNvCxnSpPr>
          <p:nvPr/>
        </p:nvCxnSpPr>
        <p:spPr>
          <a:xfrm flipH="1">
            <a:off x="6096002" y="4435638"/>
            <a:ext cx="0" cy="9070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5"/>
          </p:cNvCxnSpPr>
          <p:nvPr/>
        </p:nvCxnSpPr>
        <p:spPr>
          <a:xfrm>
            <a:off x="7693975" y="4125731"/>
            <a:ext cx="1197479" cy="7859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209766" y="3879671"/>
            <a:ext cx="3147401" cy="2181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Обеспечива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-ли жильём</a:t>
            </a:r>
          </a:p>
        </p:txBody>
      </p:sp>
      <p:sp>
        <p:nvSpPr>
          <p:cNvPr id="14" name="Овал 13"/>
          <p:cNvSpPr/>
          <p:nvPr/>
        </p:nvSpPr>
        <p:spPr>
          <a:xfrm>
            <a:off x="8889660" y="4032071"/>
            <a:ext cx="3147401" cy="2181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Льготные кредиты</a:t>
            </a:r>
          </a:p>
        </p:txBody>
      </p:sp>
      <p:sp>
        <p:nvSpPr>
          <p:cNvPr id="15" name="Овал 14"/>
          <p:cNvSpPr/>
          <p:nvPr/>
        </p:nvSpPr>
        <p:spPr>
          <a:xfrm>
            <a:off x="4549199" y="4597061"/>
            <a:ext cx="3147401" cy="2181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Предостав-ляли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земельные угодья</a:t>
            </a:r>
          </a:p>
        </p:txBody>
      </p:sp>
    </p:spTree>
    <p:extLst>
      <p:ext uri="{BB962C8B-B14F-4D97-AF65-F5344CB8AC3E}">
        <p14:creationId xmlns:p14="http://schemas.microsoft.com/office/powerpoint/2010/main" val="254945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4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2446" y="1199747"/>
            <a:ext cx="6286550" cy="525820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судебной деятельности для оседлого населения были предусмотрены суды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 для кочевого – суды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для которых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предусматрива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-лось введение должностей начальников волостей, сель-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ских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аксакалов, начальников аулов и их помощников из числа местного населения, сроком на три года.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2811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Приспособление судебной системы колониальным интересам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369" y="1071155"/>
            <a:ext cx="5055885" cy="55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0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42945" y="1049495"/>
            <a:ext cx="7566709" cy="562562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целях усиления своего влияния на местное население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1866 году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царская Россия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создаёт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Ташкенте судебную канцелярию, в состав которой включаются избранные из числа местного населения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и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7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аглямов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Члены канцелярии являлись доверенными и предан-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ными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помощниками царского правительства в крае. Их деятель-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ность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регулировалась царскими чиновниками.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Деятельность судебных органов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8" r="5791"/>
          <a:stretch/>
        </p:blipFill>
        <p:spPr>
          <a:xfrm>
            <a:off x="104503" y="1049322"/>
            <a:ext cx="4363654" cy="56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754" y="270719"/>
            <a:ext cx="11887200" cy="617574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lvl="0"/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судебных органов     </a:t>
            </a:r>
          </a:p>
        </p:txBody>
      </p:sp>
      <p:sp>
        <p:nvSpPr>
          <p:cNvPr id="5" name="Right Arrow 19">
            <a:extLst>
              <a:ext uri="{FF2B5EF4-FFF2-40B4-BE49-F238E27FC236}">
                <a16:creationId xmlns="" xmlns:a16="http://schemas.microsoft.com/office/drawing/2014/main" id="{2997D630-32D6-4842-8286-3F854FA37F31}"/>
              </a:ext>
            </a:extLst>
          </p:cNvPr>
          <p:cNvSpPr/>
          <p:nvPr/>
        </p:nvSpPr>
        <p:spPr>
          <a:xfrm>
            <a:off x="760898" y="5867605"/>
            <a:ext cx="10670204" cy="609651"/>
          </a:xfrm>
          <a:prstGeom prst="rightArrow">
            <a:avLst/>
          </a:pr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32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4B88E92-942B-48B3-9214-9F44B018DEE2}"/>
              </a:ext>
            </a:extLst>
          </p:cNvPr>
          <p:cNvSpPr txBox="1"/>
          <p:nvPr/>
        </p:nvSpPr>
        <p:spPr>
          <a:xfrm>
            <a:off x="760898" y="2801659"/>
            <a:ext cx="3040393" cy="702202"/>
          </a:xfrm>
          <a:prstGeom prst="rect">
            <a:avLst/>
          </a:prstGeom>
          <a:solidFill>
            <a:schemeClr val="accent1"/>
          </a:solidFill>
        </p:spPr>
        <p:txBody>
          <a:bodyPr wrap="square" lIns="243804" tIns="121903" rIns="243804" bIns="121903" rtlCol="0" anchor="b" anchorCtr="0">
            <a:spAutoFit/>
          </a:bodyPr>
          <a:lstStyle/>
          <a:p>
            <a:pPr defTabSz="1218910"/>
            <a:r>
              <a:rPr lang="ru-RU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100 руб.</a:t>
            </a:r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A77BDFB-9A60-42EF-8890-06FDC18AD915}"/>
              </a:ext>
            </a:extLst>
          </p:cNvPr>
          <p:cNvSpPr txBox="1"/>
          <p:nvPr/>
        </p:nvSpPr>
        <p:spPr>
          <a:xfrm>
            <a:off x="4512664" y="2099457"/>
            <a:ext cx="2854787" cy="702202"/>
          </a:xfrm>
          <a:prstGeom prst="rect">
            <a:avLst/>
          </a:prstGeom>
          <a:solidFill>
            <a:schemeClr val="accent3"/>
          </a:solidFill>
        </p:spPr>
        <p:txBody>
          <a:bodyPr wrap="square" lIns="243804" tIns="121903" rIns="243804" bIns="121903" rtlCol="0" anchor="b" anchorCtr="0">
            <a:spAutoFit/>
          </a:bodyPr>
          <a:lstStyle/>
          <a:p>
            <a:pPr defTabSz="1218910"/>
            <a:r>
              <a:rPr lang="ru-RU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1000 руб.</a:t>
            </a:r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27B7751-FCE7-4BF2-A2B2-06CFF2571CEF}"/>
              </a:ext>
            </a:extLst>
          </p:cNvPr>
          <p:cNvSpPr txBox="1"/>
          <p:nvPr/>
        </p:nvSpPr>
        <p:spPr>
          <a:xfrm>
            <a:off x="8098972" y="1391605"/>
            <a:ext cx="3108960" cy="707852"/>
          </a:xfrm>
          <a:prstGeom prst="rect">
            <a:avLst/>
          </a:prstGeom>
          <a:solidFill>
            <a:schemeClr val="accent5"/>
          </a:solidFill>
        </p:spPr>
        <p:txBody>
          <a:bodyPr wrap="square" lIns="243804" tIns="121903" rIns="243804" bIns="121903" rtlCol="0" anchor="b" anchorCtr="0">
            <a:spAutoFit/>
          </a:bodyPr>
          <a:lstStyle/>
          <a:p>
            <a:pPr defTabSz="1218910"/>
            <a:r>
              <a:rPr lang="ru-RU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 1000 р.</a:t>
            </a:r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AA7B651-53B3-46C5-9041-60D8C8DB800D}"/>
              </a:ext>
            </a:extLst>
          </p:cNvPr>
          <p:cNvSpPr txBox="1"/>
          <p:nvPr/>
        </p:nvSpPr>
        <p:spPr>
          <a:xfrm>
            <a:off x="760898" y="3360167"/>
            <a:ext cx="3040393" cy="227881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243804" tIns="121903" rIns="243804" bIns="121903" rtlCol="0">
            <a:noAutofit/>
          </a:bodyPr>
          <a:lstStyle/>
          <a:p>
            <a:pPr algn="just" defTabSz="1218910"/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сферу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полномочий судов </a:t>
            </a:r>
            <a:r>
              <a:rPr lang="ru-RU" sz="2000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казиев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входи-ли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уголовного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гражданского </a:t>
            </a:r>
            <a:r>
              <a:rPr lang="ru-RU" sz="20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харак-тера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исковая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которых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0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превыша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-ла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рублей. </a:t>
            </a:r>
            <a:endParaRPr lang="en-US" sz="20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BBDF8B1-547B-400B-902A-AB7A3B9D9BAB}"/>
              </a:ext>
            </a:extLst>
          </p:cNvPr>
          <p:cNvSpPr txBox="1"/>
          <p:nvPr/>
        </p:nvSpPr>
        <p:spPr>
          <a:xfrm>
            <a:off x="4512666" y="2801659"/>
            <a:ext cx="2854785" cy="2837327"/>
          </a:xfrm>
          <a:prstGeom prst="rect">
            <a:avLst/>
          </a:prstGeom>
          <a:solidFill>
            <a:schemeClr val="accent3">
              <a:alpha val="20000"/>
            </a:schemeClr>
          </a:solidFill>
        </p:spPr>
        <p:txBody>
          <a:bodyPr wrap="square" lIns="243804" tIns="121903" rIns="243804" bIns="121903" rtlCol="0">
            <a:noAutofit/>
          </a:bodyPr>
          <a:lstStyle/>
          <a:p>
            <a:pPr algn="just" defTabSz="1218910"/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Крупные же иски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рассматривались на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курултае </a:t>
            </a:r>
            <a:r>
              <a:rPr lang="ru-RU" sz="2000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казиев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биев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«народных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судей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Сумма исковых </a:t>
            </a:r>
            <a:r>
              <a:rPr lang="ru-RU" sz="20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требова-ний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превышали 1000 рублей. </a:t>
            </a:r>
            <a:endParaRPr lang="en-US" sz="20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6D1B5B3-FCA2-4393-A355-7597C12658CF}"/>
              </a:ext>
            </a:extLst>
          </p:cNvPr>
          <p:cNvSpPr txBox="1"/>
          <p:nvPr/>
        </p:nvSpPr>
        <p:spPr>
          <a:xfrm>
            <a:off x="8098972" y="2099457"/>
            <a:ext cx="3108960" cy="3539529"/>
          </a:xfrm>
          <a:prstGeom prst="rect">
            <a:avLst/>
          </a:prstGeom>
          <a:solidFill>
            <a:schemeClr val="accent5">
              <a:alpha val="20000"/>
            </a:schemeClr>
          </a:solidFill>
        </p:spPr>
        <p:txBody>
          <a:bodyPr wrap="square" lIns="243804" tIns="121903" rIns="243804" bIns="121903" rtlCol="0">
            <a:noAutofit/>
          </a:bodyPr>
          <a:lstStyle/>
          <a:p>
            <a:pPr algn="just" defTabSz="1218910"/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Существовали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суды третьей инстанции, в ведении которых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на-</a:t>
            </a:r>
            <a:r>
              <a:rPr lang="ru-RU" sz="20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ходились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спорные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возникающие среди населения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раз-</a:t>
            </a:r>
            <a:r>
              <a:rPr lang="ru-RU" sz="20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ных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уездов и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волос-</a:t>
            </a:r>
            <a:r>
              <a:rPr lang="ru-RU" sz="20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тей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Такими 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делами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занимался </a:t>
            </a:r>
            <a:r>
              <a:rPr lang="ru-RU" sz="20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чрезвы</a:t>
            </a:r>
            <a:r>
              <a:rPr lang="ru-RU" sz="2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-чайный </a:t>
            </a:r>
            <a:r>
              <a:rPr lang="ru-RU" sz="20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курултай народных судей.</a:t>
            </a:r>
            <a:endParaRPr lang="en-US" sz="20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79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decel="7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7317" y="958054"/>
            <a:ext cx="7018066" cy="578328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назначались исходя из численности населения. В городе Ташкенте в каждом из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четырёх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районов числилось от одного до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четырёх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Самарканде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два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 в волостях – по одному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казию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европейского населения в Туркестанском крае действовали русские суды, осуществлявшие свои полномочия в соответствии с России законами.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" r="6632"/>
          <a:stretch/>
        </p:blipFill>
        <p:spPr>
          <a:xfrm flipH="1">
            <a:off x="7158442" y="1345475"/>
            <a:ext cx="5002515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8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75" y="121921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2940463963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8419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8419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8419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1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944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" y="1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944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6" t="49822" r="11550" b="19464"/>
          <a:stretch/>
        </p:blipFill>
        <p:spPr bwMode="auto">
          <a:xfrm>
            <a:off x="215076" y="2194559"/>
            <a:ext cx="11760366" cy="263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6698" y="1907177"/>
            <a:ext cx="3377210" cy="783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-1450903" y="3206931"/>
            <a:ext cx="3377210" cy="239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914505" y="979722"/>
            <a:ext cx="4362994" cy="231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Купные города где появились новые посёлки переселенцев</a:t>
            </a:r>
          </a:p>
        </p:txBody>
      </p:sp>
      <p:sp>
        <p:nvSpPr>
          <p:cNvPr id="3" name="Овал 2"/>
          <p:cNvSpPr/>
          <p:nvPr/>
        </p:nvSpPr>
        <p:spPr>
          <a:xfrm>
            <a:off x="391897" y="2425336"/>
            <a:ext cx="3161211" cy="20029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Ташкент</a:t>
            </a:r>
          </a:p>
        </p:txBody>
      </p:sp>
      <p:sp>
        <p:nvSpPr>
          <p:cNvPr id="9" name="Овал 8"/>
          <p:cNvSpPr/>
          <p:nvPr/>
        </p:nvSpPr>
        <p:spPr>
          <a:xfrm>
            <a:off x="8643267" y="2425336"/>
            <a:ext cx="3161211" cy="20029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Андижан</a:t>
            </a:r>
          </a:p>
        </p:txBody>
      </p:sp>
      <p:sp>
        <p:nvSpPr>
          <p:cNvPr id="10" name="Овал 9"/>
          <p:cNvSpPr/>
          <p:nvPr/>
        </p:nvSpPr>
        <p:spPr>
          <a:xfrm>
            <a:off x="2333908" y="4580708"/>
            <a:ext cx="3161211" cy="20029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Новый Маргилан</a:t>
            </a:r>
          </a:p>
        </p:txBody>
      </p:sp>
      <p:sp>
        <p:nvSpPr>
          <p:cNvPr id="11" name="Овал 10"/>
          <p:cNvSpPr/>
          <p:nvPr/>
        </p:nvSpPr>
        <p:spPr>
          <a:xfrm>
            <a:off x="6409520" y="4706983"/>
            <a:ext cx="3161211" cy="20029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2" rIns="91408" bIns="45702" rtlCol="0" anchor="ctr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Самарканд</a:t>
            </a:r>
          </a:p>
        </p:txBody>
      </p:sp>
      <p:cxnSp>
        <p:nvCxnSpPr>
          <p:cNvPr id="13" name="Прямая со стрелкой 12"/>
          <p:cNvCxnSpPr>
            <a:endCxn id="10" idx="7"/>
          </p:cNvCxnSpPr>
          <p:nvPr/>
        </p:nvCxnSpPr>
        <p:spPr>
          <a:xfrm flipH="1">
            <a:off x="5032161" y="3200400"/>
            <a:ext cx="166856" cy="1673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936387" y="3200400"/>
            <a:ext cx="300445" cy="1673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" idx="3"/>
            <a:endCxn id="3" idx="6"/>
          </p:cNvCxnSpPr>
          <p:nvPr/>
        </p:nvCxnSpPr>
        <p:spPr>
          <a:xfrm flipH="1">
            <a:off x="3553106" y="2953247"/>
            <a:ext cx="1000354" cy="473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5"/>
            <a:endCxn id="9" idx="2"/>
          </p:cNvCxnSpPr>
          <p:nvPr/>
        </p:nvCxnSpPr>
        <p:spPr>
          <a:xfrm>
            <a:off x="7638554" y="2953247"/>
            <a:ext cx="1004704" cy="473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8710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6243"/>
          <a:stretch/>
        </p:blipFill>
        <p:spPr>
          <a:xfrm flipH="1">
            <a:off x="7808678" y="2547080"/>
            <a:ext cx="4316025" cy="3996598"/>
          </a:xfrm>
          <a:ln>
            <a:noFill/>
          </a:ln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90" y="326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9" y="3269"/>
            <a:ext cx="7852114" cy="2242799"/>
          </a:xfrm>
          <a:prstGeom prst="rect">
            <a:avLst/>
          </a:prstGeom>
        </p:spPr>
        <p:txBody>
          <a:bodyPr vert="horz" wrap="square" lIns="0" tIns="30853" rIns="0" bIns="0" rtlCol="0" anchor="ctr">
            <a:spAutoFit/>
          </a:bodyPr>
          <a:lstStyle/>
          <a:p>
            <a:pPr marL="26827">
              <a:lnSpc>
                <a:spcPct val="100000"/>
              </a:lnSpc>
              <a:spcBef>
                <a:spcPts val="241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98849" y="3108942"/>
            <a:ext cx="7931986" cy="2471493"/>
          </a:xfrm>
          <a:prstGeom prst="rect">
            <a:avLst/>
          </a:prstGeom>
        </p:spPr>
        <p:txBody>
          <a:bodyPr vert="horz" wrap="square" lIns="0" tIns="29511" rIns="0" bIns="0" rtlCol="0">
            <a:spAutoFit/>
          </a:bodyPr>
          <a:lstStyle/>
          <a:p>
            <a:pPr marL="38903">
              <a:spcBef>
                <a:spcPts val="233"/>
              </a:spcBef>
              <a:spcAft>
                <a:spcPts val="1200"/>
              </a:spcAft>
            </a:pPr>
            <a:r>
              <a:rPr lang="ru-RU" sz="49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endParaRPr lang="ru-RU" sz="49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03">
              <a:spcBef>
                <a:spcPts val="233"/>
              </a:spcBef>
              <a:spcAft>
                <a:spcPts val="1200"/>
              </a:spcAft>
            </a:pPr>
            <a:r>
              <a:rPr lang="ru-RU" sz="4900" b="1" dirty="0" smtClean="0">
                <a:solidFill>
                  <a:srgbClr val="2365C7"/>
                </a:solidFill>
                <a:latin typeface="Arial"/>
                <a:cs typeface="Arial"/>
              </a:rPr>
              <a:t>Создание </a:t>
            </a:r>
            <a:r>
              <a:rPr lang="ru-RU" sz="4900" b="1" dirty="0">
                <a:solidFill>
                  <a:srgbClr val="2365C7"/>
                </a:solidFill>
                <a:latin typeface="Arial"/>
                <a:cs typeface="Arial"/>
              </a:rPr>
              <a:t>судебной </a:t>
            </a:r>
            <a:r>
              <a:rPr lang="ru-RU" sz="4900" b="1" dirty="0" smtClean="0">
                <a:solidFill>
                  <a:srgbClr val="2365C7"/>
                </a:solidFill>
                <a:latin typeface="Arial"/>
                <a:cs typeface="Arial"/>
              </a:rPr>
              <a:t>системы в </a:t>
            </a:r>
            <a:r>
              <a:rPr lang="ru-RU" sz="4900" b="1" dirty="0">
                <a:solidFill>
                  <a:srgbClr val="2365C7"/>
                </a:solidFill>
                <a:latin typeface="Arial"/>
                <a:cs typeface="Arial"/>
              </a:rPr>
              <a:t>Туркестане</a:t>
            </a:r>
            <a:endParaRPr lang="ru-RU" sz="49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145" y="3246589"/>
            <a:ext cx="487793" cy="2217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79" y="48211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79" y="48211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37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78586" y="1145407"/>
            <a:ext cx="1038407" cy="456633"/>
          </a:xfrm>
          <a:prstGeom prst="rect">
            <a:avLst/>
          </a:prstGeom>
        </p:spPr>
        <p:txBody>
          <a:bodyPr vert="horz" wrap="square" lIns="0" tIns="25485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98848" y="65749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456"/>
            <a:endParaRPr sz="3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78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561844"/>
              </p:ext>
            </p:extLst>
          </p:nvPr>
        </p:nvGraphicFramePr>
        <p:xfrm>
          <a:off x="109185" y="1537240"/>
          <a:ext cx="12082818" cy="5301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49556" y="3260853"/>
            <a:ext cx="10430693" cy="1600421"/>
          </a:xfrm>
          <a:prstGeom prst="rect">
            <a:avLst/>
          </a:prstGeom>
          <a:noFill/>
        </p:spPr>
        <p:txBody>
          <a:bodyPr wrap="square" lIns="91395" tIns="45697" rIns="91395" bIns="45697" rtlCol="0">
            <a:spAutoFit/>
          </a:bodyPr>
          <a:lstStyle/>
          <a:p>
            <a:pPr lvl="0"/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Приспособление судебной системы колониальным интересам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0247" y="5562357"/>
            <a:ext cx="10172556" cy="815599"/>
          </a:xfrm>
          <a:prstGeom prst="rect">
            <a:avLst/>
          </a:prstGeom>
          <a:noFill/>
        </p:spPr>
        <p:txBody>
          <a:bodyPr wrap="square" lIns="91395" tIns="45697" rIns="91395" bIns="45697" rtlCol="0">
            <a:spAutoFit/>
          </a:bodyPr>
          <a:lstStyle/>
          <a:p>
            <a:pPr lvl="0"/>
            <a:r>
              <a:rPr lang="ru-RU" sz="4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судебных органов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09" y="1852739"/>
            <a:ext cx="10322257" cy="710628"/>
          </a:xfrm>
          <a:prstGeom prst="rect">
            <a:avLst/>
          </a:prstGeom>
          <a:noFill/>
        </p:spPr>
        <p:txBody>
          <a:bodyPr wrap="square" lIns="91395" tIns="45697" rIns="91395" bIns="45697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Функция казий и кази-</a:t>
            </a:r>
            <a:r>
              <a:rPr lang="ru-RU" sz="4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калян</a:t>
            </a: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Функция казий и кази-</a:t>
            </a:r>
            <a:r>
              <a:rPr lang="ru-RU" sz="49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калян</a:t>
            </a:r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57964" y="958119"/>
            <a:ext cx="5465716" cy="5796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70000"/>
              </a:lnSpc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 время правления ханов недовольные ре-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шениями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люди могли обжаловать его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кази-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каляна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который рассмотрение спорного решения поручал пред-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ставителям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духовенства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улемам. </a:t>
            </a:r>
          </a:p>
          <a:p>
            <a:pPr algn="just">
              <a:lnSpc>
                <a:spcPct val="70000"/>
              </a:lnSpc>
            </a:pP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не имели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чётко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обозначенного участка для своей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деятельнос-ти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 любой истец был вправе обратиться к своему доверенному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казию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37" r="6396"/>
          <a:stretch/>
        </p:blipFill>
        <p:spPr>
          <a:xfrm flipH="1">
            <a:off x="209011" y="953599"/>
            <a:ext cx="6234651" cy="578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95" y="4624855"/>
            <a:ext cx="3763793" cy="196348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1265" y="1169506"/>
            <a:ext cx="5618718" cy="3950237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algn="just" defTabSz="1218563">
              <a:defRPr/>
            </a:pPr>
            <a:r>
              <a:rPr lang="ru-RU" sz="3800" b="1" kern="0" cap="all" spc="-99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Этапы судейства казий</a:t>
            </a:r>
            <a:r>
              <a:rPr lang="en-US" sz="3800" b="1" kern="0" cap="all" spc="-99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uz-Cyrl-UZ" sz="3800" b="1" kern="0" cap="all" spc="-99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defTabSz="1218563">
              <a:defRPr/>
            </a:pP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началом судебного заседания казий предлагал сторонам прийти к согласию. 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В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случае отказа от данного предложения казий начинал судебный процесс</a:t>
            </a:r>
            <a:endParaRPr lang="en-US" sz="28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8886" y="1341978"/>
            <a:ext cx="4706703" cy="1267517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первом этапе</a:t>
            </a:r>
            <a:endParaRPr lang="en-US" sz="2800" b="1" kern="0" spc="-70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8563">
              <a:spcAft>
                <a:spcPts val="199"/>
              </a:spcAft>
              <a:defRPr/>
            </a:pP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Казий призывал их к присяге, по законам шариата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94024" y="2501128"/>
            <a:ext cx="4871861" cy="1267517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 втором этапе</a:t>
            </a:r>
            <a:endParaRPr lang="en-US" sz="2800" b="1" kern="0" spc="-70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8563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Казий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заслушивал доводы сторон, показания свидетелей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20148" y="4813826"/>
            <a:ext cx="4645441" cy="1232288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четвертом этапе</a:t>
            </a:r>
            <a:endParaRPr lang="en-US" sz="2800" b="1" kern="0" spc="-70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8563">
              <a:spcAft>
                <a:spcPts val="199"/>
              </a:spcAft>
              <a:defRPr/>
            </a:pP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Вердикт незамедлительно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приводился  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исполнение местными властями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15633" y="3595677"/>
            <a:ext cx="4697990" cy="1241868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spcAft>
                <a:spcPts val="199"/>
              </a:spcAft>
              <a:defRPr/>
            </a:pPr>
            <a:r>
              <a:rPr lang="ru-RU" sz="2800" b="1" kern="0" spc="-7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третьем этапе                         </a:t>
            </a:r>
            <a:r>
              <a:rPr lang="ru-RU" kern="0" dirty="0">
                <a:solidFill>
                  <a:srgbClr val="57565A"/>
                </a:solidFill>
              </a:rPr>
              <a:t> </a:t>
            </a:r>
            <a:r>
              <a:rPr lang="ru-RU" kern="0" dirty="0" smtClean="0">
                <a:solidFill>
                  <a:srgbClr val="57565A"/>
                </a:solidFill>
              </a:rPr>
              <a:t>   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Казий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выносил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взвесив все доводы и показания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79976" y="1583235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51" y="165085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51" y="274574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51" y="384063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20051" y="493552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979" y="205634"/>
            <a:ext cx="10741505" cy="841481"/>
          </a:xfrm>
          <a:prstGeom prst="rect">
            <a:avLst/>
          </a:prstGeom>
        </p:spPr>
        <p:txBody>
          <a:bodyPr wrap="none" lIns="91401" tIns="45700" rIns="91401" bIns="45700">
            <a:sp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 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-6263" y="3"/>
            <a:ext cx="12190508" cy="10413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Функция казий и кази-</a:t>
            </a:r>
            <a:r>
              <a:rPr lang="ru-RU" sz="49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калян</a:t>
            </a:r>
            <a:r>
              <a:rPr lang="ru-RU" sz="4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3380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9434" y="1005852"/>
            <a:ext cx="7838096" cy="572153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Обычно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избирались из числа обладающих знаниями,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справедли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вых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пользующихся уважением населения людей.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Казиям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надле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-жало быть беспристрастными и бескорыстными, им запрещалось принимать от сторон деньги,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подар-ки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различные услуги.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Казиям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не выплачивалось государственное жалование, жили они за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счёт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денеж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-ной выручки от обращавшихся к ним.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Функция казий и кази-</a:t>
            </a:r>
            <a:r>
              <a:rPr lang="ru-RU" sz="49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калян</a:t>
            </a:r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1" r="6481"/>
          <a:stretch/>
        </p:blipFill>
        <p:spPr>
          <a:xfrm>
            <a:off x="8059783" y="1825533"/>
            <a:ext cx="4020133" cy="406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4264" y="1180126"/>
            <a:ext cx="6894515" cy="551367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Царское правительство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упразд-нило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судебной системе должность кази-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каляна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уравняв в правах всех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Россия не стремилась ликвидировать в Туркестанском крае суды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основанные на шариате, и суды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для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качевников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Царское правительство изменяло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усто-явшуюся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систему поэтапно, стараясь не вызвать народного гнева. 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"/>
            <a:ext cx="12190508" cy="1023370"/>
          </a:xfrm>
          <a:prstGeom prst="rect">
            <a:avLst/>
          </a:prstGeom>
          <a:solidFill>
            <a:srgbClr val="0070C0"/>
          </a:solidFill>
        </p:spPr>
        <p:txBody>
          <a:bodyPr vert="horz" lIns="91395" tIns="45697" rIns="91395" bIns="4569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Приспособление судебной системы колониальным интересам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093" r="53845" b="2565"/>
          <a:stretch/>
        </p:blipFill>
        <p:spPr>
          <a:xfrm flipH="1">
            <a:off x="308395" y="1175665"/>
            <a:ext cx="4669933" cy="550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503" y="138375"/>
            <a:ext cx="11978641" cy="882262"/>
          </a:xfrm>
          <a:prstGeom prst="rect">
            <a:avLst/>
          </a:prstGeom>
        </p:spPr>
        <p:txBody>
          <a:bodyPr vert="horz" wrap="square" lIns="0" tIns="34887" rIns="0" bIns="0" rtlCol="0" anchor="ctr">
            <a:sp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Приспособление судебной системы колониальным интересам</a:t>
            </a:r>
          </a:p>
        </p:txBody>
      </p:sp>
      <p:sp>
        <p:nvSpPr>
          <p:cNvPr id="62" name="Oval 6">
            <a:extLst>
              <a:ext uri="{FF2B5EF4-FFF2-40B4-BE49-F238E27FC236}">
                <a16:creationId xmlns=""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685" y="3241768"/>
            <a:ext cx="1327063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rtlCol="0" anchor="ctr"/>
          <a:lstStyle/>
          <a:p>
            <a:pPr algn="ctr" defTabSz="1218650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="" xmlns:a16="http://schemas.microsoft.com/office/drawing/2014/main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476" y="4193833"/>
            <a:ext cx="1327063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rtlCol="0" anchor="ctr"/>
          <a:lstStyle/>
          <a:p>
            <a:pPr algn="ctr" defTabSz="1218650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="" xmlns:a16="http://schemas.microsoft.com/office/drawing/2014/main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58103" y="1337625"/>
            <a:ext cx="1327063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rtlCol="0" anchor="ctr"/>
          <a:lstStyle/>
          <a:p>
            <a:pPr algn="ctr" defTabSz="1218650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="" xmlns:a16="http://schemas.microsoft.com/office/drawing/2014/main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997264" y="5145901"/>
            <a:ext cx="1327063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rtlCol="0" anchor="ctr"/>
          <a:lstStyle/>
          <a:p>
            <a:pPr algn="ctr" defTabSz="1218650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168985" y="5816803"/>
            <a:ext cx="7210146" cy="487940"/>
          </a:xfrm>
          <a:prstGeom prst="rect">
            <a:avLst/>
          </a:prstGeom>
          <a:solidFill>
            <a:srgbClr val="0070C0"/>
          </a:solidFill>
        </p:spPr>
        <p:txBody>
          <a:bodyPr wrap="square" lIns="243753" tIns="96750" rIns="243753" bIns="60938">
            <a:spAutoFit/>
          </a:bodyPr>
          <a:lstStyle/>
          <a:p>
            <a:pPr defTabSz="1218650">
              <a:lnSpc>
                <a:spcPct val="89000"/>
              </a:lnSpc>
            </a:pPr>
            <a:r>
              <a:rPr 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Судебная канцелярия генерал-губернаторства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="" xmlns:a16="http://schemas.microsoft.com/office/drawing/2014/main" id="{8C94DBC6-7369-40EF-BA4F-FDA72617CC78}"/>
              </a:ext>
            </a:extLst>
          </p:cNvPr>
          <p:cNvSpPr/>
          <p:nvPr/>
        </p:nvSpPr>
        <p:spPr>
          <a:xfrm>
            <a:off x="3824766" y="4865476"/>
            <a:ext cx="6690840" cy="487940"/>
          </a:xfrm>
          <a:prstGeom prst="rect">
            <a:avLst/>
          </a:prstGeom>
          <a:solidFill>
            <a:srgbClr val="0070C0"/>
          </a:solidFill>
        </p:spPr>
        <p:txBody>
          <a:bodyPr wrap="square" lIns="243753" tIns="96750" rIns="243753" bIns="60938">
            <a:spAutoFit/>
          </a:bodyPr>
          <a:lstStyle/>
          <a:p>
            <a:pPr defTabSz="1218650">
              <a:lnSpc>
                <a:spcPct val="89000"/>
              </a:lnSpc>
            </a:pPr>
            <a:r>
              <a:rPr 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судебные отделения областного правления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="" xmlns:a16="http://schemas.microsoft.com/office/drawing/2014/main" id="{CFE4024A-543A-4427-AA84-B2B741855338}"/>
              </a:ext>
            </a:extLst>
          </p:cNvPr>
          <p:cNvSpPr/>
          <p:nvPr/>
        </p:nvSpPr>
        <p:spPr>
          <a:xfrm>
            <a:off x="5480533" y="3914147"/>
            <a:ext cx="6210724" cy="487940"/>
          </a:xfrm>
          <a:prstGeom prst="rect">
            <a:avLst/>
          </a:prstGeom>
          <a:solidFill>
            <a:srgbClr val="0070C0"/>
          </a:solidFill>
        </p:spPr>
        <p:txBody>
          <a:bodyPr wrap="square" lIns="243753" tIns="96750" rIns="243753" bIns="60938">
            <a:spAutoFit/>
          </a:bodyPr>
          <a:lstStyle/>
          <a:p>
            <a:pPr defTabSz="1218650">
              <a:lnSpc>
                <a:spcPct val="89000"/>
              </a:lnSpc>
            </a:pPr>
            <a:r>
              <a:rPr 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временные военно-судейские комиссии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="" xmlns:a16="http://schemas.microsoft.com/office/drawing/2014/main" id="{1BFA9AE4-309B-44F3-ABC9-FADB8C4916A1}"/>
              </a:ext>
            </a:extLst>
          </p:cNvPr>
          <p:cNvSpPr/>
          <p:nvPr/>
        </p:nvSpPr>
        <p:spPr>
          <a:xfrm>
            <a:off x="7136315" y="2962820"/>
            <a:ext cx="2994775" cy="487940"/>
          </a:xfrm>
          <a:prstGeom prst="rect">
            <a:avLst/>
          </a:prstGeom>
          <a:solidFill>
            <a:srgbClr val="0070C0"/>
          </a:solidFill>
        </p:spPr>
        <p:txBody>
          <a:bodyPr wrap="square" lIns="243753" tIns="96750" rIns="243753" bIns="60938">
            <a:spAutoFit/>
          </a:bodyPr>
          <a:lstStyle/>
          <a:p>
            <a:pPr defTabSz="1218650">
              <a:lnSpc>
                <a:spcPct val="89000"/>
              </a:lnSpc>
            </a:pPr>
            <a:r>
              <a:rPr 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уездные суды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="" xmlns:a16="http://schemas.microsoft.com/office/drawing/2014/main" id="{EAF808B5-E952-4235-BE57-831646DD307B}"/>
              </a:ext>
            </a:extLst>
          </p:cNvPr>
          <p:cNvSpPr/>
          <p:nvPr/>
        </p:nvSpPr>
        <p:spPr>
          <a:xfrm>
            <a:off x="8566326" y="2250240"/>
            <a:ext cx="3373125" cy="487940"/>
          </a:xfrm>
          <a:prstGeom prst="rect">
            <a:avLst/>
          </a:prstGeom>
          <a:solidFill>
            <a:srgbClr val="0070C0"/>
          </a:solidFill>
        </p:spPr>
        <p:txBody>
          <a:bodyPr wrap="square" lIns="243753" tIns="96750" rIns="243753" bIns="60938">
            <a:spAutoFit/>
          </a:bodyPr>
          <a:lstStyle/>
          <a:p>
            <a:pPr defTabSz="1218650">
              <a:lnSpc>
                <a:spcPct val="89000"/>
              </a:lnSpc>
            </a:pPr>
            <a:r>
              <a:rPr lang="ru-RU" sz="2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суды </a:t>
            </a:r>
            <a:r>
              <a:rPr lang="ru-RU" sz="23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казиев</a:t>
            </a:r>
            <a:r>
              <a:rPr 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3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биев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="" xmlns:a16="http://schemas.microsoft.com/office/drawing/2014/main" id="{5309FEC8-4BB6-4E09-8F26-FB502ADC4B26}"/>
              </a:ext>
            </a:extLst>
          </p:cNvPr>
          <p:cNvSpPr/>
          <p:nvPr/>
        </p:nvSpPr>
        <p:spPr>
          <a:xfrm>
            <a:off x="900314" y="5115153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65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Oval 61">
            <a:extLst>
              <a:ext uri="{FF2B5EF4-FFF2-40B4-BE49-F238E27FC236}">
                <a16:creationId xmlns="" xmlns:a16="http://schemas.microsoft.com/office/drawing/2014/main" id="{5CC70A5D-C440-4562-99A8-E9015B660481}"/>
              </a:ext>
            </a:extLst>
          </p:cNvPr>
          <p:cNvSpPr/>
          <p:nvPr/>
        </p:nvSpPr>
        <p:spPr>
          <a:xfrm>
            <a:off x="2620090" y="4110956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65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0" name="Oval 62">
            <a:extLst>
              <a:ext uri="{FF2B5EF4-FFF2-40B4-BE49-F238E27FC236}">
                <a16:creationId xmlns="" xmlns:a16="http://schemas.microsoft.com/office/drawing/2014/main" id="{35ED5DAF-4C55-40F8-B6DD-60CD27E3EBE5}"/>
              </a:ext>
            </a:extLst>
          </p:cNvPr>
          <p:cNvSpPr/>
          <p:nvPr/>
        </p:nvSpPr>
        <p:spPr>
          <a:xfrm>
            <a:off x="4267596" y="3127795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65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1" name="Oval 64">
            <a:extLst>
              <a:ext uri="{FF2B5EF4-FFF2-40B4-BE49-F238E27FC236}">
                <a16:creationId xmlns="" xmlns:a16="http://schemas.microsoft.com/office/drawing/2014/main" id="{566012F5-2C2F-4398-99A7-AC611F5301FE}"/>
              </a:ext>
            </a:extLst>
          </p:cNvPr>
          <p:cNvSpPr/>
          <p:nvPr/>
        </p:nvSpPr>
        <p:spPr>
          <a:xfrm>
            <a:off x="7527940" y="1264965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65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="" xmlns:a16="http://schemas.microsoft.com/office/drawing/2014/main" id="{1725F111-85AF-48F0-A14A-500702299977}"/>
              </a:ext>
            </a:extLst>
          </p:cNvPr>
          <p:cNvCxnSpPr/>
          <p:nvPr/>
        </p:nvCxnSpPr>
        <p:spPr>
          <a:xfrm flipV="1">
            <a:off x="2230452" y="5213273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="" xmlns:a16="http://schemas.microsoft.com/office/drawing/2014/main" id="{8EEB7967-C4B2-4585-95D1-A0753327D4C5}"/>
              </a:ext>
            </a:extLst>
          </p:cNvPr>
          <p:cNvCxnSpPr/>
          <p:nvPr/>
        </p:nvCxnSpPr>
        <p:spPr>
          <a:xfrm flipV="1">
            <a:off x="3891053" y="4256037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="" xmlns:a16="http://schemas.microsoft.com/office/drawing/2014/main" id="{BE670096-13A7-42F8-BCA5-2D873A11FB3F}"/>
              </a:ext>
            </a:extLst>
          </p:cNvPr>
          <p:cNvCxnSpPr/>
          <p:nvPr/>
        </p:nvCxnSpPr>
        <p:spPr>
          <a:xfrm flipV="1">
            <a:off x="5526593" y="3294072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="" xmlns:a16="http://schemas.microsoft.com/office/drawing/2014/main" id="{483564B3-83B9-4BD8-BF0E-EEF1EC4370F6}"/>
              </a:ext>
            </a:extLst>
          </p:cNvPr>
          <p:cNvCxnSpPr/>
          <p:nvPr/>
        </p:nvCxnSpPr>
        <p:spPr>
          <a:xfrm flipV="1">
            <a:off x="7187190" y="2336833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="" xmlns:a16="http://schemas.microsoft.com/office/drawing/2014/main" id="{D8A56FBD-DE87-4813-8065-C2D510A7BC54}"/>
              </a:ext>
            </a:extLst>
          </p:cNvPr>
          <p:cNvSpPr/>
          <p:nvPr/>
        </p:nvSpPr>
        <p:spPr>
          <a:xfrm>
            <a:off x="206764" y="1196663"/>
            <a:ext cx="6346354" cy="2268298"/>
          </a:xfrm>
          <a:prstGeom prst="rect">
            <a:avLst/>
          </a:prstGeom>
        </p:spPr>
        <p:txBody>
          <a:bodyPr wrap="square" lIns="121877" tIns="96750" rIns="121877" bIns="60938">
            <a:spAutoFit/>
          </a:bodyPr>
          <a:lstStyle/>
          <a:p>
            <a:pPr defTabSz="1218650">
              <a:lnSpc>
                <a:spcPct val="89000"/>
              </a:lnSpc>
            </a:pPr>
            <a: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Реформы в судебной системе </a:t>
            </a:r>
            <a:endParaRPr lang="en-US" sz="3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650">
              <a:lnSpc>
                <a:spcPct val="89000"/>
              </a:lnSpc>
            </a:pP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Реформы, предусмотренные в судебной системе, подразумевали постепенную ликвидацию судов </a:t>
            </a:r>
            <a:r>
              <a:rPr lang="ru-RU" sz="2300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казиев</a:t>
            </a: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300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биев</a:t>
            </a: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3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согласно </a:t>
            </a: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Положению 1867 года,</a:t>
            </a:r>
          </a:p>
          <a:p>
            <a:pPr defTabSz="1218650">
              <a:lnSpc>
                <a:spcPct val="89000"/>
              </a:lnSpc>
            </a:pPr>
            <a:r>
              <a:rPr lang="ru-RU" sz="23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крае были введены:</a:t>
            </a:r>
            <a:endParaRPr lang="en-US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="" xmlns:a16="http://schemas.microsoft.com/office/drawing/2014/main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894" y="2289693"/>
            <a:ext cx="1327063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rtlCol="0" anchor="ctr"/>
          <a:lstStyle/>
          <a:p>
            <a:pPr algn="ctr" defTabSz="1218650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="" xmlns:a16="http://schemas.microsoft.com/office/drawing/2014/main" id="{8F2FFE5B-59F2-48A9-8CA4-F7F74913E9E8}"/>
              </a:ext>
            </a:extLst>
          </p:cNvPr>
          <p:cNvSpPr/>
          <p:nvPr/>
        </p:nvSpPr>
        <p:spPr>
          <a:xfrm>
            <a:off x="5848738" y="2171868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65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" name="Овал 4"/>
          <p:cNvSpPr/>
          <p:nvPr/>
        </p:nvSpPr>
        <p:spPr>
          <a:xfrm>
            <a:off x="1315502" y="5361299"/>
            <a:ext cx="914951" cy="84041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spcCol="0" rtlCol="0" anchor="ctr"/>
          <a:lstStyle/>
          <a:p>
            <a:pPr algn="ctr"/>
            <a:endParaRPr lang="ru-RU"/>
          </a:p>
        </p:txBody>
      </p:sp>
      <p:sp>
        <p:nvSpPr>
          <p:cNvPr id="117" name="Овал 116"/>
          <p:cNvSpPr/>
          <p:nvPr/>
        </p:nvSpPr>
        <p:spPr>
          <a:xfrm>
            <a:off x="2922465" y="4381556"/>
            <a:ext cx="914951" cy="84041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spcCol="0"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4611640" y="3464961"/>
            <a:ext cx="914951" cy="84041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spcCol="0"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6274163" y="2494210"/>
            <a:ext cx="914951" cy="84041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spcCol="0"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7901478" y="1515763"/>
            <a:ext cx="914951" cy="84041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08" rIns="91420" bIns="45708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8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49f2a4f8877352f68921b4064fa145189a269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2732558</TotalTime>
  <Words>629</Words>
  <Application>Microsoft Office PowerPoint</Application>
  <PresentationFormat>Широкоэкранный</PresentationFormat>
  <Paragraphs>80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Тема Office</vt:lpstr>
      <vt:lpstr>2_Office Theme</vt:lpstr>
      <vt:lpstr>3_Office Theme</vt:lpstr>
      <vt:lpstr>Презентация PowerPoint</vt:lpstr>
      <vt:lpstr>Презентация PowerPoint</vt:lpstr>
      <vt:lpstr>История Узбекистана</vt:lpstr>
      <vt:lpstr>ПЛАН</vt:lpstr>
      <vt:lpstr>Функция казий и кази-калян </vt:lpstr>
      <vt:lpstr>Функция казий и кази-калян </vt:lpstr>
      <vt:lpstr>Презентация PowerPoint</vt:lpstr>
      <vt:lpstr>Управление туркестанским краем </vt:lpstr>
      <vt:lpstr>Приспособление судебной системы колониальным интересам</vt:lpstr>
      <vt:lpstr>Презентация PowerPoint</vt:lpstr>
      <vt:lpstr>Управление туркестанским краем </vt:lpstr>
      <vt:lpstr>Деятельность судебных органов     </vt:lpstr>
      <vt:lpstr>Управление туркестанским краем 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102</cp:revision>
  <dcterms:created xsi:type="dcterms:W3CDTF">2020-12-03T21:14:27Z</dcterms:created>
  <dcterms:modified xsi:type="dcterms:W3CDTF">2021-01-12T10:25:54Z</dcterms:modified>
</cp:coreProperties>
</file>