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1" r:id="rId2"/>
    <p:sldMasterId id="2147483800" r:id="rId3"/>
  </p:sldMasterIdLst>
  <p:sldIdLst>
    <p:sldId id="284" r:id="rId4"/>
    <p:sldId id="295" r:id="rId5"/>
    <p:sldId id="297" r:id="rId6"/>
    <p:sldId id="257" r:id="rId7"/>
    <p:sldId id="258" r:id="rId8"/>
    <p:sldId id="259" r:id="rId9"/>
    <p:sldId id="298" r:id="rId10"/>
    <p:sldId id="289" r:id="rId11"/>
    <p:sldId id="283" r:id="rId12"/>
    <p:sldId id="299" r:id="rId13"/>
    <p:sldId id="300" r:id="rId14"/>
    <p:sldId id="291" r:id="rId15"/>
    <p:sldId id="301" r:id="rId16"/>
    <p:sldId id="290" r:id="rId17"/>
    <p:sldId id="302" r:id="rId18"/>
    <p:sldId id="273" r:id="rId19"/>
  </p:sldIdLst>
  <p:sldSz cx="12192000" cy="6858000"/>
  <p:notesSz cx="6858000" cy="9144000"/>
  <p:custDataLst>
    <p:tags r:id="rId20"/>
  </p:custDataLst>
  <p:defaultTextStyle>
    <a:defPPr>
      <a:defRPr lang="ru-RU"/>
    </a:defPPr>
    <a:lvl1pPr marL="0" algn="l" defTabSz="91427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35" algn="l" defTabSz="91427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70" algn="l" defTabSz="91427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06" algn="l" defTabSz="91427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541" algn="l" defTabSz="91427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674" algn="l" defTabSz="91427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811" algn="l" defTabSz="91427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947" algn="l" defTabSz="91427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080" algn="l" defTabSz="91427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176490"/>
    <a:srgbClr val="0097B7"/>
    <a:srgbClr val="51C3CA"/>
    <a:srgbClr val="00FF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4" d="100"/>
          <a:sy n="54" d="100"/>
        </p:scale>
        <p:origin x="605" y="48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EECCD0-4CC3-40A0-8034-2BF24890A856}" type="doc">
      <dgm:prSet loTypeId="urn:microsoft.com/office/officeart/2005/8/layout/vList5" loCatId="list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01795D0-75D3-4DCA-AFCB-320809E74F26}">
      <dgm:prSet phldrT="[Текст]"/>
      <dgm:spPr/>
      <dgm:t>
        <a:bodyPr/>
        <a:lstStyle/>
        <a:p>
          <a:r>
            <a:rPr lang="ru-RU" dirty="0" smtClean="0"/>
            <a:t>1.7 млн.</a:t>
          </a:r>
          <a:endParaRPr lang="ru-RU" dirty="0"/>
        </a:p>
      </dgm:t>
    </dgm:pt>
    <dgm:pt modelId="{1E3CDB0F-086C-4C4F-BEC2-9AF45D18D124}" type="parTrans" cxnId="{BE797AC9-3FF7-46E5-806B-2092CFAC39FF}">
      <dgm:prSet/>
      <dgm:spPr/>
      <dgm:t>
        <a:bodyPr/>
        <a:lstStyle/>
        <a:p>
          <a:endParaRPr lang="ru-RU"/>
        </a:p>
      </dgm:t>
    </dgm:pt>
    <dgm:pt modelId="{ED89D5F5-CCAD-46D8-A693-90F9F5AF9CCE}" type="sibTrans" cxnId="{BE797AC9-3FF7-46E5-806B-2092CFAC39FF}">
      <dgm:prSet/>
      <dgm:spPr/>
      <dgm:t>
        <a:bodyPr/>
        <a:lstStyle/>
        <a:p>
          <a:endParaRPr lang="ru-RU"/>
        </a:p>
      </dgm:t>
    </dgm:pt>
    <dgm:pt modelId="{1CD57F4F-7B39-430E-BCD0-0A68C684A0DE}">
      <dgm:prSet phldrT="[Текст]"/>
      <dgm:spPr/>
      <dgm:t>
        <a:bodyPr/>
        <a:lstStyle/>
        <a:p>
          <a:endParaRPr lang="ru-RU" dirty="0"/>
        </a:p>
      </dgm:t>
    </dgm:pt>
    <dgm:pt modelId="{015C9868-16E6-46A7-BC54-DFD16C822923}" type="parTrans" cxnId="{C22E0BF2-BE28-4047-AF08-5C4F815D9AF6}">
      <dgm:prSet/>
      <dgm:spPr/>
      <dgm:t>
        <a:bodyPr/>
        <a:lstStyle/>
        <a:p>
          <a:endParaRPr lang="ru-RU"/>
        </a:p>
      </dgm:t>
    </dgm:pt>
    <dgm:pt modelId="{109C07AD-8C1F-422B-83B8-551A109712BF}" type="sibTrans" cxnId="{C22E0BF2-BE28-4047-AF08-5C4F815D9AF6}">
      <dgm:prSet/>
      <dgm:spPr/>
      <dgm:t>
        <a:bodyPr/>
        <a:lstStyle/>
        <a:p>
          <a:endParaRPr lang="ru-RU"/>
        </a:p>
      </dgm:t>
    </dgm:pt>
    <dgm:pt modelId="{06A01444-732B-4099-9076-86C3C94C1EF8}">
      <dgm:prSet phldrT="[Текст]"/>
      <dgm:spPr/>
      <dgm:t>
        <a:bodyPr/>
        <a:lstStyle/>
        <a:p>
          <a:r>
            <a:rPr lang="ru-RU" dirty="0" smtClean="0"/>
            <a:t>5.2 млн.</a:t>
          </a:r>
          <a:endParaRPr lang="ru-RU" dirty="0"/>
        </a:p>
      </dgm:t>
    </dgm:pt>
    <dgm:pt modelId="{F96368B2-A736-45B7-9F47-56A91D1CAF60}" type="parTrans" cxnId="{CCE6D990-9361-495A-835B-9256751868A5}">
      <dgm:prSet/>
      <dgm:spPr/>
      <dgm:t>
        <a:bodyPr/>
        <a:lstStyle/>
        <a:p>
          <a:endParaRPr lang="ru-RU"/>
        </a:p>
      </dgm:t>
    </dgm:pt>
    <dgm:pt modelId="{0ED8220D-9B72-4CC5-8043-74D4503E613B}" type="sibTrans" cxnId="{CCE6D990-9361-495A-835B-9256751868A5}">
      <dgm:prSet/>
      <dgm:spPr/>
      <dgm:t>
        <a:bodyPr/>
        <a:lstStyle/>
        <a:p>
          <a:endParaRPr lang="ru-RU"/>
        </a:p>
      </dgm:t>
    </dgm:pt>
    <dgm:pt modelId="{60D00980-B575-40D6-91A4-88366B4F44AD}">
      <dgm:prSet phldrT="[Текст]"/>
      <dgm:spPr/>
      <dgm:t>
        <a:bodyPr/>
        <a:lstStyle/>
        <a:p>
          <a:endParaRPr lang="ru-RU" dirty="0"/>
        </a:p>
      </dgm:t>
    </dgm:pt>
    <dgm:pt modelId="{C413DE87-9A6D-4697-9C9B-53ADA03A13EA}" type="parTrans" cxnId="{1EA1BE8A-023C-4BE3-8699-C402FEFBB0F1}">
      <dgm:prSet/>
      <dgm:spPr/>
      <dgm:t>
        <a:bodyPr/>
        <a:lstStyle/>
        <a:p>
          <a:endParaRPr lang="ru-RU"/>
        </a:p>
      </dgm:t>
    </dgm:pt>
    <dgm:pt modelId="{AD7ACD13-4267-4DDB-8572-DA94D88DEA8A}" type="sibTrans" cxnId="{1EA1BE8A-023C-4BE3-8699-C402FEFBB0F1}">
      <dgm:prSet/>
      <dgm:spPr/>
      <dgm:t>
        <a:bodyPr/>
        <a:lstStyle/>
        <a:p>
          <a:endParaRPr lang="ru-RU"/>
        </a:p>
      </dgm:t>
    </dgm:pt>
    <dgm:pt modelId="{EAF7D7AB-468E-4D18-9EA7-BEBFD14F8D79}">
      <dgm:prSet/>
      <dgm:spPr/>
      <dgm:t>
        <a:bodyPr/>
        <a:lstStyle/>
        <a:p>
          <a:r>
            <a:rPr lang="ru-RU" dirty="0" smtClean="0"/>
            <a:t>197 тыс.</a:t>
          </a:r>
          <a:endParaRPr lang="ru-RU" dirty="0"/>
        </a:p>
      </dgm:t>
    </dgm:pt>
    <dgm:pt modelId="{38ED007A-496E-48C6-8480-046F685B2CA2}" type="parTrans" cxnId="{F84A3BCD-65DC-4F48-A88B-B82CE469F6B3}">
      <dgm:prSet/>
      <dgm:spPr/>
      <dgm:t>
        <a:bodyPr/>
        <a:lstStyle/>
        <a:p>
          <a:endParaRPr lang="ru-RU"/>
        </a:p>
      </dgm:t>
    </dgm:pt>
    <dgm:pt modelId="{8560E1BB-29F9-404F-9347-FCA7954386C4}" type="sibTrans" cxnId="{F84A3BCD-65DC-4F48-A88B-B82CE469F6B3}">
      <dgm:prSet/>
      <dgm:spPr/>
      <dgm:t>
        <a:bodyPr/>
        <a:lstStyle/>
        <a:p>
          <a:endParaRPr lang="ru-RU"/>
        </a:p>
      </dgm:t>
    </dgm:pt>
    <dgm:pt modelId="{3024F446-3590-4CA9-A0C6-806558CBD67D}">
      <dgm:prSet/>
      <dgm:spPr/>
      <dgm:t>
        <a:bodyPr/>
        <a:lstStyle/>
        <a:p>
          <a:r>
            <a:rPr lang="ru-RU" dirty="0" smtClean="0"/>
            <a:t>400 тыс.</a:t>
          </a:r>
          <a:endParaRPr lang="ru-RU" dirty="0"/>
        </a:p>
      </dgm:t>
    </dgm:pt>
    <dgm:pt modelId="{34294AFE-D97D-4E1A-A3A7-38B6A8B681A4}" type="parTrans" cxnId="{2EE3538E-9751-4E6E-AE62-38DECF5CEF12}">
      <dgm:prSet/>
      <dgm:spPr/>
      <dgm:t>
        <a:bodyPr/>
        <a:lstStyle/>
        <a:p>
          <a:endParaRPr lang="ru-RU"/>
        </a:p>
      </dgm:t>
    </dgm:pt>
    <dgm:pt modelId="{C1391FC9-7ECF-401A-B8A7-8209C2C7667F}" type="sibTrans" cxnId="{2EE3538E-9751-4E6E-AE62-38DECF5CEF12}">
      <dgm:prSet/>
      <dgm:spPr/>
      <dgm:t>
        <a:bodyPr/>
        <a:lstStyle/>
        <a:p>
          <a:endParaRPr lang="ru-RU"/>
        </a:p>
      </dgm:t>
    </dgm:pt>
    <dgm:pt modelId="{90D4C6CA-1515-4482-8533-7FDFF8623784}">
      <dgm:prSet/>
      <dgm:spPr/>
      <dgm:t>
        <a:bodyPr/>
        <a:lstStyle/>
        <a:p>
          <a:endParaRPr lang="ru-RU"/>
        </a:p>
      </dgm:t>
    </dgm:pt>
    <dgm:pt modelId="{9B06F18D-62D1-4CB3-B04A-0195A72704CB}" type="parTrans" cxnId="{64D34BF1-CB07-440F-BB1A-FB637BBD11DE}">
      <dgm:prSet/>
      <dgm:spPr/>
      <dgm:t>
        <a:bodyPr/>
        <a:lstStyle/>
        <a:p>
          <a:endParaRPr lang="ru-RU"/>
        </a:p>
      </dgm:t>
    </dgm:pt>
    <dgm:pt modelId="{4C12ED3E-4A65-4A5F-8DC4-152699548799}" type="sibTrans" cxnId="{64D34BF1-CB07-440F-BB1A-FB637BBD11DE}">
      <dgm:prSet/>
      <dgm:spPr/>
      <dgm:t>
        <a:bodyPr/>
        <a:lstStyle/>
        <a:p>
          <a:endParaRPr lang="ru-RU"/>
        </a:p>
      </dgm:t>
    </dgm:pt>
    <dgm:pt modelId="{FE03F22E-1FB4-4462-AA6D-50B26678017D}">
      <dgm:prSet/>
      <dgm:spPr/>
      <dgm:t>
        <a:bodyPr/>
        <a:lstStyle/>
        <a:p>
          <a:endParaRPr lang="ru-RU"/>
        </a:p>
      </dgm:t>
    </dgm:pt>
    <dgm:pt modelId="{8EB02C50-482E-4126-8771-CD2B75A10A79}" type="parTrans" cxnId="{5123F3F9-8A70-4A3E-8E59-911DD7867EDD}">
      <dgm:prSet/>
      <dgm:spPr/>
      <dgm:t>
        <a:bodyPr/>
        <a:lstStyle/>
        <a:p>
          <a:endParaRPr lang="ru-RU"/>
        </a:p>
      </dgm:t>
    </dgm:pt>
    <dgm:pt modelId="{55F51662-619A-4B53-974B-DE532227CAE0}" type="sibTrans" cxnId="{5123F3F9-8A70-4A3E-8E59-911DD7867EDD}">
      <dgm:prSet/>
      <dgm:spPr/>
      <dgm:t>
        <a:bodyPr/>
        <a:lstStyle/>
        <a:p>
          <a:endParaRPr lang="ru-RU"/>
        </a:p>
      </dgm:t>
    </dgm:pt>
    <dgm:pt modelId="{8BFF4352-1B68-423E-AE8C-4A0AA0D60150}" type="pres">
      <dgm:prSet presAssocID="{9CEECCD0-4CC3-40A0-8034-2BF24890A85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CC2F0A-B95C-45B3-B9BC-10F046F5B617}" type="pres">
      <dgm:prSet presAssocID="{101795D0-75D3-4DCA-AFCB-320809E74F26}" presName="linNode" presStyleCnt="0"/>
      <dgm:spPr/>
    </dgm:pt>
    <dgm:pt modelId="{6D90575C-5BE2-4B0B-8E57-9A5C7A44C316}" type="pres">
      <dgm:prSet presAssocID="{101795D0-75D3-4DCA-AFCB-320809E74F26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97A7AC-8D0F-4763-8E10-5CE48AE3065D}" type="pres">
      <dgm:prSet presAssocID="{101795D0-75D3-4DCA-AFCB-320809E74F26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6E32A5-8531-4E9B-8757-450A330821F8}" type="pres">
      <dgm:prSet presAssocID="{ED89D5F5-CCAD-46D8-A693-90F9F5AF9CCE}" presName="sp" presStyleCnt="0"/>
      <dgm:spPr/>
    </dgm:pt>
    <dgm:pt modelId="{D2CC3AC1-90A7-4FB8-A3A4-6FF85D996EE1}" type="pres">
      <dgm:prSet presAssocID="{06A01444-732B-4099-9076-86C3C94C1EF8}" presName="linNode" presStyleCnt="0"/>
      <dgm:spPr/>
    </dgm:pt>
    <dgm:pt modelId="{08F6EF87-F5C7-42E8-9F7F-35E9DBF11A1A}" type="pres">
      <dgm:prSet presAssocID="{06A01444-732B-4099-9076-86C3C94C1EF8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6A3C2B-FCD0-46FE-8468-6AE5D8C161FE}" type="pres">
      <dgm:prSet presAssocID="{06A01444-732B-4099-9076-86C3C94C1EF8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D20B74-7B91-40D3-8E43-F865F26016D4}" type="pres">
      <dgm:prSet presAssocID="{0ED8220D-9B72-4CC5-8043-74D4503E613B}" presName="sp" presStyleCnt="0"/>
      <dgm:spPr/>
    </dgm:pt>
    <dgm:pt modelId="{2F38D13D-B0A4-4A34-A773-42E398BD11B9}" type="pres">
      <dgm:prSet presAssocID="{EAF7D7AB-468E-4D18-9EA7-BEBFD14F8D79}" presName="linNode" presStyleCnt="0"/>
      <dgm:spPr/>
    </dgm:pt>
    <dgm:pt modelId="{38E19896-5270-46D1-BA40-8E17DCA994F0}" type="pres">
      <dgm:prSet presAssocID="{EAF7D7AB-468E-4D18-9EA7-BEBFD14F8D79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8E14CA-0E75-428B-A243-39CFF0CEF99D}" type="pres">
      <dgm:prSet presAssocID="{EAF7D7AB-468E-4D18-9EA7-BEBFD14F8D79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58448B-55C8-44DE-8C98-77DFCA6F9582}" type="pres">
      <dgm:prSet presAssocID="{8560E1BB-29F9-404F-9347-FCA7954386C4}" presName="sp" presStyleCnt="0"/>
      <dgm:spPr/>
    </dgm:pt>
    <dgm:pt modelId="{4D55ECA9-4F8F-4655-8F46-DBCF8BD5D436}" type="pres">
      <dgm:prSet presAssocID="{3024F446-3590-4CA9-A0C6-806558CBD67D}" presName="linNode" presStyleCnt="0"/>
      <dgm:spPr/>
    </dgm:pt>
    <dgm:pt modelId="{42FF8DB7-D55D-4973-ADF3-3D0986913122}" type="pres">
      <dgm:prSet presAssocID="{3024F446-3590-4CA9-A0C6-806558CBD67D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FFD6FD-63E4-425B-B75D-E9AD858925B6}" type="pres">
      <dgm:prSet presAssocID="{3024F446-3590-4CA9-A0C6-806558CBD67D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E3538E-9751-4E6E-AE62-38DECF5CEF12}" srcId="{9CEECCD0-4CC3-40A0-8034-2BF24890A856}" destId="{3024F446-3590-4CA9-A0C6-806558CBD67D}" srcOrd="3" destOrd="0" parTransId="{34294AFE-D97D-4E1A-A3A7-38B6A8B681A4}" sibTransId="{C1391FC9-7ECF-401A-B8A7-8209C2C7667F}"/>
    <dgm:cxn modelId="{64D34BF1-CB07-440F-BB1A-FB637BBD11DE}" srcId="{EAF7D7AB-468E-4D18-9EA7-BEBFD14F8D79}" destId="{90D4C6CA-1515-4482-8533-7FDFF8623784}" srcOrd="0" destOrd="0" parTransId="{9B06F18D-62D1-4CB3-B04A-0195A72704CB}" sibTransId="{4C12ED3E-4A65-4A5F-8DC4-152699548799}"/>
    <dgm:cxn modelId="{422CAA0B-E439-4A54-8C36-F1B0794F1D82}" type="presOf" srcId="{101795D0-75D3-4DCA-AFCB-320809E74F26}" destId="{6D90575C-5BE2-4B0B-8E57-9A5C7A44C316}" srcOrd="0" destOrd="0" presId="urn:microsoft.com/office/officeart/2005/8/layout/vList5"/>
    <dgm:cxn modelId="{BB55142D-7214-4DB4-9DF5-F089B260CE26}" type="presOf" srcId="{90D4C6CA-1515-4482-8533-7FDFF8623784}" destId="{928E14CA-0E75-428B-A243-39CFF0CEF99D}" srcOrd="0" destOrd="0" presId="urn:microsoft.com/office/officeart/2005/8/layout/vList5"/>
    <dgm:cxn modelId="{4ECB7A6D-1B3A-4704-8709-56F755F949C0}" type="presOf" srcId="{60D00980-B575-40D6-91A4-88366B4F44AD}" destId="{146A3C2B-FCD0-46FE-8468-6AE5D8C161FE}" srcOrd="0" destOrd="0" presId="urn:microsoft.com/office/officeart/2005/8/layout/vList5"/>
    <dgm:cxn modelId="{C22E0BF2-BE28-4047-AF08-5C4F815D9AF6}" srcId="{101795D0-75D3-4DCA-AFCB-320809E74F26}" destId="{1CD57F4F-7B39-430E-BCD0-0A68C684A0DE}" srcOrd="0" destOrd="0" parTransId="{015C9868-16E6-46A7-BC54-DFD16C822923}" sibTransId="{109C07AD-8C1F-422B-83B8-551A109712BF}"/>
    <dgm:cxn modelId="{4CF99792-902E-4B79-97A8-E64ABAFED444}" type="presOf" srcId="{06A01444-732B-4099-9076-86C3C94C1EF8}" destId="{08F6EF87-F5C7-42E8-9F7F-35E9DBF11A1A}" srcOrd="0" destOrd="0" presId="urn:microsoft.com/office/officeart/2005/8/layout/vList5"/>
    <dgm:cxn modelId="{AA0A7BDA-6F35-4377-9AA2-D29B25162FF9}" type="presOf" srcId="{1CD57F4F-7B39-430E-BCD0-0A68C684A0DE}" destId="{2897A7AC-8D0F-4763-8E10-5CE48AE3065D}" srcOrd="0" destOrd="0" presId="urn:microsoft.com/office/officeart/2005/8/layout/vList5"/>
    <dgm:cxn modelId="{55F34F17-708D-4F0D-AF4C-AA44A553D8E6}" type="presOf" srcId="{3024F446-3590-4CA9-A0C6-806558CBD67D}" destId="{42FF8DB7-D55D-4973-ADF3-3D0986913122}" srcOrd="0" destOrd="0" presId="urn:microsoft.com/office/officeart/2005/8/layout/vList5"/>
    <dgm:cxn modelId="{5123F3F9-8A70-4A3E-8E59-911DD7867EDD}" srcId="{3024F446-3590-4CA9-A0C6-806558CBD67D}" destId="{FE03F22E-1FB4-4462-AA6D-50B26678017D}" srcOrd="0" destOrd="0" parTransId="{8EB02C50-482E-4126-8771-CD2B75A10A79}" sibTransId="{55F51662-619A-4B53-974B-DE532227CAE0}"/>
    <dgm:cxn modelId="{CCE6D990-9361-495A-835B-9256751868A5}" srcId="{9CEECCD0-4CC3-40A0-8034-2BF24890A856}" destId="{06A01444-732B-4099-9076-86C3C94C1EF8}" srcOrd="1" destOrd="0" parTransId="{F96368B2-A736-45B7-9F47-56A91D1CAF60}" sibTransId="{0ED8220D-9B72-4CC5-8043-74D4503E613B}"/>
    <dgm:cxn modelId="{45A79F92-391C-45F0-9711-B99B1B791BD3}" type="presOf" srcId="{FE03F22E-1FB4-4462-AA6D-50B26678017D}" destId="{BBFFD6FD-63E4-425B-B75D-E9AD858925B6}" srcOrd="0" destOrd="0" presId="urn:microsoft.com/office/officeart/2005/8/layout/vList5"/>
    <dgm:cxn modelId="{2861C73D-481C-48D3-B022-F7B55B51BB2A}" type="presOf" srcId="{9CEECCD0-4CC3-40A0-8034-2BF24890A856}" destId="{8BFF4352-1B68-423E-AE8C-4A0AA0D60150}" srcOrd="0" destOrd="0" presId="urn:microsoft.com/office/officeart/2005/8/layout/vList5"/>
    <dgm:cxn modelId="{1EA1BE8A-023C-4BE3-8699-C402FEFBB0F1}" srcId="{06A01444-732B-4099-9076-86C3C94C1EF8}" destId="{60D00980-B575-40D6-91A4-88366B4F44AD}" srcOrd="0" destOrd="0" parTransId="{C413DE87-9A6D-4697-9C9B-53ADA03A13EA}" sibTransId="{AD7ACD13-4267-4DDB-8572-DA94D88DEA8A}"/>
    <dgm:cxn modelId="{12F96114-7B1B-4D98-938E-D35752D464BE}" type="presOf" srcId="{EAF7D7AB-468E-4D18-9EA7-BEBFD14F8D79}" destId="{38E19896-5270-46D1-BA40-8E17DCA994F0}" srcOrd="0" destOrd="0" presId="urn:microsoft.com/office/officeart/2005/8/layout/vList5"/>
    <dgm:cxn modelId="{F84A3BCD-65DC-4F48-A88B-B82CE469F6B3}" srcId="{9CEECCD0-4CC3-40A0-8034-2BF24890A856}" destId="{EAF7D7AB-468E-4D18-9EA7-BEBFD14F8D79}" srcOrd="2" destOrd="0" parTransId="{38ED007A-496E-48C6-8480-046F685B2CA2}" sibTransId="{8560E1BB-29F9-404F-9347-FCA7954386C4}"/>
    <dgm:cxn modelId="{BE797AC9-3FF7-46E5-806B-2092CFAC39FF}" srcId="{9CEECCD0-4CC3-40A0-8034-2BF24890A856}" destId="{101795D0-75D3-4DCA-AFCB-320809E74F26}" srcOrd="0" destOrd="0" parTransId="{1E3CDB0F-086C-4C4F-BEC2-9AF45D18D124}" sibTransId="{ED89D5F5-CCAD-46D8-A693-90F9F5AF9CCE}"/>
    <dgm:cxn modelId="{94DFB8B0-F93A-4300-8A89-C2F0D5964D58}" type="presParOf" srcId="{8BFF4352-1B68-423E-AE8C-4A0AA0D60150}" destId="{A3CC2F0A-B95C-45B3-B9BC-10F046F5B617}" srcOrd="0" destOrd="0" presId="urn:microsoft.com/office/officeart/2005/8/layout/vList5"/>
    <dgm:cxn modelId="{1E45E40A-B59B-43B0-AB0E-4A2507CC8DA1}" type="presParOf" srcId="{A3CC2F0A-B95C-45B3-B9BC-10F046F5B617}" destId="{6D90575C-5BE2-4B0B-8E57-9A5C7A44C316}" srcOrd="0" destOrd="0" presId="urn:microsoft.com/office/officeart/2005/8/layout/vList5"/>
    <dgm:cxn modelId="{7962926E-BA75-49F6-B966-FB66473DE081}" type="presParOf" srcId="{A3CC2F0A-B95C-45B3-B9BC-10F046F5B617}" destId="{2897A7AC-8D0F-4763-8E10-5CE48AE3065D}" srcOrd="1" destOrd="0" presId="urn:microsoft.com/office/officeart/2005/8/layout/vList5"/>
    <dgm:cxn modelId="{57979C9A-293B-42F8-B3CA-8FF6218E4F94}" type="presParOf" srcId="{8BFF4352-1B68-423E-AE8C-4A0AA0D60150}" destId="{6D6E32A5-8531-4E9B-8757-450A330821F8}" srcOrd="1" destOrd="0" presId="urn:microsoft.com/office/officeart/2005/8/layout/vList5"/>
    <dgm:cxn modelId="{CAD02FB9-056E-4DDD-AFF3-AE254D949B46}" type="presParOf" srcId="{8BFF4352-1B68-423E-AE8C-4A0AA0D60150}" destId="{D2CC3AC1-90A7-4FB8-A3A4-6FF85D996EE1}" srcOrd="2" destOrd="0" presId="urn:microsoft.com/office/officeart/2005/8/layout/vList5"/>
    <dgm:cxn modelId="{49AFEE67-E0BB-4F61-9582-875E87FE5412}" type="presParOf" srcId="{D2CC3AC1-90A7-4FB8-A3A4-6FF85D996EE1}" destId="{08F6EF87-F5C7-42E8-9F7F-35E9DBF11A1A}" srcOrd="0" destOrd="0" presId="urn:microsoft.com/office/officeart/2005/8/layout/vList5"/>
    <dgm:cxn modelId="{B2C3FE23-33CA-4E30-9B7F-607718514A52}" type="presParOf" srcId="{D2CC3AC1-90A7-4FB8-A3A4-6FF85D996EE1}" destId="{146A3C2B-FCD0-46FE-8468-6AE5D8C161FE}" srcOrd="1" destOrd="0" presId="urn:microsoft.com/office/officeart/2005/8/layout/vList5"/>
    <dgm:cxn modelId="{B03C3B44-5F5B-461D-89EE-1F52D82E97B6}" type="presParOf" srcId="{8BFF4352-1B68-423E-AE8C-4A0AA0D60150}" destId="{46D20B74-7B91-40D3-8E43-F865F26016D4}" srcOrd="3" destOrd="0" presId="urn:microsoft.com/office/officeart/2005/8/layout/vList5"/>
    <dgm:cxn modelId="{CDC736CB-DE3C-4C60-A529-D7DCA7AB904A}" type="presParOf" srcId="{8BFF4352-1B68-423E-AE8C-4A0AA0D60150}" destId="{2F38D13D-B0A4-4A34-A773-42E398BD11B9}" srcOrd="4" destOrd="0" presId="urn:microsoft.com/office/officeart/2005/8/layout/vList5"/>
    <dgm:cxn modelId="{80844D1F-B3B3-4C46-9ABD-69BD82B7F98F}" type="presParOf" srcId="{2F38D13D-B0A4-4A34-A773-42E398BD11B9}" destId="{38E19896-5270-46D1-BA40-8E17DCA994F0}" srcOrd="0" destOrd="0" presId="urn:microsoft.com/office/officeart/2005/8/layout/vList5"/>
    <dgm:cxn modelId="{0B71BE8F-3AC7-4837-AEB9-A0B3C011E721}" type="presParOf" srcId="{2F38D13D-B0A4-4A34-A773-42E398BD11B9}" destId="{928E14CA-0E75-428B-A243-39CFF0CEF99D}" srcOrd="1" destOrd="0" presId="urn:microsoft.com/office/officeart/2005/8/layout/vList5"/>
    <dgm:cxn modelId="{8828993E-2963-45BA-BDAC-35F53E5BBFAF}" type="presParOf" srcId="{8BFF4352-1B68-423E-AE8C-4A0AA0D60150}" destId="{3758448B-55C8-44DE-8C98-77DFCA6F9582}" srcOrd="5" destOrd="0" presId="urn:microsoft.com/office/officeart/2005/8/layout/vList5"/>
    <dgm:cxn modelId="{EAE44E0A-BA9C-4500-8EB3-A55D31336A7A}" type="presParOf" srcId="{8BFF4352-1B68-423E-AE8C-4A0AA0D60150}" destId="{4D55ECA9-4F8F-4655-8F46-DBCF8BD5D436}" srcOrd="6" destOrd="0" presId="urn:microsoft.com/office/officeart/2005/8/layout/vList5"/>
    <dgm:cxn modelId="{AA210B54-F9CE-46F6-BBCA-730824C0FC2A}" type="presParOf" srcId="{4D55ECA9-4F8F-4655-8F46-DBCF8BD5D436}" destId="{42FF8DB7-D55D-4973-ADF3-3D0986913122}" srcOrd="0" destOrd="0" presId="urn:microsoft.com/office/officeart/2005/8/layout/vList5"/>
    <dgm:cxn modelId="{2288DA01-23F0-4C55-805D-0D757CC6ADEC}" type="presParOf" srcId="{4D55ECA9-4F8F-4655-8F46-DBCF8BD5D436}" destId="{BBFFD6FD-63E4-425B-B75D-E9AD858925B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EECCD0-4CC3-40A0-8034-2BF24890A856}" type="doc">
      <dgm:prSet loTypeId="urn:microsoft.com/office/officeart/2005/8/layout/vList5" loCatId="list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01795D0-75D3-4DCA-AFCB-320809E74F26}">
      <dgm:prSet phldrT="[Текст]"/>
      <dgm:spPr/>
      <dgm:t>
        <a:bodyPr/>
        <a:lstStyle/>
        <a:p>
          <a:r>
            <a:rPr lang="ru-RU" dirty="0" smtClean="0"/>
            <a:t>1.7 млн.</a:t>
          </a:r>
          <a:endParaRPr lang="ru-RU" dirty="0"/>
        </a:p>
      </dgm:t>
    </dgm:pt>
    <dgm:pt modelId="{1E3CDB0F-086C-4C4F-BEC2-9AF45D18D124}" type="parTrans" cxnId="{BE797AC9-3FF7-46E5-806B-2092CFAC39FF}">
      <dgm:prSet/>
      <dgm:spPr/>
      <dgm:t>
        <a:bodyPr/>
        <a:lstStyle/>
        <a:p>
          <a:endParaRPr lang="ru-RU"/>
        </a:p>
      </dgm:t>
    </dgm:pt>
    <dgm:pt modelId="{ED89D5F5-CCAD-46D8-A693-90F9F5AF9CCE}" type="sibTrans" cxnId="{BE797AC9-3FF7-46E5-806B-2092CFAC39FF}">
      <dgm:prSet/>
      <dgm:spPr/>
      <dgm:t>
        <a:bodyPr/>
        <a:lstStyle/>
        <a:p>
          <a:endParaRPr lang="ru-RU"/>
        </a:p>
      </dgm:t>
    </dgm:pt>
    <dgm:pt modelId="{1CD57F4F-7B39-430E-BCD0-0A68C684A0DE}">
      <dgm:prSet phldrT="[Текст]"/>
      <dgm:spPr/>
      <dgm:t>
        <a:bodyPr/>
        <a:lstStyle/>
        <a:p>
          <a:r>
            <a:rPr lang="ru-RU" dirty="0" smtClean="0"/>
            <a:t> Территория Туркестанского генерал-губернаторства</a:t>
          </a:r>
          <a:endParaRPr lang="ru-RU" dirty="0"/>
        </a:p>
      </dgm:t>
    </dgm:pt>
    <dgm:pt modelId="{015C9868-16E6-46A7-BC54-DFD16C822923}" type="parTrans" cxnId="{C22E0BF2-BE28-4047-AF08-5C4F815D9AF6}">
      <dgm:prSet/>
      <dgm:spPr/>
      <dgm:t>
        <a:bodyPr/>
        <a:lstStyle/>
        <a:p>
          <a:endParaRPr lang="ru-RU"/>
        </a:p>
      </dgm:t>
    </dgm:pt>
    <dgm:pt modelId="{109C07AD-8C1F-422B-83B8-551A109712BF}" type="sibTrans" cxnId="{C22E0BF2-BE28-4047-AF08-5C4F815D9AF6}">
      <dgm:prSet/>
      <dgm:spPr/>
      <dgm:t>
        <a:bodyPr/>
        <a:lstStyle/>
        <a:p>
          <a:endParaRPr lang="ru-RU"/>
        </a:p>
      </dgm:t>
    </dgm:pt>
    <dgm:pt modelId="{06A01444-732B-4099-9076-86C3C94C1EF8}">
      <dgm:prSet phldrT="[Текст]"/>
      <dgm:spPr/>
      <dgm:t>
        <a:bodyPr/>
        <a:lstStyle/>
        <a:p>
          <a:r>
            <a:rPr lang="ru-RU" dirty="0" smtClean="0"/>
            <a:t>5.2 млн.</a:t>
          </a:r>
          <a:endParaRPr lang="ru-RU" dirty="0"/>
        </a:p>
      </dgm:t>
    </dgm:pt>
    <dgm:pt modelId="{F96368B2-A736-45B7-9F47-56A91D1CAF60}" type="parTrans" cxnId="{CCE6D990-9361-495A-835B-9256751868A5}">
      <dgm:prSet/>
      <dgm:spPr/>
      <dgm:t>
        <a:bodyPr/>
        <a:lstStyle/>
        <a:p>
          <a:endParaRPr lang="ru-RU"/>
        </a:p>
      </dgm:t>
    </dgm:pt>
    <dgm:pt modelId="{0ED8220D-9B72-4CC5-8043-74D4503E613B}" type="sibTrans" cxnId="{CCE6D990-9361-495A-835B-9256751868A5}">
      <dgm:prSet/>
      <dgm:spPr/>
      <dgm:t>
        <a:bodyPr/>
        <a:lstStyle/>
        <a:p>
          <a:endParaRPr lang="ru-RU"/>
        </a:p>
      </dgm:t>
    </dgm:pt>
    <dgm:pt modelId="{60D00980-B575-40D6-91A4-88366B4F44AD}">
      <dgm:prSet phldrT="[Текст]"/>
      <dgm:spPr/>
      <dgm:t>
        <a:bodyPr/>
        <a:lstStyle/>
        <a:p>
          <a:r>
            <a:rPr lang="ru-RU" dirty="0" smtClean="0"/>
            <a:t>Кол-во населения в Туркестане к 1886 году</a:t>
          </a:r>
          <a:endParaRPr lang="ru-RU" dirty="0"/>
        </a:p>
      </dgm:t>
    </dgm:pt>
    <dgm:pt modelId="{C413DE87-9A6D-4697-9C9B-53ADA03A13EA}" type="parTrans" cxnId="{1EA1BE8A-023C-4BE3-8699-C402FEFBB0F1}">
      <dgm:prSet/>
      <dgm:spPr/>
      <dgm:t>
        <a:bodyPr/>
        <a:lstStyle/>
        <a:p>
          <a:endParaRPr lang="ru-RU"/>
        </a:p>
      </dgm:t>
    </dgm:pt>
    <dgm:pt modelId="{AD7ACD13-4267-4DDB-8572-DA94D88DEA8A}" type="sibTrans" cxnId="{1EA1BE8A-023C-4BE3-8699-C402FEFBB0F1}">
      <dgm:prSet/>
      <dgm:spPr/>
      <dgm:t>
        <a:bodyPr/>
        <a:lstStyle/>
        <a:p>
          <a:endParaRPr lang="ru-RU"/>
        </a:p>
      </dgm:t>
    </dgm:pt>
    <dgm:pt modelId="{EAF7D7AB-468E-4D18-9EA7-BEBFD14F8D79}">
      <dgm:prSet/>
      <dgm:spPr/>
      <dgm:t>
        <a:bodyPr/>
        <a:lstStyle/>
        <a:p>
          <a:r>
            <a:rPr lang="ru-RU" dirty="0" smtClean="0"/>
            <a:t>197 тыс.</a:t>
          </a:r>
          <a:endParaRPr lang="ru-RU" dirty="0"/>
        </a:p>
      </dgm:t>
    </dgm:pt>
    <dgm:pt modelId="{38ED007A-496E-48C6-8480-046F685B2CA2}" type="parTrans" cxnId="{F84A3BCD-65DC-4F48-A88B-B82CE469F6B3}">
      <dgm:prSet/>
      <dgm:spPr/>
      <dgm:t>
        <a:bodyPr/>
        <a:lstStyle/>
        <a:p>
          <a:endParaRPr lang="ru-RU"/>
        </a:p>
      </dgm:t>
    </dgm:pt>
    <dgm:pt modelId="{8560E1BB-29F9-404F-9347-FCA7954386C4}" type="sibTrans" cxnId="{F84A3BCD-65DC-4F48-A88B-B82CE469F6B3}">
      <dgm:prSet/>
      <dgm:spPr/>
      <dgm:t>
        <a:bodyPr/>
        <a:lstStyle/>
        <a:p>
          <a:endParaRPr lang="ru-RU"/>
        </a:p>
      </dgm:t>
    </dgm:pt>
    <dgm:pt modelId="{3024F446-3590-4CA9-A0C6-806558CBD67D}">
      <dgm:prSet/>
      <dgm:spPr/>
      <dgm:t>
        <a:bodyPr/>
        <a:lstStyle/>
        <a:p>
          <a:r>
            <a:rPr lang="ru-RU" dirty="0" smtClean="0"/>
            <a:t>400 тыс.</a:t>
          </a:r>
          <a:endParaRPr lang="ru-RU" dirty="0"/>
        </a:p>
      </dgm:t>
    </dgm:pt>
    <dgm:pt modelId="{34294AFE-D97D-4E1A-A3A7-38B6A8B681A4}" type="parTrans" cxnId="{2EE3538E-9751-4E6E-AE62-38DECF5CEF12}">
      <dgm:prSet/>
      <dgm:spPr/>
      <dgm:t>
        <a:bodyPr/>
        <a:lstStyle/>
        <a:p>
          <a:endParaRPr lang="ru-RU"/>
        </a:p>
      </dgm:t>
    </dgm:pt>
    <dgm:pt modelId="{C1391FC9-7ECF-401A-B8A7-8209C2C7667F}" type="sibTrans" cxnId="{2EE3538E-9751-4E6E-AE62-38DECF5CEF12}">
      <dgm:prSet/>
      <dgm:spPr/>
      <dgm:t>
        <a:bodyPr/>
        <a:lstStyle/>
        <a:p>
          <a:endParaRPr lang="ru-RU"/>
        </a:p>
      </dgm:t>
    </dgm:pt>
    <dgm:pt modelId="{90D4C6CA-1515-4482-8533-7FDFF8623784}">
      <dgm:prSet/>
      <dgm:spPr/>
      <dgm:t>
        <a:bodyPr/>
        <a:lstStyle/>
        <a:p>
          <a:r>
            <a:rPr lang="ru-RU" dirty="0" smtClean="0"/>
            <a:t>Кол-во русских, украинцев и белорусов на территории Туркестана к 1897 году</a:t>
          </a:r>
          <a:endParaRPr lang="ru-RU" dirty="0"/>
        </a:p>
      </dgm:t>
    </dgm:pt>
    <dgm:pt modelId="{9B06F18D-62D1-4CB3-B04A-0195A72704CB}" type="parTrans" cxnId="{64D34BF1-CB07-440F-BB1A-FB637BBD11DE}">
      <dgm:prSet/>
      <dgm:spPr/>
      <dgm:t>
        <a:bodyPr/>
        <a:lstStyle/>
        <a:p>
          <a:endParaRPr lang="ru-RU"/>
        </a:p>
      </dgm:t>
    </dgm:pt>
    <dgm:pt modelId="{4C12ED3E-4A65-4A5F-8DC4-152699548799}" type="sibTrans" cxnId="{64D34BF1-CB07-440F-BB1A-FB637BBD11DE}">
      <dgm:prSet/>
      <dgm:spPr/>
      <dgm:t>
        <a:bodyPr/>
        <a:lstStyle/>
        <a:p>
          <a:endParaRPr lang="ru-RU"/>
        </a:p>
      </dgm:t>
    </dgm:pt>
    <dgm:pt modelId="{FE03F22E-1FB4-4462-AA6D-50B26678017D}">
      <dgm:prSet/>
      <dgm:spPr/>
      <dgm:t>
        <a:bodyPr/>
        <a:lstStyle/>
        <a:p>
          <a:r>
            <a:rPr lang="ru-RU" dirty="0" smtClean="0"/>
            <a:t>Кол-во русских, украинцев и белорусов на территории Туркестана к 1911 году</a:t>
          </a:r>
          <a:endParaRPr lang="ru-RU" dirty="0"/>
        </a:p>
      </dgm:t>
    </dgm:pt>
    <dgm:pt modelId="{8EB02C50-482E-4126-8771-CD2B75A10A79}" type="parTrans" cxnId="{5123F3F9-8A70-4A3E-8E59-911DD7867EDD}">
      <dgm:prSet/>
      <dgm:spPr/>
      <dgm:t>
        <a:bodyPr/>
        <a:lstStyle/>
        <a:p>
          <a:endParaRPr lang="ru-RU"/>
        </a:p>
      </dgm:t>
    </dgm:pt>
    <dgm:pt modelId="{55F51662-619A-4B53-974B-DE532227CAE0}" type="sibTrans" cxnId="{5123F3F9-8A70-4A3E-8E59-911DD7867EDD}">
      <dgm:prSet/>
      <dgm:spPr/>
      <dgm:t>
        <a:bodyPr/>
        <a:lstStyle/>
        <a:p>
          <a:endParaRPr lang="ru-RU"/>
        </a:p>
      </dgm:t>
    </dgm:pt>
    <dgm:pt modelId="{8BFF4352-1B68-423E-AE8C-4A0AA0D60150}" type="pres">
      <dgm:prSet presAssocID="{9CEECCD0-4CC3-40A0-8034-2BF24890A85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CC2F0A-B95C-45B3-B9BC-10F046F5B617}" type="pres">
      <dgm:prSet presAssocID="{101795D0-75D3-4DCA-AFCB-320809E74F26}" presName="linNode" presStyleCnt="0"/>
      <dgm:spPr/>
    </dgm:pt>
    <dgm:pt modelId="{6D90575C-5BE2-4B0B-8E57-9A5C7A44C316}" type="pres">
      <dgm:prSet presAssocID="{101795D0-75D3-4DCA-AFCB-320809E74F26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97A7AC-8D0F-4763-8E10-5CE48AE3065D}" type="pres">
      <dgm:prSet presAssocID="{101795D0-75D3-4DCA-AFCB-320809E74F26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6E32A5-8531-4E9B-8757-450A330821F8}" type="pres">
      <dgm:prSet presAssocID="{ED89D5F5-CCAD-46D8-A693-90F9F5AF9CCE}" presName="sp" presStyleCnt="0"/>
      <dgm:spPr/>
    </dgm:pt>
    <dgm:pt modelId="{D2CC3AC1-90A7-4FB8-A3A4-6FF85D996EE1}" type="pres">
      <dgm:prSet presAssocID="{06A01444-732B-4099-9076-86C3C94C1EF8}" presName="linNode" presStyleCnt="0"/>
      <dgm:spPr/>
    </dgm:pt>
    <dgm:pt modelId="{08F6EF87-F5C7-42E8-9F7F-35E9DBF11A1A}" type="pres">
      <dgm:prSet presAssocID="{06A01444-732B-4099-9076-86C3C94C1EF8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6A3C2B-FCD0-46FE-8468-6AE5D8C161FE}" type="pres">
      <dgm:prSet presAssocID="{06A01444-732B-4099-9076-86C3C94C1EF8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D20B74-7B91-40D3-8E43-F865F26016D4}" type="pres">
      <dgm:prSet presAssocID="{0ED8220D-9B72-4CC5-8043-74D4503E613B}" presName="sp" presStyleCnt="0"/>
      <dgm:spPr/>
    </dgm:pt>
    <dgm:pt modelId="{2F38D13D-B0A4-4A34-A773-42E398BD11B9}" type="pres">
      <dgm:prSet presAssocID="{EAF7D7AB-468E-4D18-9EA7-BEBFD14F8D79}" presName="linNode" presStyleCnt="0"/>
      <dgm:spPr/>
    </dgm:pt>
    <dgm:pt modelId="{38E19896-5270-46D1-BA40-8E17DCA994F0}" type="pres">
      <dgm:prSet presAssocID="{EAF7D7AB-468E-4D18-9EA7-BEBFD14F8D79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8E14CA-0E75-428B-A243-39CFF0CEF99D}" type="pres">
      <dgm:prSet presAssocID="{EAF7D7AB-468E-4D18-9EA7-BEBFD14F8D79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58448B-55C8-44DE-8C98-77DFCA6F9582}" type="pres">
      <dgm:prSet presAssocID="{8560E1BB-29F9-404F-9347-FCA7954386C4}" presName="sp" presStyleCnt="0"/>
      <dgm:spPr/>
    </dgm:pt>
    <dgm:pt modelId="{4D55ECA9-4F8F-4655-8F46-DBCF8BD5D436}" type="pres">
      <dgm:prSet presAssocID="{3024F446-3590-4CA9-A0C6-806558CBD67D}" presName="linNode" presStyleCnt="0"/>
      <dgm:spPr/>
    </dgm:pt>
    <dgm:pt modelId="{42FF8DB7-D55D-4973-ADF3-3D0986913122}" type="pres">
      <dgm:prSet presAssocID="{3024F446-3590-4CA9-A0C6-806558CBD67D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FFD6FD-63E4-425B-B75D-E9AD858925B6}" type="pres">
      <dgm:prSet presAssocID="{3024F446-3590-4CA9-A0C6-806558CBD67D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E3538E-9751-4E6E-AE62-38DECF5CEF12}" srcId="{9CEECCD0-4CC3-40A0-8034-2BF24890A856}" destId="{3024F446-3590-4CA9-A0C6-806558CBD67D}" srcOrd="3" destOrd="0" parTransId="{34294AFE-D97D-4E1A-A3A7-38B6A8B681A4}" sibTransId="{C1391FC9-7ECF-401A-B8A7-8209C2C7667F}"/>
    <dgm:cxn modelId="{A4AB164B-710F-413C-B2BA-8E52208C5052}" type="presOf" srcId="{90D4C6CA-1515-4482-8533-7FDFF8623784}" destId="{928E14CA-0E75-428B-A243-39CFF0CEF99D}" srcOrd="0" destOrd="0" presId="urn:microsoft.com/office/officeart/2005/8/layout/vList5"/>
    <dgm:cxn modelId="{64D34BF1-CB07-440F-BB1A-FB637BBD11DE}" srcId="{EAF7D7AB-468E-4D18-9EA7-BEBFD14F8D79}" destId="{90D4C6CA-1515-4482-8533-7FDFF8623784}" srcOrd="0" destOrd="0" parTransId="{9B06F18D-62D1-4CB3-B04A-0195A72704CB}" sibTransId="{4C12ED3E-4A65-4A5F-8DC4-152699548799}"/>
    <dgm:cxn modelId="{B1CC9229-DA77-4070-A4D8-3C0C37DFE9EF}" type="presOf" srcId="{FE03F22E-1FB4-4462-AA6D-50B26678017D}" destId="{BBFFD6FD-63E4-425B-B75D-E9AD858925B6}" srcOrd="0" destOrd="0" presId="urn:microsoft.com/office/officeart/2005/8/layout/vList5"/>
    <dgm:cxn modelId="{9D3A6AD5-246B-46AB-9936-A0974CAFA33E}" type="presOf" srcId="{1CD57F4F-7B39-430E-BCD0-0A68C684A0DE}" destId="{2897A7AC-8D0F-4763-8E10-5CE48AE3065D}" srcOrd="0" destOrd="0" presId="urn:microsoft.com/office/officeart/2005/8/layout/vList5"/>
    <dgm:cxn modelId="{C22E0BF2-BE28-4047-AF08-5C4F815D9AF6}" srcId="{101795D0-75D3-4DCA-AFCB-320809E74F26}" destId="{1CD57F4F-7B39-430E-BCD0-0A68C684A0DE}" srcOrd="0" destOrd="0" parTransId="{015C9868-16E6-46A7-BC54-DFD16C822923}" sibTransId="{109C07AD-8C1F-422B-83B8-551A109712BF}"/>
    <dgm:cxn modelId="{B44E0D07-4F1F-4443-9826-3E0CE470E127}" type="presOf" srcId="{3024F446-3590-4CA9-A0C6-806558CBD67D}" destId="{42FF8DB7-D55D-4973-ADF3-3D0986913122}" srcOrd="0" destOrd="0" presId="urn:microsoft.com/office/officeart/2005/8/layout/vList5"/>
    <dgm:cxn modelId="{D02324F5-70A5-43DD-80E4-E0FBB604BD0C}" type="presOf" srcId="{06A01444-732B-4099-9076-86C3C94C1EF8}" destId="{08F6EF87-F5C7-42E8-9F7F-35E9DBF11A1A}" srcOrd="0" destOrd="0" presId="urn:microsoft.com/office/officeart/2005/8/layout/vList5"/>
    <dgm:cxn modelId="{72A73522-659E-4C2C-BA04-2C46131E8768}" type="presOf" srcId="{60D00980-B575-40D6-91A4-88366B4F44AD}" destId="{146A3C2B-FCD0-46FE-8468-6AE5D8C161FE}" srcOrd="0" destOrd="0" presId="urn:microsoft.com/office/officeart/2005/8/layout/vList5"/>
    <dgm:cxn modelId="{0F674253-19B3-40CA-9CF5-314C16F038AD}" type="presOf" srcId="{EAF7D7AB-468E-4D18-9EA7-BEBFD14F8D79}" destId="{38E19896-5270-46D1-BA40-8E17DCA994F0}" srcOrd="0" destOrd="0" presId="urn:microsoft.com/office/officeart/2005/8/layout/vList5"/>
    <dgm:cxn modelId="{5123F3F9-8A70-4A3E-8E59-911DD7867EDD}" srcId="{3024F446-3590-4CA9-A0C6-806558CBD67D}" destId="{FE03F22E-1FB4-4462-AA6D-50B26678017D}" srcOrd="0" destOrd="0" parTransId="{8EB02C50-482E-4126-8771-CD2B75A10A79}" sibTransId="{55F51662-619A-4B53-974B-DE532227CAE0}"/>
    <dgm:cxn modelId="{CCE6D990-9361-495A-835B-9256751868A5}" srcId="{9CEECCD0-4CC3-40A0-8034-2BF24890A856}" destId="{06A01444-732B-4099-9076-86C3C94C1EF8}" srcOrd="1" destOrd="0" parTransId="{F96368B2-A736-45B7-9F47-56A91D1CAF60}" sibTransId="{0ED8220D-9B72-4CC5-8043-74D4503E613B}"/>
    <dgm:cxn modelId="{1EA1BE8A-023C-4BE3-8699-C402FEFBB0F1}" srcId="{06A01444-732B-4099-9076-86C3C94C1EF8}" destId="{60D00980-B575-40D6-91A4-88366B4F44AD}" srcOrd="0" destOrd="0" parTransId="{C413DE87-9A6D-4697-9C9B-53ADA03A13EA}" sibTransId="{AD7ACD13-4267-4DDB-8572-DA94D88DEA8A}"/>
    <dgm:cxn modelId="{36A5C59C-BBD8-4E26-AA2B-6255351D0B02}" type="presOf" srcId="{101795D0-75D3-4DCA-AFCB-320809E74F26}" destId="{6D90575C-5BE2-4B0B-8E57-9A5C7A44C316}" srcOrd="0" destOrd="0" presId="urn:microsoft.com/office/officeart/2005/8/layout/vList5"/>
    <dgm:cxn modelId="{F84A3BCD-65DC-4F48-A88B-B82CE469F6B3}" srcId="{9CEECCD0-4CC3-40A0-8034-2BF24890A856}" destId="{EAF7D7AB-468E-4D18-9EA7-BEBFD14F8D79}" srcOrd="2" destOrd="0" parTransId="{38ED007A-496E-48C6-8480-046F685B2CA2}" sibTransId="{8560E1BB-29F9-404F-9347-FCA7954386C4}"/>
    <dgm:cxn modelId="{BE797AC9-3FF7-46E5-806B-2092CFAC39FF}" srcId="{9CEECCD0-4CC3-40A0-8034-2BF24890A856}" destId="{101795D0-75D3-4DCA-AFCB-320809E74F26}" srcOrd="0" destOrd="0" parTransId="{1E3CDB0F-086C-4C4F-BEC2-9AF45D18D124}" sibTransId="{ED89D5F5-CCAD-46D8-A693-90F9F5AF9CCE}"/>
    <dgm:cxn modelId="{646D7220-90B7-4798-A900-4CDBA96A9333}" type="presOf" srcId="{9CEECCD0-4CC3-40A0-8034-2BF24890A856}" destId="{8BFF4352-1B68-423E-AE8C-4A0AA0D60150}" srcOrd="0" destOrd="0" presId="urn:microsoft.com/office/officeart/2005/8/layout/vList5"/>
    <dgm:cxn modelId="{0D75A496-2459-473E-BBB8-80697B48FDB7}" type="presParOf" srcId="{8BFF4352-1B68-423E-AE8C-4A0AA0D60150}" destId="{A3CC2F0A-B95C-45B3-B9BC-10F046F5B617}" srcOrd="0" destOrd="0" presId="urn:microsoft.com/office/officeart/2005/8/layout/vList5"/>
    <dgm:cxn modelId="{2A270421-7D39-4D9D-AFE2-FEBB7D3F4954}" type="presParOf" srcId="{A3CC2F0A-B95C-45B3-B9BC-10F046F5B617}" destId="{6D90575C-5BE2-4B0B-8E57-9A5C7A44C316}" srcOrd="0" destOrd="0" presId="urn:microsoft.com/office/officeart/2005/8/layout/vList5"/>
    <dgm:cxn modelId="{608CD9C7-4C38-46DE-9998-A84F6C950990}" type="presParOf" srcId="{A3CC2F0A-B95C-45B3-B9BC-10F046F5B617}" destId="{2897A7AC-8D0F-4763-8E10-5CE48AE3065D}" srcOrd="1" destOrd="0" presId="urn:microsoft.com/office/officeart/2005/8/layout/vList5"/>
    <dgm:cxn modelId="{0FF37D55-6078-40AC-9481-D9D80CF9A7EE}" type="presParOf" srcId="{8BFF4352-1B68-423E-AE8C-4A0AA0D60150}" destId="{6D6E32A5-8531-4E9B-8757-450A330821F8}" srcOrd="1" destOrd="0" presId="urn:microsoft.com/office/officeart/2005/8/layout/vList5"/>
    <dgm:cxn modelId="{AA919436-6F76-4231-AFB3-9F38B347DD56}" type="presParOf" srcId="{8BFF4352-1B68-423E-AE8C-4A0AA0D60150}" destId="{D2CC3AC1-90A7-4FB8-A3A4-6FF85D996EE1}" srcOrd="2" destOrd="0" presId="urn:microsoft.com/office/officeart/2005/8/layout/vList5"/>
    <dgm:cxn modelId="{23D8D8E2-AB26-4B02-BB13-C0455E99D30A}" type="presParOf" srcId="{D2CC3AC1-90A7-4FB8-A3A4-6FF85D996EE1}" destId="{08F6EF87-F5C7-42E8-9F7F-35E9DBF11A1A}" srcOrd="0" destOrd="0" presId="urn:microsoft.com/office/officeart/2005/8/layout/vList5"/>
    <dgm:cxn modelId="{9ED2F7E4-EC49-4801-A848-CA04D4B32189}" type="presParOf" srcId="{D2CC3AC1-90A7-4FB8-A3A4-6FF85D996EE1}" destId="{146A3C2B-FCD0-46FE-8468-6AE5D8C161FE}" srcOrd="1" destOrd="0" presId="urn:microsoft.com/office/officeart/2005/8/layout/vList5"/>
    <dgm:cxn modelId="{9B0881AD-1FBE-4264-9415-9E9A364DD3B0}" type="presParOf" srcId="{8BFF4352-1B68-423E-AE8C-4A0AA0D60150}" destId="{46D20B74-7B91-40D3-8E43-F865F26016D4}" srcOrd="3" destOrd="0" presId="urn:microsoft.com/office/officeart/2005/8/layout/vList5"/>
    <dgm:cxn modelId="{9ED5D452-A964-4CAE-8CAF-E2E98DE25C8B}" type="presParOf" srcId="{8BFF4352-1B68-423E-AE8C-4A0AA0D60150}" destId="{2F38D13D-B0A4-4A34-A773-42E398BD11B9}" srcOrd="4" destOrd="0" presId="urn:microsoft.com/office/officeart/2005/8/layout/vList5"/>
    <dgm:cxn modelId="{DDBB3D27-F368-4335-97FA-3F3EC419992E}" type="presParOf" srcId="{2F38D13D-B0A4-4A34-A773-42E398BD11B9}" destId="{38E19896-5270-46D1-BA40-8E17DCA994F0}" srcOrd="0" destOrd="0" presId="urn:microsoft.com/office/officeart/2005/8/layout/vList5"/>
    <dgm:cxn modelId="{8422E5AA-1AA1-4536-A399-2E7C17177A74}" type="presParOf" srcId="{2F38D13D-B0A4-4A34-A773-42E398BD11B9}" destId="{928E14CA-0E75-428B-A243-39CFF0CEF99D}" srcOrd="1" destOrd="0" presId="urn:microsoft.com/office/officeart/2005/8/layout/vList5"/>
    <dgm:cxn modelId="{3CC63762-E93E-48C4-B158-6DE3D91D3EA7}" type="presParOf" srcId="{8BFF4352-1B68-423E-AE8C-4A0AA0D60150}" destId="{3758448B-55C8-44DE-8C98-77DFCA6F9582}" srcOrd="5" destOrd="0" presId="urn:microsoft.com/office/officeart/2005/8/layout/vList5"/>
    <dgm:cxn modelId="{A46377CD-2751-424F-BCAC-35A35E30B45E}" type="presParOf" srcId="{8BFF4352-1B68-423E-AE8C-4A0AA0D60150}" destId="{4D55ECA9-4F8F-4655-8F46-DBCF8BD5D436}" srcOrd="6" destOrd="0" presId="urn:microsoft.com/office/officeart/2005/8/layout/vList5"/>
    <dgm:cxn modelId="{DA029581-3DD2-45E7-9829-418B15AD5B4B}" type="presParOf" srcId="{4D55ECA9-4F8F-4655-8F46-DBCF8BD5D436}" destId="{42FF8DB7-D55D-4973-ADF3-3D0986913122}" srcOrd="0" destOrd="0" presId="urn:microsoft.com/office/officeart/2005/8/layout/vList5"/>
    <dgm:cxn modelId="{634CAF3A-0499-4281-AA34-3FDDF86CF9F1}" type="presParOf" srcId="{4D55ECA9-4F8F-4655-8F46-DBCF8BD5D436}" destId="{BBFFD6FD-63E4-425B-B75D-E9AD858925B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7C6E45D-4770-4240-B5AD-71AB096A8744}" type="doc">
      <dgm:prSet loTypeId="urn:microsoft.com/office/officeart/2005/8/layout/list1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10948A8-3E19-46D7-828D-E2F8CDFDBDDA}">
      <dgm:prSet phldrT="[Текст]" custT="1"/>
      <dgm:spPr/>
      <dgm:t>
        <a:bodyPr/>
        <a:lstStyle/>
        <a:p>
          <a:endParaRPr lang="ru-RU" sz="20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B010FA-0BC2-45EE-A119-E176469BB13A}" type="parTrans" cxnId="{B9122973-6845-4711-8793-2C63345BECC3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243317C-8D6A-42C2-A4C1-6CC79C71CEA1}" type="sibTrans" cxnId="{B9122973-6845-4711-8793-2C63345BECC3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63283F-4822-49EA-AC97-05AFC0CF9765}">
      <dgm:prSet phldrT="[Текст]" custT="1"/>
      <dgm:spPr/>
      <dgm:t>
        <a:bodyPr/>
        <a:lstStyle/>
        <a:p>
          <a:endParaRPr lang="ru-RU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4C48F6-8BB3-4522-A9A1-342C6A92DE49}" type="parTrans" cxnId="{17989C77-667A-478A-9A4C-E286FA8F94DC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910111-962C-46C2-ACA3-420A4731B409}" type="sibTrans" cxnId="{17989C77-667A-478A-9A4C-E286FA8F94DC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4C0537-D963-49C7-9E37-EDC923816168}">
      <dgm:prSet phldrT="[Текст]" custT="1"/>
      <dgm:spPr/>
      <dgm:t>
        <a:bodyPr/>
        <a:lstStyle/>
        <a:p>
          <a:r>
            <a: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946409-F0D1-4C1B-A429-1BF288298FBF}" type="parTrans" cxnId="{40A76699-8760-4FA1-BE81-89E583D95066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39C849-2405-44A1-97F5-2184FAC678CB}" type="sibTrans" cxnId="{40A76699-8760-4FA1-BE81-89E583D95066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FF21E6-C75A-4625-BAA0-9454A5938F01}" type="pres">
      <dgm:prSet presAssocID="{D7C6E45D-4770-4240-B5AD-71AB096A874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885FC5-97D6-4FA1-A5CB-8F742587ABF2}" type="pres">
      <dgm:prSet presAssocID="{010948A8-3E19-46D7-828D-E2F8CDFDBDDA}" presName="parentLin" presStyleCnt="0"/>
      <dgm:spPr/>
    </dgm:pt>
    <dgm:pt modelId="{98D1058E-D7E3-4963-B23B-66704FADA3FE}" type="pres">
      <dgm:prSet presAssocID="{010948A8-3E19-46D7-828D-E2F8CDFDBDD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8D9057E5-94ED-492E-868A-20DF44751BA1}" type="pres">
      <dgm:prSet presAssocID="{010948A8-3E19-46D7-828D-E2F8CDFDBDDA}" presName="parentText" presStyleLbl="node1" presStyleIdx="0" presStyleCnt="3" custScaleX="119686" custScaleY="1395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F8E090-F5CD-4321-B69F-D291FD6ABE0B}" type="pres">
      <dgm:prSet presAssocID="{010948A8-3E19-46D7-828D-E2F8CDFDBDDA}" presName="negativeSpace" presStyleCnt="0"/>
      <dgm:spPr/>
    </dgm:pt>
    <dgm:pt modelId="{BADE3C83-85CE-4971-B808-CAB85B48D9B6}" type="pres">
      <dgm:prSet presAssocID="{010948A8-3E19-46D7-828D-E2F8CDFDBDDA}" presName="childText" presStyleLbl="conFgAcc1" presStyleIdx="0" presStyleCnt="3">
        <dgm:presLayoutVars>
          <dgm:bulletEnabled val="1"/>
        </dgm:presLayoutVars>
      </dgm:prSet>
      <dgm:spPr/>
    </dgm:pt>
    <dgm:pt modelId="{B01D15F6-F505-46D2-81B9-C36370528B53}" type="pres">
      <dgm:prSet presAssocID="{A243317C-8D6A-42C2-A4C1-6CC79C71CEA1}" presName="spaceBetweenRectangles" presStyleCnt="0"/>
      <dgm:spPr/>
    </dgm:pt>
    <dgm:pt modelId="{1191EC10-C8E4-41D4-A9F8-256458B97F48}" type="pres">
      <dgm:prSet presAssocID="{AA63283F-4822-49EA-AC97-05AFC0CF9765}" presName="parentLin" presStyleCnt="0"/>
      <dgm:spPr/>
    </dgm:pt>
    <dgm:pt modelId="{B50E05B2-F0F8-4370-953F-C393CDC11315}" type="pres">
      <dgm:prSet presAssocID="{AA63283F-4822-49EA-AC97-05AFC0CF9765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B0CE50E-FF31-4F77-9413-17BC160552D9}" type="pres">
      <dgm:prSet presAssocID="{AA63283F-4822-49EA-AC97-05AFC0CF9765}" presName="parentText" presStyleLbl="node1" presStyleIdx="1" presStyleCnt="3" custScaleX="120977" custScaleY="1382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2125ED-7C2A-45AC-A726-B27BAC78BC7D}" type="pres">
      <dgm:prSet presAssocID="{AA63283F-4822-49EA-AC97-05AFC0CF9765}" presName="negativeSpace" presStyleCnt="0"/>
      <dgm:spPr/>
    </dgm:pt>
    <dgm:pt modelId="{14F0545D-A0B2-4548-B64C-6B605C7D449E}" type="pres">
      <dgm:prSet presAssocID="{AA63283F-4822-49EA-AC97-05AFC0CF9765}" presName="childText" presStyleLbl="conFgAcc1" presStyleIdx="1" presStyleCnt="3">
        <dgm:presLayoutVars>
          <dgm:bulletEnabled val="1"/>
        </dgm:presLayoutVars>
      </dgm:prSet>
      <dgm:spPr/>
    </dgm:pt>
    <dgm:pt modelId="{E7CFD87F-7EDC-4312-8F2C-001569A90DA2}" type="pres">
      <dgm:prSet presAssocID="{83910111-962C-46C2-ACA3-420A4731B409}" presName="spaceBetweenRectangles" presStyleCnt="0"/>
      <dgm:spPr/>
    </dgm:pt>
    <dgm:pt modelId="{C9A1BD5E-1697-40B4-80E0-3F85E61BC0FA}" type="pres">
      <dgm:prSet presAssocID="{684C0537-D963-49C7-9E37-EDC923816168}" presName="parentLin" presStyleCnt="0"/>
      <dgm:spPr/>
    </dgm:pt>
    <dgm:pt modelId="{85C6B7E5-DECB-4FAA-A503-ABA27464A13E}" type="pres">
      <dgm:prSet presAssocID="{684C0537-D963-49C7-9E37-EDC923816168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61E30AA3-5C80-4753-8153-39A34B1C306E}" type="pres">
      <dgm:prSet presAssocID="{684C0537-D963-49C7-9E37-EDC923816168}" presName="parentText" presStyleLbl="node1" presStyleIdx="2" presStyleCnt="3" custScaleX="120977" custScaleY="123624" custLinFactNeighborX="10063" custLinFactNeighborY="867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44BAB0-F377-45FE-886E-F35FB7AC5128}" type="pres">
      <dgm:prSet presAssocID="{684C0537-D963-49C7-9E37-EDC923816168}" presName="negativeSpace" presStyleCnt="0"/>
      <dgm:spPr/>
    </dgm:pt>
    <dgm:pt modelId="{88755AD0-CBFE-4F61-B5FC-401477CAB302}" type="pres">
      <dgm:prSet presAssocID="{684C0537-D963-49C7-9E37-EDC92381616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8DEDACF-FE59-417E-A782-EE2500FBCD63}" type="presOf" srcId="{684C0537-D963-49C7-9E37-EDC923816168}" destId="{85C6B7E5-DECB-4FAA-A503-ABA27464A13E}" srcOrd="0" destOrd="0" presId="urn:microsoft.com/office/officeart/2005/8/layout/list1"/>
    <dgm:cxn modelId="{B9122973-6845-4711-8793-2C63345BECC3}" srcId="{D7C6E45D-4770-4240-B5AD-71AB096A8744}" destId="{010948A8-3E19-46D7-828D-E2F8CDFDBDDA}" srcOrd="0" destOrd="0" parTransId="{8FB010FA-0BC2-45EE-A119-E176469BB13A}" sibTransId="{A243317C-8D6A-42C2-A4C1-6CC79C71CEA1}"/>
    <dgm:cxn modelId="{17989C77-667A-478A-9A4C-E286FA8F94DC}" srcId="{D7C6E45D-4770-4240-B5AD-71AB096A8744}" destId="{AA63283F-4822-49EA-AC97-05AFC0CF9765}" srcOrd="1" destOrd="0" parTransId="{E44C48F6-8BB3-4522-A9A1-342C6A92DE49}" sibTransId="{83910111-962C-46C2-ACA3-420A4731B409}"/>
    <dgm:cxn modelId="{40A76699-8760-4FA1-BE81-89E583D95066}" srcId="{D7C6E45D-4770-4240-B5AD-71AB096A8744}" destId="{684C0537-D963-49C7-9E37-EDC923816168}" srcOrd="2" destOrd="0" parTransId="{20946409-F0D1-4C1B-A429-1BF288298FBF}" sibTransId="{AE39C849-2405-44A1-97F5-2184FAC678CB}"/>
    <dgm:cxn modelId="{2ABD18D2-705E-4DAE-BB12-F1DDEFC45F5F}" type="presOf" srcId="{010948A8-3E19-46D7-828D-E2F8CDFDBDDA}" destId="{8D9057E5-94ED-492E-868A-20DF44751BA1}" srcOrd="1" destOrd="0" presId="urn:microsoft.com/office/officeart/2005/8/layout/list1"/>
    <dgm:cxn modelId="{A281149B-AF06-486A-8195-62C136750E85}" type="presOf" srcId="{684C0537-D963-49C7-9E37-EDC923816168}" destId="{61E30AA3-5C80-4753-8153-39A34B1C306E}" srcOrd="1" destOrd="0" presId="urn:microsoft.com/office/officeart/2005/8/layout/list1"/>
    <dgm:cxn modelId="{10E3986F-B3C4-4507-8C86-B8E77DD8531F}" type="presOf" srcId="{D7C6E45D-4770-4240-B5AD-71AB096A8744}" destId="{B1FF21E6-C75A-4625-BAA0-9454A5938F01}" srcOrd="0" destOrd="0" presId="urn:microsoft.com/office/officeart/2005/8/layout/list1"/>
    <dgm:cxn modelId="{AAD24555-A813-46BC-A71F-B89CF6862EA1}" type="presOf" srcId="{AA63283F-4822-49EA-AC97-05AFC0CF9765}" destId="{B50E05B2-F0F8-4370-953F-C393CDC11315}" srcOrd="0" destOrd="0" presId="urn:microsoft.com/office/officeart/2005/8/layout/list1"/>
    <dgm:cxn modelId="{FFB78DCA-593F-4FAA-93BB-473F4ABE6D95}" type="presOf" srcId="{010948A8-3E19-46D7-828D-E2F8CDFDBDDA}" destId="{98D1058E-D7E3-4963-B23B-66704FADA3FE}" srcOrd="0" destOrd="0" presId="urn:microsoft.com/office/officeart/2005/8/layout/list1"/>
    <dgm:cxn modelId="{DCF9C114-55DB-4D3C-91D7-FA4A0BAECC86}" type="presOf" srcId="{AA63283F-4822-49EA-AC97-05AFC0CF9765}" destId="{AB0CE50E-FF31-4F77-9413-17BC160552D9}" srcOrd="1" destOrd="0" presId="urn:microsoft.com/office/officeart/2005/8/layout/list1"/>
    <dgm:cxn modelId="{759E9546-CA46-402D-A06D-6CCB718308C1}" type="presParOf" srcId="{B1FF21E6-C75A-4625-BAA0-9454A5938F01}" destId="{A7885FC5-97D6-4FA1-A5CB-8F742587ABF2}" srcOrd="0" destOrd="0" presId="urn:microsoft.com/office/officeart/2005/8/layout/list1"/>
    <dgm:cxn modelId="{56D9D079-2574-4C3B-B6BA-5705A4D20F5C}" type="presParOf" srcId="{A7885FC5-97D6-4FA1-A5CB-8F742587ABF2}" destId="{98D1058E-D7E3-4963-B23B-66704FADA3FE}" srcOrd="0" destOrd="0" presId="urn:microsoft.com/office/officeart/2005/8/layout/list1"/>
    <dgm:cxn modelId="{11B0E7E2-9219-4CE6-AB8A-5FCDAF8DF3C4}" type="presParOf" srcId="{A7885FC5-97D6-4FA1-A5CB-8F742587ABF2}" destId="{8D9057E5-94ED-492E-868A-20DF44751BA1}" srcOrd="1" destOrd="0" presId="urn:microsoft.com/office/officeart/2005/8/layout/list1"/>
    <dgm:cxn modelId="{58337A73-683A-4717-B526-15AC0DFC683E}" type="presParOf" srcId="{B1FF21E6-C75A-4625-BAA0-9454A5938F01}" destId="{96F8E090-F5CD-4321-B69F-D291FD6ABE0B}" srcOrd="1" destOrd="0" presId="urn:microsoft.com/office/officeart/2005/8/layout/list1"/>
    <dgm:cxn modelId="{D0C1D66C-68AF-4746-95AC-6D940DDA28B3}" type="presParOf" srcId="{B1FF21E6-C75A-4625-BAA0-9454A5938F01}" destId="{BADE3C83-85CE-4971-B808-CAB85B48D9B6}" srcOrd="2" destOrd="0" presId="urn:microsoft.com/office/officeart/2005/8/layout/list1"/>
    <dgm:cxn modelId="{B582743A-E4C0-4BA3-9059-FFD21C21BC9D}" type="presParOf" srcId="{B1FF21E6-C75A-4625-BAA0-9454A5938F01}" destId="{B01D15F6-F505-46D2-81B9-C36370528B53}" srcOrd="3" destOrd="0" presId="urn:microsoft.com/office/officeart/2005/8/layout/list1"/>
    <dgm:cxn modelId="{C4B466E2-9BE6-497A-BE9E-739B69E987B3}" type="presParOf" srcId="{B1FF21E6-C75A-4625-BAA0-9454A5938F01}" destId="{1191EC10-C8E4-41D4-A9F8-256458B97F48}" srcOrd="4" destOrd="0" presId="urn:microsoft.com/office/officeart/2005/8/layout/list1"/>
    <dgm:cxn modelId="{9642F345-C136-4ACC-AE0C-1835E1D33D63}" type="presParOf" srcId="{1191EC10-C8E4-41D4-A9F8-256458B97F48}" destId="{B50E05B2-F0F8-4370-953F-C393CDC11315}" srcOrd="0" destOrd="0" presId="urn:microsoft.com/office/officeart/2005/8/layout/list1"/>
    <dgm:cxn modelId="{944D99FF-DF64-46C6-BF55-EA415C162365}" type="presParOf" srcId="{1191EC10-C8E4-41D4-A9F8-256458B97F48}" destId="{AB0CE50E-FF31-4F77-9413-17BC160552D9}" srcOrd="1" destOrd="0" presId="urn:microsoft.com/office/officeart/2005/8/layout/list1"/>
    <dgm:cxn modelId="{9CC9C9F6-FD6D-40B6-8FFC-0FC3B7488172}" type="presParOf" srcId="{B1FF21E6-C75A-4625-BAA0-9454A5938F01}" destId="{682125ED-7C2A-45AC-A726-B27BAC78BC7D}" srcOrd="5" destOrd="0" presId="urn:microsoft.com/office/officeart/2005/8/layout/list1"/>
    <dgm:cxn modelId="{FCE8714B-1667-439D-BB6E-DDE1F569E96E}" type="presParOf" srcId="{B1FF21E6-C75A-4625-BAA0-9454A5938F01}" destId="{14F0545D-A0B2-4548-B64C-6B605C7D449E}" srcOrd="6" destOrd="0" presId="urn:microsoft.com/office/officeart/2005/8/layout/list1"/>
    <dgm:cxn modelId="{11373DB6-FE8E-4F8C-921A-FAB4E90E978E}" type="presParOf" srcId="{B1FF21E6-C75A-4625-BAA0-9454A5938F01}" destId="{E7CFD87F-7EDC-4312-8F2C-001569A90DA2}" srcOrd="7" destOrd="0" presId="urn:microsoft.com/office/officeart/2005/8/layout/list1"/>
    <dgm:cxn modelId="{164EC653-5971-47B1-92B7-A3DCE4E1572E}" type="presParOf" srcId="{B1FF21E6-C75A-4625-BAA0-9454A5938F01}" destId="{C9A1BD5E-1697-40B4-80E0-3F85E61BC0FA}" srcOrd="8" destOrd="0" presId="urn:microsoft.com/office/officeart/2005/8/layout/list1"/>
    <dgm:cxn modelId="{179AF3A1-0B11-4A0D-B9D7-1DF3752D0E52}" type="presParOf" srcId="{C9A1BD5E-1697-40B4-80E0-3F85E61BC0FA}" destId="{85C6B7E5-DECB-4FAA-A503-ABA27464A13E}" srcOrd="0" destOrd="0" presId="urn:microsoft.com/office/officeart/2005/8/layout/list1"/>
    <dgm:cxn modelId="{EA61D89A-ACB3-4423-85AF-019D25B33376}" type="presParOf" srcId="{C9A1BD5E-1697-40B4-80E0-3F85E61BC0FA}" destId="{61E30AA3-5C80-4753-8153-39A34B1C306E}" srcOrd="1" destOrd="0" presId="urn:microsoft.com/office/officeart/2005/8/layout/list1"/>
    <dgm:cxn modelId="{34356AF0-19CB-4A07-B996-D2385DB4AF34}" type="presParOf" srcId="{B1FF21E6-C75A-4625-BAA0-9454A5938F01}" destId="{BE44BAB0-F377-45FE-886E-F35FB7AC5128}" srcOrd="9" destOrd="0" presId="urn:microsoft.com/office/officeart/2005/8/layout/list1"/>
    <dgm:cxn modelId="{8FB6F975-0865-4FC5-AE12-0AFA169A9905}" type="presParOf" srcId="{B1FF21E6-C75A-4625-BAA0-9454A5938F01}" destId="{88755AD0-CBFE-4F61-B5FC-401477CAB30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66DA2BE-BBF6-44C3-A153-50520A51E0D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8C92F594-D24C-4044-879D-F0D30C1B3265}">
      <dgm:prSet phldrT="[Текст]" custT="1"/>
      <dgm:spPr/>
      <dgm:t>
        <a:bodyPr/>
        <a:lstStyle/>
        <a:p>
          <a:r>
            <a:rPr lang="ru-RU" sz="3200" b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Прочитать параграф №14</a:t>
          </a:r>
          <a:endParaRPr lang="ru-RU" sz="3200" b="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gm:t>
    </dgm:pt>
    <dgm:pt modelId="{DBF28C85-72EE-4BF1-B583-2ACDC67891DC}" type="parTrans" cxnId="{87ADC851-0E0B-409F-894A-3CB9AB768391}">
      <dgm:prSet/>
      <dgm:spPr/>
      <dgm:t>
        <a:bodyPr/>
        <a:lstStyle/>
        <a:p>
          <a:endParaRPr lang="ru-RU"/>
        </a:p>
      </dgm:t>
    </dgm:pt>
    <dgm:pt modelId="{6FCC85EA-584E-4DB2-A0A0-CD477884AE48}" type="sibTrans" cxnId="{87ADC851-0E0B-409F-894A-3CB9AB768391}">
      <dgm:prSet/>
      <dgm:spPr/>
      <dgm:t>
        <a:bodyPr/>
        <a:lstStyle/>
        <a:p>
          <a:endParaRPr lang="ru-RU"/>
        </a:p>
      </dgm:t>
    </dgm:pt>
    <dgm:pt modelId="{57DC7BA1-B86A-490E-87A7-761B012E2B1B}">
      <dgm:prSet phldrT="[Текст]" custT="1"/>
      <dgm:spPr/>
      <dgm:t>
        <a:bodyPr/>
        <a:lstStyle/>
        <a:p>
          <a:r>
            <a:rPr lang="ru-RU" sz="3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 Написать опорный конспект </a:t>
          </a:r>
          <a:endParaRPr lang="ru-RU" sz="3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gm:t>
    </dgm:pt>
    <dgm:pt modelId="{78C382AD-51EA-455F-ABD1-257A7B25B29A}" type="parTrans" cxnId="{12B8E449-3B0B-45FE-ADDE-7B0B0AB662BB}">
      <dgm:prSet/>
      <dgm:spPr/>
      <dgm:t>
        <a:bodyPr/>
        <a:lstStyle/>
        <a:p>
          <a:endParaRPr lang="ru-RU"/>
        </a:p>
      </dgm:t>
    </dgm:pt>
    <dgm:pt modelId="{0D2A5158-2D03-4BA3-A610-10E8F4FC21F1}" type="sibTrans" cxnId="{12B8E449-3B0B-45FE-ADDE-7B0B0AB662BB}">
      <dgm:prSet/>
      <dgm:spPr/>
      <dgm:t>
        <a:bodyPr/>
        <a:lstStyle/>
        <a:p>
          <a:endParaRPr lang="ru-RU"/>
        </a:p>
      </dgm:t>
    </dgm:pt>
    <dgm:pt modelId="{44E3FC1D-C315-4BA4-B570-B5332F26C1D8}">
      <dgm:prSet phldrT="[Текст]" custT="1"/>
      <dgm:spPr/>
      <dgm:t>
        <a:bodyPr/>
        <a:lstStyle/>
        <a:p>
          <a:r>
            <a:rPr lang="ru-RU" sz="3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Перепишите информацию в рамке </a:t>
          </a:r>
          <a:r>
            <a:rPr lang="ru-RU" sz="3200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«Запомните!»</a:t>
          </a:r>
          <a:endParaRPr lang="ru-RU" sz="3200" i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AAF0E70-345A-4371-877E-95B9D32D745F}" type="parTrans" cxnId="{7DFC0E83-FAC6-4640-8B7B-7CBC6095B687}">
      <dgm:prSet/>
      <dgm:spPr/>
      <dgm:t>
        <a:bodyPr/>
        <a:lstStyle/>
        <a:p>
          <a:endParaRPr lang="ru-RU"/>
        </a:p>
      </dgm:t>
    </dgm:pt>
    <dgm:pt modelId="{98E6D02B-FB65-4173-A2E3-8D006BFA2D87}" type="sibTrans" cxnId="{7DFC0E83-FAC6-4640-8B7B-7CBC6095B687}">
      <dgm:prSet/>
      <dgm:spPr/>
      <dgm:t>
        <a:bodyPr/>
        <a:lstStyle/>
        <a:p>
          <a:endParaRPr lang="ru-RU"/>
        </a:p>
      </dgm:t>
    </dgm:pt>
    <dgm:pt modelId="{3B94F073-D742-4212-A2A0-85C74E3E3138}" type="pres">
      <dgm:prSet presAssocID="{466DA2BE-BBF6-44C3-A153-50520A51E0DF}" presName="linearFlow" presStyleCnt="0">
        <dgm:presLayoutVars>
          <dgm:dir/>
          <dgm:resizeHandles val="exact"/>
        </dgm:presLayoutVars>
      </dgm:prSet>
      <dgm:spPr/>
    </dgm:pt>
    <dgm:pt modelId="{B64A81EE-FFED-4F11-AA7C-1C803141FE85}" type="pres">
      <dgm:prSet presAssocID="{8C92F594-D24C-4044-879D-F0D30C1B3265}" presName="composite" presStyleCnt="0"/>
      <dgm:spPr/>
    </dgm:pt>
    <dgm:pt modelId="{0695C490-E4F3-44F9-95D3-DCB4ADA8C6F8}" type="pres">
      <dgm:prSet presAssocID="{8C92F594-D24C-4044-879D-F0D30C1B3265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B43DADA-43F7-4619-8643-0DEFA7A9F75B}" type="pres">
      <dgm:prSet presAssocID="{8C92F594-D24C-4044-879D-F0D30C1B3265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6DDE74-47D4-4B6E-8BDF-59D45391C74B}" type="pres">
      <dgm:prSet presAssocID="{6FCC85EA-584E-4DB2-A0A0-CD477884AE48}" presName="spacing" presStyleCnt="0"/>
      <dgm:spPr/>
    </dgm:pt>
    <dgm:pt modelId="{F15048E4-E7F1-476C-9ABA-3210777AB54F}" type="pres">
      <dgm:prSet presAssocID="{57DC7BA1-B86A-490E-87A7-761B012E2B1B}" presName="composite" presStyleCnt="0"/>
      <dgm:spPr/>
    </dgm:pt>
    <dgm:pt modelId="{0A426044-E8F7-487B-91EF-34DFC983F853}" type="pres">
      <dgm:prSet presAssocID="{57DC7BA1-B86A-490E-87A7-761B012E2B1B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6C96DF3-B4EF-4630-AC8E-09B095856621}" type="pres">
      <dgm:prSet presAssocID="{57DC7BA1-B86A-490E-87A7-761B012E2B1B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809121-478C-4D77-85BA-087F8D1F8BE1}" type="pres">
      <dgm:prSet presAssocID="{0D2A5158-2D03-4BA3-A610-10E8F4FC21F1}" presName="spacing" presStyleCnt="0"/>
      <dgm:spPr/>
    </dgm:pt>
    <dgm:pt modelId="{0A5FDA91-6757-491B-9C9D-6B65379851F0}" type="pres">
      <dgm:prSet presAssocID="{44E3FC1D-C315-4BA4-B570-B5332F26C1D8}" presName="composite" presStyleCnt="0"/>
      <dgm:spPr/>
    </dgm:pt>
    <dgm:pt modelId="{0CB44D7F-0C66-4497-B9EB-5134FE96849A}" type="pres">
      <dgm:prSet presAssocID="{44E3FC1D-C315-4BA4-B570-B5332F26C1D8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C0F39A9-601B-4C81-B0FF-9C5C457FF622}" type="pres">
      <dgm:prSet presAssocID="{44E3FC1D-C315-4BA4-B570-B5332F26C1D8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139052-ECFE-4BE1-8EDE-1B943209BC49}" type="presOf" srcId="{57DC7BA1-B86A-490E-87A7-761B012E2B1B}" destId="{66C96DF3-B4EF-4630-AC8E-09B095856621}" srcOrd="0" destOrd="0" presId="urn:microsoft.com/office/officeart/2005/8/layout/vList3"/>
    <dgm:cxn modelId="{87ADC851-0E0B-409F-894A-3CB9AB768391}" srcId="{466DA2BE-BBF6-44C3-A153-50520A51E0DF}" destId="{8C92F594-D24C-4044-879D-F0D30C1B3265}" srcOrd="0" destOrd="0" parTransId="{DBF28C85-72EE-4BF1-B583-2ACDC67891DC}" sibTransId="{6FCC85EA-584E-4DB2-A0A0-CD477884AE48}"/>
    <dgm:cxn modelId="{7DFC0E83-FAC6-4640-8B7B-7CBC6095B687}" srcId="{466DA2BE-BBF6-44C3-A153-50520A51E0DF}" destId="{44E3FC1D-C315-4BA4-B570-B5332F26C1D8}" srcOrd="2" destOrd="0" parTransId="{2AAF0E70-345A-4371-877E-95B9D32D745F}" sibTransId="{98E6D02B-FB65-4173-A2E3-8D006BFA2D87}"/>
    <dgm:cxn modelId="{3E459C05-729F-4504-9B68-E52EABC35338}" type="presOf" srcId="{8C92F594-D24C-4044-879D-F0D30C1B3265}" destId="{6B43DADA-43F7-4619-8643-0DEFA7A9F75B}" srcOrd="0" destOrd="0" presId="urn:microsoft.com/office/officeart/2005/8/layout/vList3"/>
    <dgm:cxn modelId="{637EC7CB-352E-421E-9EB9-3B81C4C04504}" type="presOf" srcId="{466DA2BE-BBF6-44C3-A153-50520A51E0DF}" destId="{3B94F073-D742-4212-A2A0-85C74E3E3138}" srcOrd="0" destOrd="0" presId="urn:microsoft.com/office/officeart/2005/8/layout/vList3"/>
    <dgm:cxn modelId="{12B8E449-3B0B-45FE-ADDE-7B0B0AB662BB}" srcId="{466DA2BE-BBF6-44C3-A153-50520A51E0DF}" destId="{57DC7BA1-B86A-490E-87A7-761B012E2B1B}" srcOrd="1" destOrd="0" parTransId="{78C382AD-51EA-455F-ABD1-257A7B25B29A}" sibTransId="{0D2A5158-2D03-4BA3-A610-10E8F4FC21F1}"/>
    <dgm:cxn modelId="{9F7DDEE1-EA7A-4CFA-A948-7FDE43C5BF13}" type="presOf" srcId="{44E3FC1D-C315-4BA4-B570-B5332F26C1D8}" destId="{8C0F39A9-601B-4C81-B0FF-9C5C457FF622}" srcOrd="0" destOrd="0" presId="urn:microsoft.com/office/officeart/2005/8/layout/vList3"/>
    <dgm:cxn modelId="{322063DD-FE24-4336-8CBB-9C0C07C1D023}" type="presParOf" srcId="{3B94F073-D742-4212-A2A0-85C74E3E3138}" destId="{B64A81EE-FFED-4F11-AA7C-1C803141FE85}" srcOrd="0" destOrd="0" presId="urn:microsoft.com/office/officeart/2005/8/layout/vList3"/>
    <dgm:cxn modelId="{E880858E-91D8-4C97-8EF8-8C8B06A96114}" type="presParOf" srcId="{B64A81EE-FFED-4F11-AA7C-1C803141FE85}" destId="{0695C490-E4F3-44F9-95D3-DCB4ADA8C6F8}" srcOrd="0" destOrd="0" presId="urn:microsoft.com/office/officeart/2005/8/layout/vList3"/>
    <dgm:cxn modelId="{A335E3C4-9A68-42F8-BDD1-225E1C7B37EE}" type="presParOf" srcId="{B64A81EE-FFED-4F11-AA7C-1C803141FE85}" destId="{6B43DADA-43F7-4619-8643-0DEFA7A9F75B}" srcOrd="1" destOrd="0" presId="urn:microsoft.com/office/officeart/2005/8/layout/vList3"/>
    <dgm:cxn modelId="{A46A1102-C2FA-440E-8717-59A154FAACB5}" type="presParOf" srcId="{3B94F073-D742-4212-A2A0-85C74E3E3138}" destId="{A06DDE74-47D4-4B6E-8BDF-59D45391C74B}" srcOrd="1" destOrd="0" presId="urn:microsoft.com/office/officeart/2005/8/layout/vList3"/>
    <dgm:cxn modelId="{1A03890D-0D7B-4426-A1BB-578E234C1B85}" type="presParOf" srcId="{3B94F073-D742-4212-A2A0-85C74E3E3138}" destId="{F15048E4-E7F1-476C-9ABA-3210777AB54F}" srcOrd="2" destOrd="0" presId="urn:microsoft.com/office/officeart/2005/8/layout/vList3"/>
    <dgm:cxn modelId="{B8CB759D-9F2D-446D-9AF3-086E56406D33}" type="presParOf" srcId="{F15048E4-E7F1-476C-9ABA-3210777AB54F}" destId="{0A426044-E8F7-487B-91EF-34DFC983F853}" srcOrd="0" destOrd="0" presId="urn:microsoft.com/office/officeart/2005/8/layout/vList3"/>
    <dgm:cxn modelId="{65FDC33D-7CAC-4281-87A9-D8870688D833}" type="presParOf" srcId="{F15048E4-E7F1-476C-9ABA-3210777AB54F}" destId="{66C96DF3-B4EF-4630-AC8E-09B095856621}" srcOrd="1" destOrd="0" presId="urn:microsoft.com/office/officeart/2005/8/layout/vList3"/>
    <dgm:cxn modelId="{B229669E-663F-42B2-81E7-B7D97622C858}" type="presParOf" srcId="{3B94F073-D742-4212-A2A0-85C74E3E3138}" destId="{F3809121-478C-4D77-85BA-087F8D1F8BE1}" srcOrd="3" destOrd="0" presId="urn:microsoft.com/office/officeart/2005/8/layout/vList3"/>
    <dgm:cxn modelId="{918CD171-8A78-4D67-A3FF-E05008FD2234}" type="presParOf" srcId="{3B94F073-D742-4212-A2A0-85C74E3E3138}" destId="{0A5FDA91-6757-491B-9C9D-6B65379851F0}" srcOrd="4" destOrd="0" presId="urn:microsoft.com/office/officeart/2005/8/layout/vList3"/>
    <dgm:cxn modelId="{A1A25E3E-DF22-4BC1-AD5B-F700719EC841}" type="presParOf" srcId="{0A5FDA91-6757-491B-9C9D-6B65379851F0}" destId="{0CB44D7F-0C66-4497-B9EB-5134FE96849A}" srcOrd="0" destOrd="0" presId="urn:microsoft.com/office/officeart/2005/8/layout/vList3"/>
    <dgm:cxn modelId="{D91C1DD1-756B-42A5-9327-2B5429E5F204}" type="presParOf" srcId="{0A5FDA91-6757-491B-9C9D-6B65379851F0}" destId="{8C0F39A9-601B-4C81-B0FF-9C5C457FF62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97A7AC-8D0F-4763-8E10-5CE48AE3065D}">
      <dsp:nvSpPr>
        <dsp:cNvPr id="0" name=""/>
        <dsp:cNvSpPr/>
      </dsp:nvSpPr>
      <dsp:spPr>
        <a:xfrm rot="5400000">
          <a:off x="7256312" y="-3005358"/>
          <a:ext cx="1043516" cy="7320537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marL="285750" lvl="1" indent="-285750" algn="l" defTabSz="2355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5300" kern="1200" dirty="0"/>
        </a:p>
      </dsp:txBody>
      <dsp:txXfrm rot="-5400000">
        <a:off x="4117802" y="184092"/>
        <a:ext cx="7269597" cy="941636"/>
      </dsp:txXfrm>
    </dsp:sp>
    <dsp:sp modelId="{6D90575C-5BE2-4B0B-8E57-9A5C7A44C316}">
      <dsp:nvSpPr>
        <dsp:cNvPr id="0" name=""/>
        <dsp:cNvSpPr/>
      </dsp:nvSpPr>
      <dsp:spPr>
        <a:xfrm>
          <a:off x="0" y="2711"/>
          <a:ext cx="4117802" cy="130439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1.7 млн.</a:t>
          </a:r>
          <a:endParaRPr lang="ru-RU" sz="6500" kern="1200" dirty="0"/>
        </a:p>
      </dsp:txBody>
      <dsp:txXfrm>
        <a:off x="63675" y="66386"/>
        <a:ext cx="3990452" cy="1177046"/>
      </dsp:txXfrm>
    </dsp:sp>
    <dsp:sp modelId="{146A3C2B-FCD0-46FE-8468-6AE5D8C161FE}">
      <dsp:nvSpPr>
        <dsp:cNvPr id="0" name=""/>
        <dsp:cNvSpPr/>
      </dsp:nvSpPr>
      <dsp:spPr>
        <a:xfrm rot="5400000">
          <a:off x="7256312" y="-1635742"/>
          <a:ext cx="1043516" cy="7320537"/>
        </a:xfrm>
        <a:prstGeom prst="round2SameRect">
          <a:avLst/>
        </a:prstGeom>
        <a:solidFill>
          <a:schemeClr val="accent4">
            <a:tint val="40000"/>
            <a:alpha val="90000"/>
            <a:hueOff val="3837973"/>
            <a:satOff val="-20420"/>
            <a:lumOff val="-1163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3837973"/>
              <a:satOff val="-20420"/>
              <a:lumOff val="-116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marL="285750" lvl="1" indent="-285750" algn="l" defTabSz="2355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5300" kern="1200" dirty="0"/>
        </a:p>
      </dsp:txBody>
      <dsp:txXfrm rot="-5400000">
        <a:off x="4117802" y="1553708"/>
        <a:ext cx="7269597" cy="941636"/>
      </dsp:txXfrm>
    </dsp:sp>
    <dsp:sp modelId="{08F6EF87-F5C7-42E8-9F7F-35E9DBF11A1A}">
      <dsp:nvSpPr>
        <dsp:cNvPr id="0" name=""/>
        <dsp:cNvSpPr/>
      </dsp:nvSpPr>
      <dsp:spPr>
        <a:xfrm>
          <a:off x="0" y="1372327"/>
          <a:ext cx="4117802" cy="1304396"/>
        </a:xfrm>
        <a:prstGeom prst="round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5.2 млн.</a:t>
          </a:r>
          <a:endParaRPr lang="ru-RU" sz="6500" kern="1200" dirty="0"/>
        </a:p>
      </dsp:txBody>
      <dsp:txXfrm>
        <a:off x="63675" y="1436002"/>
        <a:ext cx="3990452" cy="1177046"/>
      </dsp:txXfrm>
    </dsp:sp>
    <dsp:sp modelId="{928E14CA-0E75-428B-A243-39CFF0CEF99D}">
      <dsp:nvSpPr>
        <dsp:cNvPr id="0" name=""/>
        <dsp:cNvSpPr/>
      </dsp:nvSpPr>
      <dsp:spPr>
        <a:xfrm rot="5400000">
          <a:off x="7256312" y="-266126"/>
          <a:ext cx="1043516" cy="7320537"/>
        </a:xfrm>
        <a:prstGeom prst="round2SameRect">
          <a:avLst/>
        </a:prstGeom>
        <a:solidFill>
          <a:schemeClr val="accent4">
            <a:tint val="40000"/>
            <a:alpha val="90000"/>
            <a:hueOff val="7675946"/>
            <a:satOff val="-40841"/>
            <a:lumOff val="-2327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7675946"/>
              <a:satOff val="-40841"/>
              <a:lumOff val="-232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marL="285750" lvl="1" indent="-285750" algn="l" defTabSz="2355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5300" kern="1200"/>
        </a:p>
      </dsp:txBody>
      <dsp:txXfrm rot="-5400000">
        <a:off x="4117802" y="2923324"/>
        <a:ext cx="7269597" cy="941636"/>
      </dsp:txXfrm>
    </dsp:sp>
    <dsp:sp modelId="{38E19896-5270-46D1-BA40-8E17DCA994F0}">
      <dsp:nvSpPr>
        <dsp:cNvPr id="0" name=""/>
        <dsp:cNvSpPr/>
      </dsp:nvSpPr>
      <dsp:spPr>
        <a:xfrm>
          <a:off x="0" y="2741943"/>
          <a:ext cx="4117802" cy="1304396"/>
        </a:xfrm>
        <a:prstGeom prst="round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197 тыс.</a:t>
          </a:r>
          <a:endParaRPr lang="ru-RU" sz="6500" kern="1200" dirty="0"/>
        </a:p>
      </dsp:txBody>
      <dsp:txXfrm>
        <a:off x="63675" y="2805618"/>
        <a:ext cx="3990452" cy="1177046"/>
      </dsp:txXfrm>
    </dsp:sp>
    <dsp:sp modelId="{BBFFD6FD-63E4-425B-B75D-E9AD858925B6}">
      <dsp:nvSpPr>
        <dsp:cNvPr id="0" name=""/>
        <dsp:cNvSpPr/>
      </dsp:nvSpPr>
      <dsp:spPr>
        <a:xfrm rot="5400000">
          <a:off x="7256312" y="1103489"/>
          <a:ext cx="1043516" cy="7320537"/>
        </a:xfrm>
        <a:prstGeom prst="round2SameRect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marL="285750" lvl="1" indent="-285750" algn="l" defTabSz="2355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5300" kern="1200"/>
        </a:p>
      </dsp:txBody>
      <dsp:txXfrm rot="-5400000">
        <a:off x="4117802" y="4292939"/>
        <a:ext cx="7269597" cy="941636"/>
      </dsp:txXfrm>
    </dsp:sp>
    <dsp:sp modelId="{42FF8DB7-D55D-4973-ADF3-3D0986913122}">
      <dsp:nvSpPr>
        <dsp:cNvPr id="0" name=""/>
        <dsp:cNvSpPr/>
      </dsp:nvSpPr>
      <dsp:spPr>
        <a:xfrm>
          <a:off x="0" y="4111559"/>
          <a:ext cx="4117802" cy="1304396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400 тыс.</a:t>
          </a:r>
          <a:endParaRPr lang="ru-RU" sz="6500" kern="1200" dirty="0"/>
        </a:p>
      </dsp:txBody>
      <dsp:txXfrm>
        <a:off x="63675" y="4175234"/>
        <a:ext cx="3990452" cy="11770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97A7AC-8D0F-4763-8E10-5CE48AE3065D}">
      <dsp:nvSpPr>
        <dsp:cNvPr id="0" name=""/>
        <dsp:cNvSpPr/>
      </dsp:nvSpPr>
      <dsp:spPr>
        <a:xfrm rot="5400000">
          <a:off x="7256312" y="-3005358"/>
          <a:ext cx="1043516" cy="7320537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900" kern="1200" dirty="0" smtClean="0"/>
            <a:t> Территория Туркестанского генерал-губернаторства</a:t>
          </a:r>
          <a:endParaRPr lang="ru-RU" sz="2900" kern="1200" dirty="0"/>
        </a:p>
      </dsp:txBody>
      <dsp:txXfrm rot="-5400000">
        <a:off x="4117802" y="184092"/>
        <a:ext cx="7269597" cy="941636"/>
      </dsp:txXfrm>
    </dsp:sp>
    <dsp:sp modelId="{6D90575C-5BE2-4B0B-8E57-9A5C7A44C316}">
      <dsp:nvSpPr>
        <dsp:cNvPr id="0" name=""/>
        <dsp:cNvSpPr/>
      </dsp:nvSpPr>
      <dsp:spPr>
        <a:xfrm>
          <a:off x="0" y="2711"/>
          <a:ext cx="4117802" cy="130439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1.7 млн.</a:t>
          </a:r>
          <a:endParaRPr lang="ru-RU" sz="6500" kern="1200" dirty="0"/>
        </a:p>
      </dsp:txBody>
      <dsp:txXfrm>
        <a:off x="63675" y="66386"/>
        <a:ext cx="3990452" cy="1177046"/>
      </dsp:txXfrm>
    </dsp:sp>
    <dsp:sp modelId="{146A3C2B-FCD0-46FE-8468-6AE5D8C161FE}">
      <dsp:nvSpPr>
        <dsp:cNvPr id="0" name=""/>
        <dsp:cNvSpPr/>
      </dsp:nvSpPr>
      <dsp:spPr>
        <a:xfrm rot="5400000">
          <a:off x="7256312" y="-1635742"/>
          <a:ext cx="1043516" cy="7320537"/>
        </a:xfrm>
        <a:prstGeom prst="round2SameRect">
          <a:avLst/>
        </a:prstGeom>
        <a:solidFill>
          <a:schemeClr val="accent4">
            <a:tint val="40000"/>
            <a:alpha val="90000"/>
            <a:hueOff val="3837973"/>
            <a:satOff val="-20420"/>
            <a:lumOff val="-1163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3837973"/>
              <a:satOff val="-20420"/>
              <a:lumOff val="-116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900" kern="1200" dirty="0" smtClean="0"/>
            <a:t>Кол-во населения в Туркестане к 1886 году</a:t>
          </a:r>
          <a:endParaRPr lang="ru-RU" sz="2900" kern="1200" dirty="0"/>
        </a:p>
      </dsp:txBody>
      <dsp:txXfrm rot="-5400000">
        <a:off x="4117802" y="1553708"/>
        <a:ext cx="7269597" cy="941636"/>
      </dsp:txXfrm>
    </dsp:sp>
    <dsp:sp modelId="{08F6EF87-F5C7-42E8-9F7F-35E9DBF11A1A}">
      <dsp:nvSpPr>
        <dsp:cNvPr id="0" name=""/>
        <dsp:cNvSpPr/>
      </dsp:nvSpPr>
      <dsp:spPr>
        <a:xfrm>
          <a:off x="0" y="1372327"/>
          <a:ext cx="4117802" cy="1304396"/>
        </a:xfrm>
        <a:prstGeom prst="round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5.2 млн.</a:t>
          </a:r>
          <a:endParaRPr lang="ru-RU" sz="6500" kern="1200" dirty="0"/>
        </a:p>
      </dsp:txBody>
      <dsp:txXfrm>
        <a:off x="63675" y="1436002"/>
        <a:ext cx="3990452" cy="1177046"/>
      </dsp:txXfrm>
    </dsp:sp>
    <dsp:sp modelId="{928E14CA-0E75-428B-A243-39CFF0CEF99D}">
      <dsp:nvSpPr>
        <dsp:cNvPr id="0" name=""/>
        <dsp:cNvSpPr/>
      </dsp:nvSpPr>
      <dsp:spPr>
        <a:xfrm rot="5400000">
          <a:off x="7256312" y="-266126"/>
          <a:ext cx="1043516" cy="7320537"/>
        </a:xfrm>
        <a:prstGeom prst="round2SameRect">
          <a:avLst/>
        </a:prstGeom>
        <a:solidFill>
          <a:schemeClr val="accent4">
            <a:tint val="40000"/>
            <a:alpha val="90000"/>
            <a:hueOff val="7675946"/>
            <a:satOff val="-40841"/>
            <a:lumOff val="-2327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7675946"/>
              <a:satOff val="-40841"/>
              <a:lumOff val="-232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900" kern="1200" dirty="0" smtClean="0"/>
            <a:t>Кол-во русских, украинцев и белорусов на территории Туркестана к 1897 году</a:t>
          </a:r>
          <a:endParaRPr lang="ru-RU" sz="2900" kern="1200" dirty="0"/>
        </a:p>
      </dsp:txBody>
      <dsp:txXfrm rot="-5400000">
        <a:off x="4117802" y="2923324"/>
        <a:ext cx="7269597" cy="941636"/>
      </dsp:txXfrm>
    </dsp:sp>
    <dsp:sp modelId="{38E19896-5270-46D1-BA40-8E17DCA994F0}">
      <dsp:nvSpPr>
        <dsp:cNvPr id="0" name=""/>
        <dsp:cNvSpPr/>
      </dsp:nvSpPr>
      <dsp:spPr>
        <a:xfrm>
          <a:off x="0" y="2741943"/>
          <a:ext cx="4117802" cy="1304396"/>
        </a:xfrm>
        <a:prstGeom prst="round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197 тыс.</a:t>
          </a:r>
          <a:endParaRPr lang="ru-RU" sz="6500" kern="1200" dirty="0"/>
        </a:p>
      </dsp:txBody>
      <dsp:txXfrm>
        <a:off x="63675" y="2805618"/>
        <a:ext cx="3990452" cy="1177046"/>
      </dsp:txXfrm>
    </dsp:sp>
    <dsp:sp modelId="{BBFFD6FD-63E4-425B-B75D-E9AD858925B6}">
      <dsp:nvSpPr>
        <dsp:cNvPr id="0" name=""/>
        <dsp:cNvSpPr/>
      </dsp:nvSpPr>
      <dsp:spPr>
        <a:xfrm rot="5400000">
          <a:off x="7256312" y="1103489"/>
          <a:ext cx="1043516" cy="7320537"/>
        </a:xfrm>
        <a:prstGeom prst="round2SameRect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900" kern="1200" dirty="0" smtClean="0"/>
            <a:t>Кол-во русских, украинцев и белорусов на территории Туркестана к 1911 году</a:t>
          </a:r>
          <a:endParaRPr lang="ru-RU" sz="2900" kern="1200" dirty="0"/>
        </a:p>
      </dsp:txBody>
      <dsp:txXfrm rot="-5400000">
        <a:off x="4117802" y="4292939"/>
        <a:ext cx="7269597" cy="941636"/>
      </dsp:txXfrm>
    </dsp:sp>
    <dsp:sp modelId="{42FF8DB7-D55D-4973-ADF3-3D0986913122}">
      <dsp:nvSpPr>
        <dsp:cNvPr id="0" name=""/>
        <dsp:cNvSpPr/>
      </dsp:nvSpPr>
      <dsp:spPr>
        <a:xfrm>
          <a:off x="0" y="4111559"/>
          <a:ext cx="4117802" cy="1304396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400 тыс.</a:t>
          </a:r>
          <a:endParaRPr lang="ru-RU" sz="6500" kern="1200" dirty="0"/>
        </a:p>
      </dsp:txBody>
      <dsp:txXfrm>
        <a:off x="63675" y="4175234"/>
        <a:ext cx="3990452" cy="11770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DE3C83-85CE-4971-B808-CAB85B48D9B6}">
      <dsp:nvSpPr>
        <dsp:cNvPr id="0" name=""/>
        <dsp:cNvSpPr/>
      </dsp:nvSpPr>
      <dsp:spPr>
        <a:xfrm>
          <a:off x="0" y="872583"/>
          <a:ext cx="12082818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9057E5-94ED-492E-868A-20DF44751BA1}">
      <dsp:nvSpPr>
        <dsp:cNvPr id="0" name=""/>
        <dsp:cNvSpPr/>
      </dsp:nvSpPr>
      <dsp:spPr>
        <a:xfrm>
          <a:off x="604140" y="155"/>
          <a:ext cx="10123009" cy="135950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9691" tIns="0" rIns="31969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70506" y="66521"/>
        <a:ext cx="9990277" cy="1226776"/>
      </dsp:txXfrm>
    </dsp:sp>
    <dsp:sp modelId="{14F0545D-A0B2-4548-B64C-6B605C7D449E}">
      <dsp:nvSpPr>
        <dsp:cNvPr id="0" name=""/>
        <dsp:cNvSpPr/>
      </dsp:nvSpPr>
      <dsp:spPr>
        <a:xfrm>
          <a:off x="0" y="2742450"/>
          <a:ext cx="12082818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0CE50E-FF31-4F77-9413-17BC160552D9}">
      <dsp:nvSpPr>
        <dsp:cNvPr id="0" name=""/>
        <dsp:cNvSpPr/>
      </dsp:nvSpPr>
      <dsp:spPr>
        <a:xfrm>
          <a:off x="604140" y="1882383"/>
          <a:ext cx="10232201" cy="1347146"/>
        </a:xfrm>
        <a:prstGeom prst="roundRect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9691" tIns="0" rIns="31969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9902" y="1948145"/>
        <a:ext cx="10100677" cy="1215622"/>
      </dsp:txXfrm>
    </dsp:sp>
    <dsp:sp modelId="{88755AD0-CBFE-4F61-B5FC-401477CAB302}">
      <dsp:nvSpPr>
        <dsp:cNvPr id="0" name=""/>
        <dsp:cNvSpPr/>
      </dsp:nvSpPr>
      <dsp:spPr>
        <a:xfrm>
          <a:off x="0" y="4469465"/>
          <a:ext cx="12082818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E30AA3-5C80-4753-8153-39A34B1C306E}">
      <dsp:nvSpPr>
        <dsp:cNvPr id="0" name=""/>
        <dsp:cNvSpPr/>
      </dsp:nvSpPr>
      <dsp:spPr>
        <a:xfrm>
          <a:off x="664935" y="3836719"/>
          <a:ext cx="10232201" cy="1204295"/>
        </a:xfrm>
        <a:prstGeom prst="round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9691" tIns="0" rIns="31969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3724" y="3895508"/>
        <a:ext cx="10114623" cy="10867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43DADA-43F7-4619-8643-0DEFA7A9F75B}">
      <dsp:nvSpPr>
        <dsp:cNvPr id="0" name=""/>
        <dsp:cNvSpPr/>
      </dsp:nvSpPr>
      <dsp:spPr>
        <a:xfrm rot="10800000">
          <a:off x="2302685" y="2345"/>
          <a:ext cx="7641969" cy="15113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447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Прочитать параграф №14</a:t>
          </a:r>
          <a:endParaRPr lang="ru-RU" sz="3200" b="0" kern="1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2680513" y="2345"/>
        <a:ext cx="7264141" cy="1511313"/>
      </dsp:txXfrm>
    </dsp:sp>
    <dsp:sp modelId="{0695C490-E4F3-44F9-95D3-DCB4ADA8C6F8}">
      <dsp:nvSpPr>
        <dsp:cNvPr id="0" name=""/>
        <dsp:cNvSpPr/>
      </dsp:nvSpPr>
      <dsp:spPr>
        <a:xfrm>
          <a:off x="1547028" y="2345"/>
          <a:ext cx="1511313" cy="151131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C96DF3-B4EF-4630-AC8E-09B095856621}">
      <dsp:nvSpPr>
        <dsp:cNvPr id="0" name=""/>
        <dsp:cNvSpPr/>
      </dsp:nvSpPr>
      <dsp:spPr>
        <a:xfrm rot="10800000">
          <a:off x="2302685" y="1964796"/>
          <a:ext cx="7641969" cy="15113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447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 Написать опорный конспект </a:t>
          </a:r>
          <a:endParaRPr lang="ru-RU" sz="3200" kern="1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2680513" y="1964796"/>
        <a:ext cx="7264141" cy="1511313"/>
      </dsp:txXfrm>
    </dsp:sp>
    <dsp:sp modelId="{0A426044-E8F7-487B-91EF-34DFC983F853}">
      <dsp:nvSpPr>
        <dsp:cNvPr id="0" name=""/>
        <dsp:cNvSpPr/>
      </dsp:nvSpPr>
      <dsp:spPr>
        <a:xfrm>
          <a:off x="1547028" y="1964796"/>
          <a:ext cx="1511313" cy="151131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0F39A9-601B-4C81-B0FF-9C5C457FF622}">
      <dsp:nvSpPr>
        <dsp:cNvPr id="0" name=""/>
        <dsp:cNvSpPr/>
      </dsp:nvSpPr>
      <dsp:spPr>
        <a:xfrm rot="10800000">
          <a:off x="2302685" y="3927248"/>
          <a:ext cx="7641969" cy="15113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447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Перепишите информацию в рамке </a:t>
          </a:r>
          <a:r>
            <a:rPr lang="ru-RU" sz="3200" i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«Запомните!»</a:t>
          </a:r>
          <a:endParaRPr lang="ru-RU" sz="3200" i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 rot="10800000">
        <a:off x="2680513" y="3927248"/>
        <a:ext cx="7264141" cy="1511313"/>
      </dsp:txXfrm>
    </dsp:sp>
    <dsp:sp modelId="{0CB44D7F-0C66-4497-B9EB-5134FE96849A}">
      <dsp:nvSpPr>
        <dsp:cNvPr id="0" name=""/>
        <dsp:cNvSpPr/>
      </dsp:nvSpPr>
      <dsp:spPr>
        <a:xfrm>
          <a:off x="1547028" y="3927248"/>
          <a:ext cx="1511313" cy="151131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5"/>
            <a:ext cx="9144001" cy="2387601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1" cy="1655762"/>
          </a:xfrm>
        </p:spPr>
        <p:txBody>
          <a:bodyPr/>
          <a:lstStyle>
            <a:lvl1pPr marL="0" indent="0" algn="ctr">
              <a:buNone/>
              <a:defRPr sz="2300"/>
            </a:lvl1pPr>
            <a:lvl2pPr marL="457135" indent="0" algn="ctr">
              <a:buNone/>
              <a:defRPr sz="1900"/>
            </a:lvl2pPr>
            <a:lvl3pPr marL="914270" indent="0" algn="ctr">
              <a:buNone/>
              <a:defRPr sz="1900"/>
            </a:lvl3pPr>
            <a:lvl4pPr marL="1371406" indent="0" algn="ctr">
              <a:buNone/>
              <a:defRPr sz="1700"/>
            </a:lvl4pPr>
            <a:lvl5pPr marL="1828541" indent="0" algn="ctr">
              <a:buNone/>
              <a:defRPr sz="1700"/>
            </a:lvl5pPr>
            <a:lvl6pPr marL="2285674" indent="0" algn="ctr">
              <a:buNone/>
              <a:defRPr sz="1700"/>
            </a:lvl6pPr>
            <a:lvl7pPr marL="2742811" indent="0" algn="ctr">
              <a:buNone/>
              <a:defRPr sz="1700"/>
            </a:lvl7pPr>
            <a:lvl8pPr marL="3199947" indent="0" algn="ctr">
              <a:buNone/>
              <a:defRPr sz="1700"/>
            </a:lvl8pPr>
            <a:lvl9pPr marL="3657080" indent="0" algn="ctr">
              <a:buNone/>
              <a:defRPr sz="17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546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2973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95925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026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8033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3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3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3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3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3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33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3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33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3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0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46783" y="4562860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84421" y="4562860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22059" y="4562860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0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77488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8" y="0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3" y="0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5" y="0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8" y="1709928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3" y="1709928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5" y="1709928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8" y="3419856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3" y="3419856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5" y="3419856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8" y="5129784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3" y="5129784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5" y="5129784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933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26414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508694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625669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8636706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572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5" y="365129"/>
            <a:ext cx="2628899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31758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5303727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94719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6149357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220002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7610584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143986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4832325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1748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5710310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43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8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73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56" indent="-152356">
              <a:buFont typeface="Arial" panose="020B0604020202020204" pitchFamily="34" charset="0"/>
              <a:buChar char="•"/>
              <a:defRPr sz="1500"/>
            </a:lvl2pPr>
            <a:lvl3pPr marL="304714" indent="-152356">
              <a:defRPr sz="1500"/>
            </a:lvl3pPr>
            <a:lvl4pPr marL="533248" indent="-228534">
              <a:defRPr sz="1500"/>
            </a:lvl4pPr>
            <a:lvl5pPr marL="761781" indent="-22853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73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56" indent="-152356">
              <a:buFont typeface="Arial" panose="020B0604020202020204" pitchFamily="34" charset="0"/>
              <a:buChar char="•"/>
              <a:defRPr sz="1500"/>
            </a:lvl2pPr>
            <a:lvl3pPr marL="304714" indent="-152356">
              <a:defRPr sz="1500"/>
            </a:lvl3pPr>
            <a:lvl4pPr marL="533248" indent="-228534">
              <a:defRPr sz="1500"/>
            </a:lvl4pPr>
            <a:lvl5pPr marL="761781" indent="-22853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73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56" indent="-152356">
              <a:buFont typeface="Arial" panose="020B0604020202020204" pitchFamily="34" charset="0"/>
              <a:buChar char="•"/>
              <a:defRPr sz="1500"/>
            </a:lvl2pPr>
            <a:lvl3pPr marL="304714" indent="-152356">
              <a:defRPr sz="1500"/>
            </a:lvl3pPr>
            <a:lvl4pPr marL="533248" indent="-228534">
              <a:defRPr sz="1500"/>
            </a:lvl4pPr>
            <a:lvl5pPr marL="761781" indent="-22853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8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82397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2523684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808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3869752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090557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090557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090557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090557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0796083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090557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090557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090557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090557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1104084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398363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398363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398363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5952827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398363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398363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398363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276464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706170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706170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3999057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706170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706170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4178142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468514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468514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468514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468514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5762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6300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468514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468514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468514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468514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6463480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776320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776320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776320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452403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776320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776320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776320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23351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084129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084129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717670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084129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084129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4149464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7282936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512985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9179227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7620981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95033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7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17" name="bg object 17"/>
          <p:cNvSpPr/>
          <p:nvPr/>
        </p:nvSpPr>
        <p:spPr>
          <a:xfrm>
            <a:off x="141354" y="150397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4"/>
            <a:ext cx="3857667" cy="415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3" y="1577340"/>
            <a:ext cx="5303521" cy="3877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1/11/2021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3301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4631703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5232295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4526164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4649815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9767391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03609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3434552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268762"/>
            <a:ext cx="2352260" cy="3535679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57970" y="1268762"/>
            <a:ext cx="2352260" cy="3535679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7708" y="1268762"/>
            <a:ext cx="2479810" cy="3535679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02" indent="-150802">
              <a:defRPr sz="1400"/>
            </a:lvl3pPr>
            <a:lvl4pPr marL="401610" indent="-207949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97789" y="1268762"/>
            <a:ext cx="2479810" cy="3535679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02" indent="-150802">
              <a:defRPr sz="1400"/>
            </a:lvl3pPr>
            <a:lvl4pPr marL="401610" indent="-207949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4401" y="4980569"/>
            <a:ext cx="5033118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57972" y="4980569"/>
            <a:ext cx="501962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727196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7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defTabSz="1218997"/>
            <a:endParaRPr sz="2400">
              <a:solidFill>
                <a:srgbClr val="FFFFFF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1218997"/>
            <a:endParaRPr sz="2400">
              <a:solidFill>
                <a:srgbClr val="FFFFFF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5"/>
            <a:ext cx="3857667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39"/>
            <a:ext cx="5303521" cy="3078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97"/>
            <a:endParaRPr sz="240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97"/>
            <a:fld id="{1D8BD707-D9CF-40AE-B4C6-C98DA3205C09}" type="datetimeFigureOut">
              <a:rPr lang="en-US" sz="2400">
                <a:solidFill>
                  <a:srgbClr val="FFFFFF">
                    <a:tint val="75000"/>
                  </a:srgbClr>
                </a:solidFill>
              </a:rPr>
              <a:pPr defTabSz="1218997"/>
              <a:t>1/11/2021</a:t>
            </a:fld>
            <a:endParaRPr lang="en-US" sz="240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97"/>
            <a:fld id="{B6F15528-21DE-4FAA-801E-634DDDAF4B2B}" type="slidenum">
              <a:rPr sz="2400">
                <a:solidFill>
                  <a:srgbClr val="FFFFFF">
                    <a:tint val="75000"/>
                  </a:srgbClr>
                </a:solidFill>
              </a:rPr>
              <a:pPr defTabSz="1218997"/>
              <a:t>‹#›</a:t>
            </a:fld>
            <a:endParaRPr sz="240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348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6" y="2130432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18182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6" y="2130432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36332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1017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6" y="2130432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41417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81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2513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6" y="2130432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78744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6089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6" y="2130432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802343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5813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39197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6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6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000765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580611">
            <a:normAutofit/>
          </a:bodyPr>
          <a:lstStyle>
            <a:lvl1pPr marL="0" indent="0">
              <a:spcBef>
                <a:spcPts val="1200"/>
              </a:spcBef>
              <a:buNone/>
              <a:defRPr sz="17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700"/>
            </a:lvl2pPr>
            <a:lvl3pPr marL="476171" indent="-247609">
              <a:spcBef>
                <a:spcPts val="1200"/>
              </a:spcBef>
              <a:buFont typeface="Open Sans Light" panose="020B0306030504020204" pitchFamily="34" charset="0"/>
              <a:buChar char="–"/>
              <a:defRPr sz="17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700"/>
            </a:lvl4pPr>
            <a:lvl5pPr marL="914247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291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6" y="1452419"/>
            <a:ext cx="10363201" cy="4627564"/>
          </a:xfrm>
        </p:spPr>
        <p:txBody>
          <a:bodyPr numCol="2" spcCol="580611">
            <a:normAutofit/>
          </a:bodyPr>
          <a:lstStyle>
            <a:lvl1pPr marL="0" indent="0">
              <a:spcBef>
                <a:spcPts val="1200"/>
              </a:spcBef>
              <a:buNone/>
              <a:defRPr sz="17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700"/>
            </a:lvl2pPr>
            <a:lvl3pPr marL="457123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7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700"/>
            </a:lvl4pPr>
            <a:lvl5pPr marL="914247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6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755973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6" y="1452422"/>
            <a:ext cx="5080000" cy="452596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2"/>
            <a:ext cx="5080000" cy="452596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6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03249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6" y="1219201"/>
            <a:ext cx="5080000" cy="452596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7412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40"/>
            <a:ext cx="10515601" cy="2852736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466"/>
            <a:ext cx="10515601" cy="1500187"/>
          </a:xfrm>
        </p:spPr>
        <p:txBody>
          <a:bodyPr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4571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7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182854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28567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274281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19994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36570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3298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6" y="1233832"/>
            <a:ext cx="5082117" cy="29314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09500" indent="0">
              <a:buNone/>
              <a:defRPr sz="2800" b="1"/>
            </a:lvl2pPr>
            <a:lvl3pPr marL="1218997" indent="0">
              <a:buNone/>
              <a:defRPr sz="2300" b="1"/>
            </a:lvl3pPr>
            <a:lvl4pPr marL="1828494" indent="0">
              <a:buNone/>
              <a:defRPr sz="2100" b="1"/>
            </a:lvl4pPr>
            <a:lvl5pPr marL="2437992" indent="0">
              <a:buNone/>
              <a:defRPr sz="2100" b="1"/>
            </a:lvl5pPr>
            <a:lvl6pPr marL="3047491" indent="0">
              <a:buNone/>
              <a:defRPr sz="2100" b="1"/>
            </a:lvl6pPr>
            <a:lvl7pPr marL="3656989" indent="0">
              <a:buNone/>
              <a:defRPr sz="2100" b="1"/>
            </a:lvl7pPr>
            <a:lvl8pPr marL="4266488" indent="0">
              <a:buNone/>
              <a:defRPr sz="2100" b="1"/>
            </a:lvl8pPr>
            <a:lvl9pPr marL="4875988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6" y="1560286"/>
            <a:ext cx="5082117" cy="4565877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233832"/>
            <a:ext cx="5084232" cy="29314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09500" indent="0">
              <a:buNone/>
              <a:defRPr sz="2800" b="1"/>
            </a:lvl2pPr>
            <a:lvl3pPr marL="1218997" indent="0">
              <a:buNone/>
              <a:defRPr sz="2300" b="1"/>
            </a:lvl3pPr>
            <a:lvl4pPr marL="1828494" indent="0">
              <a:buNone/>
              <a:defRPr sz="2100" b="1"/>
            </a:lvl4pPr>
            <a:lvl5pPr marL="2437992" indent="0">
              <a:buNone/>
              <a:defRPr sz="2100" b="1"/>
            </a:lvl5pPr>
            <a:lvl6pPr marL="3047491" indent="0">
              <a:buNone/>
              <a:defRPr sz="2100" b="1"/>
            </a:lvl6pPr>
            <a:lvl7pPr marL="3656989" indent="0">
              <a:buNone/>
              <a:defRPr sz="2100" b="1"/>
            </a:lvl7pPr>
            <a:lvl8pPr marL="4266488" indent="0">
              <a:buNone/>
              <a:defRPr sz="2100" b="1"/>
            </a:lvl8pPr>
            <a:lvl9pPr marL="4875988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560286"/>
            <a:ext cx="5084232" cy="4565877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39340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6" y="1476916"/>
            <a:ext cx="5082117" cy="29314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09500" indent="0">
              <a:buNone/>
              <a:defRPr sz="2800" b="1"/>
            </a:lvl2pPr>
            <a:lvl3pPr marL="1218997" indent="0">
              <a:buNone/>
              <a:defRPr sz="2300" b="1"/>
            </a:lvl3pPr>
            <a:lvl4pPr marL="1828494" indent="0">
              <a:buNone/>
              <a:defRPr sz="2100" b="1"/>
            </a:lvl4pPr>
            <a:lvl5pPr marL="2437992" indent="0">
              <a:buNone/>
              <a:defRPr sz="2100" b="1"/>
            </a:lvl5pPr>
            <a:lvl6pPr marL="3047491" indent="0">
              <a:buNone/>
              <a:defRPr sz="2100" b="1"/>
            </a:lvl6pPr>
            <a:lvl7pPr marL="3656989" indent="0">
              <a:buNone/>
              <a:defRPr sz="2100" b="1"/>
            </a:lvl7pPr>
            <a:lvl8pPr marL="4266488" indent="0">
              <a:buNone/>
              <a:defRPr sz="2100" b="1"/>
            </a:lvl8pPr>
            <a:lvl9pPr marL="4875988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6" y="1803373"/>
            <a:ext cx="5082117" cy="436883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476916"/>
            <a:ext cx="5084232" cy="29314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09500" indent="0">
              <a:buNone/>
              <a:defRPr sz="2800" b="1"/>
            </a:lvl2pPr>
            <a:lvl3pPr marL="1218997" indent="0">
              <a:buNone/>
              <a:defRPr sz="2300" b="1"/>
            </a:lvl3pPr>
            <a:lvl4pPr marL="1828494" indent="0">
              <a:buNone/>
              <a:defRPr sz="2100" b="1"/>
            </a:lvl4pPr>
            <a:lvl5pPr marL="2437992" indent="0">
              <a:buNone/>
              <a:defRPr sz="2100" b="1"/>
            </a:lvl5pPr>
            <a:lvl6pPr marL="3047491" indent="0">
              <a:buNone/>
              <a:defRPr sz="2100" b="1"/>
            </a:lvl6pPr>
            <a:lvl7pPr marL="3656989" indent="0">
              <a:buNone/>
              <a:defRPr sz="2100" b="1"/>
            </a:lvl7pPr>
            <a:lvl8pPr marL="4266488" indent="0">
              <a:buNone/>
              <a:defRPr sz="2100" b="1"/>
            </a:lvl8pPr>
            <a:lvl9pPr marL="4875988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803373"/>
            <a:ext cx="5084232" cy="436883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6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151096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72564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6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2276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16989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418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5"/>
            <a:ext cx="2441448" cy="2295143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5"/>
            <a:ext cx="2441448" cy="2295143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5"/>
            <a:ext cx="2441448" cy="2295143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5"/>
            <a:ext cx="2441448" cy="2295143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5"/>
            <a:ext cx="2441448" cy="2295143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5"/>
            <a:ext cx="2441448" cy="2295143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35"/>
            <a:ext cx="2441448" cy="2295143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5"/>
            <a:ext cx="2441448" cy="2295143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35"/>
            <a:ext cx="2441448" cy="2295143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5"/>
            <a:ext cx="2441448" cy="2295143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2"/>
            <a:ext cx="2441448" cy="2295143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46783" y="4562862"/>
            <a:ext cx="2441448" cy="2295143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84421" y="4562862"/>
            <a:ext cx="2441448" cy="2295143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22059" y="4562862"/>
            <a:ext cx="2441448" cy="2295143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2"/>
            <a:ext cx="2441448" cy="2295143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642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7" cy="1728216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8" y="0"/>
            <a:ext cx="2048257" cy="1728216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7" cy="1728216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7" cy="1728216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3" y="0"/>
            <a:ext cx="2048257" cy="1728216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5" y="0"/>
            <a:ext cx="2048257" cy="1728216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7" cy="1728216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8" y="1709928"/>
            <a:ext cx="2048257" cy="1728216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7" cy="1728216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7" cy="1728216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3" y="1709928"/>
            <a:ext cx="2048257" cy="1728216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5" y="1709928"/>
            <a:ext cx="2048257" cy="1728216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7" cy="1728216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8" y="3419856"/>
            <a:ext cx="2048257" cy="1728216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7" cy="1728216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7" cy="1728216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3" y="3419856"/>
            <a:ext cx="2048257" cy="1728216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5" y="3419856"/>
            <a:ext cx="2048257" cy="1728216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7" cy="1728216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8" y="5129784"/>
            <a:ext cx="2048257" cy="1728216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7" cy="1728216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7" cy="1728216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3" y="5129784"/>
            <a:ext cx="2048257" cy="1728216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5" y="5129784"/>
            <a:ext cx="2048257" cy="1728216"/>
          </a:xfrm>
        </p:spPr>
        <p:txBody>
          <a:bodyPr lIns="387075" tIns="193536" rIns="387075" bIns="19353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4657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71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75" indent="-152375">
              <a:buFont typeface="Arial" panose="020B0604020202020204" pitchFamily="34" charset="0"/>
              <a:buChar char="•"/>
              <a:defRPr sz="1500"/>
            </a:lvl2pPr>
            <a:lvl3pPr marL="304750" indent="-152375">
              <a:defRPr sz="1500"/>
            </a:lvl3pPr>
            <a:lvl4pPr marL="533311" indent="-228561">
              <a:defRPr sz="1500"/>
            </a:lvl4pPr>
            <a:lvl5pPr marL="761872" indent="-2285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71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75" indent="-152375">
              <a:buFont typeface="Arial" panose="020B0604020202020204" pitchFamily="34" charset="0"/>
              <a:buChar char="•"/>
              <a:defRPr sz="1500"/>
            </a:lvl2pPr>
            <a:lvl3pPr marL="304750" indent="-152375">
              <a:defRPr sz="1500"/>
            </a:lvl3pPr>
            <a:lvl4pPr marL="533311" indent="-228561">
              <a:defRPr sz="1500"/>
            </a:lvl4pPr>
            <a:lvl5pPr marL="761872" indent="-2285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71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75" indent="-152375">
              <a:buFont typeface="Arial" panose="020B0604020202020204" pitchFamily="34" charset="0"/>
              <a:buChar char="•"/>
              <a:defRPr sz="1500"/>
            </a:lvl2pPr>
            <a:lvl3pPr marL="304750" indent="-152375">
              <a:defRPr sz="1500"/>
            </a:lvl3pPr>
            <a:lvl4pPr marL="533311" indent="-228561">
              <a:defRPr sz="1500"/>
            </a:lvl4pPr>
            <a:lvl5pPr marL="761872" indent="-2285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71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75" indent="-152375">
              <a:buFont typeface="Arial" panose="020B0604020202020204" pitchFamily="34" charset="0"/>
              <a:buChar char="•"/>
              <a:defRPr sz="1500"/>
            </a:lvl2pPr>
            <a:lvl3pPr marL="304750" indent="-152375">
              <a:defRPr sz="1500"/>
            </a:lvl3pPr>
            <a:lvl4pPr marL="533311" indent="-228561">
              <a:defRPr sz="1500"/>
            </a:lvl4pPr>
            <a:lvl5pPr marL="761872" indent="-2285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73530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71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75" indent="-152375">
              <a:buFont typeface="Arial" panose="020B0604020202020204" pitchFamily="34" charset="0"/>
              <a:buChar char="•"/>
              <a:defRPr sz="1500"/>
            </a:lvl2pPr>
            <a:lvl3pPr marL="304750" indent="-152375">
              <a:defRPr sz="1500"/>
            </a:lvl3pPr>
            <a:lvl4pPr marL="533311" indent="-228561">
              <a:defRPr sz="1500"/>
            </a:lvl4pPr>
            <a:lvl5pPr marL="761872" indent="-2285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71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75" indent="-152375">
              <a:buFont typeface="Arial" panose="020B0604020202020204" pitchFamily="34" charset="0"/>
              <a:buChar char="•"/>
              <a:defRPr sz="1500"/>
            </a:lvl2pPr>
            <a:lvl3pPr marL="304750" indent="-152375">
              <a:defRPr sz="1500"/>
            </a:lvl3pPr>
            <a:lvl4pPr marL="533311" indent="-228561">
              <a:defRPr sz="1500"/>
            </a:lvl4pPr>
            <a:lvl5pPr marL="761872" indent="-2285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71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75" indent="-152375">
              <a:buFont typeface="Arial" panose="020B0604020202020204" pitchFamily="34" charset="0"/>
              <a:buChar char="•"/>
              <a:defRPr sz="1500"/>
            </a:lvl2pPr>
            <a:lvl3pPr marL="304750" indent="-152375">
              <a:defRPr sz="1500"/>
            </a:lvl3pPr>
            <a:lvl4pPr marL="533311" indent="-228561">
              <a:defRPr sz="1500"/>
            </a:lvl4pPr>
            <a:lvl5pPr marL="761872" indent="-2285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71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75" indent="-152375">
              <a:buFont typeface="Arial" panose="020B0604020202020204" pitchFamily="34" charset="0"/>
              <a:buChar char="•"/>
              <a:defRPr sz="1500"/>
            </a:lvl2pPr>
            <a:lvl3pPr marL="304750" indent="-152375">
              <a:defRPr sz="1500"/>
            </a:lvl3pPr>
            <a:lvl4pPr marL="533311" indent="-228561">
              <a:defRPr sz="1500"/>
            </a:lvl4pPr>
            <a:lvl5pPr marL="761872" indent="-2285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6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291879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599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1" y="1825624"/>
            <a:ext cx="5181599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33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71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75" indent="-152375">
              <a:buFont typeface="Arial" panose="020B0604020202020204" pitchFamily="34" charset="0"/>
              <a:buChar char="•"/>
              <a:defRPr sz="1500"/>
            </a:lvl2pPr>
            <a:lvl3pPr marL="304750" indent="-152375">
              <a:defRPr sz="1500"/>
            </a:lvl3pPr>
            <a:lvl4pPr marL="533311" indent="-228561">
              <a:defRPr sz="1500"/>
            </a:lvl4pPr>
            <a:lvl5pPr marL="761872" indent="-2285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71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75" indent="-152375">
              <a:buFont typeface="Arial" panose="020B0604020202020204" pitchFamily="34" charset="0"/>
              <a:buChar char="•"/>
              <a:defRPr sz="1500"/>
            </a:lvl2pPr>
            <a:lvl3pPr marL="304750" indent="-152375">
              <a:defRPr sz="1500"/>
            </a:lvl3pPr>
            <a:lvl4pPr marL="533311" indent="-228561">
              <a:defRPr sz="1500"/>
            </a:lvl4pPr>
            <a:lvl5pPr marL="761872" indent="-2285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71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75" indent="-152375">
              <a:buFont typeface="Arial" panose="020B0604020202020204" pitchFamily="34" charset="0"/>
              <a:buChar char="•"/>
              <a:defRPr sz="1500"/>
            </a:lvl2pPr>
            <a:lvl3pPr marL="304750" indent="-152375">
              <a:defRPr sz="1500"/>
            </a:lvl3pPr>
            <a:lvl4pPr marL="533311" indent="-228561">
              <a:defRPr sz="1500"/>
            </a:lvl4pPr>
            <a:lvl5pPr marL="761872" indent="-2285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7200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71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75" indent="-152375">
              <a:buFont typeface="Arial" panose="020B0604020202020204" pitchFamily="34" charset="0"/>
              <a:buChar char="•"/>
              <a:defRPr sz="1500"/>
            </a:lvl2pPr>
            <a:lvl3pPr marL="304750" indent="-152375">
              <a:defRPr sz="1500"/>
            </a:lvl3pPr>
            <a:lvl4pPr marL="533311" indent="-228561">
              <a:defRPr sz="1500"/>
            </a:lvl4pPr>
            <a:lvl5pPr marL="761872" indent="-2285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71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75" indent="-152375">
              <a:buFont typeface="Arial" panose="020B0604020202020204" pitchFamily="34" charset="0"/>
              <a:buChar char="•"/>
              <a:defRPr sz="1500"/>
            </a:lvl2pPr>
            <a:lvl3pPr marL="304750" indent="-152375">
              <a:defRPr sz="1500"/>
            </a:lvl3pPr>
            <a:lvl4pPr marL="533311" indent="-228561">
              <a:defRPr sz="1500"/>
            </a:lvl4pPr>
            <a:lvl5pPr marL="761872" indent="-2285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71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75" indent="-152375">
              <a:buFont typeface="Arial" panose="020B0604020202020204" pitchFamily="34" charset="0"/>
              <a:buChar char="•"/>
              <a:defRPr sz="1500"/>
            </a:lvl2pPr>
            <a:lvl3pPr marL="304750" indent="-152375">
              <a:defRPr sz="1500"/>
            </a:lvl3pPr>
            <a:lvl4pPr marL="533311" indent="-228561">
              <a:defRPr sz="1500"/>
            </a:lvl4pPr>
            <a:lvl5pPr marL="761872" indent="-2285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6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869189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6" y="1397001"/>
            <a:ext cx="5085589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6" y="1397001"/>
            <a:ext cx="5085589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6" y="4980571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75" indent="-152375">
              <a:buFont typeface="Arial" panose="020B0604020202020204" pitchFamily="34" charset="0"/>
              <a:buChar char="•"/>
              <a:defRPr sz="1500"/>
            </a:lvl2pPr>
            <a:lvl3pPr marL="304750" indent="-152375">
              <a:defRPr sz="1500"/>
            </a:lvl3pPr>
            <a:lvl4pPr marL="533311" indent="-228561">
              <a:defRPr sz="1500"/>
            </a:lvl4pPr>
            <a:lvl5pPr marL="761872" indent="-2285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6" y="4980571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75" indent="-152375">
              <a:buFont typeface="Arial" panose="020B0604020202020204" pitchFamily="34" charset="0"/>
              <a:buChar char="•"/>
              <a:defRPr sz="1500"/>
            </a:lvl2pPr>
            <a:lvl3pPr marL="304750" indent="-152375">
              <a:defRPr sz="1500"/>
            </a:lvl3pPr>
            <a:lvl4pPr marL="533311" indent="-228561">
              <a:defRPr sz="1500"/>
            </a:lvl4pPr>
            <a:lvl5pPr marL="761872" indent="-2285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01456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6" y="1397001"/>
            <a:ext cx="5085589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6" y="1397001"/>
            <a:ext cx="5085589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6" y="4980571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75" indent="-152375">
              <a:buFont typeface="Arial" panose="020B0604020202020204" pitchFamily="34" charset="0"/>
              <a:buChar char="•"/>
              <a:defRPr sz="1500"/>
            </a:lvl2pPr>
            <a:lvl3pPr marL="304750" indent="-152375">
              <a:defRPr sz="1500"/>
            </a:lvl3pPr>
            <a:lvl4pPr marL="533311" indent="-228561">
              <a:defRPr sz="1500"/>
            </a:lvl4pPr>
            <a:lvl5pPr marL="761872" indent="-2285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6" y="4980571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75" indent="-152375">
              <a:buFont typeface="Arial" panose="020B0604020202020204" pitchFamily="34" charset="0"/>
              <a:buChar char="•"/>
              <a:defRPr sz="1500"/>
            </a:lvl2pPr>
            <a:lvl3pPr marL="304750" indent="-152375">
              <a:defRPr sz="1500"/>
            </a:lvl3pPr>
            <a:lvl4pPr marL="533311" indent="-228561">
              <a:defRPr sz="1500"/>
            </a:lvl4pPr>
            <a:lvl5pPr marL="761872" indent="-2285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6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471054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6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6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6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6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96075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6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6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6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6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6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034115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6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6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6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94316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6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6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6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6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933130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6" y="1397001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6" y="1397001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6" y="3055286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6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40029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6" y="1397001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6" y="1397001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6" y="3055286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6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6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23841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7" y="365129"/>
            <a:ext cx="10515601" cy="1325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92" y="1681164"/>
            <a:ext cx="5157787" cy="823911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135" indent="0">
              <a:buNone/>
              <a:defRPr sz="1900" b="1"/>
            </a:lvl2pPr>
            <a:lvl3pPr marL="914270" indent="0">
              <a:buNone/>
              <a:defRPr sz="1900" b="1"/>
            </a:lvl3pPr>
            <a:lvl4pPr marL="1371406" indent="0">
              <a:buNone/>
              <a:defRPr sz="1700" b="1"/>
            </a:lvl4pPr>
            <a:lvl5pPr marL="1828541" indent="0">
              <a:buNone/>
              <a:defRPr sz="1700" b="1"/>
            </a:lvl5pPr>
            <a:lvl6pPr marL="2285674" indent="0">
              <a:buNone/>
              <a:defRPr sz="1700" b="1"/>
            </a:lvl6pPr>
            <a:lvl7pPr marL="2742811" indent="0">
              <a:buNone/>
              <a:defRPr sz="1700" b="1"/>
            </a:lvl7pPr>
            <a:lvl8pPr marL="3199947" indent="0">
              <a:buNone/>
              <a:defRPr sz="1700" b="1"/>
            </a:lvl8pPr>
            <a:lvl9pPr marL="3657080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92" y="2505075"/>
            <a:ext cx="5157787" cy="36845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7" cy="823911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135" indent="0">
              <a:buNone/>
              <a:defRPr sz="1900" b="1"/>
            </a:lvl2pPr>
            <a:lvl3pPr marL="914270" indent="0">
              <a:buNone/>
              <a:defRPr sz="1900" b="1"/>
            </a:lvl3pPr>
            <a:lvl4pPr marL="1371406" indent="0">
              <a:buNone/>
              <a:defRPr sz="1700" b="1"/>
            </a:lvl4pPr>
            <a:lvl5pPr marL="1828541" indent="0">
              <a:buNone/>
              <a:defRPr sz="1700" b="1"/>
            </a:lvl5pPr>
            <a:lvl6pPr marL="2285674" indent="0">
              <a:buNone/>
              <a:defRPr sz="1700" b="1"/>
            </a:lvl6pPr>
            <a:lvl7pPr marL="2742811" indent="0">
              <a:buNone/>
              <a:defRPr sz="1700" b="1"/>
            </a:lvl7pPr>
            <a:lvl8pPr marL="3199947" indent="0">
              <a:buNone/>
              <a:defRPr sz="1700" b="1"/>
            </a:lvl8pPr>
            <a:lvl9pPr marL="3657080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7" cy="36845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9379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5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898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5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6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039299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4592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6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015455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30" y="1397001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2" y="1397001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6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30" y="3060986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2" y="3060986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691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30" y="1397001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2" y="1397001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6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30" y="3060986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2" y="3060986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6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698928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090557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7075" tIns="193536" rIns="387075" bIns="19353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52" indent="-171425">
              <a:defRPr sz="1500">
                <a:solidFill>
                  <a:srgbClr val="FFFFFF"/>
                </a:solidFill>
              </a:defRPr>
            </a:lvl3pPr>
            <a:lvl4pPr marL="514278" indent="-171425">
              <a:defRPr sz="1500">
                <a:solidFill>
                  <a:srgbClr val="FFFFFF"/>
                </a:solidFill>
              </a:defRPr>
            </a:lvl4pPr>
            <a:lvl5pPr marL="742845" indent="-228570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090557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7075" tIns="193536" rIns="387075" bIns="19353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52" indent="-171425">
              <a:defRPr sz="1500">
                <a:solidFill>
                  <a:srgbClr val="FFFFFF"/>
                </a:solidFill>
              </a:defRPr>
            </a:lvl3pPr>
            <a:lvl4pPr marL="514278" indent="-171425">
              <a:defRPr sz="1500">
                <a:solidFill>
                  <a:srgbClr val="FFFFFF"/>
                </a:solidFill>
              </a:defRPr>
            </a:lvl4pPr>
            <a:lvl5pPr marL="742845" indent="-228570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090557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7075" tIns="193536" rIns="387075" bIns="19353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52" indent="-171425">
              <a:defRPr sz="1500">
                <a:solidFill>
                  <a:srgbClr val="FFFFFF"/>
                </a:solidFill>
              </a:defRPr>
            </a:lvl3pPr>
            <a:lvl4pPr marL="514278" indent="-171425">
              <a:defRPr sz="1500">
                <a:solidFill>
                  <a:srgbClr val="FFFFFF"/>
                </a:solidFill>
              </a:defRPr>
            </a:lvl4pPr>
            <a:lvl5pPr marL="742845" indent="-228570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090557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7075" tIns="193536" rIns="387075" bIns="19353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52" indent="-171425">
              <a:defRPr sz="1500">
                <a:solidFill>
                  <a:srgbClr val="FFFFFF"/>
                </a:solidFill>
              </a:defRPr>
            </a:lvl3pPr>
            <a:lvl4pPr marL="514278" indent="-171425">
              <a:defRPr sz="1500">
                <a:solidFill>
                  <a:srgbClr val="FFFFFF"/>
                </a:solidFill>
              </a:defRPr>
            </a:lvl4pPr>
            <a:lvl5pPr marL="742845" indent="-228570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954554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090557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7075" tIns="193536" rIns="387075" bIns="19353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52" indent="-171425">
              <a:defRPr sz="1500">
                <a:solidFill>
                  <a:srgbClr val="FFFFFF"/>
                </a:solidFill>
              </a:defRPr>
            </a:lvl3pPr>
            <a:lvl4pPr marL="514278" indent="-171425">
              <a:defRPr sz="1500">
                <a:solidFill>
                  <a:srgbClr val="FFFFFF"/>
                </a:solidFill>
              </a:defRPr>
            </a:lvl4pPr>
            <a:lvl5pPr marL="742845" indent="-228570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090557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7075" tIns="193536" rIns="387075" bIns="19353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52" indent="-171425">
              <a:defRPr sz="1500">
                <a:solidFill>
                  <a:srgbClr val="FFFFFF"/>
                </a:solidFill>
              </a:defRPr>
            </a:lvl3pPr>
            <a:lvl4pPr marL="514278" indent="-171425">
              <a:defRPr sz="1500">
                <a:solidFill>
                  <a:srgbClr val="FFFFFF"/>
                </a:solidFill>
              </a:defRPr>
            </a:lvl4pPr>
            <a:lvl5pPr marL="742845" indent="-228570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090557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7075" tIns="193536" rIns="387075" bIns="19353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52" indent="-171425">
              <a:defRPr sz="1500">
                <a:solidFill>
                  <a:srgbClr val="FFFFFF"/>
                </a:solidFill>
              </a:defRPr>
            </a:lvl3pPr>
            <a:lvl4pPr marL="514278" indent="-171425">
              <a:defRPr sz="1500">
                <a:solidFill>
                  <a:srgbClr val="FFFFFF"/>
                </a:solidFill>
              </a:defRPr>
            </a:lvl4pPr>
            <a:lvl5pPr marL="742845" indent="-228570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090557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7075" tIns="193536" rIns="387075" bIns="19353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52" indent="-171425">
              <a:defRPr sz="1500">
                <a:solidFill>
                  <a:srgbClr val="FFFFFF"/>
                </a:solidFill>
              </a:defRPr>
            </a:lvl3pPr>
            <a:lvl4pPr marL="514278" indent="-171425">
              <a:defRPr sz="1500">
                <a:solidFill>
                  <a:srgbClr val="FFFFFF"/>
                </a:solidFill>
              </a:defRPr>
            </a:lvl4pPr>
            <a:lvl5pPr marL="742845" indent="-228570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6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745963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398363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7075" tIns="193536" rIns="387075" bIns="19353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52" indent="-171425">
              <a:defRPr sz="1500">
                <a:solidFill>
                  <a:srgbClr val="FFFFFF"/>
                </a:solidFill>
              </a:defRPr>
            </a:lvl3pPr>
            <a:lvl4pPr marL="514278" indent="-171425">
              <a:defRPr sz="1500">
                <a:solidFill>
                  <a:srgbClr val="FFFFFF"/>
                </a:solidFill>
              </a:defRPr>
            </a:lvl4pPr>
            <a:lvl5pPr marL="742845" indent="-228570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398363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7075" tIns="193536" rIns="387075" bIns="19353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52" indent="-171425">
              <a:defRPr sz="1500">
                <a:solidFill>
                  <a:srgbClr val="FFFFFF"/>
                </a:solidFill>
              </a:defRPr>
            </a:lvl3pPr>
            <a:lvl4pPr marL="514278" indent="-171425">
              <a:defRPr sz="1500">
                <a:solidFill>
                  <a:srgbClr val="FFFFFF"/>
                </a:solidFill>
              </a:defRPr>
            </a:lvl4pPr>
            <a:lvl5pPr marL="742845" indent="-228570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398363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7075" tIns="193536" rIns="387075" bIns="19353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52" indent="-171425">
              <a:defRPr sz="1500">
                <a:solidFill>
                  <a:srgbClr val="FFFFFF"/>
                </a:solidFill>
              </a:defRPr>
            </a:lvl3pPr>
            <a:lvl4pPr marL="514278" indent="-171425">
              <a:defRPr sz="1500">
                <a:solidFill>
                  <a:srgbClr val="FFFFFF"/>
                </a:solidFill>
              </a:defRPr>
            </a:lvl4pPr>
            <a:lvl5pPr marL="742845" indent="-228570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432833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398363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7075" tIns="193536" rIns="387075" bIns="19353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52" indent="-171425">
              <a:defRPr sz="1500">
                <a:solidFill>
                  <a:srgbClr val="FFFFFF"/>
                </a:solidFill>
              </a:defRPr>
            </a:lvl3pPr>
            <a:lvl4pPr marL="514278" indent="-171425">
              <a:defRPr sz="1500">
                <a:solidFill>
                  <a:srgbClr val="FFFFFF"/>
                </a:solidFill>
              </a:defRPr>
            </a:lvl4pPr>
            <a:lvl5pPr marL="742845" indent="-228570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398363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7075" tIns="193536" rIns="387075" bIns="19353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52" indent="-171425">
              <a:defRPr sz="1500">
                <a:solidFill>
                  <a:srgbClr val="FFFFFF"/>
                </a:solidFill>
              </a:defRPr>
            </a:lvl3pPr>
            <a:lvl4pPr marL="514278" indent="-171425">
              <a:defRPr sz="1500">
                <a:solidFill>
                  <a:srgbClr val="FFFFFF"/>
                </a:solidFill>
              </a:defRPr>
            </a:lvl4pPr>
            <a:lvl5pPr marL="742845" indent="-228570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398363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7075" tIns="193536" rIns="387075" bIns="19353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52" indent="-171425">
              <a:defRPr sz="1500">
                <a:solidFill>
                  <a:srgbClr val="FFFFFF"/>
                </a:solidFill>
              </a:defRPr>
            </a:lvl3pPr>
            <a:lvl4pPr marL="514278" indent="-171425">
              <a:defRPr sz="1500">
                <a:solidFill>
                  <a:srgbClr val="FFFFFF"/>
                </a:solidFill>
              </a:defRPr>
            </a:lvl4pPr>
            <a:lvl5pPr marL="742845" indent="-228570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6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43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5761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6" y="1397001"/>
            <a:ext cx="5085589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6" y="1397001"/>
            <a:ext cx="5085589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6" y="4706172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7075" tIns="193536" rIns="387075" bIns="19353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52" indent="-171425">
              <a:defRPr sz="1500">
                <a:solidFill>
                  <a:srgbClr val="FFFFFF"/>
                </a:solidFill>
              </a:defRPr>
            </a:lvl3pPr>
            <a:lvl4pPr marL="514278" indent="-171425">
              <a:defRPr sz="1500">
                <a:solidFill>
                  <a:srgbClr val="FFFFFF"/>
                </a:solidFill>
              </a:defRPr>
            </a:lvl4pPr>
            <a:lvl5pPr marL="742845" indent="-228570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706172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7075" tIns="193536" rIns="387075" bIns="19353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52" indent="-171425">
              <a:defRPr sz="1500">
                <a:solidFill>
                  <a:srgbClr val="FFFFFF"/>
                </a:solidFill>
              </a:defRPr>
            </a:lvl3pPr>
            <a:lvl4pPr marL="514278" indent="-171425">
              <a:defRPr sz="1500">
                <a:solidFill>
                  <a:srgbClr val="FFFFFF"/>
                </a:solidFill>
              </a:defRPr>
            </a:lvl4pPr>
            <a:lvl5pPr marL="742845" indent="-228570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6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809355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6" y="1397001"/>
            <a:ext cx="5085589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6" y="1397001"/>
            <a:ext cx="5085589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6" y="4706172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7075" tIns="193536" rIns="387075" bIns="19353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52" indent="-171425">
              <a:defRPr sz="1500">
                <a:solidFill>
                  <a:srgbClr val="FFFFFF"/>
                </a:solidFill>
              </a:defRPr>
            </a:lvl3pPr>
            <a:lvl4pPr marL="514278" indent="-171425">
              <a:defRPr sz="1500">
                <a:solidFill>
                  <a:srgbClr val="FFFFFF"/>
                </a:solidFill>
              </a:defRPr>
            </a:lvl4pPr>
            <a:lvl5pPr marL="742845" indent="-228570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706172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7075" tIns="193536" rIns="387075" bIns="19353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52" indent="-171425">
              <a:defRPr sz="1500">
                <a:solidFill>
                  <a:srgbClr val="FFFFFF"/>
                </a:solidFill>
              </a:defRPr>
            </a:lvl3pPr>
            <a:lvl4pPr marL="514278" indent="-171425">
              <a:defRPr sz="1500">
                <a:solidFill>
                  <a:srgbClr val="FFFFFF"/>
                </a:solidFill>
              </a:defRPr>
            </a:lvl4pPr>
            <a:lvl5pPr marL="742845" indent="-228570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16118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468514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7075" tIns="193536" rIns="387075" bIns="19353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52" indent="-171425">
              <a:defRPr sz="1500">
                <a:solidFill>
                  <a:srgbClr val="FFFFFF"/>
                </a:solidFill>
              </a:defRPr>
            </a:lvl3pPr>
            <a:lvl4pPr marL="514278" indent="-171425">
              <a:defRPr sz="1500">
                <a:solidFill>
                  <a:srgbClr val="FFFFFF"/>
                </a:solidFill>
              </a:defRPr>
            </a:lvl4pPr>
            <a:lvl5pPr marL="742845" indent="-228570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468514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7075" tIns="193536" rIns="387075" bIns="19353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52" indent="-171425">
              <a:defRPr sz="1500">
                <a:solidFill>
                  <a:srgbClr val="FFFFFF"/>
                </a:solidFill>
              </a:defRPr>
            </a:lvl3pPr>
            <a:lvl4pPr marL="514278" indent="-171425">
              <a:defRPr sz="1500">
                <a:solidFill>
                  <a:srgbClr val="FFFFFF"/>
                </a:solidFill>
              </a:defRPr>
            </a:lvl4pPr>
            <a:lvl5pPr marL="742845" indent="-228570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468514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7075" tIns="193536" rIns="387075" bIns="19353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52" indent="-171425">
              <a:defRPr sz="1500">
                <a:solidFill>
                  <a:srgbClr val="FFFFFF"/>
                </a:solidFill>
              </a:defRPr>
            </a:lvl3pPr>
            <a:lvl4pPr marL="514278" indent="-171425">
              <a:defRPr sz="1500">
                <a:solidFill>
                  <a:srgbClr val="FFFFFF"/>
                </a:solidFill>
              </a:defRPr>
            </a:lvl4pPr>
            <a:lvl5pPr marL="742845" indent="-228570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468514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7075" tIns="193536" rIns="387075" bIns="19353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52" indent="-171425">
              <a:defRPr sz="1500">
                <a:solidFill>
                  <a:srgbClr val="FFFFFF"/>
                </a:solidFill>
              </a:defRPr>
            </a:lvl3pPr>
            <a:lvl4pPr marL="514278" indent="-171425">
              <a:defRPr sz="1500">
                <a:solidFill>
                  <a:srgbClr val="FFFFFF"/>
                </a:solidFill>
              </a:defRPr>
            </a:lvl4pPr>
            <a:lvl5pPr marL="742845" indent="-228570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5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33623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468514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7075" tIns="193536" rIns="387075" bIns="19353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52" indent="-171425">
              <a:defRPr sz="1500">
                <a:solidFill>
                  <a:srgbClr val="FFFFFF"/>
                </a:solidFill>
              </a:defRPr>
            </a:lvl3pPr>
            <a:lvl4pPr marL="514278" indent="-171425">
              <a:defRPr sz="1500">
                <a:solidFill>
                  <a:srgbClr val="FFFFFF"/>
                </a:solidFill>
              </a:defRPr>
            </a:lvl4pPr>
            <a:lvl5pPr marL="742845" indent="-228570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468514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7075" tIns="193536" rIns="387075" bIns="19353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52" indent="-171425">
              <a:defRPr sz="1500">
                <a:solidFill>
                  <a:srgbClr val="FFFFFF"/>
                </a:solidFill>
              </a:defRPr>
            </a:lvl3pPr>
            <a:lvl4pPr marL="514278" indent="-171425">
              <a:defRPr sz="1500">
                <a:solidFill>
                  <a:srgbClr val="FFFFFF"/>
                </a:solidFill>
              </a:defRPr>
            </a:lvl4pPr>
            <a:lvl5pPr marL="742845" indent="-228570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468514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7075" tIns="193536" rIns="387075" bIns="19353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52" indent="-171425">
              <a:defRPr sz="1500">
                <a:solidFill>
                  <a:srgbClr val="FFFFFF"/>
                </a:solidFill>
              </a:defRPr>
            </a:lvl3pPr>
            <a:lvl4pPr marL="514278" indent="-171425">
              <a:defRPr sz="1500">
                <a:solidFill>
                  <a:srgbClr val="FFFFFF"/>
                </a:solidFill>
              </a:defRPr>
            </a:lvl4pPr>
            <a:lvl5pPr marL="742845" indent="-228570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468514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7075" tIns="193536" rIns="387075" bIns="19353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52" indent="-171425">
              <a:defRPr sz="1500">
                <a:solidFill>
                  <a:srgbClr val="FFFFFF"/>
                </a:solidFill>
              </a:defRPr>
            </a:lvl3pPr>
            <a:lvl4pPr marL="514278" indent="-171425">
              <a:defRPr sz="1500">
                <a:solidFill>
                  <a:srgbClr val="FFFFFF"/>
                </a:solidFill>
              </a:defRPr>
            </a:lvl4pPr>
            <a:lvl5pPr marL="742845" indent="-228570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5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6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55065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776320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7075" tIns="193536" rIns="387075" bIns="19353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52" indent="-171425">
              <a:defRPr sz="1500">
                <a:solidFill>
                  <a:srgbClr val="FFFFFF"/>
                </a:solidFill>
              </a:defRPr>
            </a:lvl3pPr>
            <a:lvl4pPr marL="514278" indent="-171425">
              <a:defRPr sz="1500">
                <a:solidFill>
                  <a:srgbClr val="FFFFFF"/>
                </a:solidFill>
              </a:defRPr>
            </a:lvl4pPr>
            <a:lvl5pPr marL="742845" indent="-228570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776320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7075" tIns="193536" rIns="387075" bIns="19353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52" indent="-171425">
              <a:defRPr sz="1500">
                <a:solidFill>
                  <a:srgbClr val="FFFFFF"/>
                </a:solidFill>
              </a:defRPr>
            </a:lvl3pPr>
            <a:lvl4pPr marL="514278" indent="-171425">
              <a:defRPr sz="1500">
                <a:solidFill>
                  <a:srgbClr val="FFFFFF"/>
                </a:solidFill>
              </a:defRPr>
            </a:lvl4pPr>
            <a:lvl5pPr marL="742845" indent="-228570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776320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7075" tIns="193536" rIns="387075" bIns="19353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52" indent="-171425">
              <a:defRPr sz="1500">
                <a:solidFill>
                  <a:srgbClr val="FFFFFF"/>
                </a:solidFill>
              </a:defRPr>
            </a:lvl3pPr>
            <a:lvl4pPr marL="514278" indent="-171425">
              <a:defRPr sz="1500">
                <a:solidFill>
                  <a:srgbClr val="FFFFFF"/>
                </a:solidFill>
              </a:defRPr>
            </a:lvl4pPr>
            <a:lvl5pPr marL="742845" indent="-228570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6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911543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776320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7075" tIns="193536" rIns="387075" bIns="19353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52" indent="-171425">
              <a:defRPr sz="1500">
                <a:solidFill>
                  <a:srgbClr val="FFFFFF"/>
                </a:solidFill>
              </a:defRPr>
            </a:lvl3pPr>
            <a:lvl4pPr marL="514278" indent="-171425">
              <a:defRPr sz="1500">
                <a:solidFill>
                  <a:srgbClr val="FFFFFF"/>
                </a:solidFill>
              </a:defRPr>
            </a:lvl4pPr>
            <a:lvl5pPr marL="742845" indent="-228570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776320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7075" tIns="193536" rIns="387075" bIns="19353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52" indent="-171425">
              <a:defRPr sz="1500">
                <a:solidFill>
                  <a:srgbClr val="FFFFFF"/>
                </a:solidFill>
              </a:defRPr>
            </a:lvl3pPr>
            <a:lvl4pPr marL="514278" indent="-171425">
              <a:defRPr sz="1500">
                <a:solidFill>
                  <a:srgbClr val="FFFFFF"/>
                </a:solidFill>
              </a:defRPr>
            </a:lvl4pPr>
            <a:lvl5pPr marL="742845" indent="-228570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776320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7075" tIns="193536" rIns="387075" bIns="19353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52" indent="-171425">
              <a:defRPr sz="1500">
                <a:solidFill>
                  <a:srgbClr val="FFFFFF"/>
                </a:solidFill>
              </a:defRPr>
            </a:lvl3pPr>
            <a:lvl4pPr marL="514278" indent="-171425">
              <a:defRPr sz="1500">
                <a:solidFill>
                  <a:srgbClr val="FFFFFF"/>
                </a:solidFill>
              </a:defRPr>
            </a:lvl4pPr>
            <a:lvl5pPr marL="742845" indent="-228570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64091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6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6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6" y="3084129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7075" tIns="193536" rIns="387075" bIns="19353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52" indent="-171425">
              <a:defRPr sz="1500">
                <a:solidFill>
                  <a:srgbClr val="FFFFFF"/>
                </a:solidFill>
              </a:defRPr>
            </a:lvl3pPr>
            <a:lvl4pPr marL="514278" indent="-171425">
              <a:defRPr sz="1500">
                <a:solidFill>
                  <a:srgbClr val="FFFFFF"/>
                </a:solidFill>
              </a:defRPr>
            </a:lvl4pPr>
            <a:lvl5pPr marL="742845" indent="-228570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084129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7075" tIns="193536" rIns="387075" bIns="19353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52" indent="-171425">
              <a:defRPr sz="1500">
                <a:solidFill>
                  <a:srgbClr val="FFFFFF"/>
                </a:solidFill>
              </a:defRPr>
            </a:lvl3pPr>
            <a:lvl4pPr marL="514278" indent="-171425">
              <a:defRPr sz="1500">
                <a:solidFill>
                  <a:srgbClr val="FFFFFF"/>
                </a:solidFill>
              </a:defRPr>
            </a:lvl4pPr>
            <a:lvl5pPr marL="742845" indent="-228570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6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14797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6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6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6" y="3084129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7075" tIns="193536" rIns="387075" bIns="19353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52" indent="-171425">
              <a:defRPr sz="1500">
                <a:solidFill>
                  <a:srgbClr val="FFFFFF"/>
                </a:solidFill>
              </a:defRPr>
            </a:lvl3pPr>
            <a:lvl4pPr marL="514278" indent="-171425">
              <a:defRPr sz="1500">
                <a:solidFill>
                  <a:srgbClr val="FFFFFF"/>
                </a:solidFill>
              </a:defRPr>
            </a:lvl4pPr>
            <a:lvl5pPr marL="742845" indent="-228570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084129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7075" tIns="193536" rIns="387075" bIns="19353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52" indent="-171425">
              <a:defRPr sz="1500">
                <a:solidFill>
                  <a:srgbClr val="FFFFFF"/>
                </a:solidFill>
              </a:defRPr>
            </a:lvl3pPr>
            <a:lvl4pPr marL="514278" indent="-171425">
              <a:defRPr sz="1500">
                <a:solidFill>
                  <a:srgbClr val="FFFFFF"/>
                </a:solidFill>
              </a:defRPr>
            </a:lvl4pPr>
            <a:lvl5pPr marL="742845" indent="-228570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6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25" indent="-171425">
              <a:buFont typeface="Arial" panose="020B0604020202020204" pitchFamily="34" charset="0"/>
              <a:buChar char="•"/>
              <a:defRPr sz="1500"/>
            </a:lvl2pPr>
            <a:lvl3pPr marL="342852" indent="-171425">
              <a:defRPr sz="1500"/>
            </a:lvl3pPr>
            <a:lvl4pPr marL="514278" indent="-171425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6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595888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1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5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1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2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5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2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9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2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2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1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5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9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684509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1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5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1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2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5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2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9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2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2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1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5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9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6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39630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4766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1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2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8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7" y="163978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1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2" y="3153552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8" y="3153552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7" y="3153546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3" y="3153552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1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2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8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7" y="4667303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6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489449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1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2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8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7" y="163978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1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2" y="3153552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8" y="3153552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7" y="3153546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3" y="3153552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1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2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8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7" y="4667303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701670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1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2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8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7" y="163978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1" y="3886577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2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7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8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7" y="388657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6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691585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1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2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8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7" y="163978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1" y="3886577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2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7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8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7" y="388657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990931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9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9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6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674960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9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9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484041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9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4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8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6" y="1639788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8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6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252992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9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4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8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6" y="1639788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8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38619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6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8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2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31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6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3" y="1639788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522196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6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8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2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31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3" y="1639788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4278" indent="-171425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14922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457203"/>
            <a:ext cx="3932236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7" y="987429"/>
            <a:ext cx="6172201" cy="487362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6" cy="3811588"/>
          </a:xfrm>
        </p:spPr>
        <p:txBody>
          <a:bodyPr/>
          <a:lstStyle>
            <a:lvl1pPr marL="0" indent="0">
              <a:buNone/>
              <a:defRPr sz="1700"/>
            </a:lvl1pPr>
            <a:lvl2pPr marL="457135" indent="0">
              <a:buNone/>
              <a:defRPr sz="1500"/>
            </a:lvl2pPr>
            <a:lvl3pPr marL="914270" indent="0">
              <a:buNone/>
              <a:defRPr sz="1300"/>
            </a:lvl3pPr>
            <a:lvl4pPr marL="1371406" indent="0">
              <a:buNone/>
              <a:defRPr sz="1100"/>
            </a:lvl4pPr>
            <a:lvl5pPr marL="1828541" indent="0">
              <a:buNone/>
              <a:defRPr sz="1100"/>
            </a:lvl5pPr>
            <a:lvl6pPr marL="2285674" indent="0">
              <a:buNone/>
              <a:defRPr sz="1100"/>
            </a:lvl6pPr>
            <a:lvl7pPr marL="2742811" indent="0">
              <a:buNone/>
              <a:defRPr sz="1100"/>
            </a:lvl7pPr>
            <a:lvl8pPr marL="3199947" indent="0">
              <a:buNone/>
              <a:defRPr sz="1100"/>
            </a:lvl8pPr>
            <a:lvl9pPr marL="3657080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1953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268764"/>
            <a:ext cx="2352260" cy="3535679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57970" y="1268764"/>
            <a:ext cx="2352260" cy="3535679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7708" y="1268764"/>
            <a:ext cx="2479810" cy="3535679"/>
          </a:xfrm>
        </p:spPr>
        <p:txBody>
          <a:bodyPr>
            <a:noAutofit/>
          </a:bodyPr>
          <a:lstStyle>
            <a:lvl1pPr marL="0" indent="0">
              <a:buNone/>
              <a:defRPr sz="15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500"/>
            </a:lvl2pPr>
            <a:lvl3pPr marL="150792" indent="-150792">
              <a:defRPr sz="1500"/>
            </a:lvl3pPr>
            <a:lvl4pPr marL="401582" indent="-207934">
              <a:defRPr sz="1500"/>
            </a:lvl4pPr>
            <a:lvl5pPr marL="761872" indent="-2285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97789" y="1268764"/>
            <a:ext cx="2479810" cy="3535679"/>
          </a:xfrm>
        </p:spPr>
        <p:txBody>
          <a:bodyPr>
            <a:noAutofit/>
          </a:bodyPr>
          <a:lstStyle>
            <a:lvl1pPr marL="0" indent="0">
              <a:buNone/>
              <a:defRPr sz="15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500"/>
            </a:lvl2pPr>
            <a:lvl3pPr marL="150792" indent="-150792">
              <a:defRPr sz="1500"/>
            </a:lvl3pPr>
            <a:lvl4pPr marL="401582" indent="-207934">
              <a:defRPr sz="1500"/>
            </a:lvl4pPr>
            <a:lvl5pPr marL="761872" indent="-2285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4401" y="4980571"/>
            <a:ext cx="5033118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75" indent="-152375">
              <a:buFont typeface="Arial" panose="020B0604020202020204" pitchFamily="34" charset="0"/>
              <a:buChar char="•"/>
              <a:defRPr sz="1500"/>
            </a:lvl2pPr>
            <a:lvl3pPr marL="304750" indent="-152375">
              <a:defRPr sz="1500"/>
            </a:lvl3pPr>
            <a:lvl4pPr marL="533311" indent="-228561">
              <a:defRPr sz="1500"/>
            </a:lvl4pPr>
            <a:lvl5pPr marL="761872" indent="-2285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57972" y="4980571"/>
            <a:ext cx="501962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75" indent="-152375">
              <a:buFont typeface="Arial" panose="020B0604020202020204" pitchFamily="34" charset="0"/>
              <a:buChar char="•"/>
              <a:defRPr sz="1500"/>
            </a:lvl2pPr>
            <a:lvl3pPr marL="304750" indent="-152375">
              <a:defRPr sz="1500"/>
            </a:lvl3pPr>
            <a:lvl4pPr marL="533311" indent="-228561">
              <a:defRPr sz="1500"/>
            </a:lvl4pPr>
            <a:lvl5pPr marL="761872" indent="-2285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6256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7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defTabSz="1218910"/>
            <a:endParaRPr sz="2300">
              <a:solidFill>
                <a:srgbClr val="FFFFFF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7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1218910"/>
            <a:endParaRPr sz="2300">
              <a:solidFill>
                <a:srgbClr val="FFFFFF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7"/>
            <a:ext cx="3857667" cy="461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3" y="1577341"/>
            <a:ext cx="5303521" cy="2931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10"/>
            <a:endParaRPr lang="ru-RU" sz="230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10"/>
            <a:fld id="{1D8BD707-D9CF-40AE-B4C6-C98DA3205C09}" type="datetimeFigureOut">
              <a:rPr lang="en-US" sz="2300" smtClean="0">
                <a:solidFill>
                  <a:srgbClr val="FFFFFF">
                    <a:tint val="75000"/>
                  </a:srgbClr>
                </a:solidFill>
              </a:rPr>
              <a:pPr defTabSz="1218910"/>
              <a:t>1/11/2021</a:t>
            </a:fld>
            <a:endParaRPr lang="en-US" sz="230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10"/>
            <a:fld id="{B6F15528-21DE-4FAA-801E-634DDDAF4B2B}" type="slidenum">
              <a:rPr lang="ru-RU" sz="2300" smtClean="0">
                <a:solidFill>
                  <a:srgbClr val="FFFFFF">
                    <a:tint val="75000"/>
                  </a:srgbClr>
                </a:solidFill>
              </a:rPr>
              <a:pPr defTabSz="1218910"/>
              <a:t>‹#›</a:t>
            </a:fld>
            <a:endParaRPr lang="ru-RU" sz="230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697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510292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11811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94606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1225137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23330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174192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75421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69915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457203"/>
            <a:ext cx="3932236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7" y="987429"/>
            <a:ext cx="6172201" cy="4873626"/>
          </a:xfrm>
        </p:spPr>
        <p:txBody>
          <a:bodyPr/>
          <a:lstStyle>
            <a:lvl1pPr marL="0" indent="0">
              <a:buNone/>
              <a:defRPr sz="3200"/>
            </a:lvl1pPr>
            <a:lvl2pPr marL="457135" indent="0">
              <a:buNone/>
              <a:defRPr sz="2800"/>
            </a:lvl2pPr>
            <a:lvl3pPr marL="914270" indent="0">
              <a:buNone/>
              <a:defRPr sz="2300"/>
            </a:lvl3pPr>
            <a:lvl4pPr marL="1371406" indent="0">
              <a:buNone/>
              <a:defRPr sz="1900"/>
            </a:lvl4pPr>
            <a:lvl5pPr marL="1828541" indent="0">
              <a:buNone/>
              <a:defRPr sz="1900"/>
            </a:lvl5pPr>
            <a:lvl6pPr marL="2285674" indent="0">
              <a:buNone/>
              <a:defRPr sz="1900"/>
            </a:lvl6pPr>
            <a:lvl7pPr marL="2742811" indent="0">
              <a:buNone/>
              <a:defRPr sz="1900"/>
            </a:lvl7pPr>
            <a:lvl8pPr marL="3199947" indent="0">
              <a:buNone/>
              <a:defRPr sz="1900"/>
            </a:lvl8pPr>
            <a:lvl9pPr marL="3657080" indent="0">
              <a:buNone/>
              <a:defRPr sz="19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6" cy="3811588"/>
          </a:xfrm>
        </p:spPr>
        <p:txBody>
          <a:bodyPr/>
          <a:lstStyle>
            <a:lvl1pPr marL="0" indent="0">
              <a:buNone/>
              <a:defRPr sz="1700"/>
            </a:lvl1pPr>
            <a:lvl2pPr marL="457135" indent="0">
              <a:buNone/>
              <a:defRPr sz="1500"/>
            </a:lvl2pPr>
            <a:lvl3pPr marL="914270" indent="0">
              <a:buNone/>
              <a:defRPr sz="1300"/>
            </a:lvl3pPr>
            <a:lvl4pPr marL="1371406" indent="0">
              <a:buNone/>
              <a:defRPr sz="1100"/>
            </a:lvl4pPr>
            <a:lvl5pPr marL="1828541" indent="0">
              <a:buNone/>
              <a:defRPr sz="1100"/>
            </a:lvl5pPr>
            <a:lvl6pPr marL="2285674" indent="0">
              <a:buNone/>
              <a:defRPr sz="1100"/>
            </a:lvl6pPr>
            <a:lvl7pPr marL="2742811" indent="0">
              <a:buNone/>
              <a:defRPr sz="1100"/>
            </a:lvl7pPr>
            <a:lvl8pPr marL="3199947" indent="0">
              <a:buNone/>
              <a:defRPr sz="1100"/>
            </a:lvl8pPr>
            <a:lvl9pPr marL="3657080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7697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749234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78617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9790655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580653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78" indent="-228578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05" indent="-247626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35" indent="-228578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13" indent="-228578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781358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 numCol="2" spcCol="580653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78" indent="-228578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56" indent="-228578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35" indent="-228578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13" indent="-228578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56563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143647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544971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42" indent="0">
              <a:buNone/>
              <a:defRPr sz="2700" b="1"/>
            </a:lvl2pPr>
            <a:lvl3pPr marL="1219084" indent="0">
              <a:buNone/>
              <a:defRPr sz="2400" b="1"/>
            </a:lvl3pPr>
            <a:lvl4pPr marL="1828623" indent="0">
              <a:buNone/>
              <a:defRPr sz="2100" b="1"/>
            </a:lvl4pPr>
            <a:lvl5pPr marL="2438165" indent="0">
              <a:buNone/>
              <a:defRPr sz="2100" b="1"/>
            </a:lvl5pPr>
            <a:lvl6pPr marL="3047707" indent="0">
              <a:buNone/>
              <a:defRPr sz="2100" b="1"/>
            </a:lvl6pPr>
            <a:lvl7pPr marL="3657249" indent="0">
              <a:buNone/>
              <a:defRPr sz="2100" b="1"/>
            </a:lvl7pPr>
            <a:lvl8pPr marL="4266791" indent="0">
              <a:buNone/>
              <a:defRPr sz="2100" b="1"/>
            </a:lvl8pPr>
            <a:lvl9pPr marL="4876333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6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42" indent="0">
              <a:buNone/>
              <a:defRPr sz="2700" b="1"/>
            </a:lvl2pPr>
            <a:lvl3pPr marL="1219084" indent="0">
              <a:buNone/>
              <a:defRPr sz="2400" b="1"/>
            </a:lvl3pPr>
            <a:lvl4pPr marL="1828623" indent="0">
              <a:buNone/>
              <a:defRPr sz="2100" b="1"/>
            </a:lvl4pPr>
            <a:lvl5pPr marL="2438165" indent="0">
              <a:buNone/>
              <a:defRPr sz="2100" b="1"/>
            </a:lvl5pPr>
            <a:lvl6pPr marL="3047707" indent="0">
              <a:buNone/>
              <a:defRPr sz="2100" b="1"/>
            </a:lvl6pPr>
            <a:lvl7pPr marL="3657249" indent="0">
              <a:buNone/>
              <a:defRPr sz="2100" b="1"/>
            </a:lvl7pPr>
            <a:lvl8pPr marL="4266791" indent="0">
              <a:buNone/>
              <a:defRPr sz="2100" b="1"/>
            </a:lvl8pPr>
            <a:lvl9pPr marL="4876333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560286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847204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42" indent="0">
              <a:buNone/>
              <a:defRPr sz="2700" b="1"/>
            </a:lvl2pPr>
            <a:lvl3pPr marL="1219084" indent="0">
              <a:buNone/>
              <a:defRPr sz="2400" b="1"/>
            </a:lvl3pPr>
            <a:lvl4pPr marL="1828623" indent="0">
              <a:buNone/>
              <a:defRPr sz="2100" b="1"/>
            </a:lvl4pPr>
            <a:lvl5pPr marL="2438165" indent="0">
              <a:buNone/>
              <a:defRPr sz="2100" b="1"/>
            </a:lvl5pPr>
            <a:lvl6pPr marL="3047707" indent="0">
              <a:buNone/>
              <a:defRPr sz="2100" b="1"/>
            </a:lvl6pPr>
            <a:lvl7pPr marL="3657249" indent="0">
              <a:buNone/>
              <a:defRPr sz="2100" b="1"/>
            </a:lvl7pPr>
            <a:lvl8pPr marL="4266791" indent="0">
              <a:buNone/>
              <a:defRPr sz="2100" b="1"/>
            </a:lvl8pPr>
            <a:lvl9pPr marL="4876333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42" indent="0">
              <a:buNone/>
              <a:defRPr sz="2700" b="1"/>
            </a:lvl2pPr>
            <a:lvl3pPr marL="1219084" indent="0">
              <a:buNone/>
              <a:defRPr sz="2400" b="1"/>
            </a:lvl3pPr>
            <a:lvl4pPr marL="1828623" indent="0">
              <a:buNone/>
              <a:defRPr sz="2100" b="1"/>
            </a:lvl4pPr>
            <a:lvl5pPr marL="2438165" indent="0">
              <a:buNone/>
              <a:defRPr sz="2100" b="1"/>
            </a:lvl5pPr>
            <a:lvl6pPr marL="3047707" indent="0">
              <a:buNone/>
              <a:defRPr sz="2100" b="1"/>
            </a:lvl6pPr>
            <a:lvl7pPr marL="3657249" indent="0">
              <a:buNone/>
              <a:defRPr sz="2100" b="1"/>
            </a:lvl7pPr>
            <a:lvl8pPr marL="4266791" indent="0">
              <a:buNone/>
              <a:defRPr sz="2100" b="1"/>
            </a:lvl8pPr>
            <a:lvl9pPr marL="4876333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803373"/>
            <a:ext cx="5084232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872417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6276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9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42" Type="http://schemas.openxmlformats.org/officeDocument/2006/relationships/slideLayout" Target="../slideLayouts/slideLayout56.xml"/><Relationship Id="rId47" Type="http://schemas.openxmlformats.org/officeDocument/2006/relationships/slideLayout" Target="../slideLayouts/slideLayout61.xml"/><Relationship Id="rId50" Type="http://schemas.openxmlformats.org/officeDocument/2006/relationships/slideLayout" Target="../slideLayouts/slideLayout64.xml"/><Relationship Id="rId55" Type="http://schemas.openxmlformats.org/officeDocument/2006/relationships/slideLayout" Target="../slideLayouts/slideLayout69.xml"/><Relationship Id="rId63" Type="http://schemas.openxmlformats.org/officeDocument/2006/relationships/slideLayout" Target="../slideLayouts/slideLayout77.xml"/><Relationship Id="rId68" Type="http://schemas.openxmlformats.org/officeDocument/2006/relationships/theme" Target="../theme/theme2.xml"/><Relationship Id="rId7" Type="http://schemas.openxmlformats.org/officeDocument/2006/relationships/slideLayout" Target="../slideLayouts/slideLayout21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4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slideLayout" Target="../slideLayouts/slideLayout51.xml"/><Relationship Id="rId40" Type="http://schemas.openxmlformats.org/officeDocument/2006/relationships/slideLayout" Target="../slideLayouts/slideLayout54.xml"/><Relationship Id="rId45" Type="http://schemas.openxmlformats.org/officeDocument/2006/relationships/slideLayout" Target="../slideLayouts/slideLayout59.xml"/><Relationship Id="rId53" Type="http://schemas.openxmlformats.org/officeDocument/2006/relationships/slideLayout" Target="../slideLayouts/slideLayout67.xml"/><Relationship Id="rId58" Type="http://schemas.openxmlformats.org/officeDocument/2006/relationships/slideLayout" Target="../slideLayouts/slideLayout72.xml"/><Relationship Id="rId66" Type="http://schemas.openxmlformats.org/officeDocument/2006/relationships/slideLayout" Target="../slideLayouts/slideLayout80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slideLayout" Target="../slideLayouts/slideLayout50.xml"/><Relationship Id="rId49" Type="http://schemas.openxmlformats.org/officeDocument/2006/relationships/slideLayout" Target="../slideLayouts/slideLayout63.xml"/><Relationship Id="rId57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58.xml"/><Relationship Id="rId52" Type="http://schemas.openxmlformats.org/officeDocument/2006/relationships/slideLayout" Target="../slideLayouts/slideLayout66.xml"/><Relationship Id="rId60" Type="http://schemas.openxmlformats.org/officeDocument/2006/relationships/slideLayout" Target="../slideLayouts/slideLayout74.xml"/><Relationship Id="rId65" Type="http://schemas.openxmlformats.org/officeDocument/2006/relationships/slideLayout" Target="../slideLayouts/slideLayout79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43" Type="http://schemas.openxmlformats.org/officeDocument/2006/relationships/slideLayout" Target="../slideLayouts/slideLayout57.xml"/><Relationship Id="rId48" Type="http://schemas.openxmlformats.org/officeDocument/2006/relationships/slideLayout" Target="../slideLayouts/slideLayout62.xml"/><Relationship Id="rId56" Type="http://schemas.openxmlformats.org/officeDocument/2006/relationships/slideLayout" Target="../slideLayouts/slideLayout70.xml"/><Relationship Id="rId64" Type="http://schemas.openxmlformats.org/officeDocument/2006/relationships/slideLayout" Target="../slideLayouts/slideLayout78.xml"/><Relationship Id="rId69" Type="http://schemas.openxmlformats.org/officeDocument/2006/relationships/hyperlink" Target="https://www.facebook.com" TargetMode="External"/><Relationship Id="rId8" Type="http://schemas.openxmlformats.org/officeDocument/2006/relationships/slideLayout" Target="../slideLayouts/slideLayout22.xml"/><Relationship Id="rId51" Type="http://schemas.openxmlformats.org/officeDocument/2006/relationships/slideLayout" Target="../slideLayouts/slideLayout65.xml"/><Relationship Id="rId3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38" Type="http://schemas.openxmlformats.org/officeDocument/2006/relationships/slideLayout" Target="../slideLayouts/slideLayout52.xml"/><Relationship Id="rId46" Type="http://schemas.openxmlformats.org/officeDocument/2006/relationships/slideLayout" Target="../slideLayouts/slideLayout60.xml"/><Relationship Id="rId59" Type="http://schemas.openxmlformats.org/officeDocument/2006/relationships/slideLayout" Target="../slideLayouts/slideLayout73.xml"/><Relationship Id="rId67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34.xml"/><Relationship Id="rId41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68.xml"/><Relationship Id="rId62" Type="http://schemas.openxmlformats.org/officeDocument/2006/relationships/slideLayout" Target="../slideLayouts/slideLayout76.xml"/><Relationship Id="rId70" Type="http://schemas.openxmlformats.org/officeDocument/2006/relationships/hyperlink" Target="https://www.linkedin.com/" TargetMode="Externa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26" Type="http://schemas.openxmlformats.org/officeDocument/2006/relationships/slideLayout" Target="../slideLayouts/slideLayout107.xml"/><Relationship Id="rId39" Type="http://schemas.openxmlformats.org/officeDocument/2006/relationships/slideLayout" Target="../slideLayouts/slideLayout120.xml"/><Relationship Id="rId21" Type="http://schemas.openxmlformats.org/officeDocument/2006/relationships/slideLayout" Target="../slideLayouts/slideLayout102.xml"/><Relationship Id="rId34" Type="http://schemas.openxmlformats.org/officeDocument/2006/relationships/slideLayout" Target="../slideLayouts/slideLayout115.xml"/><Relationship Id="rId42" Type="http://schemas.openxmlformats.org/officeDocument/2006/relationships/slideLayout" Target="../slideLayouts/slideLayout123.xml"/><Relationship Id="rId47" Type="http://schemas.openxmlformats.org/officeDocument/2006/relationships/slideLayout" Target="../slideLayouts/slideLayout128.xml"/><Relationship Id="rId50" Type="http://schemas.openxmlformats.org/officeDocument/2006/relationships/slideLayout" Target="../slideLayouts/slideLayout131.xml"/><Relationship Id="rId55" Type="http://schemas.openxmlformats.org/officeDocument/2006/relationships/slideLayout" Target="../slideLayouts/slideLayout136.xml"/><Relationship Id="rId63" Type="http://schemas.openxmlformats.org/officeDocument/2006/relationships/slideLayout" Target="../slideLayouts/slideLayout144.xml"/><Relationship Id="rId68" Type="http://schemas.openxmlformats.org/officeDocument/2006/relationships/theme" Target="../theme/theme3.xml"/><Relationship Id="rId7" Type="http://schemas.openxmlformats.org/officeDocument/2006/relationships/slideLayout" Target="../slideLayouts/slideLayout88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9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24" Type="http://schemas.openxmlformats.org/officeDocument/2006/relationships/slideLayout" Target="../slideLayouts/slideLayout105.xml"/><Relationship Id="rId32" Type="http://schemas.openxmlformats.org/officeDocument/2006/relationships/slideLayout" Target="../slideLayouts/slideLayout113.xml"/><Relationship Id="rId37" Type="http://schemas.openxmlformats.org/officeDocument/2006/relationships/slideLayout" Target="../slideLayouts/slideLayout118.xml"/><Relationship Id="rId40" Type="http://schemas.openxmlformats.org/officeDocument/2006/relationships/slideLayout" Target="../slideLayouts/slideLayout121.xml"/><Relationship Id="rId45" Type="http://schemas.openxmlformats.org/officeDocument/2006/relationships/slideLayout" Target="../slideLayouts/slideLayout126.xml"/><Relationship Id="rId53" Type="http://schemas.openxmlformats.org/officeDocument/2006/relationships/slideLayout" Target="../slideLayouts/slideLayout134.xml"/><Relationship Id="rId58" Type="http://schemas.openxmlformats.org/officeDocument/2006/relationships/slideLayout" Target="../slideLayouts/slideLayout139.xml"/><Relationship Id="rId66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23" Type="http://schemas.openxmlformats.org/officeDocument/2006/relationships/slideLayout" Target="../slideLayouts/slideLayout104.xml"/><Relationship Id="rId28" Type="http://schemas.openxmlformats.org/officeDocument/2006/relationships/slideLayout" Target="../slideLayouts/slideLayout109.xml"/><Relationship Id="rId36" Type="http://schemas.openxmlformats.org/officeDocument/2006/relationships/slideLayout" Target="../slideLayouts/slideLayout117.xml"/><Relationship Id="rId49" Type="http://schemas.openxmlformats.org/officeDocument/2006/relationships/slideLayout" Target="../slideLayouts/slideLayout130.xml"/><Relationship Id="rId57" Type="http://schemas.openxmlformats.org/officeDocument/2006/relationships/slideLayout" Target="../slideLayouts/slideLayout138.xml"/><Relationship Id="rId61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31" Type="http://schemas.openxmlformats.org/officeDocument/2006/relationships/slideLayout" Target="../slideLayouts/slideLayout112.xml"/><Relationship Id="rId44" Type="http://schemas.openxmlformats.org/officeDocument/2006/relationships/slideLayout" Target="../slideLayouts/slideLayout125.xml"/><Relationship Id="rId52" Type="http://schemas.openxmlformats.org/officeDocument/2006/relationships/slideLayout" Target="../slideLayouts/slideLayout133.xml"/><Relationship Id="rId60" Type="http://schemas.openxmlformats.org/officeDocument/2006/relationships/slideLayout" Target="../slideLayouts/slideLayout141.xml"/><Relationship Id="rId65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103.xml"/><Relationship Id="rId27" Type="http://schemas.openxmlformats.org/officeDocument/2006/relationships/slideLayout" Target="../slideLayouts/slideLayout108.xml"/><Relationship Id="rId30" Type="http://schemas.openxmlformats.org/officeDocument/2006/relationships/slideLayout" Target="../slideLayouts/slideLayout111.xml"/><Relationship Id="rId35" Type="http://schemas.openxmlformats.org/officeDocument/2006/relationships/slideLayout" Target="../slideLayouts/slideLayout116.xml"/><Relationship Id="rId43" Type="http://schemas.openxmlformats.org/officeDocument/2006/relationships/slideLayout" Target="../slideLayouts/slideLayout124.xml"/><Relationship Id="rId48" Type="http://schemas.openxmlformats.org/officeDocument/2006/relationships/slideLayout" Target="../slideLayouts/slideLayout129.xml"/><Relationship Id="rId56" Type="http://schemas.openxmlformats.org/officeDocument/2006/relationships/slideLayout" Target="../slideLayouts/slideLayout137.xml"/><Relationship Id="rId64" Type="http://schemas.openxmlformats.org/officeDocument/2006/relationships/slideLayout" Target="../slideLayouts/slideLayout145.xml"/><Relationship Id="rId69" Type="http://schemas.openxmlformats.org/officeDocument/2006/relationships/hyperlink" Target="https://www.facebook.com" TargetMode="External"/><Relationship Id="rId8" Type="http://schemas.openxmlformats.org/officeDocument/2006/relationships/slideLayout" Target="../slideLayouts/slideLayout89.xml"/><Relationship Id="rId51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5" Type="http://schemas.openxmlformats.org/officeDocument/2006/relationships/slideLayout" Target="../slideLayouts/slideLayout106.xml"/><Relationship Id="rId33" Type="http://schemas.openxmlformats.org/officeDocument/2006/relationships/slideLayout" Target="../slideLayouts/slideLayout114.xml"/><Relationship Id="rId38" Type="http://schemas.openxmlformats.org/officeDocument/2006/relationships/slideLayout" Target="../slideLayouts/slideLayout119.xml"/><Relationship Id="rId46" Type="http://schemas.openxmlformats.org/officeDocument/2006/relationships/slideLayout" Target="../slideLayouts/slideLayout127.xml"/><Relationship Id="rId59" Type="http://schemas.openxmlformats.org/officeDocument/2006/relationships/slideLayout" Target="../slideLayouts/slideLayout140.xml"/><Relationship Id="rId67" Type="http://schemas.openxmlformats.org/officeDocument/2006/relationships/slideLayout" Target="../slideLayouts/slideLayout148.xml"/><Relationship Id="rId20" Type="http://schemas.openxmlformats.org/officeDocument/2006/relationships/slideLayout" Target="../slideLayouts/slideLayout101.xml"/><Relationship Id="rId41" Type="http://schemas.openxmlformats.org/officeDocument/2006/relationships/slideLayout" Target="../slideLayouts/slideLayout122.xml"/><Relationship Id="rId54" Type="http://schemas.openxmlformats.org/officeDocument/2006/relationships/slideLayout" Target="../slideLayouts/slideLayout135.xml"/><Relationship Id="rId62" Type="http://schemas.openxmlformats.org/officeDocument/2006/relationships/slideLayout" Target="../slideLayouts/slideLayout143.xml"/><Relationship Id="rId70" Type="http://schemas.openxmlformats.org/officeDocument/2006/relationships/hyperlink" Target="https://www.linkedin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1" cy="1325562"/>
          </a:xfrm>
          <a:prstGeom prst="rect">
            <a:avLst/>
          </a:prstGeom>
        </p:spPr>
        <p:txBody>
          <a:bodyPr vert="horz" lIns="91427" tIns="45712" rIns="91427" bIns="4571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1" cy="4351338"/>
          </a:xfrm>
          <a:prstGeom prst="rect">
            <a:avLst/>
          </a:prstGeom>
        </p:spPr>
        <p:txBody>
          <a:bodyPr vert="horz" lIns="91427" tIns="45712" rIns="91427" bIns="4571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199" cy="365126"/>
          </a:xfrm>
          <a:prstGeom prst="rect">
            <a:avLst/>
          </a:prstGeom>
        </p:spPr>
        <p:txBody>
          <a:bodyPr vert="horz" lIns="91427" tIns="45712" rIns="91427" bIns="45712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2EA2B-3CF6-4309-9753-79ECD7C4F716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1" y="6356354"/>
            <a:ext cx="4114799" cy="365126"/>
          </a:xfrm>
          <a:prstGeom prst="rect">
            <a:avLst/>
          </a:prstGeom>
        </p:spPr>
        <p:txBody>
          <a:bodyPr vert="horz" lIns="91427" tIns="45712" rIns="91427" bIns="45712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1" y="6356354"/>
            <a:ext cx="2743199" cy="365126"/>
          </a:xfrm>
          <a:prstGeom prst="rect">
            <a:avLst/>
          </a:prstGeom>
        </p:spPr>
        <p:txBody>
          <a:bodyPr vert="horz" lIns="91427" tIns="45712" rIns="91427" bIns="45712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931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799" r:id="rId14"/>
  </p:sldLayoutIdLst>
  <p:timing>
    <p:tnLst>
      <p:par>
        <p:cTn id="1" dur="indefinite" restart="never" nodeType="tmRoot"/>
      </p:par>
    </p:tnLst>
  </p:timing>
  <p:txStyles>
    <p:titleStyle>
      <a:lvl1pPr algn="l" defTabSz="91427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0" indent="-228570" algn="l" defTabSz="91427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3" indent="-228570" algn="l" defTabSz="9142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8" indent="-228570" algn="l" defTabSz="9142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71" indent="-228570" algn="l" defTabSz="9142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9" indent="-228570" algn="l" defTabSz="9142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44" indent="-228570" algn="l" defTabSz="9142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9" indent="-228570" algn="l" defTabSz="9142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14" indent="-228570" algn="l" defTabSz="9142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49" indent="-228570" algn="l" defTabSz="9142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0" algn="l" defTabSz="9142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6" algn="l" defTabSz="9142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1" algn="l" defTabSz="9142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4" algn="l" defTabSz="9142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1" algn="l" defTabSz="9142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7" algn="l" defTabSz="9142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0" algn="l" defTabSz="9142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6" y="1219201"/>
            <a:ext cx="10363201" cy="46275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3938" y="6303357"/>
            <a:ext cx="2161276" cy="307756"/>
          </a:xfrm>
          <a:prstGeom prst="rect">
            <a:avLst/>
          </a:prstGeom>
        </p:spPr>
        <p:txBody>
          <a:bodyPr vert="horz" wrap="square" lIns="121903" tIns="60950" rIns="121903" bIns="6095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>
                    <a:tint val="75000"/>
                  </a:srgbClr>
                </a:solidFill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68" y="6293087"/>
            <a:ext cx="139423" cy="328295"/>
          </a:xfrm>
          <a:prstGeom prst="rect">
            <a:avLst/>
          </a:prstGeom>
        </p:spPr>
        <p:txBody>
          <a:bodyPr vert="horz" wrap="none" lIns="121903" tIns="60950" rIns="121903" bIns="6095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mtClean="0">
                <a:solidFill>
                  <a:srgbClr val="FFFFFF"/>
                </a:solidFill>
              </a:rPr>
              <a:pPr algn="ctr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18076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36" tIns="96769" rIns="193536" bIns="96769" rtlCol="0" anchor="ctr"/>
          <a:lstStyle/>
          <a:p>
            <a:pPr algn="ctr" defTabSz="1218910"/>
            <a:endParaRPr lang="en-US" sz="1300">
              <a:solidFill>
                <a:srgbClr val="2B2B2D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861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36" tIns="96769" rIns="193536" bIns="96769" rtlCol="0" anchor="ctr"/>
          <a:lstStyle/>
          <a:p>
            <a:pPr algn="ctr" defTabSz="1218910"/>
            <a:endParaRPr lang="en-US" sz="1300">
              <a:solidFill>
                <a:srgbClr val="2B2B2D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191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36" tIns="96769" rIns="193536" bIns="96769" rtlCol="0" anchor="ctr"/>
          <a:lstStyle/>
          <a:p>
            <a:pPr algn="ctr" defTabSz="1218910"/>
            <a:endParaRPr lang="en-US" sz="1300">
              <a:solidFill>
                <a:srgbClr val="2B2B2D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4289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36" tIns="96769" rIns="193536" bIns="96769" rtlCol="0" anchor="ctr"/>
          <a:lstStyle/>
          <a:p>
            <a:pPr algn="ctr" defTabSz="1218910"/>
            <a:endParaRPr lang="en-US" sz="1300">
              <a:solidFill>
                <a:srgbClr val="2B2B2D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191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36" tIns="96769" rIns="193536" bIns="96769" rtlCol="0" anchor="ctr"/>
          <a:lstStyle/>
          <a:p>
            <a:pPr algn="ctr" defTabSz="1218910"/>
            <a:endParaRPr lang="en-US" sz="1300">
              <a:solidFill>
                <a:srgbClr val="2B2B2D"/>
              </a:solidFill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560" y="6390365"/>
            <a:ext cx="64135" cy="137804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3" tIns="60950" rIns="121903" bIns="60950" numCol="1" anchor="t" anchorCtr="0" compatLnSpc="1">
            <a:prstTxWarp prst="textNoShape">
              <a:avLst/>
            </a:prstTxWarp>
          </a:bodyPr>
          <a:lstStyle/>
          <a:p>
            <a:pPr defTabSz="1218910"/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30723" y="6387436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3" tIns="60950" rIns="121903" bIns="60950" numCol="1" anchor="t" anchorCtr="0" compatLnSpc="1">
            <a:prstTxWarp prst="textNoShape">
              <a:avLst/>
            </a:prstTxWarp>
          </a:bodyPr>
          <a:lstStyle/>
          <a:p>
            <a:pPr defTabSz="1218910"/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61064" y="6399835"/>
            <a:ext cx="153964" cy="12576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3" tIns="60950" rIns="121903" bIns="60950" numCol="1" anchor="t" anchorCtr="0" compatLnSpc="1">
            <a:prstTxWarp prst="textNoShape">
              <a:avLst/>
            </a:prstTxWarp>
          </a:bodyPr>
          <a:lstStyle/>
          <a:p>
            <a:pPr defTabSz="1218910"/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36" tIns="96769" rIns="193536" bIns="96769" rtlCol="0" anchor="ctr"/>
          <a:lstStyle/>
          <a:p>
            <a:pPr algn="ctr" defTabSz="1218910"/>
            <a:endParaRPr lang="en-US" sz="1100">
              <a:solidFill>
                <a:srgbClr val="2B2B2D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36" tIns="96769" rIns="193536" bIns="96769" rtlCol="0" anchor="ctr"/>
          <a:lstStyle/>
          <a:p>
            <a:pPr algn="ctr" defTabSz="1218910"/>
            <a:endParaRPr lang="en-US" sz="1100">
              <a:solidFill>
                <a:srgbClr val="2B2B2D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6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36" tIns="96769" rIns="193536" bIns="96769" rtlCol="0" anchor="ctr"/>
          <a:lstStyle/>
          <a:p>
            <a:pPr algn="ctr" defTabSz="1218910"/>
            <a:endParaRPr lang="en-US" sz="1100">
              <a:solidFill>
                <a:srgbClr val="2B2B2D"/>
              </a:solidFill>
            </a:endParaRPr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10658932" y="6254522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36" tIns="96769" rIns="193536" bIns="96769" rtlCol="0" anchor="ctr"/>
          <a:lstStyle/>
          <a:p>
            <a:pPr algn="ctr" defTabSz="1218910"/>
            <a:endParaRPr lang="en-US" sz="1100">
              <a:solidFill>
                <a:srgbClr val="2B2B2D"/>
              </a:solidFill>
            </a:endParaRPr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11092939" y="6254522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36" tIns="96769" rIns="193536" bIns="96769" rtlCol="0" anchor="ctr"/>
          <a:lstStyle/>
          <a:p>
            <a:pPr algn="ctr" defTabSz="1218910"/>
            <a:endParaRPr lang="en-US" sz="1100">
              <a:solidFill>
                <a:srgbClr val="2B2B2D"/>
              </a:solidFill>
            </a:endParaRPr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11536878" y="6254522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36" tIns="96769" rIns="193536" bIns="96769" rtlCol="0" anchor="ctr"/>
          <a:lstStyle/>
          <a:p>
            <a:pPr algn="ctr" defTabSz="1218910"/>
            <a:endParaRPr lang="en-US" sz="1100">
              <a:solidFill>
                <a:srgbClr val="2B2B2D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102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36" tIns="96769" rIns="193536" bIns="96769" rtlCol="0" anchor="ctr"/>
          <a:lstStyle/>
          <a:p>
            <a:pPr algn="ctr" defTabSz="1218910"/>
            <a:endParaRPr lang="en-US" sz="1100">
              <a:solidFill>
                <a:srgbClr val="2B2B2D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60" y="6251328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36" tIns="96769" rIns="193536" bIns="96769" rtlCol="0" anchor="ctr"/>
          <a:lstStyle/>
          <a:p>
            <a:pPr algn="ctr" defTabSz="1218910"/>
            <a:endParaRPr lang="en-US" sz="1100">
              <a:solidFill>
                <a:srgbClr val="2B2B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334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  <p:sldLayoutId id="2147483753" r:id="rId22"/>
    <p:sldLayoutId id="2147483754" r:id="rId23"/>
    <p:sldLayoutId id="2147483755" r:id="rId24"/>
    <p:sldLayoutId id="2147483756" r:id="rId25"/>
    <p:sldLayoutId id="2147483757" r:id="rId26"/>
    <p:sldLayoutId id="2147483758" r:id="rId27"/>
    <p:sldLayoutId id="2147483759" r:id="rId28"/>
    <p:sldLayoutId id="2147483760" r:id="rId29"/>
    <p:sldLayoutId id="2147483761" r:id="rId30"/>
    <p:sldLayoutId id="2147483762" r:id="rId31"/>
    <p:sldLayoutId id="2147483763" r:id="rId32"/>
    <p:sldLayoutId id="2147483764" r:id="rId33"/>
    <p:sldLayoutId id="2147483765" r:id="rId34"/>
    <p:sldLayoutId id="2147483766" r:id="rId35"/>
    <p:sldLayoutId id="2147483767" r:id="rId36"/>
    <p:sldLayoutId id="2147483768" r:id="rId37"/>
    <p:sldLayoutId id="2147483769" r:id="rId38"/>
    <p:sldLayoutId id="2147483770" r:id="rId39"/>
    <p:sldLayoutId id="2147483771" r:id="rId40"/>
    <p:sldLayoutId id="2147483772" r:id="rId41"/>
    <p:sldLayoutId id="2147483773" r:id="rId42"/>
    <p:sldLayoutId id="2147483774" r:id="rId43"/>
    <p:sldLayoutId id="2147483775" r:id="rId44"/>
    <p:sldLayoutId id="2147483776" r:id="rId45"/>
    <p:sldLayoutId id="2147483777" r:id="rId46"/>
    <p:sldLayoutId id="2147483778" r:id="rId47"/>
    <p:sldLayoutId id="2147483779" r:id="rId48"/>
    <p:sldLayoutId id="2147483780" r:id="rId49"/>
    <p:sldLayoutId id="2147483781" r:id="rId50"/>
    <p:sldLayoutId id="2147483782" r:id="rId51"/>
    <p:sldLayoutId id="2147483783" r:id="rId52"/>
    <p:sldLayoutId id="2147483784" r:id="rId53"/>
    <p:sldLayoutId id="2147483785" r:id="rId54"/>
    <p:sldLayoutId id="2147483786" r:id="rId55"/>
    <p:sldLayoutId id="2147483787" r:id="rId56"/>
    <p:sldLayoutId id="2147483788" r:id="rId57"/>
    <p:sldLayoutId id="2147483789" r:id="rId58"/>
    <p:sldLayoutId id="2147483790" r:id="rId59"/>
    <p:sldLayoutId id="2147483791" r:id="rId60"/>
    <p:sldLayoutId id="2147483792" r:id="rId61"/>
    <p:sldLayoutId id="2147483793" r:id="rId62"/>
    <p:sldLayoutId id="2147483794" r:id="rId63"/>
    <p:sldLayoutId id="2147483795" r:id="rId64"/>
    <p:sldLayoutId id="2147483796" r:id="rId65"/>
    <p:sldLayoutId id="2147483797" r:id="rId66"/>
    <p:sldLayoutId id="2147483798" r:id="rId67"/>
  </p:sldLayoutIdLst>
  <p:timing>
    <p:tnLst>
      <p:par>
        <p:cTn id="1" dur="indefinite" restart="never" nodeType="tmRoot"/>
      </p:par>
    </p:tnLst>
  </p:timing>
  <p:txStyles>
    <p:titleStyle>
      <a:lvl1pPr algn="ctr" defTabSz="1218997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1" indent="-228561" algn="l" defTabSz="1218997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9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241" indent="-230678" algn="l" defTabSz="1218997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700" kern="800">
          <a:solidFill>
            <a:schemeClr val="tx1"/>
          </a:solidFill>
          <a:latin typeface="+mn-lt"/>
          <a:ea typeface="+mn-ea"/>
          <a:cs typeface="+mn-cs"/>
        </a:defRPr>
      </a:lvl2pPr>
      <a:lvl3pPr marL="687803" indent="-228561" algn="l" defTabSz="1218997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700" kern="800">
          <a:solidFill>
            <a:schemeClr val="tx1"/>
          </a:solidFill>
          <a:latin typeface="+mn-lt"/>
          <a:ea typeface="+mn-ea"/>
          <a:cs typeface="+mn-cs"/>
        </a:defRPr>
      </a:lvl3pPr>
      <a:lvl4pPr marL="916364" indent="-228561" algn="l" defTabSz="1218997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700" kern="800">
          <a:solidFill>
            <a:schemeClr val="tx1"/>
          </a:solidFill>
          <a:latin typeface="+mn-lt"/>
          <a:ea typeface="+mn-ea"/>
          <a:cs typeface="+mn-cs"/>
        </a:defRPr>
      </a:lvl4pPr>
      <a:lvl5pPr marL="1144927" indent="-228561" algn="l" defTabSz="1218997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700" kern="800">
          <a:solidFill>
            <a:schemeClr val="tx1"/>
          </a:solidFill>
          <a:latin typeface="+mn-lt"/>
          <a:ea typeface="+mn-ea"/>
          <a:cs typeface="+mn-cs"/>
        </a:defRPr>
      </a:lvl5pPr>
      <a:lvl6pPr marL="3352241" indent="-304750" algn="l" defTabSz="1218997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38" indent="-304750" algn="l" defTabSz="1218997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38" indent="-304750" algn="l" defTabSz="1218997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735" indent="-304750" algn="l" defTabSz="1218997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9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0" algn="l" defTabSz="121899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7" algn="l" defTabSz="121899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94" algn="l" defTabSz="121899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92" algn="l" defTabSz="121899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91" algn="l" defTabSz="121899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89" algn="l" defTabSz="121899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88" algn="l" defTabSz="121899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88" algn="l" defTabSz="121899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1"/>
            <a:ext cx="10363201" cy="46275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3938" y="6303332"/>
            <a:ext cx="2161276" cy="307806"/>
          </a:xfrm>
          <a:prstGeom prst="rect">
            <a:avLst/>
          </a:prstGeom>
        </p:spPr>
        <p:txBody>
          <a:bodyPr vert="horz" wrap="square" lIns="121911" tIns="60955" rIns="121911" bIns="60955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>
                    <a:tint val="75000"/>
                  </a:srgbClr>
                </a:solidFill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66" y="6293087"/>
            <a:ext cx="139423" cy="328295"/>
          </a:xfrm>
          <a:prstGeom prst="rect">
            <a:avLst/>
          </a:prstGeom>
        </p:spPr>
        <p:txBody>
          <a:bodyPr vert="horz" wrap="none" lIns="121911" tIns="60955" rIns="121911" bIns="60955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mtClean="0">
                <a:solidFill>
                  <a:srgbClr val="FFFFFF"/>
                </a:solidFill>
              </a:rPr>
              <a:pPr algn="ctr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18076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200">
              <a:solidFill>
                <a:srgbClr val="2B2B2D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861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200">
              <a:solidFill>
                <a:srgbClr val="2B2B2D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200">
              <a:solidFill>
                <a:srgbClr val="2B2B2D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4289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200">
              <a:solidFill>
                <a:srgbClr val="2B2B2D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200">
              <a:solidFill>
                <a:srgbClr val="2B2B2D"/>
              </a:solidFill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558" y="6390365"/>
            <a:ext cx="64135" cy="137804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11" tIns="60955" rIns="121911" bIns="60955" numCol="1" anchor="t" anchorCtr="0" compatLnSpc="1">
            <a:prstTxWarp prst="textNoShape">
              <a:avLst/>
            </a:prstTxWarp>
          </a:bodyPr>
          <a:lstStyle/>
          <a:p>
            <a:pPr defTabSz="1218997"/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30723" y="6387436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11" tIns="60955" rIns="121911" bIns="60955" numCol="1" anchor="t" anchorCtr="0" compatLnSpc="1">
            <a:prstTxWarp prst="textNoShape">
              <a:avLst/>
            </a:prstTxWarp>
          </a:bodyPr>
          <a:lstStyle/>
          <a:p>
            <a:pPr defTabSz="1218997"/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61064" y="6399835"/>
            <a:ext cx="153964" cy="12576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11" tIns="60955" rIns="121911" bIns="60955" numCol="1" anchor="t" anchorCtr="0" compatLnSpc="1">
            <a:prstTxWarp prst="textNoShape">
              <a:avLst/>
            </a:prstTxWarp>
          </a:bodyPr>
          <a:lstStyle/>
          <a:p>
            <a:pPr defTabSz="1218997"/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100">
              <a:solidFill>
                <a:srgbClr val="2B2B2D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100">
              <a:solidFill>
                <a:srgbClr val="2B2B2D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6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100">
              <a:solidFill>
                <a:srgbClr val="2B2B2D"/>
              </a:solidFill>
            </a:endParaRPr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10658932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100">
              <a:solidFill>
                <a:srgbClr val="2B2B2D"/>
              </a:solidFill>
            </a:endParaRPr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11092939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100">
              <a:solidFill>
                <a:srgbClr val="2B2B2D"/>
              </a:solidFill>
            </a:endParaRPr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11536878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100">
              <a:solidFill>
                <a:srgbClr val="2B2B2D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100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100">
              <a:solidFill>
                <a:srgbClr val="2B2B2D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60" y="6251326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100">
              <a:solidFill>
                <a:srgbClr val="2B2B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795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822" r:id="rId22"/>
    <p:sldLayoutId id="2147483823" r:id="rId23"/>
    <p:sldLayoutId id="2147483824" r:id="rId24"/>
    <p:sldLayoutId id="2147483825" r:id="rId25"/>
    <p:sldLayoutId id="2147483826" r:id="rId26"/>
    <p:sldLayoutId id="2147483827" r:id="rId27"/>
    <p:sldLayoutId id="2147483828" r:id="rId28"/>
    <p:sldLayoutId id="2147483829" r:id="rId29"/>
    <p:sldLayoutId id="2147483830" r:id="rId30"/>
    <p:sldLayoutId id="2147483831" r:id="rId31"/>
    <p:sldLayoutId id="2147483832" r:id="rId32"/>
    <p:sldLayoutId id="2147483833" r:id="rId33"/>
    <p:sldLayoutId id="2147483834" r:id="rId34"/>
    <p:sldLayoutId id="2147483835" r:id="rId35"/>
    <p:sldLayoutId id="2147483836" r:id="rId36"/>
    <p:sldLayoutId id="2147483837" r:id="rId37"/>
    <p:sldLayoutId id="2147483838" r:id="rId38"/>
    <p:sldLayoutId id="2147483839" r:id="rId39"/>
    <p:sldLayoutId id="2147483840" r:id="rId40"/>
    <p:sldLayoutId id="2147483841" r:id="rId41"/>
    <p:sldLayoutId id="2147483842" r:id="rId42"/>
    <p:sldLayoutId id="2147483843" r:id="rId43"/>
    <p:sldLayoutId id="2147483844" r:id="rId44"/>
    <p:sldLayoutId id="2147483845" r:id="rId45"/>
    <p:sldLayoutId id="2147483846" r:id="rId46"/>
    <p:sldLayoutId id="2147483847" r:id="rId47"/>
    <p:sldLayoutId id="2147483848" r:id="rId48"/>
    <p:sldLayoutId id="2147483849" r:id="rId49"/>
    <p:sldLayoutId id="2147483850" r:id="rId50"/>
    <p:sldLayoutId id="2147483851" r:id="rId51"/>
    <p:sldLayoutId id="2147483852" r:id="rId52"/>
    <p:sldLayoutId id="2147483853" r:id="rId53"/>
    <p:sldLayoutId id="2147483854" r:id="rId54"/>
    <p:sldLayoutId id="2147483855" r:id="rId55"/>
    <p:sldLayoutId id="2147483856" r:id="rId56"/>
    <p:sldLayoutId id="2147483857" r:id="rId57"/>
    <p:sldLayoutId id="2147483858" r:id="rId58"/>
    <p:sldLayoutId id="2147483859" r:id="rId59"/>
    <p:sldLayoutId id="2147483860" r:id="rId60"/>
    <p:sldLayoutId id="2147483861" r:id="rId61"/>
    <p:sldLayoutId id="2147483862" r:id="rId62"/>
    <p:sldLayoutId id="2147483863" r:id="rId63"/>
    <p:sldLayoutId id="2147483864" r:id="rId64"/>
    <p:sldLayoutId id="2147483865" r:id="rId65"/>
    <p:sldLayoutId id="2147483866" r:id="rId66"/>
    <p:sldLayoutId id="2147483867" r:id="rId67"/>
  </p:sldLayoutIdLst>
  <p:timing>
    <p:tnLst>
      <p:par>
        <p:cTn id="1" dur="indefinite" restart="never" nodeType="tmRoot"/>
      </p:par>
    </p:tnLst>
  </p:timing>
  <p:txStyles>
    <p:titleStyle>
      <a:lvl1pPr algn="ctr" defTabSz="1219084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121908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273" indent="-230695" algn="l" defTabSz="121908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851" indent="-228578" algn="l" defTabSz="121908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29" indent="-228578" algn="l" defTabSz="121908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08" indent="-228578" algn="l" defTabSz="121908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478" indent="-304771" algn="l" defTabSz="121908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0" indent="-304771" algn="l" defTabSz="121908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2" indent="-304771" algn="l" defTabSz="121908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02" indent="-304771" algn="l" defTabSz="121908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2" algn="l" defTabSz="12190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4" algn="l" defTabSz="12190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3" algn="l" defTabSz="12190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65" algn="l" defTabSz="12190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07" algn="l" defTabSz="12190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49" algn="l" defTabSz="12190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1" algn="l" defTabSz="12190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33" algn="l" defTabSz="12190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8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/>
          <p:cNvSpPr txBox="1">
            <a:spLocks/>
          </p:cNvSpPr>
          <p:nvPr/>
        </p:nvSpPr>
        <p:spPr>
          <a:xfrm>
            <a:off x="748" y="0"/>
            <a:ext cx="12190508" cy="858492"/>
          </a:xfrm>
          <a:prstGeom prst="rect">
            <a:avLst/>
          </a:prstGeom>
          <a:solidFill>
            <a:srgbClr val="0070C0"/>
          </a:solidFill>
        </p:spPr>
        <p:txBody>
          <a:bodyPr vert="horz" lIns="91427" tIns="45712" rIns="91427" bIns="45712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Проверь себя!  </a:t>
            </a:r>
            <a:endParaRPr lang="ru-RU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666862946"/>
              </p:ext>
            </p:extLst>
          </p:nvPr>
        </p:nvGraphicFramePr>
        <p:xfrm>
          <a:off x="435211" y="1019918"/>
          <a:ext cx="11438340" cy="5418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49456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" y="0"/>
            <a:ext cx="12190508" cy="85849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Управление туркестанским краем 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79565" y="1010306"/>
            <a:ext cx="6894515" cy="5625625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Ранее доходы, полученные с </a:t>
            </a:r>
            <a:r>
              <a:rPr lang="ru-RU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вакуфного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имущества, шли на ремонт зданий, мечетей, </a:t>
            </a:r>
            <a:r>
              <a:rPr lang="ru-RU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содер-жание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школ, медресе, </a:t>
            </a:r>
            <a:r>
              <a:rPr lang="ru-RU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социаль-ное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обеспечение работников </a:t>
            </a:r>
            <a:r>
              <a:rPr lang="ru-RU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четей, совершение религиозных обрядов, создание условий для богослужения, приобретение 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необходимых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вещей (ковров, молитвенных ковриков, 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религиозной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литературы) и прочих мероприятий.</a:t>
            </a:r>
            <a:endParaRPr lang="ru-RU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493" y="0"/>
            <a:ext cx="12190508" cy="858492"/>
          </a:xfrm>
          <a:prstGeom prst="rect">
            <a:avLst/>
          </a:prstGeom>
          <a:solidFill>
            <a:srgbClr val="0070C0"/>
          </a:solidFill>
        </p:spPr>
        <p:txBody>
          <a:bodyPr vert="horz" lIns="91427" tIns="45712" rIns="91427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9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Положение </a:t>
            </a:r>
            <a:r>
              <a:rPr lang="ru-RU" sz="49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вакфных</a:t>
            </a:r>
            <a:r>
              <a:rPr lang="ru-RU" sz="49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земель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368" y="1071155"/>
            <a:ext cx="5055885" cy="55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0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" y="0"/>
            <a:ext cx="12190508" cy="85849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Управление туркестанским краем 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42945" y="1049495"/>
            <a:ext cx="7566709" cy="5625625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результате перехода </a:t>
            </a:r>
            <a:r>
              <a:rPr lang="ru-RU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вакуфов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 распоряжение представителей коло-</a:t>
            </a:r>
            <a:r>
              <a:rPr lang="ru-RU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ниальной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власти материальное положение мечетей и школ резко ухудшилось. В результате дефицита обеспечения и средств они стали терять свой былой статус и престиж, что происходило в результате </a:t>
            </a:r>
            <a:r>
              <a:rPr lang="ru-RU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скры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-того плана колониальных властей. Этим они стремились нанести удар по лидерам духовенства, улемам и религиозным учреждениям.</a:t>
            </a:r>
            <a:endParaRPr lang="ru-RU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493" y="0"/>
            <a:ext cx="12190508" cy="858492"/>
          </a:xfrm>
          <a:prstGeom prst="rect">
            <a:avLst/>
          </a:prstGeom>
          <a:solidFill>
            <a:srgbClr val="0070C0"/>
          </a:solidFill>
        </p:spPr>
        <p:txBody>
          <a:bodyPr vert="horz" lIns="91427" tIns="45712" rIns="91427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9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Положение </a:t>
            </a:r>
            <a:r>
              <a:rPr lang="ru-RU" sz="49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вакфных</a:t>
            </a:r>
            <a:r>
              <a:rPr lang="ru-RU" sz="49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земель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8" r="5791"/>
          <a:stretch/>
        </p:blipFill>
        <p:spPr>
          <a:xfrm>
            <a:off x="104503" y="1049322"/>
            <a:ext cx="4363654" cy="561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0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" y="0"/>
            <a:ext cx="12190508" cy="85849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Управление туркестанским краем 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7318" y="958054"/>
            <a:ext cx="7200946" cy="5783283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Царское правительство стало про-водить здесь колониальную поли-тику как в Сибири и на Кавказе. В этой связи одной из основных мер в достижении задуманного стало переселение в край жителей цен-тральных губерний империи. Эта цель царского правительства нашла </a:t>
            </a:r>
            <a:r>
              <a:rPr lang="ru-RU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своё чёткое </a:t>
            </a:r>
            <a:r>
              <a:rPr lang="ru-RU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отражение в Положении 1886 года, в котором говорилось о размещения русского населения на свободных землях, находящихся в распоряжении правительства.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28" t="9903" r="12511" b="7862"/>
          <a:stretch/>
        </p:blipFill>
        <p:spPr>
          <a:xfrm>
            <a:off x="7476309" y="1544873"/>
            <a:ext cx="4502330" cy="465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8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0">
            <a:extLst>
              <a:ext uri="{FF2B5EF4-FFF2-40B4-BE49-F238E27FC236}">
                <a16:creationId xmlns="" xmlns:a16="http://schemas.microsoft.com/office/drawing/2014/main" id="{78616CE7-9E65-43BE-8A75-F91AFAF510FB}"/>
              </a:ext>
            </a:extLst>
          </p:cNvPr>
          <p:cNvGrpSpPr/>
          <p:nvPr/>
        </p:nvGrpSpPr>
        <p:grpSpPr>
          <a:xfrm>
            <a:off x="4079809" y="1018902"/>
            <a:ext cx="5887151" cy="4598322"/>
            <a:chOff x="3170172" y="418973"/>
            <a:chExt cx="3874601" cy="3054766"/>
          </a:xfrm>
        </p:grpSpPr>
        <p:sp>
          <p:nvSpPr>
            <p:cNvPr id="53" name="Oval 32">
              <a:extLst>
                <a:ext uri="{FF2B5EF4-FFF2-40B4-BE49-F238E27FC236}">
                  <a16:creationId xmlns="" xmlns:a16="http://schemas.microsoft.com/office/drawing/2014/main" id="{5A5A0A04-0FA3-4098-AAF9-4B56463BFD24}"/>
                </a:ext>
              </a:extLst>
            </p:cNvPr>
            <p:cNvSpPr/>
            <p:nvPr/>
          </p:nvSpPr>
          <p:spPr>
            <a:xfrm>
              <a:off x="3170172" y="418973"/>
              <a:ext cx="2668031" cy="2668031"/>
            </a:xfrm>
            <a:prstGeom prst="ellipse">
              <a:avLst/>
            </a:prstGeom>
            <a:solidFill>
              <a:schemeClr val="bg1">
                <a:lumMod val="50000"/>
                <a:alpha val="1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910"/>
              <a:endParaRPr lang="en-US" sz="320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4" name="Group 24">
              <a:extLst>
                <a:ext uri="{FF2B5EF4-FFF2-40B4-BE49-F238E27FC236}">
                  <a16:creationId xmlns="" xmlns:a16="http://schemas.microsoft.com/office/drawing/2014/main" id="{BC07C14E-02D5-436F-B644-C3C23FE61394}"/>
                </a:ext>
              </a:extLst>
            </p:cNvPr>
            <p:cNvGrpSpPr/>
            <p:nvPr/>
          </p:nvGrpSpPr>
          <p:grpSpPr>
            <a:xfrm>
              <a:off x="3559916" y="761386"/>
              <a:ext cx="3484857" cy="2712353"/>
              <a:chOff x="3578894" y="1188309"/>
              <a:chExt cx="3786190" cy="2946889"/>
            </a:xfrm>
          </p:grpSpPr>
          <p:sp>
            <p:nvSpPr>
              <p:cNvPr id="55" name="Arc 7">
                <a:extLst>
                  <a:ext uri="{FF2B5EF4-FFF2-40B4-BE49-F238E27FC236}">
                    <a16:creationId xmlns="" xmlns:a16="http://schemas.microsoft.com/office/drawing/2014/main" id="{FE6CE8CA-D835-449F-A285-495230BAC127}"/>
                  </a:ext>
                </a:extLst>
              </p:cNvPr>
              <p:cNvSpPr/>
              <p:nvPr/>
            </p:nvSpPr>
            <p:spPr>
              <a:xfrm rot="7200000">
                <a:off x="3578894" y="1251915"/>
                <a:ext cx="2041163" cy="2041163"/>
              </a:xfrm>
              <a:prstGeom prst="arc">
                <a:avLst>
                  <a:gd name="adj1" fmla="val 13037108"/>
                  <a:gd name="adj2" fmla="val 20341672"/>
                </a:avLst>
              </a:prstGeom>
              <a:ln w="307975">
                <a:gradFill flip="none" rotWithShape="1">
                  <a:gsLst>
                    <a:gs pos="58000">
                      <a:schemeClr val="accent4"/>
                    </a:gs>
                    <a:gs pos="93000">
                      <a:schemeClr val="accent4">
                        <a:lumMod val="50000"/>
                      </a:schemeClr>
                    </a:gs>
                  </a:gsLst>
                  <a:lin ang="9000000" scaled="0"/>
                  <a:tileRect/>
                </a:gradFill>
                <a:tailEnd type="non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8910"/>
                <a:endParaRPr lang="en-US" sz="3200">
                  <a:solidFill>
                    <a:srgbClr val="2B2B2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Arc 6">
                <a:extLst>
                  <a:ext uri="{FF2B5EF4-FFF2-40B4-BE49-F238E27FC236}">
                    <a16:creationId xmlns="" xmlns:a16="http://schemas.microsoft.com/office/drawing/2014/main" id="{778DEB7D-ACA8-44DF-B069-0888B78CAAD6}"/>
                  </a:ext>
                </a:extLst>
              </p:cNvPr>
              <p:cNvSpPr/>
              <p:nvPr/>
            </p:nvSpPr>
            <p:spPr>
              <a:xfrm>
                <a:off x="3578894" y="1251915"/>
                <a:ext cx="2041163" cy="2041163"/>
              </a:xfrm>
              <a:prstGeom prst="arc">
                <a:avLst>
                  <a:gd name="adj1" fmla="val 13124794"/>
                  <a:gd name="adj2" fmla="val 20319424"/>
                </a:avLst>
              </a:prstGeom>
              <a:ln w="307975">
                <a:gradFill flip="none" rotWithShape="1">
                  <a:gsLst>
                    <a:gs pos="58000">
                      <a:schemeClr val="accent1"/>
                    </a:gs>
                    <a:gs pos="93000">
                      <a:schemeClr val="accent1">
                        <a:lumMod val="50000"/>
                      </a:schemeClr>
                    </a:gs>
                  </a:gsLst>
                  <a:lin ang="9000000" scaled="0"/>
                  <a:tileRect/>
                </a:gradFill>
                <a:tailEnd type="non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8910"/>
                <a:endParaRPr lang="en-US" sz="3200">
                  <a:solidFill>
                    <a:srgbClr val="2B2B2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Arc 8">
                <a:extLst>
                  <a:ext uri="{FF2B5EF4-FFF2-40B4-BE49-F238E27FC236}">
                    <a16:creationId xmlns="" xmlns:a16="http://schemas.microsoft.com/office/drawing/2014/main" id="{88B71E55-3BF5-45C7-AEB2-091D85C6ABB5}"/>
                  </a:ext>
                </a:extLst>
              </p:cNvPr>
              <p:cNvSpPr/>
              <p:nvPr/>
            </p:nvSpPr>
            <p:spPr>
              <a:xfrm rot="14400000">
                <a:off x="3578894" y="1251915"/>
                <a:ext cx="2041163" cy="2041163"/>
              </a:xfrm>
              <a:prstGeom prst="arc">
                <a:avLst>
                  <a:gd name="adj1" fmla="val 13009644"/>
                  <a:gd name="adj2" fmla="val 20438234"/>
                </a:avLst>
              </a:prstGeom>
              <a:ln w="307975">
                <a:gradFill flip="none" rotWithShape="1">
                  <a:gsLst>
                    <a:gs pos="58000">
                      <a:schemeClr val="bg2"/>
                    </a:gs>
                    <a:gs pos="93000">
                      <a:schemeClr val="bg2">
                        <a:lumMod val="50000"/>
                      </a:schemeClr>
                    </a:gs>
                  </a:gsLst>
                  <a:lin ang="9000000" scaled="0"/>
                  <a:tileRect/>
                </a:gradFill>
                <a:tailEnd type="non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8910"/>
                <a:endParaRPr lang="en-US" sz="3200">
                  <a:solidFill>
                    <a:srgbClr val="2B2B2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Isosceles Triangle 10">
                <a:extLst>
                  <a:ext uri="{FF2B5EF4-FFF2-40B4-BE49-F238E27FC236}">
                    <a16:creationId xmlns="" xmlns:a16="http://schemas.microsoft.com/office/drawing/2014/main" id="{54798493-1411-482C-8111-081C63BB2D22}"/>
                  </a:ext>
                </a:extLst>
              </p:cNvPr>
              <p:cNvSpPr/>
              <p:nvPr/>
            </p:nvSpPr>
            <p:spPr>
              <a:xfrm rot="9936452">
                <a:off x="5181733" y="1772462"/>
                <a:ext cx="754226" cy="496035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10"/>
                <a:endParaRPr lang="en-US" sz="3200">
                  <a:solidFill>
                    <a:srgbClr val="2B2B2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Isosceles Triangle 11">
                <a:extLst>
                  <a:ext uri="{FF2B5EF4-FFF2-40B4-BE49-F238E27FC236}">
                    <a16:creationId xmlns="" xmlns:a16="http://schemas.microsoft.com/office/drawing/2014/main" id="{96BD6379-45E7-4E3E-975C-61FF66D7A0C5}"/>
                  </a:ext>
                </a:extLst>
              </p:cNvPr>
              <p:cNvSpPr/>
              <p:nvPr/>
            </p:nvSpPr>
            <p:spPr>
              <a:xfrm rot="2734381">
                <a:off x="3532432" y="1317404"/>
                <a:ext cx="754226" cy="496035"/>
              </a:xfrm>
              <a:prstGeom prst="triangl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10"/>
                <a:endParaRPr lang="en-US" sz="3200">
                  <a:solidFill>
                    <a:srgbClr val="2B2B2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Isosceles Triangle 13">
                <a:extLst>
                  <a:ext uri="{FF2B5EF4-FFF2-40B4-BE49-F238E27FC236}">
                    <a16:creationId xmlns="" xmlns:a16="http://schemas.microsoft.com/office/drawing/2014/main" id="{9630F7E5-F303-4574-9A3C-CD2DBA9D0484}"/>
                  </a:ext>
                </a:extLst>
              </p:cNvPr>
              <p:cNvSpPr/>
              <p:nvPr/>
            </p:nvSpPr>
            <p:spPr>
              <a:xfrm rot="17179612">
                <a:off x="3959244" y="2970508"/>
                <a:ext cx="754226" cy="496035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10"/>
                <a:endParaRPr lang="en-US" sz="3200">
                  <a:solidFill>
                    <a:srgbClr val="2B2B2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="" xmlns:a16="http://schemas.microsoft.com/office/drawing/2014/main" id="{BF07E730-742C-4609-A1D2-A1B0B38CF612}"/>
                  </a:ext>
                </a:extLst>
              </p:cNvPr>
              <p:cNvSpPr txBox="1"/>
              <p:nvPr/>
            </p:nvSpPr>
            <p:spPr>
              <a:xfrm rot="20745003">
                <a:off x="4580282" y="1466827"/>
                <a:ext cx="2784802" cy="2668371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Up">
                  <a:avLst/>
                </a:prstTxWarp>
                <a:spAutoFit/>
              </a:bodyPr>
              <a:lstStyle/>
              <a:p>
                <a:pPr algn="ctr" defTabSz="1218910"/>
                <a:endParaRPr lang="en-US" sz="15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DE44DBA1-0E2D-4AB3-977B-D544148C155C}"/>
              </a:ext>
            </a:extLst>
          </p:cNvPr>
          <p:cNvSpPr txBox="1"/>
          <p:nvPr/>
        </p:nvSpPr>
        <p:spPr>
          <a:xfrm>
            <a:off x="268500" y="5087136"/>
            <a:ext cx="11676482" cy="1600418"/>
          </a:xfrm>
          <a:prstGeom prst="rect">
            <a:avLst/>
          </a:prstGeom>
          <a:solidFill>
            <a:schemeClr val="bg1">
              <a:lumMod val="90000"/>
              <a:lumOff val="10000"/>
              <a:alpha val="20000"/>
            </a:schemeClr>
          </a:solidFill>
        </p:spPr>
        <p:txBody>
          <a:bodyPr wrap="square" lIns="121903" tIns="60950" rIns="121903" bIns="60950" rtlCol="0">
            <a:spAutoFit/>
          </a:bodyPr>
          <a:lstStyle/>
          <a:p>
            <a:pPr algn="ctr" defTabSz="1218910"/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частности, они обеспечивались средствами,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жильём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земельными площадями и льготными кредитами. Переселенцы в течение 5 лет освобождались от налогов, а следующие пять лет выплачивали лишь их половину</a:t>
            </a:r>
            <a:endParaRPr lang="en-US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ectangle 46">
            <a:extLst>
              <a:ext uri="{FF2B5EF4-FFF2-40B4-BE49-F238E27FC236}">
                <a16:creationId xmlns="" xmlns:a16="http://schemas.microsoft.com/office/drawing/2014/main" id="{D244D6F9-488A-4AC5-8B72-01970E1C449E}"/>
              </a:ext>
            </a:extLst>
          </p:cNvPr>
          <p:cNvSpPr/>
          <p:nvPr/>
        </p:nvSpPr>
        <p:spPr>
          <a:xfrm>
            <a:off x="5025606" y="2510501"/>
            <a:ext cx="2213070" cy="14382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1218910">
              <a:lnSpc>
                <a:spcPct val="89000"/>
              </a:lnSpc>
            </a:pPr>
            <a:r>
              <a:rPr lang="ru-RU" sz="21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Переселение контролировала </a:t>
            </a:r>
            <a:r>
              <a:rPr lang="ru-RU" sz="21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краевая администрация</a:t>
            </a:r>
          </a:p>
          <a:p>
            <a:pPr algn="ctr" defTabSz="1218910">
              <a:lnSpc>
                <a:spcPct val="89000"/>
              </a:lnSpc>
            </a:pPr>
            <a:r>
              <a:rPr lang="ru-RU" sz="21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700" b="1" dirty="0">
              <a:solidFill>
                <a:srgbClr val="2B2B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Left Arrow Callout 54">
            <a:extLst>
              <a:ext uri="{FF2B5EF4-FFF2-40B4-BE49-F238E27FC236}">
                <a16:creationId xmlns="" xmlns:a16="http://schemas.microsoft.com/office/drawing/2014/main" id="{179B5714-EB11-4B57-9A6E-F21148C20F02}"/>
              </a:ext>
            </a:extLst>
          </p:cNvPr>
          <p:cNvSpPr/>
          <p:nvPr/>
        </p:nvSpPr>
        <p:spPr>
          <a:xfrm>
            <a:off x="8133672" y="1968215"/>
            <a:ext cx="3844968" cy="2245414"/>
          </a:xfrm>
          <a:prstGeom prst="leftArrowCallout">
            <a:avLst>
              <a:gd name="adj1" fmla="val 22673"/>
              <a:gd name="adj2" fmla="val 18055"/>
              <a:gd name="adj3" fmla="val 16318"/>
              <a:gd name="adj4" fmla="val 87657"/>
            </a:avLst>
          </a:prstGeom>
          <a:solidFill>
            <a:schemeClr val="bg1">
              <a:lumMod val="50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43804" tIns="243804" rIns="243804" bIns="243804" rtlCol="0" anchor="ctr">
            <a:spAutoFit/>
          </a:bodyPr>
          <a:lstStyle/>
          <a:p>
            <a:pPr defTabSz="1218910">
              <a:lnSpc>
                <a:spcPct val="89000"/>
              </a:lnSpc>
            </a:pPr>
            <a:r>
              <a:rPr lang="ru-RU" sz="3200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Переселенцам </a:t>
            </a:r>
            <a:r>
              <a:rPr lang="ru-RU" sz="3200" dirty="0" err="1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предоставля-лись</a:t>
            </a:r>
            <a:r>
              <a:rPr lang="ru-RU" sz="3200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большие 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привилегии</a:t>
            </a:r>
            <a:r>
              <a:rPr lang="ru-RU" sz="3200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>
              <a:solidFill>
                <a:srgbClr val="2B2B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Left Arrow Callout 55">
            <a:extLst>
              <a:ext uri="{FF2B5EF4-FFF2-40B4-BE49-F238E27FC236}">
                <a16:creationId xmlns="" xmlns:a16="http://schemas.microsoft.com/office/drawing/2014/main" id="{17436A48-76F6-4D2A-9730-22B354F28411}"/>
              </a:ext>
            </a:extLst>
          </p:cNvPr>
          <p:cNvSpPr/>
          <p:nvPr/>
        </p:nvSpPr>
        <p:spPr>
          <a:xfrm flipH="1">
            <a:off x="302158" y="1557672"/>
            <a:ext cx="3777651" cy="3121936"/>
          </a:xfrm>
          <a:prstGeom prst="leftArrowCallout">
            <a:avLst>
              <a:gd name="adj1" fmla="val 23617"/>
              <a:gd name="adj2" fmla="val 18055"/>
              <a:gd name="adj3" fmla="val 9056"/>
              <a:gd name="adj4" fmla="val 90944"/>
            </a:avLst>
          </a:prstGeom>
          <a:solidFill>
            <a:schemeClr val="bg1">
              <a:lumMod val="50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43804" tIns="243804" rIns="243804" bIns="243804" rtlCol="0" anchor="ctr">
            <a:spAutoFit/>
          </a:bodyPr>
          <a:lstStyle/>
          <a:p>
            <a:pPr defTabSz="1218910">
              <a:lnSpc>
                <a:spcPct val="89000"/>
              </a:lnSpc>
            </a:pPr>
            <a:r>
              <a:rPr lang="ru-RU" sz="3200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Основную часть </a:t>
            </a:r>
            <a:r>
              <a:rPr lang="ru-RU" sz="3200" dirty="0" err="1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пересе-ленцев</a:t>
            </a:r>
            <a:r>
              <a:rPr lang="ru-RU" sz="3200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состав-</a:t>
            </a:r>
            <a:r>
              <a:rPr lang="ru-RU" sz="3200" dirty="0" err="1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ляли</a:t>
            </a:r>
            <a:r>
              <a:rPr lang="ru-RU" sz="3200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жители 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сельских </a:t>
            </a:r>
            <a:r>
              <a:rPr lang="ru-RU" sz="3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реги-онов</a:t>
            </a: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России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30629" y="279962"/>
            <a:ext cx="11952513" cy="817561"/>
          </a:xfrm>
        </p:spPr>
        <p:txBody>
          <a:bodyPr>
            <a:noAutofit/>
          </a:bodyPr>
          <a:lstStyle/>
          <a:p>
            <a:pPr lvl="0"/>
            <a:r>
              <a:rPr lang="ru-RU" sz="3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Политика переселения из России в Среднюю Азию  </a:t>
            </a:r>
            <a:endParaRPr lang="ru-RU" sz="3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79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72" grpId="0"/>
      <p:bldP spid="73" grpId="0" animBg="1"/>
      <p:bldP spid="7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evron 15">
            <a:extLst>
              <a:ext uri="{FF2B5EF4-FFF2-40B4-BE49-F238E27FC236}">
                <a16:creationId xmlns:a16="http://schemas.microsoft.com/office/drawing/2014/main" xmlns="" id="{F7EBA848-D2E5-42B8-B14C-CB78773D3FF1}"/>
              </a:ext>
            </a:extLst>
          </p:cNvPr>
          <p:cNvSpPr/>
          <p:nvPr/>
        </p:nvSpPr>
        <p:spPr>
          <a:xfrm>
            <a:off x="7495364" y="1404664"/>
            <a:ext cx="4208956" cy="1718615"/>
          </a:xfrm>
          <a:prstGeom prst="chevron">
            <a:avLst>
              <a:gd name="adj" fmla="val 17785"/>
            </a:avLst>
          </a:prstGeom>
          <a:solidFill>
            <a:schemeClr val="bg2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9680" tIns="63994" rIns="471690" bIns="63994" numCol="1" spcCol="2688" anchor="ctr" anchorCtr="0">
            <a:noAutofit/>
          </a:bodyPr>
          <a:lstStyle/>
          <a:p>
            <a:pPr algn="ctr" defTabSz="21330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90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FF1979A-7BE8-4445-BE2B-9F1FED219469}"/>
              </a:ext>
            </a:extLst>
          </p:cNvPr>
          <p:cNvSpPr txBox="1"/>
          <p:nvPr/>
        </p:nvSpPr>
        <p:spPr>
          <a:xfrm>
            <a:off x="8752109" y="3168787"/>
            <a:ext cx="3187342" cy="3519403"/>
          </a:xfrm>
          <a:prstGeom prst="rect">
            <a:avLst/>
          </a:prstGeom>
          <a:noFill/>
        </p:spPr>
        <p:txBody>
          <a:bodyPr wrap="square" lIns="193521" tIns="96763" rIns="193521" bIns="96763" rtlCol="0">
            <a:spAutoFit/>
          </a:bodyPr>
          <a:lstStyle/>
          <a:p>
            <a:pPr defTabSz="1218823"/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Рост числа приезжих, </a:t>
            </a:r>
            <a:r>
              <a:rPr lang="ru-RU" sz="2400" b="1" dirty="0" smtClean="0">
                <a:solidFill>
                  <a:srgbClr val="7030A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предоставление </a:t>
            </a:r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им плодородных земель вызывали серьезное </a:t>
            </a:r>
            <a:r>
              <a:rPr lang="ru-RU" sz="2400" b="1" dirty="0" err="1" smtClean="0">
                <a:solidFill>
                  <a:srgbClr val="7030A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недо-вольство</a:t>
            </a:r>
            <a:r>
              <a:rPr lang="ru-RU" sz="2400" b="1" dirty="0" smtClean="0">
                <a:solidFill>
                  <a:srgbClr val="7030A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пред-</a:t>
            </a:r>
            <a:r>
              <a:rPr lang="ru-RU" sz="2400" b="1" dirty="0" err="1" smtClean="0">
                <a:solidFill>
                  <a:srgbClr val="7030A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ставителей</a:t>
            </a:r>
            <a:r>
              <a:rPr lang="ru-RU" sz="2400" b="1" dirty="0" smtClean="0">
                <a:solidFill>
                  <a:srgbClr val="7030A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мест- </a:t>
            </a:r>
            <a:r>
              <a:rPr lang="ru-RU" sz="2400" b="1" dirty="0" err="1">
                <a:solidFill>
                  <a:srgbClr val="7030A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ного</a:t>
            </a:r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населения.</a:t>
            </a:r>
            <a:endParaRPr lang="en-US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hevron 18">
            <a:extLst>
              <a:ext uri="{FF2B5EF4-FFF2-40B4-BE49-F238E27FC236}">
                <a16:creationId xmlns:a16="http://schemas.microsoft.com/office/drawing/2014/main" xmlns="" id="{91FEE48D-34B7-449A-8E52-48BCC4AF59B2}"/>
              </a:ext>
            </a:extLst>
          </p:cNvPr>
          <p:cNvSpPr/>
          <p:nvPr/>
        </p:nvSpPr>
        <p:spPr>
          <a:xfrm>
            <a:off x="5218845" y="1404664"/>
            <a:ext cx="3690411" cy="1718615"/>
          </a:xfrm>
          <a:prstGeom prst="chevron">
            <a:avLst>
              <a:gd name="adj" fmla="val 17785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9680" tIns="63994" rIns="471690" bIns="63994" numCol="1" spcCol="2688" anchor="ctr" anchorCtr="0">
            <a:noAutofit/>
          </a:bodyPr>
          <a:lstStyle/>
          <a:p>
            <a:pPr algn="ctr" defTabSz="21330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90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E22E25F-F94B-46C9-A4DA-3CE52C558751}"/>
              </a:ext>
            </a:extLst>
          </p:cNvPr>
          <p:cNvSpPr txBox="1"/>
          <p:nvPr/>
        </p:nvSpPr>
        <p:spPr>
          <a:xfrm>
            <a:off x="6146391" y="3141900"/>
            <a:ext cx="2762865" cy="2411407"/>
          </a:xfrm>
          <a:prstGeom prst="rect">
            <a:avLst/>
          </a:prstGeom>
          <a:noFill/>
        </p:spPr>
        <p:txBody>
          <a:bodyPr wrap="square" lIns="193521" tIns="96763" rIns="193521" bIns="96763" rtlCol="0">
            <a:spAutoFit/>
          </a:bodyPr>
          <a:lstStyle/>
          <a:p>
            <a:pPr defTabSz="1218823"/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Только за </a:t>
            </a:r>
            <a:endParaRPr lang="ru-RU" sz="2400" b="1" dirty="0" smtClean="0">
              <a:solidFill>
                <a:srgbClr val="C0000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defTabSz="1218823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1891–1892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гг.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образовалось еще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25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поселе-ний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переселен-</a:t>
            </a:r>
            <a:r>
              <a:rPr lang="ru-RU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цев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xmlns="" id="{7C0BE93F-84E0-441D-995D-A49B5B2A5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051" y="1894979"/>
            <a:ext cx="1176825" cy="893404"/>
          </a:xfrm>
          <a:prstGeom prst="rect">
            <a:avLst/>
          </a:prstGeom>
        </p:spPr>
      </p:pic>
      <p:sp>
        <p:nvSpPr>
          <p:cNvPr id="11" name="Chevron 21">
            <a:extLst>
              <a:ext uri="{FF2B5EF4-FFF2-40B4-BE49-F238E27FC236}">
                <a16:creationId xmlns:a16="http://schemas.microsoft.com/office/drawing/2014/main" xmlns="" id="{43462388-AD3B-4DC0-87D1-58BBFAB7ABAE}"/>
              </a:ext>
            </a:extLst>
          </p:cNvPr>
          <p:cNvSpPr/>
          <p:nvPr/>
        </p:nvSpPr>
        <p:spPr>
          <a:xfrm>
            <a:off x="2942326" y="1404664"/>
            <a:ext cx="3709853" cy="1718615"/>
          </a:xfrm>
          <a:prstGeom prst="chevron">
            <a:avLst>
              <a:gd name="adj" fmla="val 17785"/>
            </a:avLst>
          </a:prstGeom>
          <a:solidFill>
            <a:schemeClr val="accent3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9680" tIns="63994" rIns="471690" bIns="63994" numCol="1" spcCol="2688" anchor="ctr" anchorCtr="0">
            <a:noAutofit/>
          </a:bodyPr>
          <a:lstStyle/>
          <a:p>
            <a:pPr algn="ctr" defTabSz="21330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90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8AF05FC-40D6-49C7-8459-55715E908190}"/>
              </a:ext>
            </a:extLst>
          </p:cNvPr>
          <p:cNvSpPr txBox="1"/>
          <p:nvPr/>
        </p:nvSpPr>
        <p:spPr>
          <a:xfrm>
            <a:off x="3422470" y="3141138"/>
            <a:ext cx="3095897" cy="3150071"/>
          </a:xfrm>
          <a:prstGeom prst="rect">
            <a:avLst/>
          </a:prstGeom>
          <a:noFill/>
        </p:spPr>
        <p:txBody>
          <a:bodyPr wrap="square" lIns="193521" tIns="96763" rIns="193521" bIns="96763" rtlCol="0">
            <a:spAutoFit/>
          </a:bodyPr>
          <a:lstStyle/>
          <a:p>
            <a:pPr defTabSz="1218823"/>
            <a:r>
              <a:rPr lang="ru-RU" sz="2400" b="1" dirty="0">
                <a:solidFill>
                  <a:srgbClr val="0066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В течение </a:t>
            </a:r>
            <a:r>
              <a:rPr lang="ru-RU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15 лет (1875–1890)</a:t>
            </a:r>
            <a:r>
              <a:rPr lang="ru-RU" sz="2400" b="1" dirty="0">
                <a:solidFill>
                  <a:srgbClr val="0066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в Туркестанский  край </a:t>
            </a:r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пересели-лось </a:t>
            </a:r>
            <a:r>
              <a:rPr lang="ru-RU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1300семей</a:t>
            </a:r>
            <a:r>
              <a:rPr lang="ru-RU" sz="2400" b="1" dirty="0">
                <a:solidFill>
                  <a:srgbClr val="0066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,   образовавших   </a:t>
            </a:r>
            <a:r>
              <a:rPr lang="ru-RU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19</a:t>
            </a:r>
            <a:r>
              <a:rPr lang="ru-RU" sz="2400" b="1" dirty="0">
                <a:solidFill>
                  <a:srgbClr val="0066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русских </a:t>
            </a:r>
            <a:r>
              <a:rPr lang="ru-RU" sz="2400" b="1" dirty="0">
                <a:solidFill>
                  <a:srgbClr val="0066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деревень.</a:t>
            </a:r>
            <a:endParaRPr lang="en-US" sz="20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3">
            <a:extLst>
              <a:ext uri="{FF2B5EF4-FFF2-40B4-BE49-F238E27FC236}">
                <a16:creationId xmlns:a16="http://schemas.microsoft.com/office/drawing/2014/main" xmlns="" id="{A3CEFE8D-6013-4962-ADCB-10FA100D5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120" y="1551064"/>
            <a:ext cx="1022710" cy="1297892"/>
          </a:xfrm>
          <a:prstGeom prst="rect">
            <a:avLst/>
          </a:prstGeom>
        </p:spPr>
      </p:pic>
      <p:sp>
        <p:nvSpPr>
          <p:cNvPr id="14" name="Chevron 25">
            <a:extLst>
              <a:ext uri="{FF2B5EF4-FFF2-40B4-BE49-F238E27FC236}">
                <a16:creationId xmlns:a16="http://schemas.microsoft.com/office/drawing/2014/main" xmlns="" id="{83429AA4-D611-4991-B34E-193F6BD7B5E4}"/>
              </a:ext>
            </a:extLst>
          </p:cNvPr>
          <p:cNvSpPr/>
          <p:nvPr/>
        </p:nvSpPr>
        <p:spPr>
          <a:xfrm>
            <a:off x="509452" y="1404664"/>
            <a:ext cx="3357156" cy="1718615"/>
          </a:xfrm>
          <a:prstGeom prst="chevron">
            <a:avLst>
              <a:gd name="adj" fmla="val 17785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9680" tIns="63994" rIns="471690" bIns="63994" numCol="1" spcCol="2688" anchor="ctr" anchorCtr="0">
            <a:noAutofit/>
          </a:bodyPr>
          <a:lstStyle/>
          <a:p>
            <a:pPr algn="ctr" defTabSz="21330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90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6F4F7A-E37D-4778-B9F6-2C1B186FB126}"/>
              </a:ext>
            </a:extLst>
          </p:cNvPr>
          <p:cNvSpPr txBox="1"/>
          <p:nvPr/>
        </p:nvSpPr>
        <p:spPr>
          <a:xfrm>
            <a:off x="415230" y="3141137"/>
            <a:ext cx="3386062" cy="3519403"/>
          </a:xfrm>
          <a:prstGeom prst="rect">
            <a:avLst/>
          </a:prstGeom>
          <a:noFill/>
        </p:spPr>
        <p:txBody>
          <a:bodyPr wrap="square" lIns="193521" tIns="96763" rIns="193521" bIns="96763" rtlCol="0">
            <a:spAutoFit/>
          </a:bodyPr>
          <a:lstStyle/>
          <a:p>
            <a:pPr defTabSz="1218823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Военные могли получить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подсоб-ные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земельные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участки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перво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-начально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пола-</a:t>
            </a: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галось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пособие для строительства жилья в размере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 рублей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140"/>
          <p:cNvSpPr>
            <a:spLocks noEditPoints="1"/>
          </p:cNvSpPr>
          <p:nvPr/>
        </p:nvSpPr>
        <p:spPr bwMode="auto">
          <a:xfrm>
            <a:off x="1562732" y="1553088"/>
            <a:ext cx="1379593" cy="1421764"/>
          </a:xfrm>
          <a:custGeom>
            <a:avLst/>
            <a:gdLst>
              <a:gd name="T0" fmla="*/ 418 w 791"/>
              <a:gd name="T1" fmla="*/ 262 h 792"/>
              <a:gd name="T2" fmla="*/ 402 w 791"/>
              <a:gd name="T3" fmla="*/ 292 h 792"/>
              <a:gd name="T4" fmla="*/ 527 w 791"/>
              <a:gd name="T5" fmla="*/ 280 h 792"/>
              <a:gd name="T6" fmla="*/ 370 w 791"/>
              <a:gd name="T7" fmla="*/ 236 h 792"/>
              <a:gd name="T8" fmla="*/ 453 w 791"/>
              <a:gd name="T9" fmla="*/ 288 h 792"/>
              <a:gd name="T10" fmla="*/ 494 w 791"/>
              <a:gd name="T11" fmla="*/ 281 h 792"/>
              <a:gd name="T12" fmla="*/ 757 w 791"/>
              <a:gd name="T13" fmla="*/ 235 h 792"/>
              <a:gd name="T14" fmla="*/ 467 w 791"/>
              <a:gd name="T15" fmla="*/ 7 h 792"/>
              <a:gd name="T16" fmla="*/ 395 w 791"/>
              <a:gd name="T17" fmla="*/ 0 h 792"/>
              <a:gd name="T18" fmla="*/ 225 w 791"/>
              <a:gd name="T19" fmla="*/ 39 h 792"/>
              <a:gd name="T20" fmla="*/ 15 w 791"/>
              <a:gd name="T21" fmla="*/ 285 h 792"/>
              <a:gd name="T22" fmla="*/ 2 w 791"/>
              <a:gd name="T23" fmla="*/ 350 h 792"/>
              <a:gd name="T24" fmla="*/ 0 w 791"/>
              <a:gd name="T25" fmla="*/ 419 h 792"/>
              <a:gd name="T26" fmla="*/ 167 w 791"/>
              <a:gd name="T27" fmla="*/ 719 h 792"/>
              <a:gd name="T28" fmla="*/ 71 w 791"/>
              <a:gd name="T29" fmla="*/ 597 h 792"/>
              <a:gd name="T30" fmla="*/ 14 w 791"/>
              <a:gd name="T31" fmla="*/ 382 h 792"/>
              <a:gd name="T32" fmla="*/ 18 w 791"/>
              <a:gd name="T33" fmla="*/ 336 h 792"/>
              <a:gd name="T34" fmla="*/ 122 w 791"/>
              <a:gd name="T35" fmla="*/ 524 h 792"/>
              <a:gd name="T36" fmla="*/ 117 w 791"/>
              <a:gd name="T37" fmla="*/ 177 h 792"/>
              <a:gd name="T38" fmla="*/ 101 w 791"/>
              <a:gd name="T39" fmla="*/ 153 h 792"/>
              <a:gd name="T40" fmla="*/ 198 w 791"/>
              <a:gd name="T41" fmla="*/ 69 h 792"/>
              <a:gd name="T42" fmla="*/ 248 w 791"/>
              <a:gd name="T43" fmla="*/ 68 h 792"/>
              <a:gd name="T44" fmla="*/ 221 w 791"/>
              <a:gd name="T45" fmla="*/ 77 h 792"/>
              <a:gd name="T46" fmla="*/ 443 w 791"/>
              <a:gd name="T47" fmla="*/ 17 h 792"/>
              <a:gd name="T48" fmla="*/ 300 w 791"/>
              <a:gd name="T49" fmla="*/ 86 h 792"/>
              <a:gd name="T50" fmla="*/ 263 w 791"/>
              <a:gd name="T51" fmla="*/ 64 h 792"/>
              <a:gd name="T52" fmla="*/ 757 w 791"/>
              <a:gd name="T53" fmla="*/ 519 h 792"/>
              <a:gd name="T54" fmla="*/ 732 w 791"/>
              <a:gd name="T55" fmla="*/ 273 h 792"/>
              <a:gd name="T56" fmla="*/ 725 w 791"/>
              <a:gd name="T57" fmla="*/ 259 h 792"/>
              <a:gd name="T58" fmla="*/ 642 w 791"/>
              <a:gd name="T59" fmla="*/ 315 h 792"/>
              <a:gd name="T60" fmla="*/ 602 w 791"/>
              <a:gd name="T61" fmla="*/ 392 h 792"/>
              <a:gd name="T62" fmla="*/ 591 w 791"/>
              <a:gd name="T63" fmla="*/ 419 h 792"/>
              <a:gd name="T64" fmla="*/ 454 w 791"/>
              <a:gd name="T65" fmla="*/ 677 h 792"/>
              <a:gd name="T66" fmla="*/ 323 w 791"/>
              <a:gd name="T67" fmla="*/ 460 h 792"/>
              <a:gd name="T68" fmla="*/ 310 w 791"/>
              <a:gd name="T69" fmla="*/ 240 h 792"/>
              <a:gd name="T70" fmla="*/ 434 w 791"/>
              <a:gd name="T71" fmla="*/ 180 h 792"/>
              <a:gd name="T72" fmla="*/ 400 w 791"/>
              <a:gd name="T73" fmla="*/ 104 h 792"/>
              <a:gd name="T74" fmla="*/ 79 w 791"/>
              <a:gd name="T75" fmla="*/ 444 h 792"/>
              <a:gd name="T76" fmla="*/ 322 w 791"/>
              <a:gd name="T77" fmla="*/ 97 h 792"/>
              <a:gd name="T78" fmla="*/ 305 w 791"/>
              <a:gd name="T79" fmla="*/ 115 h 792"/>
              <a:gd name="T80" fmla="*/ 479 w 791"/>
              <a:gd name="T81" fmla="*/ 76 h 792"/>
              <a:gd name="T82" fmla="*/ 327 w 791"/>
              <a:gd name="T83" fmla="*/ 122 h 792"/>
              <a:gd name="T84" fmla="*/ 381 w 791"/>
              <a:gd name="T85" fmla="*/ 164 h 792"/>
              <a:gd name="T86" fmla="*/ 337 w 791"/>
              <a:gd name="T87" fmla="*/ 189 h 792"/>
              <a:gd name="T88" fmla="*/ 255 w 791"/>
              <a:gd name="T89" fmla="*/ 144 h 792"/>
              <a:gd name="T90" fmla="*/ 360 w 791"/>
              <a:gd name="T91" fmla="*/ 168 h 792"/>
              <a:gd name="T92" fmla="*/ 330 w 791"/>
              <a:gd name="T93" fmla="*/ 176 h 792"/>
              <a:gd name="T94" fmla="*/ 229 w 791"/>
              <a:gd name="T95" fmla="*/ 389 h 792"/>
              <a:gd name="T96" fmla="*/ 325 w 791"/>
              <a:gd name="T97" fmla="*/ 474 h 792"/>
              <a:gd name="T98" fmla="*/ 402 w 791"/>
              <a:gd name="T99" fmla="*/ 567 h 792"/>
              <a:gd name="T100" fmla="*/ 423 w 791"/>
              <a:gd name="T101" fmla="*/ 165 h 792"/>
              <a:gd name="T102" fmla="*/ 240 w 791"/>
              <a:gd name="T103" fmla="*/ 648 h 792"/>
              <a:gd name="T104" fmla="*/ 220 w 791"/>
              <a:gd name="T105" fmla="*/ 533 h 792"/>
              <a:gd name="T106" fmla="*/ 458 w 791"/>
              <a:gd name="T107" fmla="*/ 691 h 792"/>
              <a:gd name="T108" fmla="*/ 536 w 791"/>
              <a:gd name="T109" fmla="*/ 648 h 792"/>
              <a:gd name="T110" fmla="*/ 570 w 791"/>
              <a:gd name="T111" fmla="*/ 592 h 792"/>
              <a:gd name="T112" fmla="*/ 669 w 791"/>
              <a:gd name="T113" fmla="*/ 662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91" h="792">
                <a:moveTo>
                  <a:pt x="495" y="267"/>
                </a:moveTo>
                <a:cubicBezTo>
                  <a:pt x="495" y="267"/>
                  <a:pt x="495" y="267"/>
                  <a:pt x="494" y="267"/>
                </a:cubicBezTo>
                <a:cubicBezTo>
                  <a:pt x="489" y="267"/>
                  <a:pt x="472" y="265"/>
                  <a:pt x="463" y="264"/>
                </a:cubicBezTo>
                <a:cubicBezTo>
                  <a:pt x="453" y="252"/>
                  <a:pt x="430" y="223"/>
                  <a:pt x="413" y="223"/>
                </a:cubicBezTo>
                <a:cubicBezTo>
                  <a:pt x="413" y="223"/>
                  <a:pt x="412" y="223"/>
                  <a:pt x="411" y="223"/>
                </a:cubicBezTo>
                <a:cubicBezTo>
                  <a:pt x="404" y="224"/>
                  <a:pt x="402" y="228"/>
                  <a:pt x="402" y="230"/>
                </a:cubicBezTo>
                <a:cubicBezTo>
                  <a:pt x="400" y="238"/>
                  <a:pt x="407" y="244"/>
                  <a:pt x="417" y="252"/>
                </a:cubicBezTo>
                <a:cubicBezTo>
                  <a:pt x="419" y="254"/>
                  <a:pt x="422" y="256"/>
                  <a:pt x="424" y="258"/>
                </a:cubicBezTo>
                <a:cubicBezTo>
                  <a:pt x="423" y="259"/>
                  <a:pt x="420" y="261"/>
                  <a:pt x="418" y="262"/>
                </a:cubicBezTo>
                <a:cubicBezTo>
                  <a:pt x="413" y="249"/>
                  <a:pt x="392" y="233"/>
                  <a:pt x="379" y="224"/>
                </a:cubicBezTo>
                <a:cubicBezTo>
                  <a:pt x="376" y="223"/>
                  <a:pt x="373" y="222"/>
                  <a:pt x="370" y="222"/>
                </a:cubicBezTo>
                <a:cubicBezTo>
                  <a:pt x="351" y="222"/>
                  <a:pt x="330" y="258"/>
                  <a:pt x="324" y="269"/>
                </a:cubicBezTo>
                <a:cubicBezTo>
                  <a:pt x="323" y="270"/>
                  <a:pt x="323" y="272"/>
                  <a:pt x="323" y="273"/>
                </a:cubicBezTo>
                <a:cubicBezTo>
                  <a:pt x="323" y="278"/>
                  <a:pt x="327" y="290"/>
                  <a:pt x="346" y="290"/>
                </a:cubicBezTo>
                <a:cubicBezTo>
                  <a:pt x="361" y="290"/>
                  <a:pt x="381" y="283"/>
                  <a:pt x="391" y="279"/>
                </a:cubicBezTo>
                <a:cubicBezTo>
                  <a:pt x="391" y="279"/>
                  <a:pt x="391" y="279"/>
                  <a:pt x="391" y="279"/>
                </a:cubicBezTo>
                <a:cubicBezTo>
                  <a:pt x="391" y="279"/>
                  <a:pt x="392" y="279"/>
                  <a:pt x="392" y="279"/>
                </a:cubicBezTo>
                <a:cubicBezTo>
                  <a:pt x="394" y="279"/>
                  <a:pt x="399" y="287"/>
                  <a:pt x="402" y="292"/>
                </a:cubicBezTo>
                <a:cubicBezTo>
                  <a:pt x="407" y="301"/>
                  <a:pt x="412" y="310"/>
                  <a:pt x="421" y="315"/>
                </a:cubicBezTo>
                <a:cubicBezTo>
                  <a:pt x="424" y="317"/>
                  <a:pt x="428" y="318"/>
                  <a:pt x="432" y="318"/>
                </a:cubicBezTo>
                <a:cubicBezTo>
                  <a:pt x="432" y="318"/>
                  <a:pt x="432" y="318"/>
                  <a:pt x="432" y="318"/>
                </a:cubicBezTo>
                <a:cubicBezTo>
                  <a:pt x="445" y="318"/>
                  <a:pt x="455" y="308"/>
                  <a:pt x="463" y="299"/>
                </a:cubicBezTo>
                <a:cubicBezTo>
                  <a:pt x="465" y="300"/>
                  <a:pt x="468" y="301"/>
                  <a:pt x="471" y="302"/>
                </a:cubicBezTo>
                <a:cubicBezTo>
                  <a:pt x="480" y="306"/>
                  <a:pt x="492" y="310"/>
                  <a:pt x="503" y="310"/>
                </a:cubicBezTo>
                <a:cubicBezTo>
                  <a:pt x="503" y="310"/>
                  <a:pt x="503" y="310"/>
                  <a:pt x="503" y="310"/>
                </a:cubicBezTo>
                <a:cubicBezTo>
                  <a:pt x="514" y="310"/>
                  <a:pt x="521" y="305"/>
                  <a:pt x="524" y="300"/>
                </a:cubicBezTo>
                <a:cubicBezTo>
                  <a:pt x="531" y="291"/>
                  <a:pt x="529" y="284"/>
                  <a:pt x="527" y="280"/>
                </a:cubicBezTo>
                <a:cubicBezTo>
                  <a:pt x="521" y="267"/>
                  <a:pt x="498" y="266"/>
                  <a:pt x="497" y="266"/>
                </a:cubicBezTo>
                <a:cubicBezTo>
                  <a:pt x="496" y="266"/>
                  <a:pt x="495" y="267"/>
                  <a:pt x="495" y="267"/>
                </a:cubicBezTo>
                <a:close/>
                <a:moveTo>
                  <a:pt x="403" y="269"/>
                </a:moveTo>
                <a:cubicBezTo>
                  <a:pt x="400" y="267"/>
                  <a:pt x="396" y="265"/>
                  <a:pt x="392" y="265"/>
                </a:cubicBezTo>
                <a:cubicBezTo>
                  <a:pt x="390" y="265"/>
                  <a:pt x="388" y="265"/>
                  <a:pt x="387" y="266"/>
                </a:cubicBezTo>
                <a:cubicBezTo>
                  <a:pt x="386" y="266"/>
                  <a:pt x="386" y="266"/>
                  <a:pt x="386" y="266"/>
                </a:cubicBezTo>
                <a:cubicBezTo>
                  <a:pt x="377" y="269"/>
                  <a:pt x="358" y="276"/>
                  <a:pt x="346" y="276"/>
                </a:cubicBezTo>
                <a:cubicBezTo>
                  <a:pt x="340" y="276"/>
                  <a:pt x="338" y="274"/>
                  <a:pt x="337" y="273"/>
                </a:cubicBezTo>
                <a:cubicBezTo>
                  <a:pt x="348" y="255"/>
                  <a:pt x="363" y="236"/>
                  <a:pt x="370" y="236"/>
                </a:cubicBezTo>
                <a:cubicBezTo>
                  <a:pt x="370" y="236"/>
                  <a:pt x="371" y="236"/>
                  <a:pt x="371" y="236"/>
                </a:cubicBezTo>
                <a:cubicBezTo>
                  <a:pt x="391" y="250"/>
                  <a:pt x="403" y="262"/>
                  <a:pt x="405" y="267"/>
                </a:cubicBezTo>
                <a:cubicBezTo>
                  <a:pt x="404" y="268"/>
                  <a:pt x="404" y="268"/>
                  <a:pt x="403" y="269"/>
                </a:cubicBezTo>
                <a:close/>
                <a:moveTo>
                  <a:pt x="515" y="286"/>
                </a:moveTo>
                <a:cubicBezTo>
                  <a:pt x="515" y="287"/>
                  <a:pt x="515" y="289"/>
                  <a:pt x="513" y="292"/>
                </a:cubicBezTo>
                <a:cubicBezTo>
                  <a:pt x="511" y="294"/>
                  <a:pt x="509" y="296"/>
                  <a:pt x="503" y="296"/>
                </a:cubicBezTo>
                <a:cubicBezTo>
                  <a:pt x="494" y="296"/>
                  <a:pt x="484" y="292"/>
                  <a:pt x="476" y="289"/>
                </a:cubicBezTo>
                <a:cubicBezTo>
                  <a:pt x="469" y="286"/>
                  <a:pt x="465" y="285"/>
                  <a:pt x="461" y="285"/>
                </a:cubicBezTo>
                <a:cubicBezTo>
                  <a:pt x="456" y="285"/>
                  <a:pt x="454" y="287"/>
                  <a:pt x="453" y="288"/>
                </a:cubicBezTo>
                <a:cubicBezTo>
                  <a:pt x="446" y="298"/>
                  <a:pt x="438" y="304"/>
                  <a:pt x="432" y="304"/>
                </a:cubicBezTo>
                <a:cubicBezTo>
                  <a:pt x="431" y="304"/>
                  <a:pt x="429" y="304"/>
                  <a:pt x="428" y="303"/>
                </a:cubicBezTo>
                <a:cubicBezTo>
                  <a:pt x="422" y="300"/>
                  <a:pt x="418" y="292"/>
                  <a:pt x="414" y="285"/>
                </a:cubicBezTo>
                <a:cubicBezTo>
                  <a:pt x="413" y="284"/>
                  <a:pt x="412" y="282"/>
                  <a:pt x="411" y="281"/>
                </a:cubicBezTo>
                <a:cubicBezTo>
                  <a:pt x="418" y="279"/>
                  <a:pt x="432" y="271"/>
                  <a:pt x="436" y="266"/>
                </a:cubicBezTo>
                <a:cubicBezTo>
                  <a:pt x="438" y="263"/>
                  <a:pt x="440" y="261"/>
                  <a:pt x="439" y="258"/>
                </a:cubicBezTo>
                <a:cubicBezTo>
                  <a:pt x="444" y="263"/>
                  <a:pt x="449" y="269"/>
                  <a:pt x="453" y="275"/>
                </a:cubicBezTo>
                <a:cubicBezTo>
                  <a:pt x="454" y="276"/>
                  <a:pt x="456" y="277"/>
                  <a:pt x="458" y="278"/>
                </a:cubicBezTo>
                <a:cubicBezTo>
                  <a:pt x="459" y="278"/>
                  <a:pt x="487" y="281"/>
                  <a:pt x="494" y="281"/>
                </a:cubicBezTo>
                <a:cubicBezTo>
                  <a:pt x="496" y="281"/>
                  <a:pt x="496" y="281"/>
                  <a:pt x="497" y="280"/>
                </a:cubicBezTo>
                <a:cubicBezTo>
                  <a:pt x="497" y="280"/>
                  <a:pt x="497" y="280"/>
                  <a:pt x="497" y="280"/>
                </a:cubicBezTo>
                <a:cubicBezTo>
                  <a:pt x="504" y="280"/>
                  <a:pt x="513" y="283"/>
                  <a:pt x="515" y="286"/>
                </a:cubicBezTo>
                <a:close/>
                <a:moveTo>
                  <a:pt x="691" y="658"/>
                </a:moveTo>
                <a:cubicBezTo>
                  <a:pt x="724" y="621"/>
                  <a:pt x="751" y="577"/>
                  <a:pt x="768" y="529"/>
                </a:cubicBezTo>
                <a:cubicBezTo>
                  <a:pt x="768" y="528"/>
                  <a:pt x="769" y="527"/>
                  <a:pt x="769" y="527"/>
                </a:cubicBezTo>
                <a:cubicBezTo>
                  <a:pt x="783" y="486"/>
                  <a:pt x="791" y="442"/>
                  <a:pt x="791" y="396"/>
                </a:cubicBezTo>
                <a:cubicBezTo>
                  <a:pt x="791" y="339"/>
                  <a:pt x="779" y="285"/>
                  <a:pt x="757" y="236"/>
                </a:cubicBezTo>
                <a:cubicBezTo>
                  <a:pt x="757" y="236"/>
                  <a:pt x="757" y="235"/>
                  <a:pt x="757" y="235"/>
                </a:cubicBezTo>
                <a:cubicBezTo>
                  <a:pt x="709" y="128"/>
                  <a:pt x="616" y="48"/>
                  <a:pt x="505" y="16"/>
                </a:cubicBezTo>
                <a:cubicBezTo>
                  <a:pt x="504" y="16"/>
                  <a:pt x="504" y="15"/>
                  <a:pt x="503" y="15"/>
                </a:cubicBezTo>
                <a:cubicBezTo>
                  <a:pt x="501" y="15"/>
                  <a:pt x="498" y="14"/>
                  <a:pt x="496" y="13"/>
                </a:cubicBezTo>
                <a:cubicBezTo>
                  <a:pt x="495" y="13"/>
                  <a:pt x="494" y="13"/>
                  <a:pt x="493" y="12"/>
                </a:cubicBezTo>
                <a:cubicBezTo>
                  <a:pt x="490" y="12"/>
                  <a:pt x="488" y="11"/>
                  <a:pt x="486" y="11"/>
                </a:cubicBezTo>
                <a:cubicBezTo>
                  <a:pt x="484" y="10"/>
                  <a:pt x="483" y="10"/>
                  <a:pt x="482" y="10"/>
                </a:cubicBezTo>
                <a:cubicBezTo>
                  <a:pt x="480" y="10"/>
                  <a:pt x="479" y="9"/>
                  <a:pt x="477" y="9"/>
                </a:cubicBezTo>
                <a:cubicBezTo>
                  <a:pt x="477" y="9"/>
                  <a:pt x="477" y="9"/>
                  <a:pt x="477" y="9"/>
                </a:cubicBezTo>
                <a:cubicBezTo>
                  <a:pt x="474" y="8"/>
                  <a:pt x="471" y="8"/>
                  <a:pt x="467" y="7"/>
                </a:cubicBezTo>
                <a:cubicBezTo>
                  <a:pt x="467" y="7"/>
                  <a:pt x="467" y="7"/>
                  <a:pt x="467" y="7"/>
                </a:cubicBezTo>
                <a:cubicBezTo>
                  <a:pt x="467" y="7"/>
                  <a:pt x="466" y="7"/>
                  <a:pt x="466" y="7"/>
                </a:cubicBezTo>
                <a:cubicBezTo>
                  <a:pt x="461" y="6"/>
                  <a:pt x="456" y="5"/>
                  <a:pt x="451" y="4"/>
                </a:cubicBezTo>
                <a:cubicBezTo>
                  <a:pt x="450" y="4"/>
                  <a:pt x="449" y="4"/>
                  <a:pt x="448" y="4"/>
                </a:cubicBezTo>
                <a:cubicBezTo>
                  <a:pt x="443" y="3"/>
                  <a:pt x="438" y="3"/>
                  <a:pt x="432" y="2"/>
                </a:cubicBezTo>
                <a:cubicBezTo>
                  <a:pt x="432" y="2"/>
                  <a:pt x="431" y="2"/>
                  <a:pt x="430" y="2"/>
                </a:cubicBezTo>
                <a:cubicBezTo>
                  <a:pt x="425" y="1"/>
                  <a:pt x="419" y="1"/>
                  <a:pt x="414" y="1"/>
                </a:cubicBezTo>
                <a:cubicBezTo>
                  <a:pt x="413" y="1"/>
                  <a:pt x="413" y="1"/>
                  <a:pt x="412" y="1"/>
                </a:cubicBezTo>
                <a:cubicBezTo>
                  <a:pt x="407" y="0"/>
                  <a:pt x="401" y="0"/>
                  <a:pt x="395" y="0"/>
                </a:cubicBezTo>
                <a:cubicBezTo>
                  <a:pt x="392" y="0"/>
                  <a:pt x="388" y="0"/>
                  <a:pt x="385" y="0"/>
                </a:cubicBezTo>
                <a:cubicBezTo>
                  <a:pt x="383" y="1"/>
                  <a:pt x="381" y="1"/>
                  <a:pt x="379" y="1"/>
                </a:cubicBezTo>
                <a:cubicBezTo>
                  <a:pt x="378" y="1"/>
                  <a:pt x="376" y="1"/>
                  <a:pt x="374" y="1"/>
                </a:cubicBezTo>
                <a:cubicBezTo>
                  <a:pt x="372" y="1"/>
                  <a:pt x="369" y="1"/>
                  <a:pt x="367" y="1"/>
                </a:cubicBezTo>
                <a:cubicBezTo>
                  <a:pt x="366" y="1"/>
                  <a:pt x="365" y="1"/>
                  <a:pt x="364" y="2"/>
                </a:cubicBezTo>
                <a:cubicBezTo>
                  <a:pt x="361" y="2"/>
                  <a:pt x="358" y="2"/>
                  <a:pt x="355" y="2"/>
                </a:cubicBezTo>
                <a:cubicBezTo>
                  <a:pt x="355" y="2"/>
                  <a:pt x="355" y="2"/>
                  <a:pt x="355" y="2"/>
                </a:cubicBezTo>
                <a:cubicBezTo>
                  <a:pt x="310" y="7"/>
                  <a:pt x="267" y="19"/>
                  <a:pt x="226" y="38"/>
                </a:cubicBezTo>
                <a:cubicBezTo>
                  <a:pt x="226" y="38"/>
                  <a:pt x="226" y="39"/>
                  <a:pt x="225" y="39"/>
                </a:cubicBezTo>
                <a:cubicBezTo>
                  <a:pt x="215" y="44"/>
                  <a:pt x="205" y="49"/>
                  <a:pt x="195" y="55"/>
                </a:cubicBezTo>
                <a:cubicBezTo>
                  <a:pt x="195" y="55"/>
                  <a:pt x="195" y="55"/>
                  <a:pt x="194" y="55"/>
                </a:cubicBezTo>
                <a:cubicBezTo>
                  <a:pt x="140" y="87"/>
                  <a:pt x="93" y="133"/>
                  <a:pt x="59" y="187"/>
                </a:cubicBezTo>
                <a:cubicBezTo>
                  <a:pt x="59" y="187"/>
                  <a:pt x="59" y="187"/>
                  <a:pt x="59" y="188"/>
                </a:cubicBezTo>
                <a:cubicBezTo>
                  <a:pt x="44" y="211"/>
                  <a:pt x="32" y="237"/>
                  <a:pt x="23" y="263"/>
                </a:cubicBezTo>
                <a:cubicBezTo>
                  <a:pt x="22" y="264"/>
                  <a:pt x="22" y="264"/>
                  <a:pt x="22" y="265"/>
                </a:cubicBezTo>
                <a:cubicBezTo>
                  <a:pt x="20" y="270"/>
                  <a:pt x="19" y="275"/>
                  <a:pt x="17" y="280"/>
                </a:cubicBezTo>
                <a:cubicBezTo>
                  <a:pt x="17" y="280"/>
                  <a:pt x="17" y="280"/>
                  <a:pt x="17" y="280"/>
                </a:cubicBezTo>
                <a:cubicBezTo>
                  <a:pt x="16" y="282"/>
                  <a:pt x="16" y="284"/>
                  <a:pt x="15" y="285"/>
                </a:cubicBezTo>
                <a:cubicBezTo>
                  <a:pt x="15" y="287"/>
                  <a:pt x="15" y="288"/>
                  <a:pt x="14" y="290"/>
                </a:cubicBezTo>
                <a:cubicBezTo>
                  <a:pt x="13" y="292"/>
                  <a:pt x="13" y="294"/>
                  <a:pt x="12" y="297"/>
                </a:cubicBezTo>
                <a:cubicBezTo>
                  <a:pt x="11" y="300"/>
                  <a:pt x="11" y="303"/>
                  <a:pt x="10" y="307"/>
                </a:cubicBezTo>
                <a:cubicBezTo>
                  <a:pt x="9" y="309"/>
                  <a:pt x="9" y="310"/>
                  <a:pt x="9" y="312"/>
                </a:cubicBezTo>
                <a:cubicBezTo>
                  <a:pt x="8" y="315"/>
                  <a:pt x="8" y="317"/>
                  <a:pt x="7" y="320"/>
                </a:cubicBezTo>
                <a:cubicBezTo>
                  <a:pt x="7" y="321"/>
                  <a:pt x="6" y="323"/>
                  <a:pt x="6" y="325"/>
                </a:cubicBezTo>
                <a:cubicBezTo>
                  <a:pt x="5" y="328"/>
                  <a:pt x="5" y="332"/>
                  <a:pt x="4" y="336"/>
                </a:cubicBezTo>
                <a:cubicBezTo>
                  <a:pt x="4" y="337"/>
                  <a:pt x="4" y="338"/>
                  <a:pt x="4" y="340"/>
                </a:cubicBezTo>
                <a:cubicBezTo>
                  <a:pt x="3" y="343"/>
                  <a:pt x="3" y="346"/>
                  <a:pt x="2" y="350"/>
                </a:cubicBezTo>
                <a:cubicBezTo>
                  <a:pt x="2" y="351"/>
                  <a:pt x="2" y="352"/>
                  <a:pt x="2" y="353"/>
                </a:cubicBezTo>
                <a:cubicBezTo>
                  <a:pt x="1" y="358"/>
                  <a:pt x="1" y="362"/>
                  <a:pt x="1" y="366"/>
                </a:cubicBezTo>
                <a:cubicBezTo>
                  <a:pt x="1" y="367"/>
                  <a:pt x="1" y="367"/>
                  <a:pt x="1" y="368"/>
                </a:cubicBezTo>
                <a:cubicBezTo>
                  <a:pt x="0" y="372"/>
                  <a:pt x="0" y="375"/>
                  <a:pt x="0" y="379"/>
                </a:cubicBezTo>
                <a:cubicBezTo>
                  <a:pt x="0" y="380"/>
                  <a:pt x="0" y="382"/>
                  <a:pt x="0" y="383"/>
                </a:cubicBezTo>
                <a:cubicBezTo>
                  <a:pt x="0" y="387"/>
                  <a:pt x="0" y="392"/>
                  <a:pt x="0" y="396"/>
                </a:cubicBezTo>
                <a:cubicBezTo>
                  <a:pt x="0" y="400"/>
                  <a:pt x="0" y="404"/>
                  <a:pt x="0" y="407"/>
                </a:cubicBezTo>
                <a:cubicBezTo>
                  <a:pt x="0" y="408"/>
                  <a:pt x="0" y="409"/>
                  <a:pt x="0" y="410"/>
                </a:cubicBezTo>
                <a:cubicBezTo>
                  <a:pt x="0" y="413"/>
                  <a:pt x="0" y="416"/>
                  <a:pt x="0" y="419"/>
                </a:cubicBezTo>
                <a:cubicBezTo>
                  <a:pt x="0" y="420"/>
                  <a:pt x="0" y="420"/>
                  <a:pt x="0" y="421"/>
                </a:cubicBezTo>
                <a:cubicBezTo>
                  <a:pt x="1" y="425"/>
                  <a:pt x="1" y="428"/>
                  <a:pt x="1" y="431"/>
                </a:cubicBezTo>
                <a:cubicBezTo>
                  <a:pt x="1" y="432"/>
                  <a:pt x="1" y="432"/>
                  <a:pt x="1" y="432"/>
                </a:cubicBezTo>
                <a:cubicBezTo>
                  <a:pt x="7" y="492"/>
                  <a:pt x="26" y="548"/>
                  <a:pt x="55" y="598"/>
                </a:cubicBezTo>
                <a:cubicBezTo>
                  <a:pt x="55" y="598"/>
                  <a:pt x="55" y="598"/>
                  <a:pt x="55" y="598"/>
                </a:cubicBezTo>
                <a:cubicBezTo>
                  <a:pt x="57" y="601"/>
                  <a:pt x="59" y="604"/>
                  <a:pt x="60" y="606"/>
                </a:cubicBezTo>
                <a:cubicBezTo>
                  <a:pt x="61" y="607"/>
                  <a:pt x="61" y="608"/>
                  <a:pt x="62" y="609"/>
                </a:cubicBezTo>
                <a:cubicBezTo>
                  <a:pt x="63" y="610"/>
                  <a:pt x="64" y="611"/>
                  <a:pt x="64" y="613"/>
                </a:cubicBezTo>
                <a:cubicBezTo>
                  <a:pt x="91" y="654"/>
                  <a:pt x="126" y="690"/>
                  <a:pt x="167" y="719"/>
                </a:cubicBezTo>
                <a:cubicBezTo>
                  <a:pt x="167" y="719"/>
                  <a:pt x="167" y="719"/>
                  <a:pt x="168" y="719"/>
                </a:cubicBezTo>
                <a:cubicBezTo>
                  <a:pt x="232" y="765"/>
                  <a:pt x="311" y="792"/>
                  <a:pt x="395" y="792"/>
                </a:cubicBezTo>
                <a:cubicBezTo>
                  <a:pt x="512" y="792"/>
                  <a:pt x="616" y="741"/>
                  <a:pt x="689" y="661"/>
                </a:cubicBezTo>
                <a:cubicBezTo>
                  <a:pt x="690" y="660"/>
                  <a:pt x="691" y="659"/>
                  <a:pt x="691" y="658"/>
                </a:cubicBezTo>
                <a:close/>
                <a:moveTo>
                  <a:pt x="79" y="610"/>
                </a:moveTo>
                <a:cubicBezTo>
                  <a:pt x="79" y="610"/>
                  <a:pt x="79" y="609"/>
                  <a:pt x="79" y="609"/>
                </a:cubicBezTo>
                <a:cubicBezTo>
                  <a:pt x="77" y="607"/>
                  <a:pt x="76" y="605"/>
                  <a:pt x="75" y="604"/>
                </a:cubicBezTo>
                <a:cubicBezTo>
                  <a:pt x="74" y="602"/>
                  <a:pt x="73" y="601"/>
                  <a:pt x="73" y="600"/>
                </a:cubicBezTo>
                <a:cubicBezTo>
                  <a:pt x="72" y="599"/>
                  <a:pt x="71" y="598"/>
                  <a:pt x="71" y="597"/>
                </a:cubicBezTo>
                <a:cubicBezTo>
                  <a:pt x="69" y="594"/>
                  <a:pt x="68" y="592"/>
                  <a:pt x="67" y="590"/>
                </a:cubicBezTo>
                <a:cubicBezTo>
                  <a:pt x="67" y="590"/>
                  <a:pt x="66" y="589"/>
                  <a:pt x="66" y="589"/>
                </a:cubicBezTo>
                <a:cubicBezTo>
                  <a:pt x="36" y="537"/>
                  <a:pt x="18" y="478"/>
                  <a:pt x="14" y="417"/>
                </a:cubicBezTo>
                <a:cubicBezTo>
                  <a:pt x="14" y="417"/>
                  <a:pt x="14" y="417"/>
                  <a:pt x="14" y="417"/>
                </a:cubicBezTo>
                <a:cubicBezTo>
                  <a:pt x="14" y="414"/>
                  <a:pt x="14" y="411"/>
                  <a:pt x="14" y="407"/>
                </a:cubicBezTo>
                <a:cubicBezTo>
                  <a:pt x="14" y="407"/>
                  <a:pt x="14" y="407"/>
                  <a:pt x="14" y="406"/>
                </a:cubicBezTo>
                <a:cubicBezTo>
                  <a:pt x="14" y="403"/>
                  <a:pt x="14" y="399"/>
                  <a:pt x="14" y="396"/>
                </a:cubicBezTo>
                <a:cubicBezTo>
                  <a:pt x="14" y="393"/>
                  <a:pt x="14" y="389"/>
                  <a:pt x="14" y="386"/>
                </a:cubicBezTo>
                <a:cubicBezTo>
                  <a:pt x="14" y="385"/>
                  <a:pt x="14" y="384"/>
                  <a:pt x="14" y="382"/>
                </a:cubicBezTo>
                <a:cubicBezTo>
                  <a:pt x="14" y="380"/>
                  <a:pt x="14" y="378"/>
                  <a:pt x="14" y="376"/>
                </a:cubicBezTo>
                <a:cubicBezTo>
                  <a:pt x="14" y="374"/>
                  <a:pt x="14" y="373"/>
                  <a:pt x="14" y="371"/>
                </a:cubicBezTo>
                <a:cubicBezTo>
                  <a:pt x="15" y="370"/>
                  <a:pt x="15" y="368"/>
                  <a:pt x="15" y="366"/>
                </a:cubicBezTo>
                <a:cubicBezTo>
                  <a:pt x="15" y="364"/>
                  <a:pt x="15" y="362"/>
                  <a:pt x="15" y="361"/>
                </a:cubicBezTo>
                <a:cubicBezTo>
                  <a:pt x="15" y="359"/>
                  <a:pt x="16" y="357"/>
                  <a:pt x="16" y="356"/>
                </a:cubicBezTo>
                <a:cubicBezTo>
                  <a:pt x="16" y="354"/>
                  <a:pt x="16" y="352"/>
                  <a:pt x="16" y="351"/>
                </a:cubicBezTo>
                <a:cubicBezTo>
                  <a:pt x="17" y="349"/>
                  <a:pt x="17" y="347"/>
                  <a:pt x="17" y="346"/>
                </a:cubicBezTo>
                <a:cubicBezTo>
                  <a:pt x="17" y="344"/>
                  <a:pt x="17" y="342"/>
                  <a:pt x="18" y="340"/>
                </a:cubicBezTo>
                <a:cubicBezTo>
                  <a:pt x="18" y="339"/>
                  <a:pt x="18" y="338"/>
                  <a:pt x="18" y="336"/>
                </a:cubicBezTo>
                <a:cubicBezTo>
                  <a:pt x="19" y="334"/>
                  <a:pt x="19" y="332"/>
                  <a:pt x="19" y="330"/>
                </a:cubicBezTo>
                <a:cubicBezTo>
                  <a:pt x="19" y="329"/>
                  <a:pt x="20" y="328"/>
                  <a:pt x="20" y="327"/>
                </a:cubicBezTo>
                <a:cubicBezTo>
                  <a:pt x="20" y="325"/>
                  <a:pt x="21" y="322"/>
                  <a:pt x="21" y="320"/>
                </a:cubicBezTo>
                <a:cubicBezTo>
                  <a:pt x="21" y="319"/>
                  <a:pt x="22" y="319"/>
                  <a:pt x="22" y="318"/>
                </a:cubicBezTo>
                <a:cubicBezTo>
                  <a:pt x="22" y="316"/>
                  <a:pt x="22" y="315"/>
                  <a:pt x="23" y="313"/>
                </a:cubicBezTo>
                <a:cubicBezTo>
                  <a:pt x="34" y="366"/>
                  <a:pt x="49" y="425"/>
                  <a:pt x="67" y="452"/>
                </a:cubicBezTo>
                <a:cubicBezTo>
                  <a:pt x="85" y="479"/>
                  <a:pt x="102" y="487"/>
                  <a:pt x="113" y="492"/>
                </a:cubicBezTo>
                <a:cubicBezTo>
                  <a:pt x="123" y="497"/>
                  <a:pt x="125" y="498"/>
                  <a:pt x="124" y="509"/>
                </a:cubicBezTo>
                <a:cubicBezTo>
                  <a:pt x="124" y="513"/>
                  <a:pt x="123" y="518"/>
                  <a:pt x="122" y="524"/>
                </a:cubicBezTo>
                <a:cubicBezTo>
                  <a:pt x="122" y="524"/>
                  <a:pt x="122" y="524"/>
                  <a:pt x="122" y="524"/>
                </a:cubicBezTo>
                <a:cubicBezTo>
                  <a:pt x="121" y="525"/>
                  <a:pt x="121" y="527"/>
                  <a:pt x="121" y="528"/>
                </a:cubicBezTo>
                <a:cubicBezTo>
                  <a:pt x="115" y="555"/>
                  <a:pt x="107" y="595"/>
                  <a:pt x="129" y="652"/>
                </a:cubicBezTo>
                <a:cubicBezTo>
                  <a:pt x="129" y="653"/>
                  <a:pt x="129" y="654"/>
                  <a:pt x="129" y="655"/>
                </a:cubicBezTo>
                <a:cubicBezTo>
                  <a:pt x="129" y="658"/>
                  <a:pt x="131" y="661"/>
                  <a:pt x="133" y="662"/>
                </a:cubicBezTo>
                <a:cubicBezTo>
                  <a:pt x="136" y="668"/>
                  <a:pt x="139" y="675"/>
                  <a:pt x="143" y="682"/>
                </a:cubicBezTo>
                <a:cubicBezTo>
                  <a:pt x="119" y="661"/>
                  <a:pt x="98" y="637"/>
                  <a:pt x="79" y="610"/>
                </a:cubicBezTo>
                <a:close/>
                <a:moveTo>
                  <a:pt x="70" y="196"/>
                </a:moveTo>
                <a:cubicBezTo>
                  <a:pt x="90" y="190"/>
                  <a:pt x="105" y="184"/>
                  <a:pt x="117" y="177"/>
                </a:cubicBezTo>
                <a:cubicBezTo>
                  <a:pt x="124" y="172"/>
                  <a:pt x="133" y="168"/>
                  <a:pt x="142" y="164"/>
                </a:cubicBezTo>
                <a:cubicBezTo>
                  <a:pt x="155" y="158"/>
                  <a:pt x="168" y="152"/>
                  <a:pt x="180" y="144"/>
                </a:cubicBezTo>
                <a:cubicBezTo>
                  <a:pt x="181" y="144"/>
                  <a:pt x="181" y="144"/>
                  <a:pt x="182" y="144"/>
                </a:cubicBezTo>
                <a:cubicBezTo>
                  <a:pt x="240" y="144"/>
                  <a:pt x="240" y="144"/>
                  <a:pt x="240" y="144"/>
                </a:cubicBezTo>
                <a:cubicBezTo>
                  <a:pt x="225" y="178"/>
                  <a:pt x="214" y="218"/>
                  <a:pt x="206" y="259"/>
                </a:cubicBezTo>
                <a:cubicBezTo>
                  <a:pt x="39" y="259"/>
                  <a:pt x="39" y="259"/>
                  <a:pt x="39" y="259"/>
                </a:cubicBezTo>
                <a:cubicBezTo>
                  <a:pt x="47" y="237"/>
                  <a:pt x="58" y="216"/>
                  <a:pt x="70" y="196"/>
                </a:cubicBezTo>
                <a:close/>
                <a:moveTo>
                  <a:pt x="101" y="154"/>
                </a:moveTo>
                <a:cubicBezTo>
                  <a:pt x="101" y="154"/>
                  <a:pt x="101" y="153"/>
                  <a:pt x="101" y="153"/>
                </a:cubicBezTo>
                <a:cubicBezTo>
                  <a:pt x="105" y="149"/>
                  <a:pt x="109" y="144"/>
                  <a:pt x="112" y="140"/>
                </a:cubicBezTo>
                <a:cubicBezTo>
                  <a:pt x="113" y="140"/>
                  <a:pt x="113" y="139"/>
                  <a:pt x="114" y="139"/>
                </a:cubicBezTo>
                <a:cubicBezTo>
                  <a:pt x="117" y="135"/>
                  <a:pt x="121" y="130"/>
                  <a:pt x="125" y="126"/>
                </a:cubicBezTo>
                <a:cubicBezTo>
                  <a:pt x="126" y="126"/>
                  <a:pt x="126" y="126"/>
                  <a:pt x="126" y="126"/>
                </a:cubicBezTo>
                <a:cubicBezTo>
                  <a:pt x="141" y="111"/>
                  <a:pt x="157" y="97"/>
                  <a:pt x="174" y="85"/>
                </a:cubicBezTo>
                <a:cubicBezTo>
                  <a:pt x="174" y="85"/>
                  <a:pt x="174" y="85"/>
                  <a:pt x="175" y="85"/>
                </a:cubicBezTo>
                <a:cubicBezTo>
                  <a:pt x="179" y="81"/>
                  <a:pt x="184" y="78"/>
                  <a:pt x="189" y="75"/>
                </a:cubicBezTo>
                <a:cubicBezTo>
                  <a:pt x="189" y="75"/>
                  <a:pt x="190" y="74"/>
                  <a:pt x="190" y="74"/>
                </a:cubicBezTo>
                <a:cubicBezTo>
                  <a:pt x="193" y="72"/>
                  <a:pt x="196" y="71"/>
                  <a:pt x="198" y="69"/>
                </a:cubicBezTo>
                <a:cubicBezTo>
                  <a:pt x="203" y="73"/>
                  <a:pt x="206" y="77"/>
                  <a:pt x="208" y="81"/>
                </a:cubicBezTo>
                <a:cubicBezTo>
                  <a:pt x="209" y="87"/>
                  <a:pt x="207" y="94"/>
                  <a:pt x="201" y="103"/>
                </a:cubicBezTo>
                <a:cubicBezTo>
                  <a:pt x="183" y="130"/>
                  <a:pt x="159" y="141"/>
                  <a:pt x="137" y="151"/>
                </a:cubicBezTo>
                <a:cubicBezTo>
                  <a:pt x="127" y="155"/>
                  <a:pt x="118" y="160"/>
                  <a:pt x="109" y="165"/>
                </a:cubicBezTo>
                <a:cubicBezTo>
                  <a:pt x="103" y="169"/>
                  <a:pt x="93" y="173"/>
                  <a:pt x="83" y="177"/>
                </a:cubicBezTo>
                <a:cubicBezTo>
                  <a:pt x="88" y="169"/>
                  <a:pt x="94" y="161"/>
                  <a:pt x="101" y="154"/>
                </a:cubicBezTo>
                <a:close/>
                <a:moveTo>
                  <a:pt x="229" y="52"/>
                </a:moveTo>
                <a:cubicBezTo>
                  <a:pt x="244" y="59"/>
                  <a:pt x="249" y="64"/>
                  <a:pt x="249" y="66"/>
                </a:cubicBezTo>
                <a:cubicBezTo>
                  <a:pt x="249" y="66"/>
                  <a:pt x="249" y="67"/>
                  <a:pt x="248" y="68"/>
                </a:cubicBezTo>
                <a:cubicBezTo>
                  <a:pt x="236" y="77"/>
                  <a:pt x="215" y="101"/>
                  <a:pt x="220" y="116"/>
                </a:cubicBezTo>
                <a:cubicBezTo>
                  <a:pt x="221" y="119"/>
                  <a:pt x="224" y="125"/>
                  <a:pt x="234" y="125"/>
                </a:cubicBezTo>
                <a:cubicBezTo>
                  <a:pt x="234" y="125"/>
                  <a:pt x="234" y="125"/>
                  <a:pt x="234" y="125"/>
                </a:cubicBezTo>
                <a:cubicBezTo>
                  <a:pt x="235" y="125"/>
                  <a:pt x="235" y="125"/>
                  <a:pt x="236" y="125"/>
                </a:cubicBezTo>
                <a:cubicBezTo>
                  <a:pt x="241" y="125"/>
                  <a:pt x="245" y="124"/>
                  <a:pt x="250" y="122"/>
                </a:cubicBezTo>
                <a:cubicBezTo>
                  <a:pt x="248" y="125"/>
                  <a:pt x="247" y="127"/>
                  <a:pt x="246" y="130"/>
                </a:cubicBezTo>
                <a:cubicBezTo>
                  <a:pt x="197" y="130"/>
                  <a:pt x="197" y="130"/>
                  <a:pt x="197" y="130"/>
                </a:cubicBezTo>
                <a:cubicBezTo>
                  <a:pt x="202" y="124"/>
                  <a:pt x="208" y="118"/>
                  <a:pt x="213" y="111"/>
                </a:cubicBezTo>
                <a:cubicBezTo>
                  <a:pt x="221" y="99"/>
                  <a:pt x="224" y="87"/>
                  <a:pt x="221" y="77"/>
                </a:cubicBezTo>
                <a:cubicBezTo>
                  <a:pt x="220" y="72"/>
                  <a:pt x="216" y="66"/>
                  <a:pt x="211" y="62"/>
                </a:cubicBezTo>
                <a:cubicBezTo>
                  <a:pt x="217" y="58"/>
                  <a:pt x="223" y="55"/>
                  <a:pt x="229" y="52"/>
                </a:cubicBezTo>
                <a:close/>
                <a:moveTo>
                  <a:pt x="395" y="14"/>
                </a:moveTo>
                <a:cubicBezTo>
                  <a:pt x="400" y="14"/>
                  <a:pt x="405" y="14"/>
                  <a:pt x="410" y="15"/>
                </a:cubicBezTo>
                <a:cubicBezTo>
                  <a:pt x="411" y="15"/>
                  <a:pt x="412" y="15"/>
                  <a:pt x="412" y="15"/>
                </a:cubicBezTo>
                <a:cubicBezTo>
                  <a:pt x="417" y="15"/>
                  <a:pt x="422" y="15"/>
                  <a:pt x="427" y="16"/>
                </a:cubicBezTo>
                <a:cubicBezTo>
                  <a:pt x="427" y="16"/>
                  <a:pt x="428" y="16"/>
                  <a:pt x="429" y="16"/>
                </a:cubicBezTo>
                <a:cubicBezTo>
                  <a:pt x="433" y="16"/>
                  <a:pt x="438" y="17"/>
                  <a:pt x="443" y="17"/>
                </a:cubicBezTo>
                <a:cubicBezTo>
                  <a:pt x="443" y="17"/>
                  <a:pt x="443" y="17"/>
                  <a:pt x="443" y="17"/>
                </a:cubicBezTo>
                <a:cubicBezTo>
                  <a:pt x="448" y="18"/>
                  <a:pt x="453" y="19"/>
                  <a:pt x="457" y="19"/>
                </a:cubicBezTo>
                <a:cubicBezTo>
                  <a:pt x="458" y="19"/>
                  <a:pt x="459" y="20"/>
                  <a:pt x="459" y="20"/>
                </a:cubicBezTo>
                <a:cubicBezTo>
                  <a:pt x="459" y="20"/>
                  <a:pt x="459" y="20"/>
                  <a:pt x="459" y="21"/>
                </a:cubicBezTo>
                <a:cubicBezTo>
                  <a:pt x="455" y="27"/>
                  <a:pt x="445" y="32"/>
                  <a:pt x="436" y="35"/>
                </a:cubicBezTo>
                <a:cubicBezTo>
                  <a:pt x="427" y="37"/>
                  <a:pt x="412" y="41"/>
                  <a:pt x="391" y="54"/>
                </a:cubicBezTo>
                <a:cubicBezTo>
                  <a:pt x="391" y="54"/>
                  <a:pt x="391" y="54"/>
                  <a:pt x="391" y="54"/>
                </a:cubicBezTo>
                <a:cubicBezTo>
                  <a:pt x="386" y="57"/>
                  <a:pt x="381" y="61"/>
                  <a:pt x="376" y="65"/>
                </a:cubicBezTo>
                <a:cubicBezTo>
                  <a:pt x="358" y="78"/>
                  <a:pt x="340" y="81"/>
                  <a:pt x="320" y="83"/>
                </a:cubicBezTo>
                <a:cubicBezTo>
                  <a:pt x="314" y="84"/>
                  <a:pt x="307" y="85"/>
                  <a:pt x="300" y="86"/>
                </a:cubicBezTo>
                <a:cubicBezTo>
                  <a:pt x="288" y="89"/>
                  <a:pt x="277" y="94"/>
                  <a:pt x="266" y="100"/>
                </a:cubicBezTo>
                <a:cubicBezTo>
                  <a:pt x="265" y="100"/>
                  <a:pt x="263" y="101"/>
                  <a:pt x="261" y="102"/>
                </a:cubicBezTo>
                <a:cubicBezTo>
                  <a:pt x="261" y="102"/>
                  <a:pt x="261" y="102"/>
                  <a:pt x="261" y="102"/>
                </a:cubicBezTo>
                <a:cubicBezTo>
                  <a:pt x="252" y="106"/>
                  <a:pt x="244" y="110"/>
                  <a:pt x="235" y="111"/>
                </a:cubicBezTo>
                <a:cubicBezTo>
                  <a:pt x="235" y="111"/>
                  <a:pt x="234" y="111"/>
                  <a:pt x="234" y="111"/>
                </a:cubicBezTo>
                <a:cubicBezTo>
                  <a:pt x="234" y="111"/>
                  <a:pt x="234" y="111"/>
                  <a:pt x="234" y="111"/>
                </a:cubicBezTo>
                <a:cubicBezTo>
                  <a:pt x="234" y="111"/>
                  <a:pt x="233" y="111"/>
                  <a:pt x="233" y="111"/>
                </a:cubicBezTo>
                <a:cubicBezTo>
                  <a:pt x="233" y="106"/>
                  <a:pt x="243" y="89"/>
                  <a:pt x="256" y="79"/>
                </a:cubicBezTo>
                <a:cubicBezTo>
                  <a:pt x="263" y="74"/>
                  <a:pt x="263" y="68"/>
                  <a:pt x="263" y="64"/>
                </a:cubicBezTo>
                <a:cubicBezTo>
                  <a:pt x="263" y="62"/>
                  <a:pt x="262" y="54"/>
                  <a:pt x="246" y="45"/>
                </a:cubicBezTo>
                <a:cubicBezTo>
                  <a:pt x="292" y="25"/>
                  <a:pt x="342" y="14"/>
                  <a:pt x="395" y="14"/>
                </a:cubicBezTo>
                <a:close/>
                <a:moveTo>
                  <a:pt x="757" y="519"/>
                </a:moveTo>
                <a:cubicBezTo>
                  <a:pt x="583" y="519"/>
                  <a:pt x="583" y="519"/>
                  <a:pt x="583" y="519"/>
                </a:cubicBezTo>
                <a:cubicBezTo>
                  <a:pt x="586" y="510"/>
                  <a:pt x="590" y="502"/>
                  <a:pt x="596" y="495"/>
                </a:cubicBezTo>
                <a:cubicBezTo>
                  <a:pt x="611" y="476"/>
                  <a:pt x="637" y="413"/>
                  <a:pt x="632" y="403"/>
                </a:cubicBezTo>
                <a:cubicBezTo>
                  <a:pt x="632" y="403"/>
                  <a:pt x="632" y="403"/>
                  <a:pt x="632" y="403"/>
                </a:cubicBezTo>
                <a:cubicBezTo>
                  <a:pt x="777" y="403"/>
                  <a:pt x="777" y="403"/>
                  <a:pt x="777" y="403"/>
                </a:cubicBezTo>
                <a:cubicBezTo>
                  <a:pt x="776" y="443"/>
                  <a:pt x="769" y="482"/>
                  <a:pt x="757" y="519"/>
                </a:cubicBezTo>
                <a:close/>
                <a:moveTo>
                  <a:pt x="652" y="328"/>
                </a:moveTo>
                <a:cubicBezTo>
                  <a:pt x="652" y="321"/>
                  <a:pt x="660" y="316"/>
                  <a:pt x="665" y="314"/>
                </a:cubicBezTo>
                <a:cubicBezTo>
                  <a:pt x="673" y="332"/>
                  <a:pt x="692" y="376"/>
                  <a:pt x="707" y="389"/>
                </a:cubicBezTo>
                <a:cubicBezTo>
                  <a:pt x="621" y="389"/>
                  <a:pt x="621" y="389"/>
                  <a:pt x="621" y="389"/>
                </a:cubicBezTo>
                <a:cubicBezTo>
                  <a:pt x="636" y="369"/>
                  <a:pt x="654" y="342"/>
                  <a:pt x="652" y="328"/>
                </a:cubicBezTo>
                <a:close/>
                <a:moveTo>
                  <a:pt x="730" y="389"/>
                </a:moveTo>
                <a:cubicBezTo>
                  <a:pt x="735" y="382"/>
                  <a:pt x="734" y="369"/>
                  <a:pt x="733" y="365"/>
                </a:cubicBezTo>
                <a:cubicBezTo>
                  <a:pt x="727" y="329"/>
                  <a:pt x="724" y="286"/>
                  <a:pt x="729" y="278"/>
                </a:cubicBezTo>
                <a:cubicBezTo>
                  <a:pt x="730" y="276"/>
                  <a:pt x="731" y="275"/>
                  <a:pt x="732" y="273"/>
                </a:cubicBezTo>
                <a:cubicBezTo>
                  <a:pt x="757" y="273"/>
                  <a:pt x="757" y="273"/>
                  <a:pt x="757" y="273"/>
                </a:cubicBezTo>
                <a:cubicBezTo>
                  <a:pt x="769" y="310"/>
                  <a:pt x="776" y="349"/>
                  <a:pt x="777" y="389"/>
                </a:cubicBezTo>
                <a:lnTo>
                  <a:pt x="730" y="389"/>
                </a:lnTo>
                <a:close/>
                <a:moveTo>
                  <a:pt x="752" y="259"/>
                </a:moveTo>
                <a:cubicBezTo>
                  <a:pt x="742" y="259"/>
                  <a:pt x="742" y="259"/>
                  <a:pt x="742" y="259"/>
                </a:cubicBezTo>
                <a:cubicBezTo>
                  <a:pt x="744" y="257"/>
                  <a:pt x="746" y="254"/>
                  <a:pt x="749" y="252"/>
                </a:cubicBezTo>
                <a:cubicBezTo>
                  <a:pt x="750" y="254"/>
                  <a:pt x="751" y="257"/>
                  <a:pt x="752" y="259"/>
                </a:cubicBezTo>
                <a:close/>
                <a:moveTo>
                  <a:pt x="742" y="237"/>
                </a:moveTo>
                <a:cubicBezTo>
                  <a:pt x="736" y="244"/>
                  <a:pt x="730" y="252"/>
                  <a:pt x="725" y="259"/>
                </a:cubicBezTo>
                <a:cubicBezTo>
                  <a:pt x="723" y="259"/>
                  <a:pt x="723" y="259"/>
                  <a:pt x="723" y="259"/>
                </a:cubicBezTo>
                <a:cubicBezTo>
                  <a:pt x="719" y="259"/>
                  <a:pt x="716" y="263"/>
                  <a:pt x="716" y="266"/>
                </a:cubicBezTo>
                <a:cubicBezTo>
                  <a:pt x="716" y="268"/>
                  <a:pt x="716" y="269"/>
                  <a:pt x="717" y="270"/>
                </a:cubicBezTo>
                <a:cubicBezTo>
                  <a:pt x="706" y="287"/>
                  <a:pt x="717" y="354"/>
                  <a:pt x="719" y="367"/>
                </a:cubicBezTo>
                <a:cubicBezTo>
                  <a:pt x="720" y="372"/>
                  <a:pt x="720" y="378"/>
                  <a:pt x="719" y="380"/>
                </a:cubicBezTo>
                <a:cubicBezTo>
                  <a:pt x="719" y="380"/>
                  <a:pt x="718" y="380"/>
                  <a:pt x="718" y="379"/>
                </a:cubicBezTo>
                <a:cubicBezTo>
                  <a:pt x="708" y="373"/>
                  <a:pt x="687" y="331"/>
                  <a:pt x="676" y="302"/>
                </a:cubicBezTo>
                <a:cubicBezTo>
                  <a:pt x="674" y="299"/>
                  <a:pt x="671" y="297"/>
                  <a:pt x="667" y="298"/>
                </a:cubicBezTo>
                <a:cubicBezTo>
                  <a:pt x="659" y="300"/>
                  <a:pt x="647" y="306"/>
                  <a:pt x="642" y="315"/>
                </a:cubicBezTo>
                <a:cubicBezTo>
                  <a:pt x="629" y="320"/>
                  <a:pt x="629" y="320"/>
                  <a:pt x="629" y="320"/>
                </a:cubicBezTo>
                <a:cubicBezTo>
                  <a:pt x="584" y="300"/>
                  <a:pt x="584" y="300"/>
                  <a:pt x="584" y="300"/>
                </a:cubicBezTo>
                <a:cubicBezTo>
                  <a:pt x="581" y="299"/>
                  <a:pt x="577" y="300"/>
                  <a:pt x="575" y="304"/>
                </a:cubicBezTo>
                <a:cubicBezTo>
                  <a:pt x="573" y="307"/>
                  <a:pt x="575" y="312"/>
                  <a:pt x="579" y="313"/>
                </a:cubicBezTo>
                <a:cubicBezTo>
                  <a:pt x="626" y="334"/>
                  <a:pt x="626" y="334"/>
                  <a:pt x="626" y="334"/>
                </a:cubicBezTo>
                <a:cubicBezTo>
                  <a:pt x="627" y="334"/>
                  <a:pt x="628" y="334"/>
                  <a:pt x="629" y="334"/>
                </a:cubicBezTo>
                <a:cubicBezTo>
                  <a:pt x="630" y="334"/>
                  <a:pt x="630" y="334"/>
                  <a:pt x="631" y="334"/>
                </a:cubicBezTo>
                <a:cubicBezTo>
                  <a:pt x="638" y="331"/>
                  <a:pt x="638" y="331"/>
                  <a:pt x="638" y="331"/>
                </a:cubicBezTo>
                <a:cubicBezTo>
                  <a:pt x="637" y="342"/>
                  <a:pt x="619" y="368"/>
                  <a:pt x="602" y="392"/>
                </a:cubicBezTo>
                <a:cubicBezTo>
                  <a:pt x="602" y="392"/>
                  <a:pt x="602" y="392"/>
                  <a:pt x="601" y="392"/>
                </a:cubicBezTo>
                <a:cubicBezTo>
                  <a:pt x="600" y="394"/>
                  <a:pt x="598" y="397"/>
                  <a:pt x="596" y="399"/>
                </a:cubicBezTo>
                <a:cubicBezTo>
                  <a:pt x="595" y="400"/>
                  <a:pt x="594" y="402"/>
                  <a:pt x="595" y="404"/>
                </a:cubicBezTo>
                <a:cubicBezTo>
                  <a:pt x="592" y="405"/>
                  <a:pt x="589" y="405"/>
                  <a:pt x="587" y="403"/>
                </a:cubicBezTo>
                <a:cubicBezTo>
                  <a:pt x="579" y="394"/>
                  <a:pt x="528" y="328"/>
                  <a:pt x="528" y="328"/>
                </a:cubicBezTo>
                <a:cubicBezTo>
                  <a:pt x="526" y="325"/>
                  <a:pt x="521" y="324"/>
                  <a:pt x="518" y="327"/>
                </a:cubicBezTo>
                <a:cubicBezTo>
                  <a:pt x="515" y="329"/>
                  <a:pt x="515" y="333"/>
                  <a:pt x="517" y="336"/>
                </a:cubicBezTo>
                <a:cubicBezTo>
                  <a:pt x="519" y="339"/>
                  <a:pt x="568" y="402"/>
                  <a:pt x="577" y="412"/>
                </a:cubicBezTo>
                <a:cubicBezTo>
                  <a:pt x="581" y="417"/>
                  <a:pt x="586" y="419"/>
                  <a:pt x="591" y="419"/>
                </a:cubicBezTo>
                <a:cubicBezTo>
                  <a:pt x="597" y="419"/>
                  <a:pt x="604" y="416"/>
                  <a:pt x="610" y="412"/>
                </a:cubicBezTo>
                <a:cubicBezTo>
                  <a:pt x="612" y="413"/>
                  <a:pt x="615" y="413"/>
                  <a:pt x="618" y="414"/>
                </a:cubicBezTo>
                <a:cubicBezTo>
                  <a:pt x="613" y="430"/>
                  <a:pt x="599" y="468"/>
                  <a:pt x="585" y="486"/>
                </a:cubicBezTo>
                <a:cubicBezTo>
                  <a:pt x="564" y="513"/>
                  <a:pt x="558" y="546"/>
                  <a:pt x="568" y="568"/>
                </a:cubicBezTo>
                <a:cubicBezTo>
                  <a:pt x="569" y="570"/>
                  <a:pt x="569" y="571"/>
                  <a:pt x="569" y="573"/>
                </a:cubicBezTo>
                <a:cubicBezTo>
                  <a:pt x="566" y="580"/>
                  <a:pt x="554" y="586"/>
                  <a:pt x="548" y="588"/>
                </a:cubicBezTo>
                <a:cubicBezTo>
                  <a:pt x="546" y="589"/>
                  <a:pt x="545" y="590"/>
                  <a:pt x="544" y="591"/>
                </a:cubicBezTo>
                <a:cubicBezTo>
                  <a:pt x="540" y="598"/>
                  <a:pt x="526" y="620"/>
                  <a:pt x="525" y="631"/>
                </a:cubicBezTo>
                <a:cubicBezTo>
                  <a:pt x="520" y="639"/>
                  <a:pt x="472" y="672"/>
                  <a:pt x="454" y="677"/>
                </a:cubicBezTo>
                <a:cubicBezTo>
                  <a:pt x="444" y="680"/>
                  <a:pt x="441" y="675"/>
                  <a:pt x="432" y="657"/>
                </a:cubicBezTo>
                <a:cubicBezTo>
                  <a:pt x="430" y="654"/>
                  <a:pt x="429" y="650"/>
                  <a:pt x="427" y="647"/>
                </a:cubicBezTo>
                <a:cubicBezTo>
                  <a:pt x="413" y="621"/>
                  <a:pt x="409" y="599"/>
                  <a:pt x="416" y="589"/>
                </a:cubicBezTo>
                <a:cubicBezTo>
                  <a:pt x="428" y="574"/>
                  <a:pt x="414" y="558"/>
                  <a:pt x="403" y="546"/>
                </a:cubicBezTo>
                <a:cubicBezTo>
                  <a:pt x="400" y="542"/>
                  <a:pt x="397" y="539"/>
                  <a:pt x="395" y="536"/>
                </a:cubicBezTo>
                <a:cubicBezTo>
                  <a:pt x="392" y="532"/>
                  <a:pt x="392" y="529"/>
                  <a:pt x="394" y="522"/>
                </a:cubicBezTo>
                <a:cubicBezTo>
                  <a:pt x="395" y="513"/>
                  <a:pt x="397" y="501"/>
                  <a:pt x="391" y="481"/>
                </a:cubicBezTo>
                <a:cubicBezTo>
                  <a:pt x="384" y="461"/>
                  <a:pt x="366" y="459"/>
                  <a:pt x="351" y="459"/>
                </a:cubicBezTo>
                <a:cubicBezTo>
                  <a:pt x="342" y="459"/>
                  <a:pt x="333" y="459"/>
                  <a:pt x="323" y="460"/>
                </a:cubicBezTo>
                <a:cubicBezTo>
                  <a:pt x="312" y="461"/>
                  <a:pt x="299" y="463"/>
                  <a:pt x="285" y="463"/>
                </a:cubicBezTo>
                <a:cubicBezTo>
                  <a:pt x="280" y="463"/>
                  <a:pt x="276" y="463"/>
                  <a:pt x="271" y="462"/>
                </a:cubicBezTo>
                <a:cubicBezTo>
                  <a:pt x="262" y="462"/>
                  <a:pt x="255" y="458"/>
                  <a:pt x="250" y="451"/>
                </a:cubicBezTo>
                <a:cubicBezTo>
                  <a:pt x="237" y="433"/>
                  <a:pt x="238" y="393"/>
                  <a:pt x="252" y="342"/>
                </a:cubicBezTo>
                <a:cubicBezTo>
                  <a:pt x="259" y="318"/>
                  <a:pt x="297" y="295"/>
                  <a:pt x="312" y="288"/>
                </a:cubicBezTo>
                <a:cubicBezTo>
                  <a:pt x="313" y="288"/>
                  <a:pt x="314" y="287"/>
                  <a:pt x="315" y="285"/>
                </a:cubicBezTo>
                <a:cubicBezTo>
                  <a:pt x="319" y="278"/>
                  <a:pt x="318" y="272"/>
                  <a:pt x="316" y="269"/>
                </a:cubicBezTo>
                <a:cubicBezTo>
                  <a:pt x="313" y="262"/>
                  <a:pt x="308" y="259"/>
                  <a:pt x="303" y="257"/>
                </a:cubicBezTo>
                <a:cubicBezTo>
                  <a:pt x="303" y="251"/>
                  <a:pt x="305" y="242"/>
                  <a:pt x="310" y="240"/>
                </a:cubicBezTo>
                <a:cubicBezTo>
                  <a:pt x="315" y="238"/>
                  <a:pt x="322" y="237"/>
                  <a:pt x="327" y="237"/>
                </a:cubicBezTo>
                <a:cubicBezTo>
                  <a:pt x="336" y="236"/>
                  <a:pt x="342" y="236"/>
                  <a:pt x="345" y="231"/>
                </a:cubicBezTo>
                <a:cubicBezTo>
                  <a:pt x="346" y="229"/>
                  <a:pt x="347" y="225"/>
                  <a:pt x="344" y="221"/>
                </a:cubicBezTo>
                <a:cubicBezTo>
                  <a:pt x="344" y="220"/>
                  <a:pt x="343" y="216"/>
                  <a:pt x="346" y="212"/>
                </a:cubicBezTo>
                <a:cubicBezTo>
                  <a:pt x="348" y="208"/>
                  <a:pt x="352" y="206"/>
                  <a:pt x="356" y="207"/>
                </a:cubicBezTo>
                <a:cubicBezTo>
                  <a:pt x="358" y="207"/>
                  <a:pt x="359" y="207"/>
                  <a:pt x="361" y="207"/>
                </a:cubicBezTo>
                <a:cubicBezTo>
                  <a:pt x="376" y="207"/>
                  <a:pt x="385" y="194"/>
                  <a:pt x="388" y="188"/>
                </a:cubicBezTo>
                <a:cubicBezTo>
                  <a:pt x="395" y="186"/>
                  <a:pt x="412" y="179"/>
                  <a:pt x="426" y="179"/>
                </a:cubicBezTo>
                <a:cubicBezTo>
                  <a:pt x="429" y="179"/>
                  <a:pt x="432" y="179"/>
                  <a:pt x="434" y="180"/>
                </a:cubicBezTo>
                <a:cubicBezTo>
                  <a:pt x="441" y="181"/>
                  <a:pt x="446" y="180"/>
                  <a:pt x="448" y="175"/>
                </a:cubicBezTo>
                <a:cubicBezTo>
                  <a:pt x="452" y="167"/>
                  <a:pt x="445" y="150"/>
                  <a:pt x="426" y="125"/>
                </a:cubicBezTo>
                <a:cubicBezTo>
                  <a:pt x="425" y="123"/>
                  <a:pt x="422" y="122"/>
                  <a:pt x="419" y="122"/>
                </a:cubicBezTo>
                <a:cubicBezTo>
                  <a:pt x="416" y="123"/>
                  <a:pt x="414" y="125"/>
                  <a:pt x="414" y="128"/>
                </a:cubicBezTo>
                <a:cubicBezTo>
                  <a:pt x="410" y="159"/>
                  <a:pt x="410" y="159"/>
                  <a:pt x="410" y="159"/>
                </a:cubicBezTo>
                <a:cubicBezTo>
                  <a:pt x="400" y="155"/>
                  <a:pt x="385" y="149"/>
                  <a:pt x="381" y="139"/>
                </a:cubicBezTo>
                <a:cubicBezTo>
                  <a:pt x="379" y="135"/>
                  <a:pt x="381" y="129"/>
                  <a:pt x="386" y="121"/>
                </a:cubicBezTo>
                <a:cubicBezTo>
                  <a:pt x="390" y="115"/>
                  <a:pt x="394" y="110"/>
                  <a:pt x="399" y="105"/>
                </a:cubicBezTo>
                <a:cubicBezTo>
                  <a:pt x="400" y="105"/>
                  <a:pt x="400" y="105"/>
                  <a:pt x="400" y="104"/>
                </a:cubicBezTo>
                <a:cubicBezTo>
                  <a:pt x="412" y="94"/>
                  <a:pt x="425" y="87"/>
                  <a:pt x="431" y="87"/>
                </a:cubicBezTo>
                <a:cubicBezTo>
                  <a:pt x="431" y="87"/>
                  <a:pt x="431" y="87"/>
                  <a:pt x="431" y="87"/>
                </a:cubicBezTo>
                <a:cubicBezTo>
                  <a:pt x="435" y="87"/>
                  <a:pt x="440" y="90"/>
                  <a:pt x="445" y="92"/>
                </a:cubicBezTo>
                <a:cubicBezTo>
                  <a:pt x="451" y="95"/>
                  <a:pt x="458" y="99"/>
                  <a:pt x="466" y="99"/>
                </a:cubicBezTo>
                <a:cubicBezTo>
                  <a:pt x="475" y="99"/>
                  <a:pt x="483" y="94"/>
                  <a:pt x="490" y="85"/>
                </a:cubicBezTo>
                <a:cubicBezTo>
                  <a:pt x="505" y="66"/>
                  <a:pt x="497" y="42"/>
                  <a:pt x="490" y="26"/>
                </a:cubicBezTo>
                <a:cubicBezTo>
                  <a:pt x="602" y="55"/>
                  <a:pt x="695" y="134"/>
                  <a:pt x="742" y="237"/>
                </a:cubicBezTo>
                <a:close/>
                <a:moveTo>
                  <a:pt x="119" y="480"/>
                </a:moveTo>
                <a:cubicBezTo>
                  <a:pt x="109" y="475"/>
                  <a:pt x="95" y="468"/>
                  <a:pt x="79" y="444"/>
                </a:cubicBezTo>
                <a:cubicBezTo>
                  <a:pt x="73" y="435"/>
                  <a:pt x="67" y="421"/>
                  <a:pt x="61" y="403"/>
                </a:cubicBezTo>
                <a:cubicBezTo>
                  <a:pt x="194" y="403"/>
                  <a:pt x="194" y="403"/>
                  <a:pt x="194" y="403"/>
                </a:cubicBezTo>
                <a:cubicBezTo>
                  <a:pt x="194" y="443"/>
                  <a:pt x="198" y="482"/>
                  <a:pt x="204" y="519"/>
                </a:cubicBezTo>
                <a:cubicBezTo>
                  <a:pt x="137" y="519"/>
                  <a:pt x="137" y="519"/>
                  <a:pt x="137" y="519"/>
                </a:cubicBezTo>
                <a:cubicBezTo>
                  <a:pt x="138" y="516"/>
                  <a:pt x="138" y="513"/>
                  <a:pt x="138" y="510"/>
                </a:cubicBezTo>
                <a:cubicBezTo>
                  <a:pt x="139" y="490"/>
                  <a:pt x="129" y="485"/>
                  <a:pt x="119" y="480"/>
                </a:cubicBezTo>
                <a:close/>
                <a:moveTo>
                  <a:pt x="273" y="112"/>
                </a:moveTo>
                <a:cubicBezTo>
                  <a:pt x="282" y="107"/>
                  <a:pt x="292" y="102"/>
                  <a:pt x="303" y="100"/>
                </a:cubicBezTo>
                <a:cubicBezTo>
                  <a:pt x="309" y="99"/>
                  <a:pt x="316" y="98"/>
                  <a:pt x="322" y="97"/>
                </a:cubicBezTo>
                <a:cubicBezTo>
                  <a:pt x="341" y="94"/>
                  <a:pt x="363" y="92"/>
                  <a:pt x="384" y="76"/>
                </a:cubicBezTo>
                <a:cubicBezTo>
                  <a:pt x="386" y="75"/>
                  <a:pt x="387" y="74"/>
                  <a:pt x="388" y="73"/>
                </a:cubicBezTo>
                <a:cubicBezTo>
                  <a:pt x="388" y="97"/>
                  <a:pt x="388" y="97"/>
                  <a:pt x="388" y="97"/>
                </a:cubicBezTo>
                <a:cubicBezTo>
                  <a:pt x="383" y="102"/>
                  <a:pt x="378" y="108"/>
                  <a:pt x="374" y="113"/>
                </a:cubicBezTo>
                <a:cubicBezTo>
                  <a:pt x="370" y="120"/>
                  <a:pt x="368" y="125"/>
                  <a:pt x="367" y="130"/>
                </a:cubicBezTo>
                <a:cubicBezTo>
                  <a:pt x="342" y="130"/>
                  <a:pt x="342" y="130"/>
                  <a:pt x="342" y="130"/>
                </a:cubicBezTo>
                <a:cubicBezTo>
                  <a:pt x="343" y="127"/>
                  <a:pt x="344" y="124"/>
                  <a:pt x="343" y="120"/>
                </a:cubicBezTo>
                <a:cubicBezTo>
                  <a:pt x="341" y="112"/>
                  <a:pt x="334" y="107"/>
                  <a:pt x="325" y="107"/>
                </a:cubicBezTo>
                <a:cubicBezTo>
                  <a:pt x="318" y="107"/>
                  <a:pt x="310" y="110"/>
                  <a:pt x="305" y="115"/>
                </a:cubicBezTo>
                <a:cubicBezTo>
                  <a:pt x="302" y="118"/>
                  <a:pt x="301" y="122"/>
                  <a:pt x="302" y="125"/>
                </a:cubicBezTo>
                <a:cubicBezTo>
                  <a:pt x="303" y="127"/>
                  <a:pt x="304" y="129"/>
                  <a:pt x="306" y="130"/>
                </a:cubicBezTo>
                <a:cubicBezTo>
                  <a:pt x="261" y="130"/>
                  <a:pt x="261" y="130"/>
                  <a:pt x="261" y="130"/>
                </a:cubicBezTo>
                <a:cubicBezTo>
                  <a:pt x="264" y="124"/>
                  <a:pt x="267" y="119"/>
                  <a:pt x="270" y="113"/>
                </a:cubicBezTo>
                <a:cubicBezTo>
                  <a:pt x="271" y="113"/>
                  <a:pt x="272" y="112"/>
                  <a:pt x="273" y="112"/>
                </a:cubicBezTo>
                <a:close/>
                <a:moveTo>
                  <a:pt x="440" y="48"/>
                </a:moveTo>
                <a:cubicBezTo>
                  <a:pt x="451" y="45"/>
                  <a:pt x="465" y="38"/>
                  <a:pt x="471" y="27"/>
                </a:cubicBezTo>
                <a:cubicBezTo>
                  <a:pt x="472" y="26"/>
                  <a:pt x="472" y="25"/>
                  <a:pt x="473" y="24"/>
                </a:cubicBezTo>
                <a:cubicBezTo>
                  <a:pt x="479" y="34"/>
                  <a:pt x="492" y="60"/>
                  <a:pt x="479" y="76"/>
                </a:cubicBezTo>
                <a:cubicBezTo>
                  <a:pt x="473" y="84"/>
                  <a:pt x="469" y="85"/>
                  <a:pt x="466" y="85"/>
                </a:cubicBezTo>
                <a:cubicBezTo>
                  <a:pt x="461" y="85"/>
                  <a:pt x="456" y="82"/>
                  <a:pt x="451" y="80"/>
                </a:cubicBezTo>
                <a:cubicBezTo>
                  <a:pt x="445" y="76"/>
                  <a:pt x="439" y="73"/>
                  <a:pt x="432" y="73"/>
                </a:cubicBezTo>
                <a:cubicBezTo>
                  <a:pt x="424" y="72"/>
                  <a:pt x="413" y="77"/>
                  <a:pt x="402" y="85"/>
                </a:cubicBezTo>
                <a:cubicBezTo>
                  <a:pt x="402" y="64"/>
                  <a:pt x="402" y="64"/>
                  <a:pt x="402" y="64"/>
                </a:cubicBezTo>
                <a:cubicBezTo>
                  <a:pt x="419" y="54"/>
                  <a:pt x="432" y="50"/>
                  <a:pt x="440" y="48"/>
                </a:cubicBezTo>
                <a:close/>
                <a:moveTo>
                  <a:pt x="322" y="122"/>
                </a:moveTo>
                <a:cubicBezTo>
                  <a:pt x="325" y="121"/>
                  <a:pt x="327" y="121"/>
                  <a:pt x="328" y="122"/>
                </a:cubicBezTo>
                <a:cubicBezTo>
                  <a:pt x="328" y="122"/>
                  <a:pt x="327" y="122"/>
                  <a:pt x="327" y="122"/>
                </a:cubicBezTo>
                <a:cubicBezTo>
                  <a:pt x="325" y="122"/>
                  <a:pt x="324" y="122"/>
                  <a:pt x="322" y="122"/>
                </a:cubicBezTo>
                <a:close/>
                <a:moveTo>
                  <a:pt x="368" y="144"/>
                </a:moveTo>
                <a:cubicBezTo>
                  <a:pt x="368" y="144"/>
                  <a:pt x="368" y="145"/>
                  <a:pt x="368" y="145"/>
                </a:cubicBezTo>
                <a:cubicBezTo>
                  <a:pt x="374" y="157"/>
                  <a:pt x="387" y="165"/>
                  <a:pt x="398" y="170"/>
                </a:cubicBezTo>
                <a:cubicBezTo>
                  <a:pt x="388" y="173"/>
                  <a:pt x="381" y="176"/>
                  <a:pt x="380" y="176"/>
                </a:cubicBezTo>
                <a:cubicBezTo>
                  <a:pt x="379" y="177"/>
                  <a:pt x="378" y="178"/>
                  <a:pt x="377" y="180"/>
                </a:cubicBezTo>
                <a:cubicBezTo>
                  <a:pt x="376" y="179"/>
                  <a:pt x="375" y="178"/>
                  <a:pt x="374" y="178"/>
                </a:cubicBezTo>
                <a:cubicBezTo>
                  <a:pt x="375" y="177"/>
                  <a:pt x="375" y="175"/>
                  <a:pt x="376" y="174"/>
                </a:cubicBezTo>
                <a:cubicBezTo>
                  <a:pt x="382" y="171"/>
                  <a:pt x="381" y="166"/>
                  <a:pt x="381" y="164"/>
                </a:cubicBezTo>
                <a:cubicBezTo>
                  <a:pt x="379" y="157"/>
                  <a:pt x="370" y="155"/>
                  <a:pt x="356" y="153"/>
                </a:cubicBezTo>
                <a:cubicBezTo>
                  <a:pt x="356" y="153"/>
                  <a:pt x="355" y="153"/>
                  <a:pt x="354" y="153"/>
                </a:cubicBezTo>
                <a:cubicBezTo>
                  <a:pt x="346" y="153"/>
                  <a:pt x="342" y="158"/>
                  <a:pt x="342" y="163"/>
                </a:cubicBezTo>
                <a:cubicBezTo>
                  <a:pt x="340" y="161"/>
                  <a:pt x="338" y="160"/>
                  <a:pt x="336" y="159"/>
                </a:cubicBezTo>
                <a:cubicBezTo>
                  <a:pt x="335" y="159"/>
                  <a:pt x="333" y="159"/>
                  <a:pt x="332" y="159"/>
                </a:cubicBezTo>
                <a:cubicBezTo>
                  <a:pt x="321" y="159"/>
                  <a:pt x="312" y="170"/>
                  <a:pt x="311" y="179"/>
                </a:cubicBezTo>
                <a:cubicBezTo>
                  <a:pt x="311" y="186"/>
                  <a:pt x="315" y="192"/>
                  <a:pt x="323" y="193"/>
                </a:cubicBezTo>
                <a:cubicBezTo>
                  <a:pt x="323" y="193"/>
                  <a:pt x="324" y="193"/>
                  <a:pt x="325" y="193"/>
                </a:cubicBezTo>
                <a:cubicBezTo>
                  <a:pt x="330" y="193"/>
                  <a:pt x="334" y="192"/>
                  <a:pt x="337" y="189"/>
                </a:cubicBezTo>
                <a:cubicBezTo>
                  <a:pt x="336" y="191"/>
                  <a:pt x="335" y="194"/>
                  <a:pt x="336" y="196"/>
                </a:cubicBezTo>
                <a:cubicBezTo>
                  <a:pt x="337" y="197"/>
                  <a:pt x="337" y="198"/>
                  <a:pt x="338" y="199"/>
                </a:cubicBezTo>
                <a:cubicBezTo>
                  <a:pt x="336" y="201"/>
                  <a:pt x="335" y="203"/>
                  <a:pt x="333" y="205"/>
                </a:cubicBezTo>
                <a:cubicBezTo>
                  <a:pt x="330" y="210"/>
                  <a:pt x="329" y="217"/>
                  <a:pt x="330" y="223"/>
                </a:cubicBezTo>
                <a:cubicBezTo>
                  <a:pt x="329" y="223"/>
                  <a:pt x="327" y="223"/>
                  <a:pt x="326" y="223"/>
                </a:cubicBezTo>
                <a:cubicBezTo>
                  <a:pt x="320" y="224"/>
                  <a:pt x="311" y="224"/>
                  <a:pt x="305" y="227"/>
                </a:cubicBezTo>
                <a:cubicBezTo>
                  <a:pt x="291" y="232"/>
                  <a:pt x="289" y="249"/>
                  <a:pt x="289" y="259"/>
                </a:cubicBezTo>
                <a:cubicBezTo>
                  <a:pt x="220" y="259"/>
                  <a:pt x="220" y="259"/>
                  <a:pt x="220" y="259"/>
                </a:cubicBezTo>
                <a:cubicBezTo>
                  <a:pt x="228" y="217"/>
                  <a:pt x="240" y="178"/>
                  <a:pt x="255" y="144"/>
                </a:cubicBezTo>
                <a:lnTo>
                  <a:pt x="368" y="144"/>
                </a:lnTo>
                <a:close/>
                <a:moveTo>
                  <a:pt x="346" y="175"/>
                </a:moveTo>
                <a:cubicBezTo>
                  <a:pt x="346" y="175"/>
                  <a:pt x="346" y="174"/>
                  <a:pt x="346" y="174"/>
                </a:cubicBezTo>
                <a:cubicBezTo>
                  <a:pt x="346" y="175"/>
                  <a:pt x="347" y="176"/>
                  <a:pt x="348" y="177"/>
                </a:cubicBezTo>
                <a:cubicBezTo>
                  <a:pt x="348" y="177"/>
                  <a:pt x="348" y="177"/>
                  <a:pt x="348" y="177"/>
                </a:cubicBezTo>
                <a:cubicBezTo>
                  <a:pt x="347" y="178"/>
                  <a:pt x="345" y="180"/>
                  <a:pt x="344" y="181"/>
                </a:cubicBezTo>
                <a:cubicBezTo>
                  <a:pt x="345" y="179"/>
                  <a:pt x="345" y="177"/>
                  <a:pt x="346" y="175"/>
                </a:cubicBezTo>
                <a:close/>
                <a:moveTo>
                  <a:pt x="363" y="169"/>
                </a:moveTo>
                <a:cubicBezTo>
                  <a:pt x="362" y="168"/>
                  <a:pt x="361" y="168"/>
                  <a:pt x="360" y="168"/>
                </a:cubicBezTo>
                <a:cubicBezTo>
                  <a:pt x="360" y="168"/>
                  <a:pt x="360" y="168"/>
                  <a:pt x="359" y="168"/>
                </a:cubicBezTo>
                <a:cubicBezTo>
                  <a:pt x="361" y="168"/>
                  <a:pt x="362" y="168"/>
                  <a:pt x="363" y="168"/>
                </a:cubicBezTo>
                <a:cubicBezTo>
                  <a:pt x="363" y="169"/>
                  <a:pt x="363" y="169"/>
                  <a:pt x="363" y="169"/>
                </a:cubicBezTo>
                <a:close/>
                <a:moveTo>
                  <a:pt x="361" y="184"/>
                </a:moveTo>
                <a:cubicBezTo>
                  <a:pt x="362" y="185"/>
                  <a:pt x="362" y="186"/>
                  <a:pt x="363" y="187"/>
                </a:cubicBezTo>
                <a:cubicBezTo>
                  <a:pt x="361" y="187"/>
                  <a:pt x="360" y="187"/>
                  <a:pt x="357" y="188"/>
                </a:cubicBezTo>
                <a:cubicBezTo>
                  <a:pt x="359" y="187"/>
                  <a:pt x="360" y="185"/>
                  <a:pt x="361" y="184"/>
                </a:cubicBezTo>
                <a:close/>
                <a:moveTo>
                  <a:pt x="332" y="173"/>
                </a:moveTo>
                <a:cubicBezTo>
                  <a:pt x="332" y="174"/>
                  <a:pt x="331" y="175"/>
                  <a:pt x="330" y="176"/>
                </a:cubicBezTo>
                <a:cubicBezTo>
                  <a:pt x="329" y="177"/>
                  <a:pt x="328" y="179"/>
                  <a:pt x="326" y="179"/>
                </a:cubicBezTo>
                <a:cubicBezTo>
                  <a:pt x="326" y="178"/>
                  <a:pt x="327" y="177"/>
                  <a:pt x="328" y="175"/>
                </a:cubicBezTo>
                <a:cubicBezTo>
                  <a:pt x="329" y="174"/>
                  <a:pt x="331" y="173"/>
                  <a:pt x="332" y="173"/>
                </a:cubicBezTo>
                <a:close/>
                <a:moveTo>
                  <a:pt x="297" y="273"/>
                </a:moveTo>
                <a:cubicBezTo>
                  <a:pt x="298" y="273"/>
                  <a:pt x="300" y="273"/>
                  <a:pt x="301" y="272"/>
                </a:cubicBezTo>
                <a:cubicBezTo>
                  <a:pt x="302" y="272"/>
                  <a:pt x="303" y="273"/>
                  <a:pt x="303" y="274"/>
                </a:cubicBezTo>
                <a:cubicBezTo>
                  <a:pt x="303" y="275"/>
                  <a:pt x="304" y="275"/>
                  <a:pt x="303" y="277"/>
                </a:cubicBezTo>
                <a:cubicBezTo>
                  <a:pt x="292" y="283"/>
                  <a:pt x="247" y="307"/>
                  <a:pt x="239" y="338"/>
                </a:cubicBezTo>
                <a:cubicBezTo>
                  <a:pt x="234" y="354"/>
                  <a:pt x="231" y="372"/>
                  <a:pt x="229" y="389"/>
                </a:cubicBezTo>
                <a:cubicBezTo>
                  <a:pt x="208" y="389"/>
                  <a:pt x="208" y="389"/>
                  <a:pt x="208" y="389"/>
                </a:cubicBezTo>
                <a:cubicBezTo>
                  <a:pt x="208" y="349"/>
                  <a:pt x="212" y="310"/>
                  <a:pt x="218" y="273"/>
                </a:cubicBezTo>
                <a:lnTo>
                  <a:pt x="297" y="273"/>
                </a:lnTo>
                <a:close/>
                <a:moveTo>
                  <a:pt x="208" y="403"/>
                </a:moveTo>
                <a:cubicBezTo>
                  <a:pt x="227" y="403"/>
                  <a:pt x="227" y="403"/>
                  <a:pt x="227" y="403"/>
                </a:cubicBezTo>
                <a:cubicBezTo>
                  <a:pt x="226" y="425"/>
                  <a:pt x="229" y="445"/>
                  <a:pt x="239" y="459"/>
                </a:cubicBezTo>
                <a:cubicBezTo>
                  <a:pt x="246" y="469"/>
                  <a:pt x="257" y="475"/>
                  <a:pt x="270" y="476"/>
                </a:cubicBezTo>
                <a:cubicBezTo>
                  <a:pt x="275" y="477"/>
                  <a:pt x="280" y="477"/>
                  <a:pt x="285" y="477"/>
                </a:cubicBezTo>
                <a:cubicBezTo>
                  <a:pt x="299" y="477"/>
                  <a:pt x="313" y="475"/>
                  <a:pt x="325" y="474"/>
                </a:cubicBezTo>
                <a:cubicBezTo>
                  <a:pt x="334" y="473"/>
                  <a:pt x="343" y="473"/>
                  <a:pt x="351" y="473"/>
                </a:cubicBezTo>
                <a:cubicBezTo>
                  <a:pt x="369" y="473"/>
                  <a:pt x="374" y="478"/>
                  <a:pt x="377" y="486"/>
                </a:cubicBezTo>
                <a:cubicBezTo>
                  <a:pt x="383" y="501"/>
                  <a:pt x="381" y="510"/>
                  <a:pt x="380" y="519"/>
                </a:cubicBezTo>
                <a:cubicBezTo>
                  <a:pt x="218" y="519"/>
                  <a:pt x="218" y="519"/>
                  <a:pt x="218" y="519"/>
                </a:cubicBezTo>
                <a:cubicBezTo>
                  <a:pt x="212" y="482"/>
                  <a:pt x="208" y="443"/>
                  <a:pt x="208" y="403"/>
                </a:cubicBezTo>
                <a:close/>
                <a:moveTo>
                  <a:pt x="402" y="567"/>
                </a:moveTo>
                <a:cubicBezTo>
                  <a:pt x="406" y="573"/>
                  <a:pt x="408" y="577"/>
                  <a:pt x="405" y="581"/>
                </a:cubicBezTo>
                <a:cubicBezTo>
                  <a:pt x="404" y="582"/>
                  <a:pt x="403" y="584"/>
                  <a:pt x="402" y="586"/>
                </a:cubicBezTo>
                <a:lnTo>
                  <a:pt x="402" y="567"/>
                </a:lnTo>
                <a:close/>
                <a:moveTo>
                  <a:pt x="402" y="623"/>
                </a:moveTo>
                <a:cubicBezTo>
                  <a:pt x="405" y="633"/>
                  <a:pt x="409" y="641"/>
                  <a:pt x="412" y="648"/>
                </a:cubicBezTo>
                <a:cubicBezTo>
                  <a:pt x="402" y="648"/>
                  <a:pt x="402" y="648"/>
                  <a:pt x="402" y="648"/>
                </a:cubicBezTo>
                <a:lnTo>
                  <a:pt x="402" y="623"/>
                </a:lnTo>
                <a:close/>
                <a:moveTo>
                  <a:pt x="423" y="165"/>
                </a:moveTo>
                <a:cubicBezTo>
                  <a:pt x="425" y="149"/>
                  <a:pt x="425" y="149"/>
                  <a:pt x="425" y="149"/>
                </a:cubicBezTo>
                <a:cubicBezTo>
                  <a:pt x="429" y="155"/>
                  <a:pt x="433" y="162"/>
                  <a:pt x="434" y="166"/>
                </a:cubicBezTo>
                <a:cubicBezTo>
                  <a:pt x="432" y="165"/>
                  <a:pt x="429" y="165"/>
                  <a:pt x="426" y="165"/>
                </a:cubicBezTo>
                <a:cubicBezTo>
                  <a:pt x="425" y="165"/>
                  <a:pt x="424" y="165"/>
                  <a:pt x="423" y="165"/>
                </a:cubicBezTo>
                <a:close/>
                <a:moveTo>
                  <a:pt x="204" y="273"/>
                </a:moveTo>
                <a:cubicBezTo>
                  <a:pt x="198" y="310"/>
                  <a:pt x="194" y="349"/>
                  <a:pt x="194" y="389"/>
                </a:cubicBezTo>
                <a:cubicBezTo>
                  <a:pt x="56" y="389"/>
                  <a:pt x="56" y="389"/>
                  <a:pt x="56" y="389"/>
                </a:cubicBezTo>
                <a:cubicBezTo>
                  <a:pt x="48" y="361"/>
                  <a:pt x="39" y="325"/>
                  <a:pt x="31" y="282"/>
                </a:cubicBezTo>
                <a:cubicBezTo>
                  <a:pt x="32" y="279"/>
                  <a:pt x="33" y="276"/>
                  <a:pt x="34" y="273"/>
                </a:cubicBezTo>
                <a:lnTo>
                  <a:pt x="204" y="273"/>
                </a:lnTo>
                <a:close/>
                <a:moveTo>
                  <a:pt x="134" y="533"/>
                </a:moveTo>
                <a:cubicBezTo>
                  <a:pt x="206" y="533"/>
                  <a:pt x="206" y="533"/>
                  <a:pt x="206" y="533"/>
                </a:cubicBezTo>
                <a:cubicBezTo>
                  <a:pt x="214" y="574"/>
                  <a:pt x="225" y="613"/>
                  <a:pt x="240" y="648"/>
                </a:cubicBezTo>
                <a:cubicBezTo>
                  <a:pt x="143" y="648"/>
                  <a:pt x="143" y="648"/>
                  <a:pt x="143" y="648"/>
                </a:cubicBezTo>
                <a:cubicBezTo>
                  <a:pt x="122" y="595"/>
                  <a:pt x="129" y="558"/>
                  <a:pt x="134" y="533"/>
                </a:cubicBezTo>
                <a:close/>
                <a:moveTo>
                  <a:pt x="220" y="533"/>
                </a:moveTo>
                <a:cubicBezTo>
                  <a:pt x="379" y="533"/>
                  <a:pt x="379" y="533"/>
                  <a:pt x="379" y="533"/>
                </a:cubicBezTo>
                <a:cubicBezTo>
                  <a:pt x="379" y="536"/>
                  <a:pt x="380" y="540"/>
                  <a:pt x="383" y="544"/>
                </a:cubicBezTo>
                <a:cubicBezTo>
                  <a:pt x="385" y="546"/>
                  <a:pt x="386" y="548"/>
                  <a:pt x="388" y="550"/>
                </a:cubicBezTo>
                <a:cubicBezTo>
                  <a:pt x="388" y="648"/>
                  <a:pt x="388" y="648"/>
                  <a:pt x="388" y="648"/>
                </a:cubicBezTo>
                <a:cubicBezTo>
                  <a:pt x="255" y="648"/>
                  <a:pt x="255" y="648"/>
                  <a:pt x="255" y="648"/>
                </a:cubicBezTo>
                <a:cubicBezTo>
                  <a:pt x="240" y="614"/>
                  <a:pt x="228" y="575"/>
                  <a:pt x="220" y="533"/>
                </a:cubicBezTo>
                <a:close/>
                <a:moveTo>
                  <a:pt x="388" y="662"/>
                </a:moveTo>
                <a:cubicBezTo>
                  <a:pt x="388" y="777"/>
                  <a:pt x="388" y="777"/>
                  <a:pt x="388" y="777"/>
                </a:cubicBezTo>
                <a:cubicBezTo>
                  <a:pt x="339" y="774"/>
                  <a:pt x="294" y="730"/>
                  <a:pt x="261" y="662"/>
                </a:cubicBezTo>
                <a:lnTo>
                  <a:pt x="388" y="662"/>
                </a:lnTo>
                <a:close/>
                <a:moveTo>
                  <a:pt x="402" y="662"/>
                </a:moveTo>
                <a:cubicBezTo>
                  <a:pt x="419" y="662"/>
                  <a:pt x="419" y="662"/>
                  <a:pt x="419" y="662"/>
                </a:cubicBezTo>
                <a:cubicBezTo>
                  <a:pt x="419" y="662"/>
                  <a:pt x="419" y="663"/>
                  <a:pt x="419" y="663"/>
                </a:cubicBezTo>
                <a:cubicBezTo>
                  <a:pt x="427" y="678"/>
                  <a:pt x="433" y="692"/>
                  <a:pt x="449" y="692"/>
                </a:cubicBezTo>
                <a:cubicBezTo>
                  <a:pt x="452" y="692"/>
                  <a:pt x="455" y="691"/>
                  <a:pt x="458" y="691"/>
                </a:cubicBezTo>
                <a:cubicBezTo>
                  <a:pt x="470" y="687"/>
                  <a:pt x="491" y="675"/>
                  <a:pt x="505" y="665"/>
                </a:cubicBezTo>
                <a:cubicBezTo>
                  <a:pt x="506" y="664"/>
                  <a:pt x="508" y="663"/>
                  <a:pt x="509" y="662"/>
                </a:cubicBezTo>
                <a:cubicBezTo>
                  <a:pt x="529" y="662"/>
                  <a:pt x="529" y="662"/>
                  <a:pt x="529" y="662"/>
                </a:cubicBezTo>
                <a:cubicBezTo>
                  <a:pt x="496" y="732"/>
                  <a:pt x="450" y="774"/>
                  <a:pt x="402" y="777"/>
                </a:cubicBezTo>
                <a:lnTo>
                  <a:pt x="402" y="662"/>
                </a:lnTo>
                <a:close/>
                <a:moveTo>
                  <a:pt x="528" y="648"/>
                </a:moveTo>
                <a:cubicBezTo>
                  <a:pt x="539" y="638"/>
                  <a:pt x="539" y="634"/>
                  <a:pt x="539" y="632"/>
                </a:cubicBezTo>
                <a:cubicBezTo>
                  <a:pt x="539" y="628"/>
                  <a:pt x="545" y="617"/>
                  <a:pt x="552" y="605"/>
                </a:cubicBezTo>
                <a:cubicBezTo>
                  <a:pt x="547" y="621"/>
                  <a:pt x="541" y="635"/>
                  <a:pt x="536" y="648"/>
                </a:cubicBezTo>
                <a:lnTo>
                  <a:pt x="528" y="648"/>
                </a:lnTo>
                <a:close/>
                <a:moveTo>
                  <a:pt x="570" y="592"/>
                </a:moveTo>
                <a:cubicBezTo>
                  <a:pt x="575" y="588"/>
                  <a:pt x="579" y="584"/>
                  <a:pt x="582" y="579"/>
                </a:cubicBezTo>
                <a:cubicBezTo>
                  <a:pt x="584" y="573"/>
                  <a:pt x="584" y="567"/>
                  <a:pt x="581" y="561"/>
                </a:cubicBezTo>
                <a:cubicBezTo>
                  <a:pt x="577" y="554"/>
                  <a:pt x="576" y="544"/>
                  <a:pt x="579" y="533"/>
                </a:cubicBezTo>
                <a:cubicBezTo>
                  <a:pt x="752" y="533"/>
                  <a:pt x="752" y="533"/>
                  <a:pt x="752" y="533"/>
                </a:cubicBezTo>
                <a:cubicBezTo>
                  <a:pt x="735" y="575"/>
                  <a:pt x="711" y="614"/>
                  <a:pt x="682" y="648"/>
                </a:cubicBezTo>
                <a:cubicBezTo>
                  <a:pt x="551" y="648"/>
                  <a:pt x="551" y="648"/>
                  <a:pt x="551" y="648"/>
                </a:cubicBezTo>
                <a:cubicBezTo>
                  <a:pt x="558" y="631"/>
                  <a:pt x="565" y="612"/>
                  <a:pt x="570" y="592"/>
                </a:cubicBezTo>
                <a:close/>
                <a:moveTo>
                  <a:pt x="175" y="708"/>
                </a:moveTo>
                <a:cubicBezTo>
                  <a:pt x="164" y="691"/>
                  <a:pt x="155" y="676"/>
                  <a:pt x="149" y="662"/>
                </a:cubicBezTo>
                <a:cubicBezTo>
                  <a:pt x="246" y="662"/>
                  <a:pt x="246" y="662"/>
                  <a:pt x="246" y="662"/>
                </a:cubicBezTo>
                <a:cubicBezTo>
                  <a:pt x="248" y="666"/>
                  <a:pt x="250" y="670"/>
                  <a:pt x="252" y="674"/>
                </a:cubicBezTo>
                <a:cubicBezTo>
                  <a:pt x="275" y="720"/>
                  <a:pt x="302" y="753"/>
                  <a:pt x="333" y="772"/>
                </a:cubicBezTo>
                <a:cubicBezTo>
                  <a:pt x="275" y="763"/>
                  <a:pt x="221" y="740"/>
                  <a:pt x="175" y="708"/>
                </a:cubicBezTo>
                <a:close/>
                <a:moveTo>
                  <a:pt x="457" y="773"/>
                </a:moveTo>
                <a:cubicBezTo>
                  <a:pt x="491" y="751"/>
                  <a:pt x="521" y="713"/>
                  <a:pt x="545" y="662"/>
                </a:cubicBezTo>
                <a:cubicBezTo>
                  <a:pt x="669" y="662"/>
                  <a:pt x="669" y="662"/>
                  <a:pt x="669" y="662"/>
                </a:cubicBezTo>
                <a:cubicBezTo>
                  <a:pt x="613" y="719"/>
                  <a:pt x="539" y="759"/>
                  <a:pt x="457" y="77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43193" tIns="21597" rIns="43193" bIns="21597" numCol="1" anchor="t" anchorCtr="0" compatLnSpc="1">
            <a:prstTxWarp prst="textNoShape">
              <a:avLst/>
            </a:prstTxWarp>
          </a:bodyPr>
          <a:lstStyle/>
          <a:p>
            <a:pPr defTabSz="575895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18" name="Freeform 36"/>
          <p:cNvSpPr>
            <a:spLocks noEditPoints="1"/>
          </p:cNvSpPr>
          <p:nvPr/>
        </p:nvSpPr>
        <p:spPr bwMode="auto">
          <a:xfrm>
            <a:off x="9430025" y="1592927"/>
            <a:ext cx="1389019" cy="1342089"/>
          </a:xfrm>
          <a:custGeom>
            <a:avLst/>
            <a:gdLst>
              <a:gd name="T0" fmla="*/ 367 w 484"/>
              <a:gd name="T1" fmla="*/ 1 h 469"/>
              <a:gd name="T2" fmla="*/ 367 w 484"/>
              <a:gd name="T3" fmla="*/ 10 h 469"/>
              <a:gd name="T4" fmla="*/ 331 w 484"/>
              <a:gd name="T5" fmla="*/ 45 h 469"/>
              <a:gd name="T6" fmla="*/ 162 w 484"/>
              <a:gd name="T7" fmla="*/ 44 h 469"/>
              <a:gd name="T8" fmla="*/ 118 w 484"/>
              <a:gd name="T9" fmla="*/ 89 h 469"/>
              <a:gd name="T10" fmla="*/ 118 w 484"/>
              <a:gd name="T11" fmla="*/ 79 h 469"/>
              <a:gd name="T12" fmla="*/ 482 w 484"/>
              <a:gd name="T13" fmla="*/ 263 h 469"/>
              <a:gd name="T14" fmla="*/ 436 w 484"/>
              <a:gd name="T15" fmla="*/ 127 h 469"/>
              <a:gd name="T16" fmla="*/ 256 w 484"/>
              <a:gd name="T17" fmla="*/ 246 h 469"/>
              <a:gd name="T18" fmla="*/ 263 w 484"/>
              <a:gd name="T19" fmla="*/ 283 h 469"/>
              <a:gd name="T20" fmla="*/ 307 w 484"/>
              <a:gd name="T21" fmla="*/ 220 h 469"/>
              <a:gd name="T22" fmla="*/ 291 w 484"/>
              <a:gd name="T23" fmla="*/ 347 h 469"/>
              <a:gd name="T24" fmla="*/ 310 w 484"/>
              <a:gd name="T25" fmla="*/ 451 h 469"/>
              <a:gd name="T26" fmla="*/ 365 w 484"/>
              <a:gd name="T27" fmla="*/ 347 h 469"/>
              <a:gd name="T28" fmla="*/ 402 w 484"/>
              <a:gd name="T29" fmla="*/ 469 h 469"/>
              <a:gd name="T30" fmla="*/ 423 w 484"/>
              <a:gd name="T31" fmla="*/ 450 h 469"/>
              <a:gd name="T32" fmla="*/ 446 w 484"/>
              <a:gd name="T33" fmla="*/ 343 h 469"/>
              <a:gd name="T34" fmla="*/ 449 w 484"/>
              <a:gd name="T35" fmla="*/ 274 h 469"/>
              <a:gd name="T36" fmla="*/ 470 w 484"/>
              <a:gd name="T37" fmla="*/ 283 h 469"/>
              <a:gd name="T38" fmla="*/ 464 w 484"/>
              <a:gd name="T39" fmla="*/ 274 h 469"/>
              <a:gd name="T40" fmla="*/ 419 w 484"/>
              <a:gd name="T41" fmla="*/ 179 h 469"/>
              <a:gd name="T42" fmla="*/ 436 w 484"/>
              <a:gd name="T43" fmla="*/ 338 h 469"/>
              <a:gd name="T44" fmla="*/ 411 w 484"/>
              <a:gd name="T45" fmla="*/ 343 h 469"/>
              <a:gd name="T46" fmla="*/ 414 w 484"/>
              <a:gd name="T47" fmla="*/ 450 h 469"/>
              <a:gd name="T48" fmla="*/ 402 w 484"/>
              <a:gd name="T49" fmla="*/ 464 h 469"/>
              <a:gd name="T50" fmla="*/ 377 w 484"/>
              <a:gd name="T51" fmla="*/ 342 h 469"/>
              <a:gd name="T52" fmla="*/ 356 w 484"/>
              <a:gd name="T53" fmla="*/ 342 h 469"/>
              <a:gd name="T54" fmla="*/ 319 w 484"/>
              <a:gd name="T55" fmla="*/ 450 h 469"/>
              <a:gd name="T56" fmla="*/ 320 w 484"/>
              <a:gd name="T57" fmla="*/ 433 h 469"/>
              <a:gd name="T58" fmla="*/ 321 w 484"/>
              <a:gd name="T59" fmla="*/ 340 h 469"/>
              <a:gd name="T60" fmla="*/ 323 w 484"/>
              <a:gd name="T61" fmla="*/ 182 h 469"/>
              <a:gd name="T62" fmla="*/ 276 w 484"/>
              <a:gd name="T63" fmla="*/ 270 h 469"/>
              <a:gd name="T64" fmla="*/ 260 w 484"/>
              <a:gd name="T65" fmla="*/ 265 h 469"/>
              <a:gd name="T66" fmla="*/ 305 w 484"/>
              <a:gd name="T67" fmla="*/ 131 h 469"/>
              <a:gd name="T68" fmla="*/ 468 w 484"/>
              <a:gd name="T69" fmla="*/ 248 h 469"/>
              <a:gd name="T70" fmla="*/ 473 w 484"/>
              <a:gd name="T71" fmla="*/ 265 h 469"/>
              <a:gd name="T72" fmla="*/ 228 w 484"/>
              <a:gd name="T73" fmla="*/ 246 h 469"/>
              <a:gd name="T74" fmla="*/ 48 w 484"/>
              <a:gd name="T75" fmla="*/ 127 h 469"/>
              <a:gd name="T76" fmla="*/ 2 w 484"/>
              <a:gd name="T77" fmla="*/ 263 h 469"/>
              <a:gd name="T78" fmla="*/ 36 w 484"/>
              <a:gd name="T79" fmla="*/ 274 h 469"/>
              <a:gd name="T80" fmla="*/ 61 w 484"/>
              <a:gd name="T81" fmla="*/ 451 h 469"/>
              <a:gd name="T82" fmla="*/ 118 w 484"/>
              <a:gd name="T83" fmla="*/ 332 h 469"/>
              <a:gd name="T84" fmla="*/ 153 w 484"/>
              <a:gd name="T85" fmla="*/ 469 h 469"/>
              <a:gd name="T86" fmla="*/ 168 w 484"/>
              <a:gd name="T87" fmla="*/ 204 h 469"/>
              <a:gd name="T88" fmla="*/ 222 w 484"/>
              <a:gd name="T89" fmla="*/ 283 h 469"/>
              <a:gd name="T90" fmla="*/ 219 w 484"/>
              <a:gd name="T91" fmla="*/ 274 h 469"/>
              <a:gd name="T92" fmla="*/ 162 w 484"/>
              <a:gd name="T93" fmla="*/ 176 h 469"/>
              <a:gd name="T94" fmla="*/ 164 w 484"/>
              <a:gd name="T95" fmla="*/ 408 h 469"/>
              <a:gd name="T96" fmla="*/ 165 w 484"/>
              <a:gd name="T97" fmla="*/ 450 h 469"/>
              <a:gd name="T98" fmla="*/ 153 w 484"/>
              <a:gd name="T99" fmla="*/ 459 h 469"/>
              <a:gd name="T100" fmla="*/ 118 w 484"/>
              <a:gd name="T101" fmla="*/ 287 h 469"/>
              <a:gd name="T102" fmla="*/ 83 w 484"/>
              <a:gd name="T103" fmla="*/ 459 h 469"/>
              <a:gd name="T104" fmla="*/ 71 w 484"/>
              <a:gd name="T105" fmla="*/ 439 h 469"/>
              <a:gd name="T106" fmla="*/ 77 w 484"/>
              <a:gd name="T107" fmla="*/ 181 h 469"/>
              <a:gd name="T108" fmla="*/ 27 w 484"/>
              <a:gd name="T109" fmla="*/ 270 h 469"/>
              <a:gd name="T110" fmla="*/ 11 w 484"/>
              <a:gd name="T111" fmla="*/ 265 h 469"/>
              <a:gd name="T112" fmla="*/ 17 w 484"/>
              <a:gd name="T113" fmla="*/ 249 h 469"/>
              <a:gd name="T114" fmla="*/ 179 w 484"/>
              <a:gd name="T115" fmla="*/ 131 h 469"/>
              <a:gd name="T116" fmla="*/ 225 w 484"/>
              <a:gd name="T117" fmla="*/ 265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84" h="469">
                <a:moveTo>
                  <a:pt x="367" y="90"/>
                </a:moveTo>
                <a:cubicBezTo>
                  <a:pt x="391" y="90"/>
                  <a:pt x="411" y="70"/>
                  <a:pt x="411" y="45"/>
                </a:cubicBezTo>
                <a:cubicBezTo>
                  <a:pt x="411" y="21"/>
                  <a:pt x="391" y="1"/>
                  <a:pt x="367" y="1"/>
                </a:cubicBezTo>
                <a:cubicBezTo>
                  <a:pt x="342" y="1"/>
                  <a:pt x="322" y="21"/>
                  <a:pt x="322" y="45"/>
                </a:cubicBezTo>
                <a:cubicBezTo>
                  <a:pt x="322" y="70"/>
                  <a:pt x="342" y="90"/>
                  <a:pt x="367" y="90"/>
                </a:cubicBezTo>
                <a:close/>
                <a:moveTo>
                  <a:pt x="367" y="10"/>
                </a:moveTo>
                <a:cubicBezTo>
                  <a:pt x="386" y="10"/>
                  <a:pt x="402" y="26"/>
                  <a:pt x="402" y="45"/>
                </a:cubicBezTo>
                <a:cubicBezTo>
                  <a:pt x="402" y="64"/>
                  <a:pt x="386" y="80"/>
                  <a:pt x="367" y="80"/>
                </a:cubicBezTo>
                <a:cubicBezTo>
                  <a:pt x="347" y="80"/>
                  <a:pt x="331" y="64"/>
                  <a:pt x="331" y="45"/>
                </a:cubicBezTo>
                <a:cubicBezTo>
                  <a:pt x="331" y="26"/>
                  <a:pt x="347" y="10"/>
                  <a:pt x="367" y="10"/>
                </a:cubicBezTo>
                <a:close/>
                <a:moveTo>
                  <a:pt x="118" y="89"/>
                </a:moveTo>
                <a:cubicBezTo>
                  <a:pt x="142" y="89"/>
                  <a:pt x="162" y="69"/>
                  <a:pt x="162" y="44"/>
                </a:cubicBezTo>
                <a:cubicBezTo>
                  <a:pt x="162" y="20"/>
                  <a:pt x="142" y="0"/>
                  <a:pt x="118" y="0"/>
                </a:cubicBezTo>
                <a:cubicBezTo>
                  <a:pt x="93" y="0"/>
                  <a:pt x="74" y="20"/>
                  <a:pt x="74" y="44"/>
                </a:cubicBezTo>
                <a:cubicBezTo>
                  <a:pt x="74" y="69"/>
                  <a:pt x="93" y="89"/>
                  <a:pt x="118" y="89"/>
                </a:cubicBezTo>
                <a:close/>
                <a:moveTo>
                  <a:pt x="118" y="9"/>
                </a:moveTo>
                <a:cubicBezTo>
                  <a:pt x="137" y="9"/>
                  <a:pt x="153" y="25"/>
                  <a:pt x="153" y="44"/>
                </a:cubicBezTo>
                <a:cubicBezTo>
                  <a:pt x="153" y="64"/>
                  <a:pt x="137" y="79"/>
                  <a:pt x="118" y="79"/>
                </a:cubicBezTo>
                <a:cubicBezTo>
                  <a:pt x="99" y="79"/>
                  <a:pt x="83" y="64"/>
                  <a:pt x="83" y="44"/>
                </a:cubicBezTo>
                <a:cubicBezTo>
                  <a:pt x="83" y="25"/>
                  <a:pt x="99" y="9"/>
                  <a:pt x="118" y="9"/>
                </a:cubicBezTo>
                <a:close/>
                <a:moveTo>
                  <a:pt x="482" y="263"/>
                </a:moveTo>
                <a:cubicBezTo>
                  <a:pt x="482" y="262"/>
                  <a:pt x="482" y="262"/>
                  <a:pt x="482" y="262"/>
                </a:cubicBezTo>
                <a:cubicBezTo>
                  <a:pt x="481" y="261"/>
                  <a:pt x="479" y="254"/>
                  <a:pt x="477" y="246"/>
                </a:cubicBezTo>
                <a:cubicBezTo>
                  <a:pt x="465" y="211"/>
                  <a:pt x="442" y="140"/>
                  <a:pt x="436" y="127"/>
                </a:cubicBezTo>
                <a:cubicBezTo>
                  <a:pt x="427" y="107"/>
                  <a:pt x="406" y="99"/>
                  <a:pt x="367" y="99"/>
                </a:cubicBezTo>
                <a:cubicBezTo>
                  <a:pt x="327" y="99"/>
                  <a:pt x="306" y="107"/>
                  <a:pt x="297" y="127"/>
                </a:cubicBezTo>
                <a:cubicBezTo>
                  <a:pt x="291" y="140"/>
                  <a:pt x="268" y="211"/>
                  <a:pt x="256" y="246"/>
                </a:cubicBezTo>
                <a:cubicBezTo>
                  <a:pt x="254" y="254"/>
                  <a:pt x="252" y="261"/>
                  <a:pt x="251" y="262"/>
                </a:cubicBezTo>
                <a:cubicBezTo>
                  <a:pt x="251" y="262"/>
                  <a:pt x="251" y="262"/>
                  <a:pt x="251" y="263"/>
                </a:cubicBezTo>
                <a:cubicBezTo>
                  <a:pt x="249" y="271"/>
                  <a:pt x="254" y="280"/>
                  <a:pt x="263" y="283"/>
                </a:cubicBezTo>
                <a:cubicBezTo>
                  <a:pt x="265" y="283"/>
                  <a:pt x="267" y="284"/>
                  <a:pt x="269" y="284"/>
                </a:cubicBezTo>
                <a:cubicBezTo>
                  <a:pt x="276" y="284"/>
                  <a:pt x="282" y="280"/>
                  <a:pt x="284" y="274"/>
                </a:cubicBezTo>
                <a:cubicBezTo>
                  <a:pt x="307" y="220"/>
                  <a:pt x="307" y="220"/>
                  <a:pt x="307" y="220"/>
                </a:cubicBezTo>
                <a:cubicBezTo>
                  <a:pt x="287" y="342"/>
                  <a:pt x="287" y="342"/>
                  <a:pt x="287" y="342"/>
                </a:cubicBezTo>
                <a:cubicBezTo>
                  <a:pt x="287" y="343"/>
                  <a:pt x="287" y="345"/>
                  <a:pt x="288" y="346"/>
                </a:cubicBezTo>
                <a:cubicBezTo>
                  <a:pt x="289" y="347"/>
                  <a:pt x="290" y="347"/>
                  <a:pt x="291" y="347"/>
                </a:cubicBezTo>
                <a:cubicBezTo>
                  <a:pt x="313" y="347"/>
                  <a:pt x="313" y="347"/>
                  <a:pt x="313" y="347"/>
                </a:cubicBezTo>
                <a:cubicBezTo>
                  <a:pt x="312" y="379"/>
                  <a:pt x="310" y="446"/>
                  <a:pt x="310" y="450"/>
                </a:cubicBezTo>
                <a:cubicBezTo>
                  <a:pt x="310" y="450"/>
                  <a:pt x="310" y="450"/>
                  <a:pt x="310" y="451"/>
                </a:cubicBezTo>
                <a:cubicBezTo>
                  <a:pt x="311" y="461"/>
                  <a:pt x="320" y="469"/>
                  <a:pt x="331" y="469"/>
                </a:cubicBezTo>
                <a:cubicBezTo>
                  <a:pt x="342" y="469"/>
                  <a:pt x="352" y="461"/>
                  <a:pt x="353" y="451"/>
                </a:cubicBezTo>
                <a:cubicBezTo>
                  <a:pt x="365" y="347"/>
                  <a:pt x="365" y="347"/>
                  <a:pt x="365" y="347"/>
                </a:cubicBezTo>
                <a:cubicBezTo>
                  <a:pt x="368" y="347"/>
                  <a:pt x="368" y="347"/>
                  <a:pt x="368" y="347"/>
                </a:cubicBezTo>
                <a:cubicBezTo>
                  <a:pt x="380" y="451"/>
                  <a:pt x="380" y="451"/>
                  <a:pt x="380" y="451"/>
                </a:cubicBezTo>
                <a:cubicBezTo>
                  <a:pt x="381" y="461"/>
                  <a:pt x="391" y="469"/>
                  <a:pt x="402" y="469"/>
                </a:cubicBezTo>
                <a:cubicBezTo>
                  <a:pt x="402" y="469"/>
                  <a:pt x="402" y="469"/>
                  <a:pt x="402" y="469"/>
                </a:cubicBezTo>
                <a:cubicBezTo>
                  <a:pt x="413" y="469"/>
                  <a:pt x="422" y="461"/>
                  <a:pt x="423" y="451"/>
                </a:cubicBezTo>
                <a:cubicBezTo>
                  <a:pt x="423" y="450"/>
                  <a:pt x="423" y="450"/>
                  <a:pt x="423" y="450"/>
                </a:cubicBezTo>
                <a:cubicBezTo>
                  <a:pt x="423" y="446"/>
                  <a:pt x="421" y="379"/>
                  <a:pt x="420" y="347"/>
                </a:cubicBezTo>
                <a:cubicBezTo>
                  <a:pt x="442" y="347"/>
                  <a:pt x="442" y="347"/>
                  <a:pt x="442" y="347"/>
                </a:cubicBezTo>
                <a:cubicBezTo>
                  <a:pt x="444" y="347"/>
                  <a:pt x="446" y="345"/>
                  <a:pt x="446" y="343"/>
                </a:cubicBezTo>
                <a:cubicBezTo>
                  <a:pt x="446" y="342"/>
                  <a:pt x="446" y="342"/>
                  <a:pt x="446" y="341"/>
                </a:cubicBezTo>
                <a:cubicBezTo>
                  <a:pt x="426" y="220"/>
                  <a:pt x="426" y="220"/>
                  <a:pt x="426" y="220"/>
                </a:cubicBezTo>
                <a:cubicBezTo>
                  <a:pt x="449" y="274"/>
                  <a:pt x="449" y="274"/>
                  <a:pt x="449" y="274"/>
                </a:cubicBezTo>
                <a:cubicBezTo>
                  <a:pt x="451" y="280"/>
                  <a:pt x="457" y="284"/>
                  <a:pt x="464" y="284"/>
                </a:cubicBezTo>
                <a:cubicBezTo>
                  <a:pt x="464" y="284"/>
                  <a:pt x="464" y="284"/>
                  <a:pt x="464" y="284"/>
                </a:cubicBezTo>
                <a:cubicBezTo>
                  <a:pt x="466" y="284"/>
                  <a:pt x="468" y="283"/>
                  <a:pt x="470" y="283"/>
                </a:cubicBezTo>
                <a:cubicBezTo>
                  <a:pt x="479" y="280"/>
                  <a:pt x="484" y="271"/>
                  <a:pt x="482" y="263"/>
                </a:cubicBezTo>
                <a:close/>
                <a:moveTo>
                  <a:pt x="467" y="274"/>
                </a:moveTo>
                <a:cubicBezTo>
                  <a:pt x="466" y="274"/>
                  <a:pt x="465" y="274"/>
                  <a:pt x="464" y="274"/>
                </a:cubicBezTo>
                <a:cubicBezTo>
                  <a:pt x="464" y="274"/>
                  <a:pt x="464" y="274"/>
                  <a:pt x="464" y="274"/>
                </a:cubicBezTo>
                <a:cubicBezTo>
                  <a:pt x="461" y="274"/>
                  <a:pt x="458" y="273"/>
                  <a:pt x="457" y="270"/>
                </a:cubicBezTo>
                <a:cubicBezTo>
                  <a:pt x="419" y="179"/>
                  <a:pt x="419" y="179"/>
                  <a:pt x="419" y="179"/>
                </a:cubicBezTo>
                <a:cubicBezTo>
                  <a:pt x="418" y="177"/>
                  <a:pt x="415" y="176"/>
                  <a:pt x="413" y="176"/>
                </a:cubicBezTo>
                <a:cubicBezTo>
                  <a:pt x="411" y="177"/>
                  <a:pt x="409" y="179"/>
                  <a:pt x="410" y="182"/>
                </a:cubicBezTo>
                <a:cubicBezTo>
                  <a:pt x="436" y="338"/>
                  <a:pt x="436" y="338"/>
                  <a:pt x="436" y="338"/>
                </a:cubicBezTo>
                <a:cubicBezTo>
                  <a:pt x="416" y="338"/>
                  <a:pt x="416" y="338"/>
                  <a:pt x="416" y="338"/>
                </a:cubicBezTo>
                <a:cubicBezTo>
                  <a:pt x="414" y="338"/>
                  <a:pt x="413" y="339"/>
                  <a:pt x="412" y="340"/>
                </a:cubicBezTo>
                <a:cubicBezTo>
                  <a:pt x="411" y="340"/>
                  <a:pt x="411" y="342"/>
                  <a:pt x="411" y="343"/>
                </a:cubicBezTo>
                <a:cubicBezTo>
                  <a:pt x="411" y="343"/>
                  <a:pt x="412" y="370"/>
                  <a:pt x="412" y="397"/>
                </a:cubicBezTo>
                <a:cubicBezTo>
                  <a:pt x="413" y="410"/>
                  <a:pt x="413" y="423"/>
                  <a:pt x="413" y="433"/>
                </a:cubicBezTo>
                <a:cubicBezTo>
                  <a:pt x="414" y="443"/>
                  <a:pt x="414" y="447"/>
                  <a:pt x="414" y="450"/>
                </a:cubicBezTo>
                <a:cubicBezTo>
                  <a:pt x="414" y="450"/>
                  <a:pt x="414" y="450"/>
                  <a:pt x="414" y="450"/>
                </a:cubicBezTo>
                <a:cubicBezTo>
                  <a:pt x="413" y="455"/>
                  <a:pt x="408" y="459"/>
                  <a:pt x="402" y="459"/>
                </a:cubicBezTo>
                <a:cubicBezTo>
                  <a:pt x="402" y="464"/>
                  <a:pt x="402" y="464"/>
                  <a:pt x="402" y="464"/>
                </a:cubicBezTo>
                <a:cubicBezTo>
                  <a:pt x="402" y="459"/>
                  <a:pt x="402" y="459"/>
                  <a:pt x="402" y="459"/>
                </a:cubicBezTo>
                <a:cubicBezTo>
                  <a:pt x="396" y="459"/>
                  <a:pt x="390" y="455"/>
                  <a:pt x="390" y="450"/>
                </a:cubicBezTo>
                <a:cubicBezTo>
                  <a:pt x="377" y="342"/>
                  <a:pt x="377" y="342"/>
                  <a:pt x="377" y="342"/>
                </a:cubicBezTo>
                <a:cubicBezTo>
                  <a:pt x="377" y="340"/>
                  <a:pt x="375" y="338"/>
                  <a:pt x="372" y="338"/>
                </a:cubicBezTo>
                <a:cubicBezTo>
                  <a:pt x="361" y="338"/>
                  <a:pt x="361" y="338"/>
                  <a:pt x="361" y="338"/>
                </a:cubicBezTo>
                <a:cubicBezTo>
                  <a:pt x="358" y="338"/>
                  <a:pt x="356" y="340"/>
                  <a:pt x="356" y="342"/>
                </a:cubicBezTo>
                <a:cubicBezTo>
                  <a:pt x="343" y="450"/>
                  <a:pt x="343" y="450"/>
                  <a:pt x="343" y="450"/>
                </a:cubicBezTo>
                <a:cubicBezTo>
                  <a:pt x="343" y="455"/>
                  <a:pt x="338" y="459"/>
                  <a:pt x="331" y="459"/>
                </a:cubicBezTo>
                <a:cubicBezTo>
                  <a:pt x="325" y="459"/>
                  <a:pt x="320" y="455"/>
                  <a:pt x="319" y="450"/>
                </a:cubicBezTo>
                <a:cubicBezTo>
                  <a:pt x="319" y="450"/>
                  <a:pt x="319" y="450"/>
                  <a:pt x="319" y="450"/>
                </a:cubicBezTo>
                <a:cubicBezTo>
                  <a:pt x="319" y="449"/>
                  <a:pt x="319" y="447"/>
                  <a:pt x="319" y="446"/>
                </a:cubicBezTo>
                <a:cubicBezTo>
                  <a:pt x="319" y="443"/>
                  <a:pt x="320" y="439"/>
                  <a:pt x="320" y="433"/>
                </a:cubicBezTo>
                <a:cubicBezTo>
                  <a:pt x="320" y="423"/>
                  <a:pt x="320" y="410"/>
                  <a:pt x="321" y="397"/>
                </a:cubicBezTo>
                <a:cubicBezTo>
                  <a:pt x="321" y="370"/>
                  <a:pt x="322" y="343"/>
                  <a:pt x="322" y="343"/>
                </a:cubicBezTo>
                <a:cubicBezTo>
                  <a:pt x="322" y="342"/>
                  <a:pt x="322" y="340"/>
                  <a:pt x="321" y="340"/>
                </a:cubicBezTo>
                <a:cubicBezTo>
                  <a:pt x="320" y="339"/>
                  <a:pt x="319" y="338"/>
                  <a:pt x="317" y="338"/>
                </a:cubicBezTo>
                <a:cubicBezTo>
                  <a:pt x="297" y="338"/>
                  <a:pt x="297" y="338"/>
                  <a:pt x="297" y="338"/>
                </a:cubicBezTo>
                <a:cubicBezTo>
                  <a:pt x="323" y="182"/>
                  <a:pt x="323" y="182"/>
                  <a:pt x="323" y="182"/>
                </a:cubicBezTo>
                <a:cubicBezTo>
                  <a:pt x="324" y="179"/>
                  <a:pt x="322" y="177"/>
                  <a:pt x="320" y="176"/>
                </a:cubicBezTo>
                <a:cubicBezTo>
                  <a:pt x="318" y="176"/>
                  <a:pt x="315" y="177"/>
                  <a:pt x="314" y="179"/>
                </a:cubicBezTo>
                <a:cubicBezTo>
                  <a:pt x="276" y="270"/>
                  <a:pt x="276" y="270"/>
                  <a:pt x="276" y="270"/>
                </a:cubicBezTo>
                <a:cubicBezTo>
                  <a:pt x="274" y="273"/>
                  <a:pt x="270" y="275"/>
                  <a:pt x="266" y="274"/>
                </a:cubicBezTo>
                <a:cubicBezTo>
                  <a:pt x="262" y="272"/>
                  <a:pt x="259" y="268"/>
                  <a:pt x="260" y="265"/>
                </a:cubicBezTo>
                <a:cubicBezTo>
                  <a:pt x="260" y="265"/>
                  <a:pt x="260" y="265"/>
                  <a:pt x="260" y="265"/>
                </a:cubicBezTo>
                <a:cubicBezTo>
                  <a:pt x="260" y="264"/>
                  <a:pt x="261" y="263"/>
                  <a:pt x="261" y="261"/>
                </a:cubicBezTo>
                <a:cubicBezTo>
                  <a:pt x="262" y="258"/>
                  <a:pt x="264" y="254"/>
                  <a:pt x="265" y="249"/>
                </a:cubicBezTo>
                <a:cubicBezTo>
                  <a:pt x="276" y="217"/>
                  <a:pt x="300" y="143"/>
                  <a:pt x="305" y="131"/>
                </a:cubicBezTo>
                <a:cubicBezTo>
                  <a:pt x="311" y="120"/>
                  <a:pt x="322" y="108"/>
                  <a:pt x="367" y="108"/>
                </a:cubicBezTo>
                <a:cubicBezTo>
                  <a:pt x="411" y="108"/>
                  <a:pt x="422" y="120"/>
                  <a:pt x="428" y="131"/>
                </a:cubicBezTo>
                <a:cubicBezTo>
                  <a:pt x="433" y="143"/>
                  <a:pt x="457" y="217"/>
                  <a:pt x="468" y="248"/>
                </a:cubicBezTo>
                <a:cubicBezTo>
                  <a:pt x="469" y="254"/>
                  <a:pt x="471" y="258"/>
                  <a:pt x="472" y="261"/>
                </a:cubicBezTo>
                <a:cubicBezTo>
                  <a:pt x="472" y="262"/>
                  <a:pt x="473" y="264"/>
                  <a:pt x="473" y="265"/>
                </a:cubicBezTo>
                <a:cubicBezTo>
                  <a:pt x="473" y="265"/>
                  <a:pt x="473" y="265"/>
                  <a:pt x="473" y="265"/>
                </a:cubicBezTo>
                <a:cubicBezTo>
                  <a:pt x="474" y="268"/>
                  <a:pt x="471" y="272"/>
                  <a:pt x="467" y="274"/>
                </a:cubicBezTo>
                <a:close/>
                <a:moveTo>
                  <a:pt x="233" y="262"/>
                </a:moveTo>
                <a:cubicBezTo>
                  <a:pt x="233" y="261"/>
                  <a:pt x="231" y="254"/>
                  <a:pt x="228" y="246"/>
                </a:cubicBezTo>
                <a:cubicBezTo>
                  <a:pt x="217" y="211"/>
                  <a:pt x="194" y="140"/>
                  <a:pt x="188" y="127"/>
                </a:cubicBezTo>
                <a:cubicBezTo>
                  <a:pt x="178" y="107"/>
                  <a:pt x="157" y="99"/>
                  <a:pt x="118" y="99"/>
                </a:cubicBezTo>
                <a:cubicBezTo>
                  <a:pt x="79" y="99"/>
                  <a:pt x="58" y="107"/>
                  <a:pt x="48" y="127"/>
                </a:cubicBezTo>
                <a:cubicBezTo>
                  <a:pt x="42" y="140"/>
                  <a:pt x="19" y="211"/>
                  <a:pt x="8" y="246"/>
                </a:cubicBezTo>
                <a:cubicBezTo>
                  <a:pt x="5" y="254"/>
                  <a:pt x="3" y="261"/>
                  <a:pt x="3" y="262"/>
                </a:cubicBezTo>
                <a:cubicBezTo>
                  <a:pt x="2" y="262"/>
                  <a:pt x="2" y="262"/>
                  <a:pt x="2" y="263"/>
                </a:cubicBezTo>
                <a:cubicBezTo>
                  <a:pt x="0" y="271"/>
                  <a:pt x="5" y="280"/>
                  <a:pt x="14" y="283"/>
                </a:cubicBezTo>
                <a:cubicBezTo>
                  <a:pt x="16" y="283"/>
                  <a:pt x="18" y="284"/>
                  <a:pt x="20" y="284"/>
                </a:cubicBezTo>
                <a:cubicBezTo>
                  <a:pt x="27" y="284"/>
                  <a:pt x="33" y="280"/>
                  <a:pt x="36" y="274"/>
                </a:cubicBezTo>
                <a:cubicBezTo>
                  <a:pt x="68" y="204"/>
                  <a:pt x="68" y="204"/>
                  <a:pt x="68" y="204"/>
                </a:cubicBezTo>
                <a:cubicBezTo>
                  <a:pt x="65" y="298"/>
                  <a:pt x="62" y="443"/>
                  <a:pt x="61" y="450"/>
                </a:cubicBezTo>
                <a:cubicBezTo>
                  <a:pt x="61" y="450"/>
                  <a:pt x="61" y="450"/>
                  <a:pt x="61" y="451"/>
                </a:cubicBezTo>
                <a:cubicBezTo>
                  <a:pt x="62" y="461"/>
                  <a:pt x="71" y="469"/>
                  <a:pt x="83" y="469"/>
                </a:cubicBezTo>
                <a:cubicBezTo>
                  <a:pt x="94" y="469"/>
                  <a:pt x="103" y="461"/>
                  <a:pt x="104" y="451"/>
                </a:cubicBezTo>
                <a:cubicBezTo>
                  <a:pt x="118" y="332"/>
                  <a:pt x="118" y="332"/>
                  <a:pt x="118" y="332"/>
                </a:cubicBezTo>
                <a:cubicBezTo>
                  <a:pt x="132" y="451"/>
                  <a:pt x="132" y="451"/>
                  <a:pt x="132" y="451"/>
                </a:cubicBezTo>
                <a:cubicBezTo>
                  <a:pt x="133" y="461"/>
                  <a:pt x="142" y="469"/>
                  <a:pt x="153" y="469"/>
                </a:cubicBezTo>
                <a:cubicBezTo>
                  <a:pt x="153" y="469"/>
                  <a:pt x="153" y="469"/>
                  <a:pt x="153" y="469"/>
                </a:cubicBezTo>
                <a:cubicBezTo>
                  <a:pt x="165" y="469"/>
                  <a:pt x="174" y="461"/>
                  <a:pt x="175" y="451"/>
                </a:cubicBezTo>
                <a:cubicBezTo>
                  <a:pt x="175" y="450"/>
                  <a:pt x="175" y="450"/>
                  <a:pt x="175" y="450"/>
                </a:cubicBezTo>
                <a:cubicBezTo>
                  <a:pt x="174" y="443"/>
                  <a:pt x="171" y="298"/>
                  <a:pt x="168" y="204"/>
                </a:cubicBezTo>
                <a:cubicBezTo>
                  <a:pt x="200" y="274"/>
                  <a:pt x="200" y="274"/>
                  <a:pt x="200" y="274"/>
                </a:cubicBezTo>
                <a:cubicBezTo>
                  <a:pt x="203" y="280"/>
                  <a:pt x="209" y="284"/>
                  <a:pt x="216" y="284"/>
                </a:cubicBezTo>
                <a:cubicBezTo>
                  <a:pt x="218" y="284"/>
                  <a:pt x="220" y="283"/>
                  <a:pt x="222" y="283"/>
                </a:cubicBezTo>
                <a:cubicBezTo>
                  <a:pt x="230" y="280"/>
                  <a:pt x="236" y="271"/>
                  <a:pt x="234" y="263"/>
                </a:cubicBezTo>
                <a:cubicBezTo>
                  <a:pt x="234" y="262"/>
                  <a:pt x="233" y="262"/>
                  <a:pt x="233" y="262"/>
                </a:cubicBezTo>
                <a:close/>
                <a:moveTo>
                  <a:pt x="219" y="274"/>
                </a:moveTo>
                <a:cubicBezTo>
                  <a:pt x="215" y="275"/>
                  <a:pt x="210" y="274"/>
                  <a:pt x="209" y="270"/>
                </a:cubicBezTo>
                <a:cubicBezTo>
                  <a:pt x="167" y="179"/>
                  <a:pt x="167" y="179"/>
                  <a:pt x="167" y="179"/>
                </a:cubicBezTo>
                <a:cubicBezTo>
                  <a:pt x="167" y="177"/>
                  <a:pt x="164" y="176"/>
                  <a:pt x="162" y="176"/>
                </a:cubicBezTo>
                <a:cubicBezTo>
                  <a:pt x="160" y="177"/>
                  <a:pt x="158" y="179"/>
                  <a:pt x="158" y="181"/>
                </a:cubicBezTo>
                <a:cubicBezTo>
                  <a:pt x="158" y="181"/>
                  <a:pt x="160" y="248"/>
                  <a:pt x="162" y="316"/>
                </a:cubicBezTo>
                <a:cubicBezTo>
                  <a:pt x="163" y="349"/>
                  <a:pt x="163" y="383"/>
                  <a:pt x="164" y="408"/>
                </a:cubicBezTo>
                <a:cubicBezTo>
                  <a:pt x="164" y="421"/>
                  <a:pt x="165" y="431"/>
                  <a:pt x="165" y="439"/>
                </a:cubicBezTo>
                <a:cubicBezTo>
                  <a:pt x="165" y="444"/>
                  <a:pt x="165" y="448"/>
                  <a:pt x="165" y="450"/>
                </a:cubicBezTo>
                <a:cubicBezTo>
                  <a:pt x="165" y="450"/>
                  <a:pt x="165" y="450"/>
                  <a:pt x="165" y="450"/>
                </a:cubicBezTo>
                <a:cubicBezTo>
                  <a:pt x="165" y="455"/>
                  <a:pt x="160" y="459"/>
                  <a:pt x="153" y="459"/>
                </a:cubicBezTo>
                <a:cubicBezTo>
                  <a:pt x="153" y="464"/>
                  <a:pt x="153" y="464"/>
                  <a:pt x="153" y="464"/>
                </a:cubicBezTo>
                <a:cubicBezTo>
                  <a:pt x="153" y="459"/>
                  <a:pt x="153" y="459"/>
                  <a:pt x="153" y="459"/>
                </a:cubicBezTo>
                <a:cubicBezTo>
                  <a:pt x="147" y="459"/>
                  <a:pt x="142" y="455"/>
                  <a:pt x="141" y="450"/>
                </a:cubicBezTo>
                <a:cubicBezTo>
                  <a:pt x="123" y="292"/>
                  <a:pt x="123" y="292"/>
                  <a:pt x="123" y="292"/>
                </a:cubicBezTo>
                <a:cubicBezTo>
                  <a:pt x="122" y="289"/>
                  <a:pt x="120" y="287"/>
                  <a:pt x="118" y="287"/>
                </a:cubicBezTo>
                <a:cubicBezTo>
                  <a:pt x="116" y="287"/>
                  <a:pt x="114" y="289"/>
                  <a:pt x="113" y="292"/>
                </a:cubicBezTo>
                <a:cubicBezTo>
                  <a:pt x="95" y="450"/>
                  <a:pt x="95" y="450"/>
                  <a:pt x="95" y="450"/>
                </a:cubicBezTo>
                <a:cubicBezTo>
                  <a:pt x="94" y="455"/>
                  <a:pt x="89" y="459"/>
                  <a:pt x="83" y="459"/>
                </a:cubicBezTo>
                <a:cubicBezTo>
                  <a:pt x="76" y="459"/>
                  <a:pt x="71" y="455"/>
                  <a:pt x="71" y="450"/>
                </a:cubicBezTo>
                <a:cubicBezTo>
                  <a:pt x="71" y="449"/>
                  <a:pt x="71" y="448"/>
                  <a:pt x="71" y="447"/>
                </a:cubicBezTo>
                <a:cubicBezTo>
                  <a:pt x="71" y="445"/>
                  <a:pt x="71" y="442"/>
                  <a:pt x="71" y="439"/>
                </a:cubicBezTo>
                <a:cubicBezTo>
                  <a:pt x="71" y="431"/>
                  <a:pt x="71" y="421"/>
                  <a:pt x="72" y="408"/>
                </a:cubicBezTo>
                <a:cubicBezTo>
                  <a:pt x="72" y="383"/>
                  <a:pt x="73" y="349"/>
                  <a:pt x="74" y="316"/>
                </a:cubicBezTo>
                <a:cubicBezTo>
                  <a:pt x="76" y="248"/>
                  <a:pt x="77" y="181"/>
                  <a:pt x="77" y="181"/>
                </a:cubicBezTo>
                <a:cubicBezTo>
                  <a:pt x="78" y="179"/>
                  <a:pt x="76" y="177"/>
                  <a:pt x="74" y="176"/>
                </a:cubicBezTo>
                <a:cubicBezTo>
                  <a:pt x="72" y="176"/>
                  <a:pt x="69" y="177"/>
                  <a:pt x="68" y="179"/>
                </a:cubicBezTo>
                <a:cubicBezTo>
                  <a:pt x="27" y="270"/>
                  <a:pt x="27" y="270"/>
                  <a:pt x="27" y="270"/>
                </a:cubicBezTo>
                <a:cubicBezTo>
                  <a:pt x="26" y="273"/>
                  <a:pt x="23" y="274"/>
                  <a:pt x="20" y="274"/>
                </a:cubicBezTo>
                <a:cubicBezTo>
                  <a:pt x="19" y="274"/>
                  <a:pt x="18" y="274"/>
                  <a:pt x="17" y="274"/>
                </a:cubicBezTo>
                <a:cubicBezTo>
                  <a:pt x="13" y="272"/>
                  <a:pt x="11" y="268"/>
                  <a:pt x="11" y="265"/>
                </a:cubicBezTo>
                <a:cubicBezTo>
                  <a:pt x="11" y="265"/>
                  <a:pt x="11" y="265"/>
                  <a:pt x="11" y="265"/>
                </a:cubicBezTo>
                <a:cubicBezTo>
                  <a:pt x="12" y="264"/>
                  <a:pt x="12" y="263"/>
                  <a:pt x="13" y="261"/>
                </a:cubicBezTo>
                <a:cubicBezTo>
                  <a:pt x="14" y="258"/>
                  <a:pt x="15" y="254"/>
                  <a:pt x="17" y="249"/>
                </a:cubicBezTo>
                <a:cubicBezTo>
                  <a:pt x="27" y="217"/>
                  <a:pt x="51" y="143"/>
                  <a:pt x="57" y="131"/>
                </a:cubicBezTo>
                <a:cubicBezTo>
                  <a:pt x="62" y="120"/>
                  <a:pt x="74" y="108"/>
                  <a:pt x="118" y="108"/>
                </a:cubicBezTo>
                <a:cubicBezTo>
                  <a:pt x="162" y="108"/>
                  <a:pt x="174" y="120"/>
                  <a:pt x="179" y="131"/>
                </a:cubicBezTo>
                <a:cubicBezTo>
                  <a:pt x="185" y="143"/>
                  <a:pt x="209" y="217"/>
                  <a:pt x="219" y="249"/>
                </a:cubicBezTo>
                <a:cubicBezTo>
                  <a:pt x="221" y="254"/>
                  <a:pt x="222" y="258"/>
                  <a:pt x="223" y="261"/>
                </a:cubicBezTo>
                <a:cubicBezTo>
                  <a:pt x="224" y="262"/>
                  <a:pt x="224" y="264"/>
                  <a:pt x="225" y="265"/>
                </a:cubicBezTo>
                <a:cubicBezTo>
                  <a:pt x="224" y="265"/>
                  <a:pt x="224" y="265"/>
                  <a:pt x="224" y="265"/>
                </a:cubicBezTo>
                <a:cubicBezTo>
                  <a:pt x="225" y="268"/>
                  <a:pt x="223" y="272"/>
                  <a:pt x="219" y="27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43193" tIns="21597" rIns="43193" bIns="21597" numCol="1" anchor="t" anchorCtr="0" compatLnSpc="1">
            <a:prstTxWarp prst="textNoShape">
              <a:avLst/>
            </a:prstTxWarp>
          </a:bodyPr>
          <a:lstStyle/>
          <a:p>
            <a:pPr defTabSz="575895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16" name="Заголовок 14"/>
          <p:cNvSpPr txBox="1">
            <a:spLocks/>
          </p:cNvSpPr>
          <p:nvPr/>
        </p:nvSpPr>
        <p:spPr>
          <a:xfrm>
            <a:off x="130631" y="201943"/>
            <a:ext cx="11952513" cy="81756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1218997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5500" b="1" i="0" kern="800" spc="-53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3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Политика переселения из России в Среднюю Азию  </a:t>
            </a:r>
            <a:endParaRPr lang="ru-RU" sz="3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56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555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556">
                                          <p:cBhvr additive="base">
                                            <p:cTn id="7" dur="9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556">
                                          <p:cBhvr additive="base">
                                            <p:cTn id="8" dur="9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grpId="0" nodeType="withEffect" p14:presetBounceEnd="55556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556">
                                          <p:cBhvr additive="base">
                                            <p:cTn id="14" dur="1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556">
                                          <p:cBhvr additive="base">
                                            <p:cTn id="15" dur="1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 p14:presetBounceEnd="55556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556">
                                          <p:cBhvr additive="base">
                                            <p:cTn id="24" dur="1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556">
                                          <p:cBhvr additive="base">
                                            <p:cTn id="25" dur="1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3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fill="hold" grpId="0" nodeType="withEffect" p14:presetBounceEnd="55556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556">
                                          <p:cBhvr additive="base">
                                            <p:cTn id="3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556">
                                          <p:cBhvr additive="base">
                                            <p:cTn id="3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8" grpId="0" animBg="1"/>
          <p:bldP spid="9" grpId="0"/>
          <p:bldP spid="11" grpId="0" animBg="1"/>
          <p:bldP spid="12" grpId="0"/>
          <p:bldP spid="14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3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8" grpId="0" animBg="1"/>
          <p:bldP spid="9" grpId="0"/>
          <p:bldP spid="11" grpId="0" animBg="1"/>
          <p:bldP spid="12" grpId="0"/>
          <p:bldP spid="14" grpId="0" animBg="1"/>
          <p:bldP spid="15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" y="0"/>
            <a:ext cx="12190508" cy="85849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Управление туркестанским краем 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7318" y="971117"/>
            <a:ext cx="7200946" cy="5782381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Ташкенте, а также таких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городах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края, как Новый 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Маргилан, </a:t>
            </a: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Самарканд   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Андижан,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стали появляться новые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посёлки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переселенцев. </a:t>
            </a:r>
            <a:endParaRPr lang="ru-RU" sz="2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Крупные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города края стали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искус-</a:t>
            </a:r>
            <a:r>
              <a:rPr lang="ru-RU" sz="2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ственно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делиться на две части: 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новую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– часть, где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располагалась </a:t>
            </a:r>
            <a:r>
              <a:rPr lang="ru-RU" sz="2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адми-нистрация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воинские части и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проживала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русская часть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населения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и 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старую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– здесь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проживали представители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местного населения. В том числе, в Ташкенте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естественной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границей, делившей город на две части, служила река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Бозсу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7" t="7129" r="18091" b="3716"/>
          <a:stretch/>
        </p:blipFill>
        <p:spPr>
          <a:xfrm>
            <a:off x="7393165" y="1724297"/>
            <a:ext cx="4729166" cy="431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9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350165" y="1219204"/>
            <a:ext cx="11491683" cy="5440907"/>
            <a:chOff x="350161" y="1219200"/>
            <a:chExt cx="11491683" cy="5233927"/>
          </a:xfrm>
        </p:grpSpPr>
        <p:graphicFrame>
          <p:nvGraphicFramePr>
            <p:cNvPr id="4" name="Схема 3"/>
            <p:cNvGraphicFramePr/>
            <p:nvPr>
              <p:extLst>
                <p:ext uri="{D42A27DB-BD31-4B8C-83A1-F6EECF244321}">
                  <p14:modId xmlns:p14="http://schemas.microsoft.com/office/powerpoint/2010/main" val="2624888993"/>
                </p:ext>
              </p:extLst>
            </p:nvPr>
          </p:nvGraphicFramePr>
          <p:xfrm>
            <a:off x="350161" y="1219200"/>
            <a:ext cx="11491683" cy="523392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5" name="Freeform 42"/>
            <p:cNvSpPr>
              <a:spLocks noEditPoints="1"/>
            </p:cNvSpPr>
            <p:nvPr/>
          </p:nvSpPr>
          <p:spPr bwMode="auto">
            <a:xfrm>
              <a:off x="2285680" y="5257955"/>
              <a:ext cx="762064" cy="908167"/>
            </a:xfrm>
            <a:custGeom>
              <a:avLst/>
              <a:gdLst>
                <a:gd name="T0" fmla="*/ 122 w 419"/>
                <a:gd name="T1" fmla="*/ 141 h 491"/>
                <a:gd name="T2" fmla="*/ 156 w 419"/>
                <a:gd name="T3" fmla="*/ 239 h 491"/>
                <a:gd name="T4" fmla="*/ 169 w 419"/>
                <a:gd name="T5" fmla="*/ 276 h 491"/>
                <a:gd name="T6" fmla="*/ 194 w 419"/>
                <a:gd name="T7" fmla="*/ 293 h 491"/>
                <a:gd name="T8" fmla="*/ 220 w 419"/>
                <a:gd name="T9" fmla="*/ 276 h 491"/>
                <a:gd name="T10" fmla="*/ 233 w 419"/>
                <a:gd name="T11" fmla="*/ 239 h 491"/>
                <a:gd name="T12" fmla="*/ 266 w 419"/>
                <a:gd name="T13" fmla="*/ 141 h 491"/>
                <a:gd name="T14" fmla="*/ 194 w 419"/>
                <a:gd name="T15" fmla="*/ 283 h 491"/>
                <a:gd name="T16" fmla="*/ 207 w 419"/>
                <a:gd name="T17" fmla="*/ 276 h 491"/>
                <a:gd name="T18" fmla="*/ 223 w 419"/>
                <a:gd name="T19" fmla="*/ 263 h 491"/>
                <a:gd name="T20" fmla="*/ 169 w 419"/>
                <a:gd name="T21" fmla="*/ 266 h 491"/>
                <a:gd name="T22" fmla="*/ 165 w 419"/>
                <a:gd name="T23" fmla="*/ 244 h 491"/>
                <a:gd name="T24" fmla="*/ 223 w 419"/>
                <a:gd name="T25" fmla="*/ 263 h 491"/>
                <a:gd name="T26" fmla="*/ 223 w 419"/>
                <a:gd name="T27" fmla="*/ 235 h 491"/>
                <a:gd name="T28" fmla="*/ 199 w 419"/>
                <a:gd name="T29" fmla="*/ 168 h 491"/>
                <a:gd name="T30" fmla="*/ 221 w 419"/>
                <a:gd name="T31" fmla="*/ 134 h 491"/>
                <a:gd name="T32" fmla="*/ 194 w 419"/>
                <a:gd name="T33" fmla="*/ 159 h 491"/>
                <a:gd name="T34" fmla="*/ 168 w 419"/>
                <a:gd name="T35" fmla="*/ 134 h 491"/>
                <a:gd name="T36" fmla="*/ 190 w 419"/>
                <a:gd name="T37" fmla="*/ 168 h 491"/>
                <a:gd name="T38" fmla="*/ 165 w 419"/>
                <a:gd name="T39" fmla="*/ 235 h 491"/>
                <a:gd name="T40" fmla="*/ 132 w 419"/>
                <a:gd name="T41" fmla="*/ 141 h 491"/>
                <a:gd name="T42" fmla="*/ 257 w 419"/>
                <a:gd name="T43" fmla="*/ 141 h 491"/>
                <a:gd name="T44" fmla="*/ 407 w 419"/>
                <a:gd name="T45" fmla="*/ 250 h 491"/>
                <a:gd name="T46" fmla="*/ 374 w 419"/>
                <a:gd name="T47" fmla="*/ 183 h 491"/>
                <a:gd name="T48" fmla="*/ 374 w 419"/>
                <a:gd name="T49" fmla="*/ 118 h 491"/>
                <a:gd name="T50" fmla="*/ 193 w 419"/>
                <a:gd name="T51" fmla="*/ 0 h 491"/>
                <a:gd name="T52" fmla="*/ 61 w 419"/>
                <a:gd name="T53" fmla="*/ 288 h 491"/>
                <a:gd name="T54" fmla="*/ 72 w 419"/>
                <a:gd name="T55" fmla="*/ 454 h 491"/>
                <a:gd name="T56" fmla="*/ 197 w 419"/>
                <a:gd name="T57" fmla="*/ 491 h 491"/>
                <a:gd name="T58" fmla="*/ 259 w 419"/>
                <a:gd name="T59" fmla="*/ 480 h 491"/>
                <a:gd name="T60" fmla="*/ 345 w 419"/>
                <a:gd name="T61" fmla="*/ 413 h 491"/>
                <a:gd name="T62" fmla="*/ 378 w 419"/>
                <a:gd name="T63" fmla="*/ 391 h 491"/>
                <a:gd name="T64" fmla="*/ 378 w 419"/>
                <a:gd name="T65" fmla="*/ 360 h 491"/>
                <a:gd name="T66" fmla="*/ 388 w 419"/>
                <a:gd name="T67" fmla="*/ 339 h 491"/>
                <a:gd name="T68" fmla="*/ 394 w 419"/>
                <a:gd name="T69" fmla="*/ 319 h 491"/>
                <a:gd name="T70" fmla="*/ 390 w 419"/>
                <a:gd name="T71" fmla="*/ 304 h 491"/>
                <a:gd name="T72" fmla="*/ 409 w 419"/>
                <a:gd name="T73" fmla="*/ 289 h 491"/>
                <a:gd name="T74" fmla="*/ 407 w 419"/>
                <a:gd name="T75" fmla="*/ 250 h 491"/>
                <a:gd name="T76" fmla="*/ 385 w 419"/>
                <a:gd name="T77" fmla="*/ 286 h 491"/>
                <a:gd name="T78" fmla="*/ 380 w 419"/>
                <a:gd name="T79" fmla="*/ 307 h 491"/>
                <a:gd name="T80" fmla="*/ 385 w 419"/>
                <a:gd name="T81" fmla="*/ 317 h 491"/>
                <a:gd name="T82" fmla="*/ 376 w 419"/>
                <a:gd name="T83" fmla="*/ 331 h 491"/>
                <a:gd name="T84" fmla="*/ 375 w 419"/>
                <a:gd name="T85" fmla="*/ 344 h 491"/>
                <a:gd name="T86" fmla="*/ 369 w 419"/>
                <a:gd name="T87" fmla="*/ 365 h 491"/>
                <a:gd name="T88" fmla="*/ 347 w 419"/>
                <a:gd name="T89" fmla="*/ 404 h 491"/>
                <a:gd name="T90" fmla="*/ 261 w 419"/>
                <a:gd name="T91" fmla="*/ 386 h 491"/>
                <a:gd name="T92" fmla="*/ 250 w 419"/>
                <a:gd name="T93" fmla="*/ 476 h 491"/>
                <a:gd name="T94" fmla="*/ 89 w 419"/>
                <a:gd name="T95" fmla="*/ 307 h 491"/>
                <a:gd name="T96" fmla="*/ 9 w 419"/>
                <a:gd name="T97" fmla="*/ 167 h 491"/>
                <a:gd name="T98" fmla="*/ 193 w 419"/>
                <a:gd name="T99" fmla="*/ 9 h 491"/>
                <a:gd name="T100" fmla="*/ 365 w 419"/>
                <a:gd name="T101" fmla="*/ 120 h 491"/>
                <a:gd name="T102" fmla="*/ 365 w 419"/>
                <a:gd name="T103" fmla="*/ 180 h 491"/>
                <a:gd name="T104" fmla="*/ 399 w 419"/>
                <a:gd name="T105" fmla="*/ 255 h 491"/>
                <a:gd name="T106" fmla="*/ 405 w 419"/>
                <a:gd name="T107" fmla="*/ 28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9" h="491">
                  <a:moveTo>
                    <a:pt x="194" y="69"/>
                  </a:moveTo>
                  <a:cubicBezTo>
                    <a:pt x="155" y="69"/>
                    <a:pt x="122" y="101"/>
                    <a:pt x="122" y="141"/>
                  </a:cubicBezTo>
                  <a:cubicBezTo>
                    <a:pt x="122" y="161"/>
                    <a:pt x="130" y="180"/>
                    <a:pt x="144" y="195"/>
                  </a:cubicBezTo>
                  <a:cubicBezTo>
                    <a:pt x="148" y="199"/>
                    <a:pt x="156" y="210"/>
                    <a:pt x="156" y="239"/>
                  </a:cubicBezTo>
                  <a:cubicBezTo>
                    <a:pt x="156" y="263"/>
                    <a:pt x="156" y="263"/>
                    <a:pt x="156" y="263"/>
                  </a:cubicBezTo>
                  <a:cubicBezTo>
                    <a:pt x="156" y="270"/>
                    <a:pt x="162" y="276"/>
                    <a:pt x="169" y="276"/>
                  </a:cubicBezTo>
                  <a:cubicBezTo>
                    <a:pt x="172" y="276"/>
                    <a:pt x="172" y="276"/>
                    <a:pt x="172" y="276"/>
                  </a:cubicBezTo>
                  <a:cubicBezTo>
                    <a:pt x="174" y="285"/>
                    <a:pt x="183" y="293"/>
                    <a:pt x="194" y="293"/>
                  </a:cubicBezTo>
                  <a:cubicBezTo>
                    <a:pt x="205" y="293"/>
                    <a:pt x="214" y="285"/>
                    <a:pt x="217" y="276"/>
                  </a:cubicBezTo>
                  <a:cubicBezTo>
                    <a:pt x="220" y="276"/>
                    <a:pt x="220" y="276"/>
                    <a:pt x="220" y="276"/>
                  </a:cubicBezTo>
                  <a:cubicBezTo>
                    <a:pt x="227" y="276"/>
                    <a:pt x="233" y="270"/>
                    <a:pt x="233" y="263"/>
                  </a:cubicBezTo>
                  <a:cubicBezTo>
                    <a:pt x="233" y="239"/>
                    <a:pt x="233" y="239"/>
                    <a:pt x="233" y="239"/>
                  </a:cubicBezTo>
                  <a:cubicBezTo>
                    <a:pt x="233" y="210"/>
                    <a:pt x="241" y="199"/>
                    <a:pt x="244" y="195"/>
                  </a:cubicBezTo>
                  <a:cubicBezTo>
                    <a:pt x="258" y="180"/>
                    <a:pt x="266" y="161"/>
                    <a:pt x="266" y="141"/>
                  </a:cubicBezTo>
                  <a:cubicBezTo>
                    <a:pt x="266" y="101"/>
                    <a:pt x="234" y="69"/>
                    <a:pt x="194" y="69"/>
                  </a:cubicBezTo>
                  <a:close/>
                  <a:moveTo>
                    <a:pt x="194" y="283"/>
                  </a:moveTo>
                  <a:cubicBezTo>
                    <a:pt x="189" y="283"/>
                    <a:pt x="184" y="280"/>
                    <a:pt x="182" y="276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05" y="280"/>
                    <a:pt x="200" y="283"/>
                    <a:pt x="194" y="283"/>
                  </a:cubicBezTo>
                  <a:close/>
                  <a:moveTo>
                    <a:pt x="223" y="263"/>
                  </a:moveTo>
                  <a:cubicBezTo>
                    <a:pt x="223" y="265"/>
                    <a:pt x="222" y="266"/>
                    <a:pt x="220" y="266"/>
                  </a:cubicBezTo>
                  <a:cubicBezTo>
                    <a:pt x="169" y="266"/>
                    <a:pt x="169" y="266"/>
                    <a:pt x="169" y="266"/>
                  </a:cubicBezTo>
                  <a:cubicBezTo>
                    <a:pt x="167" y="266"/>
                    <a:pt x="165" y="265"/>
                    <a:pt x="165" y="263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223" y="244"/>
                    <a:pt x="223" y="244"/>
                    <a:pt x="223" y="244"/>
                  </a:cubicBezTo>
                  <a:lnTo>
                    <a:pt x="223" y="263"/>
                  </a:lnTo>
                  <a:close/>
                  <a:moveTo>
                    <a:pt x="237" y="188"/>
                  </a:moveTo>
                  <a:cubicBezTo>
                    <a:pt x="232" y="194"/>
                    <a:pt x="224" y="207"/>
                    <a:pt x="223" y="235"/>
                  </a:cubicBezTo>
                  <a:cubicBezTo>
                    <a:pt x="199" y="235"/>
                    <a:pt x="199" y="235"/>
                    <a:pt x="199" y="235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18" y="165"/>
                    <a:pt x="224" y="141"/>
                    <a:pt x="224" y="140"/>
                  </a:cubicBezTo>
                  <a:cubicBezTo>
                    <a:pt x="225" y="137"/>
                    <a:pt x="223" y="135"/>
                    <a:pt x="221" y="134"/>
                  </a:cubicBezTo>
                  <a:cubicBezTo>
                    <a:pt x="218" y="133"/>
                    <a:pt x="216" y="135"/>
                    <a:pt x="215" y="137"/>
                  </a:cubicBezTo>
                  <a:cubicBezTo>
                    <a:pt x="215" y="138"/>
                    <a:pt x="210" y="159"/>
                    <a:pt x="194" y="159"/>
                  </a:cubicBezTo>
                  <a:cubicBezTo>
                    <a:pt x="179" y="159"/>
                    <a:pt x="173" y="138"/>
                    <a:pt x="173" y="137"/>
                  </a:cubicBezTo>
                  <a:cubicBezTo>
                    <a:pt x="173" y="135"/>
                    <a:pt x="170" y="133"/>
                    <a:pt x="168" y="134"/>
                  </a:cubicBezTo>
                  <a:cubicBezTo>
                    <a:pt x="165" y="135"/>
                    <a:pt x="164" y="137"/>
                    <a:pt x="164" y="140"/>
                  </a:cubicBezTo>
                  <a:cubicBezTo>
                    <a:pt x="165" y="141"/>
                    <a:pt x="170" y="165"/>
                    <a:pt x="190" y="168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65" y="235"/>
                    <a:pt x="165" y="235"/>
                    <a:pt x="165" y="235"/>
                  </a:cubicBezTo>
                  <a:cubicBezTo>
                    <a:pt x="164" y="207"/>
                    <a:pt x="156" y="194"/>
                    <a:pt x="151" y="188"/>
                  </a:cubicBezTo>
                  <a:cubicBezTo>
                    <a:pt x="139" y="176"/>
                    <a:pt x="132" y="158"/>
                    <a:pt x="132" y="141"/>
                  </a:cubicBezTo>
                  <a:cubicBezTo>
                    <a:pt x="132" y="107"/>
                    <a:pt x="160" y="79"/>
                    <a:pt x="194" y="79"/>
                  </a:cubicBezTo>
                  <a:cubicBezTo>
                    <a:pt x="229" y="79"/>
                    <a:pt x="257" y="107"/>
                    <a:pt x="257" y="141"/>
                  </a:cubicBezTo>
                  <a:cubicBezTo>
                    <a:pt x="257" y="158"/>
                    <a:pt x="250" y="176"/>
                    <a:pt x="237" y="188"/>
                  </a:cubicBezTo>
                  <a:close/>
                  <a:moveTo>
                    <a:pt x="407" y="250"/>
                  </a:moveTo>
                  <a:cubicBezTo>
                    <a:pt x="395" y="232"/>
                    <a:pt x="374" y="197"/>
                    <a:pt x="372" y="188"/>
                  </a:cubicBezTo>
                  <a:cubicBezTo>
                    <a:pt x="373" y="187"/>
                    <a:pt x="373" y="185"/>
                    <a:pt x="374" y="183"/>
                  </a:cubicBezTo>
                  <a:cubicBezTo>
                    <a:pt x="376" y="176"/>
                    <a:pt x="379" y="166"/>
                    <a:pt x="379" y="158"/>
                  </a:cubicBezTo>
                  <a:cubicBezTo>
                    <a:pt x="379" y="146"/>
                    <a:pt x="377" y="129"/>
                    <a:pt x="374" y="118"/>
                  </a:cubicBezTo>
                  <a:cubicBezTo>
                    <a:pt x="373" y="112"/>
                    <a:pt x="364" y="83"/>
                    <a:pt x="338" y="55"/>
                  </a:cubicBezTo>
                  <a:cubicBezTo>
                    <a:pt x="303" y="18"/>
                    <a:pt x="255" y="0"/>
                    <a:pt x="193" y="0"/>
                  </a:cubicBezTo>
                  <a:cubicBezTo>
                    <a:pt x="65" y="0"/>
                    <a:pt x="0" y="56"/>
                    <a:pt x="0" y="167"/>
                  </a:cubicBezTo>
                  <a:cubicBezTo>
                    <a:pt x="0" y="231"/>
                    <a:pt x="37" y="266"/>
                    <a:pt x="61" y="288"/>
                  </a:cubicBezTo>
                  <a:cubicBezTo>
                    <a:pt x="70" y="297"/>
                    <a:pt x="78" y="304"/>
                    <a:pt x="80" y="310"/>
                  </a:cubicBezTo>
                  <a:cubicBezTo>
                    <a:pt x="97" y="376"/>
                    <a:pt x="82" y="429"/>
                    <a:pt x="72" y="454"/>
                  </a:cubicBezTo>
                  <a:cubicBezTo>
                    <a:pt x="71" y="456"/>
                    <a:pt x="72" y="459"/>
                    <a:pt x="74" y="460"/>
                  </a:cubicBezTo>
                  <a:cubicBezTo>
                    <a:pt x="112" y="480"/>
                    <a:pt x="154" y="491"/>
                    <a:pt x="197" y="491"/>
                  </a:cubicBezTo>
                  <a:cubicBezTo>
                    <a:pt x="217" y="491"/>
                    <a:pt x="236" y="489"/>
                    <a:pt x="256" y="484"/>
                  </a:cubicBezTo>
                  <a:cubicBezTo>
                    <a:pt x="258" y="484"/>
                    <a:pt x="259" y="482"/>
                    <a:pt x="259" y="480"/>
                  </a:cubicBezTo>
                  <a:cubicBezTo>
                    <a:pt x="259" y="438"/>
                    <a:pt x="260" y="406"/>
                    <a:pt x="262" y="396"/>
                  </a:cubicBezTo>
                  <a:cubicBezTo>
                    <a:pt x="280" y="401"/>
                    <a:pt x="335" y="413"/>
                    <a:pt x="345" y="413"/>
                  </a:cubicBezTo>
                  <a:cubicBezTo>
                    <a:pt x="346" y="413"/>
                    <a:pt x="347" y="413"/>
                    <a:pt x="347" y="413"/>
                  </a:cubicBezTo>
                  <a:cubicBezTo>
                    <a:pt x="355" y="413"/>
                    <a:pt x="374" y="413"/>
                    <a:pt x="378" y="391"/>
                  </a:cubicBezTo>
                  <a:cubicBezTo>
                    <a:pt x="381" y="380"/>
                    <a:pt x="380" y="370"/>
                    <a:pt x="379" y="364"/>
                  </a:cubicBezTo>
                  <a:cubicBezTo>
                    <a:pt x="379" y="362"/>
                    <a:pt x="378" y="360"/>
                    <a:pt x="378" y="360"/>
                  </a:cubicBezTo>
                  <a:cubicBezTo>
                    <a:pt x="379" y="356"/>
                    <a:pt x="382" y="352"/>
                    <a:pt x="384" y="348"/>
                  </a:cubicBezTo>
                  <a:cubicBezTo>
                    <a:pt x="386" y="344"/>
                    <a:pt x="387" y="342"/>
                    <a:pt x="388" y="339"/>
                  </a:cubicBezTo>
                  <a:cubicBezTo>
                    <a:pt x="388" y="337"/>
                    <a:pt x="387" y="333"/>
                    <a:pt x="386" y="330"/>
                  </a:cubicBezTo>
                  <a:cubicBezTo>
                    <a:pt x="389" y="327"/>
                    <a:pt x="393" y="323"/>
                    <a:pt x="394" y="319"/>
                  </a:cubicBezTo>
                  <a:cubicBezTo>
                    <a:pt x="394" y="315"/>
                    <a:pt x="392" y="310"/>
                    <a:pt x="390" y="305"/>
                  </a:cubicBezTo>
                  <a:cubicBezTo>
                    <a:pt x="390" y="305"/>
                    <a:pt x="390" y="305"/>
                    <a:pt x="390" y="304"/>
                  </a:cubicBezTo>
                  <a:cubicBezTo>
                    <a:pt x="390" y="303"/>
                    <a:pt x="390" y="299"/>
                    <a:pt x="390" y="294"/>
                  </a:cubicBezTo>
                  <a:cubicBezTo>
                    <a:pt x="396" y="293"/>
                    <a:pt x="406" y="291"/>
                    <a:pt x="409" y="289"/>
                  </a:cubicBezTo>
                  <a:cubicBezTo>
                    <a:pt x="415" y="286"/>
                    <a:pt x="419" y="277"/>
                    <a:pt x="419" y="272"/>
                  </a:cubicBezTo>
                  <a:cubicBezTo>
                    <a:pt x="419" y="270"/>
                    <a:pt x="418" y="270"/>
                    <a:pt x="407" y="250"/>
                  </a:cubicBezTo>
                  <a:close/>
                  <a:moveTo>
                    <a:pt x="405" y="281"/>
                  </a:moveTo>
                  <a:cubicBezTo>
                    <a:pt x="403" y="282"/>
                    <a:pt x="393" y="284"/>
                    <a:pt x="385" y="286"/>
                  </a:cubicBezTo>
                  <a:cubicBezTo>
                    <a:pt x="383" y="286"/>
                    <a:pt x="381" y="288"/>
                    <a:pt x="381" y="290"/>
                  </a:cubicBezTo>
                  <a:cubicBezTo>
                    <a:pt x="380" y="305"/>
                    <a:pt x="380" y="306"/>
                    <a:pt x="380" y="307"/>
                  </a:cubicBezTo>
                  <a:cubicBezTo>
                    <a:pt x="381" y="308"/>
                    <a:pt x="381" y="308"/>
                    <a:pt x="382" y="310"/>
                  </a:cubicBezTo>
                  <a:cubicBezTo>
                    <a:pt x="384" y="314"/>
                    <a:pt x="385" y="316"/>
                    <a:pt x="385" y="317"/>
                  </a:cubicBezTo>
                  <a:cubicBezTo>
                    <a:pt x="384" y="319"/>
                    <a:pt x="381" y="322"/>
                    <a:pt x="377" y="325"/>
                  </a:cubicBezTo>
                  <a:cubicBezTo>
                    <a:pt x="376" y="326"/>
                    <a:pt x="375" y="329"/>
                    <a:pt x="376" y="331"/>
                  </a:cubicBezTo>
                  <a:cubicBezTo>
                    <a:pt x="377" y="334"/>
                    <a:pt x="378" y="337"/>
                    <a:pt x="378" y="338"/>
                  </a:cubicBezTo>
                  <a:cubicBezTo>
                    <a:pt x="378" y="339"/>
                    <a:pt x="377" y="342"/>
                    <a:pt x="375" y="344"/>
                  </a:cubicBezTo>
                  <a:cubicBezTo>
                    <a:pt x="373" y="348"/>
                    <a:pt x="371" y="353"/>
                    <a:pt x="369" y="357"/>
                  </a:cubicBezTo>
                  <a:cubicBezTo>
                    <a:pt x="369" y="359"/>
                    <a:pt x="369" y="362"/>
                    <a:pt x="369" y="365"/>
                  </a:cubicBezTo>
                  <a:cubicBezTo>
                    <a:pt x="370" y="371"/>
                    <a:pt x="371" y="379"/>
                    <a:pt x="369" y="389"/>
                  </a:cubicBezTo>
                  <a:cubicBezTo>
                    <a:pt x="367" y="401"/>
                    <a:pt x="359" y="404"/>
                    <a:pt x="347" y="404"/>
                  </a:cubicBezTo>
                  <a:cubicBezTo>
                    <a:pt x="347" y="404"/>
                    <a:pt x="346" y="404"/>
                    <a:pt x="345" y="404"/>
                  </a:cubicBezTo>
                  <a:cubicBezTo>
                    <a:pt x="335" y="403"/>
                    <a:pt x="271" y="389"/>
                    <a:pt x="261" y="386"/>
                  </a:cubicBezTo>
                  <a:cubicBezTo>
                    <a:pt x="259" y="386"/>
                    <a:pt x="257" y="386"/>
                    <a:pt x="256" y="387"/>
                  </a:cubicBezTo>
                  <a:cubicBezTo>
                    <a:pt x="250" y="394"/>
                    <a:pt x="249" y="449"/>
                    <a:pt x="250" y="476"/>
                  </a:cubicBezTo>
                  <a:cubicBezTo>
                    <a:pt x="193" y="488"/>
                    <a:pt x="133" y="480"/>
                    <a:pt x="83" y="454"/>
                  </a:cubicBezTo>
                  <a:cubicBezTo>
                    <a:pt x="93" y="426"/>
                    <a:pt x="105" y="373"/>
                    <a:pt x="89" y="307"/>
                  </a:cubicBezTo>
                  <a:cubicBezTo>
                    <a:pt x="87" y="299"/>
                    <a:pt x="79" y="292"/>
                    <a:pt x="68" y="282"/>
                  </a:cubicBezTo>
                  <a:cubicBezTo>
                    <a:pt x="44" y="260"/>
                    <a:pt x="9" y="227"/>
                    <a:pt x="9" y="167"/>
                  </a:cubicBezTo>
                  <a:cubicBezTo>
                    <a:pt x="9" y="119"/>
                    <a:pt x="22" y="82"/>
                    <a:pt x="47" y="56"/>
                  </a:cubicBezTo>
                  <a:cubicBezTo>
                    <a:pt x="78" y="25"/>
                    <a:pt x="127" y="9"/>
                    <a:pt x="193" y="9"/>
                  </a:cubicBezTo>
                  <a:cubicBezTo>
                    <a:pt x="252" y="9"/>
                    <a:pt x="298" y="27"/>
                    <a:pt x="331" y="61"/>
                  </a:cubicBezTo>
                  <a:cubicBezTo>
                    <a:pt x="357" y="88"/>
                    <a:pt x="364" y="117"/>
                    <a:pt x="365" y="120"/>
                  </a:cubicBezTo>
                  <a:cubicBezTo>
                    <a:pt x="367" y="130"/>
                    <a:pt x="370" y="147"/>
                    <a:pt x="370" y="158"/>
                  </a:cubicBezTo>
                  <a:cubicBezTo>
                    <a:pt x="370" y="165"/>
                    <a:pt x="367" y="174"/>
                    <a:pt x="365" y="180"/>
                  </a:cubicBezTo>
                  <a:cubicBezTo>
                    <a:pt x="363" y="185"/>
                    <a:pt x="363" y="187"/>
                    <a:pt x="363" y="189"/>
                  </a:cubicBezTo>
                  <a:cubicBezTo>
                    <a:pt x="364" y="198"/>
                    <a:pt x="380" y="224"/>
                    <a:pt x="399" y="255"/>
                  </a:cubicBezTo>
                  <a:cubicBezTo>
                    <a:pt x="403" y="263"/>
                    <a:pt x="408" y="271"/>
                    <a:pt x="409" y="273"/>
                  </a:cubicBezTo>
                  <a:cubicBezTo>
                    <a:pt x="409" y="275"/>
                    <a:pt x="406" y="280"/>
                    <a:pt x="405" y="28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defTabSz="1218853">
                <a:defRPr/>
              </a:pPr>
              <a:endParaRPr lang="en-US" sz="3800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6" name="Freeform 150"/>
            <p:cNvSpPr>
              <a:spLocks noEditPoints="1"/>
            </p:cNvSpPr>
            <p:nvPr/>
          </p:nvSpPr>
          <p:spPr bwMode="auto">
            <a:xfrm>
              <a:off x="2285680" y="3526013"/>
              <a:ext cx="762064" cy="665051"/>
            </a:xfrm>
            <a:custGeom>
              <a:avLst/>
              <a:gdLst>
                <a:gd name="T0" fmla="*/ 104 w 505"/>
                <a:gd name="T1" fmla="*/ 461 h 510"/>
                <a:gd name="T2" fmla="*/ 207 w 505"/>
                <a:gd name="T3" fmla="*/ 151 h 510"/>
                <a:gd name="T4" fmla="*/ 120 w 505"/>
                <a:gd name="T5" fmla="*/ 167 h 510"/>
                <a:gd name="T6" fmla="*/ 450 w 505"/>
                <a:gd name="T7" fmla="*/ 167 h 510"/>
                <a:gd name="T8" fmla="*/ 423 w 505"/>
                <a:gd name="T9" fmla="*/ 151 h 510"/>
                <a:gd name="T10" fmla="*/ 466 w 505"/>
                <a:gd name="T11" fmla="*/ 461 h 510"/>
                <a:gd name="T12" fmla="*/ 505 w 505"/>
                <a:gd name="T13" fmla="*/ 156 h 510"/>
                <a:gd name="T14" fmla="*/ 459 w 505"/>
                <a:gd name="T15" fmla="*/ 126 h 510"/>
                <a:gd name="T16" fmla="*/ 459 w 505"/>
                <a:gd name="T17" fmla="*/ 494 h 510"/>
                <a:gd name="T18" fmla="*/ 17 w 505"/>
                <a:gd name="T19" fmla="*/ 156 h 510"/>
                <a:gd name="T20" fmla="*/ 256 w 505"/>
                <a:gd name="T21" fmla="*/ 118 h 510"/>
                <a:gd name="T22" fmla="*/ 1 w 505"/>
                <a:gd name="T23" fmla="*/ 156 h 510"/>
                <a:gd name="T24" fmla="*/ 459 w 505"/>
                <a:gd name="T25" fmla="*/ 510 h 510"/>
                <a:gd name="T26" fmla="*/ 80 w 505"/>
                <a:gd name="T27" fmla="*/ 181 h 510"/>
                <a:gd name="T28" fmla="*/ 0 w 505"/>
                <a:gd name="T29" fmla="*/ 181 h 510"/>
                <a:gd name="T30" fmla="*/ 72 w 505"/>
                <a:gd name="T31" fmla="*/ 447 h 510"/>
                <a:gd name="T32" fmla="*/ 64 w 505"/>
                <a:gd name="T33" fmla="*/ 189 h 510"/>
                <a:gd name="T34" fmla="*/ 16 w 505"/>
                <a:gd name="T35" fmla="*/ 189 h 510"/>
                <a:gd name="T36" fmla="*/ 8 w 505"/>
                <a:gd name="T37" fmla="*/ 257 h 510"/>
                <a:gd name="T38" fmla="*/ 72 w 505"/>
                <a:gd name="T39" fmla="*/ 273 h 510"/>
                <a:gd name="T40" fmla="*/ 72 w 505"/>
                <a:gd name="T41" fmla="*/ 340 h 510"/>
                <a:gd name="T42" fmla="*/ 8 w 505"/>
                <a:gd name="T43" fmla="*/ 356 h 510"/>
                <a:gd name="T44" fmla="*/ 80 w 505"/>
                <a:gd name="T45" fmla="*/ 353 h 510"/>
                <a:gd name="T46" fmla="*/ 0 w 505"/>
                <a:gd name="T47" fmla="*/ 353 h 510"/>
                <a:gd name="T48" fmla="*/ 80 w 505"/>
                <a:gd name="T49" fmla="*/ 353 h 510"/>
                <a:gd name="T50" fmla="*/ 473 w 505"/>
                <a:gd name="T51" fmla="*/ 42 h 510"/>
                <a:gd name="T52" fmla="*/ 401 w 505"/>
                <a:gd name="T53" fmla="*/ 12 h 510"/>
                <a:gd name="T54" fmla="*/ 206 w 505"/>
                <a:gd name="T55" fmla="*/ 218 h 510"/>
                <a:gd name="T56" fmla="*/ 266 w 505"/>
                <a:gd name="T57" fmla="*/ 267 h 510"/>
                <a:gd name="T58" fmla="*/ 449 w 505"/>
                <a:gd name="T59" fmla="*/ 24 h 510"/>
                <a:gd name="T60" fmla="*/ 260 w 505"/>
                <a:gd name="T61" fmla="*/ 250 h 510"/>
                <a:gd name="T62" fmla="*/ 399 w 505"/>
                <a:gd name="T63" fmla="*/ 134 h 510"/>
                <a:gd name="T64" fmla="*/ 339 w 505"/>
                <a:gd name="T65" fmla="*/ 74 h 510"/>
                <a:gd name="T66" fmla="*/ 393 w 505"/>
                <a:gd name="T67" fmla="*/ 136 h 510"/>
                <a:gd name="T68" fmla="*/ 452 w 505"/>
                <a:gd name="T69" fmla="*/ 69 h 510"/>
                <a:gd name="T70" fmla="*/ 392 w 505"/>
                <a:gd name="T71" fmla="*/ 32 h 510"/>
                <a:gd name="T72" fmla="*/ 452 w 505"/>
                <a:gd name="T73" fmla="*/ 81 h 510"/>
                <a:gd name="T74" fmla="*/ 268 w 505"/>
                <a:gd name="T75" fmla="*/ 259 h 510"/>
                <a:gd name="T76" fmla="*/ 219 w 505"/>
                <a:gd name="T77" fmla="*/ 215 h 510"/>
                <a:gd name="T78" fmla="*/ 188 w 505"/>
                <a:gd name="T79" fmla="*/ 275 h 510"/>
                <a:gd name="T80" fmla="*/ 198 w 505"/>
                <a:gd name="T81" fmla="*/ 285 h 510"/>
                <a:gd name="T82" fmla="*/ 201 w 505"/>
                <a:gd name="T83" fmla="*/ 271 h 510"/>
                <a:gd name="T84" fmla="*/ 174 w 505"/>
                <a:gd name="T85" fmla="*/ 299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05" h="510">
                  <a:moveTo>
                    <a:pt x="458" y="469"/>
                  </a:moveTo>
                  <a:cubicBezTo>
                    <a:pt x="112" y="469"/>
                    <a:pt x="112" y="469"/>
                    <a:pt x="112" y="469"/>
                  </a:cubicBezTo>
                  <a:cubicBezTo>
                    <a:pt x="108" y="469"/>
                    <a:pt x="104" y="465"/>
                    <a:pt x="104" y="461"/>
                  </a:cubicBezTo>
                  <a:cubicBezTo>
                    <a:pt x="104" y="159"/>
                    <a:pt x="104" y="159"/>
                    <a:pt x="104" y="159"/>
                  </a:cubicBezTo>
                  <a:cubicBezTo>
                    <a:pt x="104" y="155"/>
                    <a:pt x="108" y="151"/>
                    <a:pt x="112" y="151"/>
                  </a:cubicBezTo>
                  <a:cubicBezTo>
                    <a:pt x="207" y="151"/>
                    <a:pt x="207" y="151"/>
                    <a:pt x="207" y="151"/>
                  </a:cubicBezTo>
                  <a:cubicBezTo>
                    <a:pt x="212" y="151"/>
                    <a:pt x="215" y="155"/>
                    <a:pt x="215" y="159"/>
                  </a:cubicBezTo>
                  <a:cubicBezTo>
                    <a:pt x="215" y="164"/>
                    <a:pt x="212" y="167"/>
                    <a:pt x="207" y="167"/>
                  </a:cubicBezTo>
                  <a:cubicBezTo>
                    <a:pt x="120" y="167"/>
                    <a:pt x="120" y="167"/>
                    <a:pt x="120" y="167"/>
                  </a:cubicBezTo>
                  <a:cubicBezTo>
                    <a:pt x="120" y="453"/>
                    <a:pt x="120" y="453"/>
                    <a:pt x="120" y="453"/>
                  </a:cubicBezTo>
                  <a:cubicBezTo>
                    <a:pt x="450" y="453"/>
                    <a:pt x="450" y="453"/>
                    <a:pt x="450" y="453"/>
                  </a:cubicBezTo>
                  <a:cubicBezTo>
                    <a:pt x="450" y="167"/>
                    <a:pt x="450" y="167"/>
                    <a:pt x="450" y="167"/>
                  </a:cubicBezTo>
                  <a:cubicBezTo>
                    <a:pt x="423" y="167"/>
                    <a:pt x="423" y="167"/>
                    <a:pt x="423" y="167"/>
                  </a:cubicBezTo>
                  <a:cubicBezTo>
                    <a:pt x="418" y="167"/>
                    <a:pt x="415" y="164"/>
                    <a:pt x="415" y="159"/>
                  </a:cubicBezTo>
                  <a:cubicBezTo>
                    <a:pt x="415" y="155"/>
                    <a:pt x="418" y="151"/>
                    <a:pt x="423" y="151"/>
                  </a:cubicBezTo>
                  <a:cubicBezTo>
                    <a:pt x="458" y="151"/>
                    <a:pt x="458" y="151"/>
                    <a:pt x="458" y="151"/>
                  </a:cubicBezTo>
                  <a:cubicBezTo>
                    <a:pt x="462" y="151"/>
                    <a:pt x="466" y="155"/>
                    <a:pt x="466" y="159"/>
                  </a:cubicBezTo>
                  <a:cubicBezTo>
                    <a:pt x="466" y="461"/>
                    <a:pt x="466" y="461"/>
                    <a:pt x="466" y="461"/>
                  </a:cubicBezTo>
                  <a:cubicBezTo>
                    <a:pt x="466" y="465"/>
                    <a:pt x="462" y="469"/>
                    <a:pt x="458" y="469"/>
                  </a:cubicBezTo>
                  <a:close/>
                  <a:moveTo>
                    <a:pt x="505" y="464"/>
                  </a:moveTo>
                  <a:cubicBezTo>
                    <a:pt x="505" y="156"/>
                    <a:pt x="505" y="156"/>
                    <a:pt x="505" y="156"/>
                  </a:cubicBezTo>
                  <a:cubicBezTo>
                    <a:pt x="505" y="130"/>
                    <a:pt x="484" y="110"/>
                    <a:pt x="459" y="110"/>
                  </a:cubicBezTo>
                  <a:cubicBezTo>
                    <a:pt x="454" y="110"/>
                    <a:pt x="451" y="113"/>
                    <a:pt x="451" y="118"/>
                  </a:cubicBezTo>
                  <a:cubicBezTo>
                    <a:pt x="451" y="122"/>
                    <a:pt x="454" y="126"/>
                    <a:pt x="459" y="126"/>
                  </a:cubicBezTo>
                  <a:cubicBezTo>
                    <a:pt x="475" y="126"/>
                    <a:pt x="489" y="139"/>
                    <a:pt x="489" y="156"/>
                  </a:cubicBezTo>
                  <a:cubicBezTo>
                    <a:pt x="489" y="464"/>
                    <a:pt x="489" y="464"/>
                    <a:pt x="489" y="464"/>
                  </a:cubicBezTo>
                  <a:cubicBezTo>
                    <a:pt x="489" y="481"/>
                    <a:pt x="475" y="494"/>
                    <a:pt x="459" y="494"/>
                  </a:cubicBezTo>
                  <a:cubicBezTo>
                    <a:pt x="47" y="494"/>
                    <a:pt x="47" y="494"/>
                    <a:pt x="47" y="494"/>
                  </a:cubicBezTo>
                  <a:cubicBezTo>
                    <a:pt x="31" y="494"/>
                    <a:pt x="17" y="481"/>
                    <a:pt x="17" y="464"/>
                  </a:cubicBezTo>
                  <a:cubicBezTo>
                    <a:pt x="17" y="156"/>
                    <a:pt x="17" y="156"/>
                    <a:pt x="17" y="156"/>
                  </a:cubicBezTo>
                  <a:cubicBezTo>
                    <a:pt x="17" y="139"/>
                    <a:pt x="31" y="126"/>
                    <a:pt x="47" y="126"/>
                  </a:cubicBezTo>
                  <a:cubicBezTo>
                    <a:pt x="248" y="126"/>
                    <a:pt x="248" y="126"/>
                    <a:pt x="248" y="126"/>
                  </a:cubicBezTo>
                  <a:cubicBezTo>
                    <a:pt x="253" y="126"/>
                    <a:pt x="256" y="122"/>
                    <a:pt x="256" y="118"/>
                  </a:cubicBezTo>
                  <a:cubicBezTo>
                    <a:pt x="256" y="113"/>
                    <a:pt x="253" y="110"/>
                    <a:pt x="248" y="110"/>
                  </a:cubicBezTo>
                  <a:cubicBezTo>
                    <a:pt x="47" y="110"/>
                    <a:pt x="47" y="110"/>
                    <a:pt x="47" y="110"/>
                  </a:cubicBezTo>
                  <a:cubicBezTo>
                    <a:pt x="22" y="110"/>
                    <a:pt x="1" y="130"/>
                    <a:pt x="1" y="156"/>
                  </a:cubicBezTo>
                  <a:cubicBezTo>
                    <a:pt x="1" y="464"/>
                    <a:pt x="1" y="464"/>
                    <a:pt x="1" y="464"/>
                  </a:cubicBezTo>
                  <a:cubicBezTo>
                    <a:pt x="1" y="490"/>
                    <a:pt x="22" y="510"/>
                    <a:pt x="47" y="510"/>
                  </a:cubicBezTo>
                  <a:cubicBezTo>
                    <a:pt x="459" y="510"/>
                    <a:pt x="459" y="510"/>
                    <a:pt x="459" y="510"/>
                  </a:cubicBezTo>
                  <a:cubicBezTo>
                    <a:pt x="484" y="510"/>
                    <a:pt x="505" y="490"/>
                    <a:pt x="505" y="464"/>
                  </a:cubicBezTo>
                  <a:close/>
                  <a:moveTo>
                    <a:pt x="80" y="439"/>
                  </a:moveTo>
                  <a:cubicBezTo>
                    <a:pt x="80" y="181"/>
                    <a:pt x="80" y="181"/>
                    <a:pt x="80" y="181"/>
                  </a:cubicBezTo>
                  <a:cubicBezTo>
                    <a:pt x="80" y="177"/>
                    <a:pt x="76" y="173"/>
                    <a:pt x="72" y="173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4" y="173"/>
                    <a:pt x="0" y="177"/>
                    <a:pt x="0" y="181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443"/>
                    <a:pt x="4" y="447"/>
                    <a:pt x="8" y="447"/>
                  </a:cubicBezTo>
                  <a:cubicBezTo>
                    <a:pt x="72" y="447"/>
                    <a:pt x="72" y="447"/>
                    <a:pt x="72" y="447"/>
                  </a:cubicBezTo>
                  <a:cubicBezTo>
                    <a:pt x="76" y="447"/>
                    <a:pt x="80" y="443"/>
                    <a:pt x="80" y="439"/>
                  </a:cubicBezTo>
                  <a:close/>
                  <a:moveTo>
                    <a:pt x="16" y="189"/>
                  </a:moveTo>
                  <a:cubicBezTo>
                    <a:pt x="64" y="189"/>
                    <a:pt x="64" y="189"/>
                    <a:pt x="64" y="189"/>
                  </a:cubicBezTo>
                  <a:cubicBezTo>
                    <a:pt x="64" y="431"/>
                    <a:pt x="64" y="431"/>
                    <a:pt x="64" y="431"/>
                  </a:cubicBezTo>
                  <a:cubicBezTo>
                    <a:pt x="16" y="431"/>
                    <a:pt x="16" y="431"/>
                    <a:pt x="16" y="431"/>
                  </a:cubicBezTo>
                  <a:lnTo>
                    <a:pt x="16" y="189"/>
                  </a:lnTo>
                  <a:close/>
                  <a:moveTo>
                    <a:pt x="80" y="265"/>
                  </a:moveTo>
                  <a:cubicBezTo>
                    <a:pt x="80" y="261"/>
                    <a:pt x="76" y="257"/>
                    <a:pt x="72" y="257"/>
                  </a:cubicBezTo>
                  <a:cubicBezTo>
                    <a:pt x="8" y="257"/>
                    <a:pt x="8" y="257"/>
                    <a:pt x="8" y="257"/>
                  </a:cubicBezTo>
                  <a:cubicBezTo>
                    <a:pt x="4" y="257"/>
                    <a:pt x="0" y="261"/>
                    <a:pt x="0" y="265"/>
                  </a:cubicBezTo>
                  <a:cubicBezTo>
                    <a:pt x="0" y="270"/>
                    <a:pt x="4" y="273"/>
                    <a:pt x="8" y="273"/>
                  </a:cubicBezTo>
                  <a:cubicBezTo>
                    <a:pt x="72" y="273"/>
                    <a:pt x="72" y="273"/>
                    <a:pt x="72" y="273"/>
                  </a:cubicBezTo>
                  <a:cubicBezTo>
                    <a:pt x="76" y="273"/>
                    <a:pt x="80" y="270"/>
                    <a:pt x="80" y="265"/>
                  </a:cubicBezTo>
                  <a:close/>
                  <a:moveTo>
                    <a:pt x="80" y="348"/>
                  </a:moveTo>
                  <a:cubicBezTo>
                    <a:pt x="80" y="344"/>
                    <a:pt x="76" y="340"/>
                    <a:pt x="72" y="340"/>
                  </a:cubicBezTo>
                  <a:cubicBezTo>
                    <a:pt x="8" y="340"/>
                    <a:pt x="8" y="340"/>
                    <a:pt x="8" y="340"/>
                  </a:cubicBezTo>
                  <a:cubicBezTo>
                    <a:pt x="4" y="340"/>
                    <a:pt x="0" y="344"/>
                    <a:pt x="0" y="348"/>
                  </a:cubicBezTo>
                  <a:cubicBezTo>
                    <a:pt x="0" y="353"/>
                    <a:pt x="4" y="356"/>
                    <a:pt x="8" y="356"/>
                  </a:cubicBezTo>
                  <a:cubicBezTo>
                    <a:pt x="72" y="356"/>
                    <a:pt x="72" y="356"/>
                    <a:pt x="72" y="356"/>
                  </a:cubicBezTo>
                  <a:cubicBezTo>
                    <a:pt x="76" y="356"/>
                    <a:pt x="80" y="353"/>
                    <a:pt x="80" y="348"/>
                  </a:cubicBezTo>
                  <a:close/>
                  <a:moveTo>
                    <a:pt x="80" y="353"/>
                  </a:moveTo>
                  <a:cubicBezTo>
                    <a:pt x="80" y="348"/>
                    <a:pt x="76" y="345"/>
                    <a:pt x="72" y="345"/>
                  </a:cubicBezTo>
                  <a:cubicBezTo>
                    <a:pt x="8" y="345"/>
                    <a:pt x="8" y="345"/>
                    <a:pt x="8" y="345"/>
                  </a:cubicBezTo>
                  <a:cubicBezTo>
                    <a:pt x="4" y="345"/>
                    <a:pt x="0" y="348"/>
                    <a:pt x="0" y="353"/>
                  </a:cubicBezTo>
                  <a:cubicBezTo>
                    <a:pt x="0" y="357"/>
                    <a:pt x="4" y="361"/>
                    <a:pt x="8" y="361"/>
                  </a:cubicBezTo>
                  <a:cubicBezTo>
                    <a:pt x="72" y="361"/>
                    <a:pt x="72" y="361"/>
                    <a:pt x="72" y="361"/>
                  </a:cubicBezTo>
                  <a:cubicBezTo>
                    <a:pt x="76" y="361"/>
                    <a:pt x="80" y="357"/>
                    <a:pt x="80" y="353"/>
                  </a:cubicBezTo>
                  <a:close/>
                  <a:moveTo>
                    <a:pt x="266" y="267"/>
                  </a:moveTo>
                  <a:cubicBezTo>
                    <a:pt x="460" y="72"/>
                    <a:pt x="460" y="72"/>
                    <a:pt x="460" y="72"/>
                  </a:cubicBezTo>
                  <a:cubicBezTo>
                    <a:pt x="468" y="64"/>
                    <a:pt x="473" y="53"/>
                    <a:pt x="473" y="42"/>
                  </a:cubicBezTo>
                  <a:cubicBezTo>
                    <a:pt x="473" y="31"/>
                    <a:pt x="468" y="20"/>
                    <a:pt x="460" y="12"/>
                  </a:cubicBezTo>
                  <a:cubicBezTo>
                    <a:pt x="452" y="4"/>
                    <a:pt x="442" y="0"/>
                    <a:pt x="431" y="0"/>
                  </a:cubicBezTo>
                  <a:cubicBezTo>
                    <a:pt x="419" y="0"/>
                    <a:pt x="409" y="4"/>
                    <a:pt x="401" y="12"/>
                  </a:cubicBezTo>
                  <a:cubicBezTo>
                    <a:pt x="206" y="207"/>
                    <a:pt x="206" y="207"/>
                    <a:pt x="206" y="207"/>
                  </a:cubicBezTo>
                  <a:cubicBezTo>
                    <a:pt x="204" y="209"/>
                    <a:pt x="204" y="211"/>
                    <a:pt x="204" y="213"/>
                  </a:cubicBezTo>
                  <a:cubicBezTo>
                    <a:pt x="204" y="215"/>
                    <a:pt x="204" y="217"/>
                    <a:pt x="206" y="218"/>
                  </a:cubicBezTo>
                  <a:cubicBezTo>
                    <a:pt x="254" y="267"/>
                    <a:pt x="254" y="267"/>
                    <a:pt x="254" y="267"/>
                  </a:cubicBezTo>
                  <a:cubicBezTo>
                    <a:pt x="256" y="268"/>
                    <a:pt x="258" y="269"/>
                    <a:pt x="260" y="269"/>
                  </a:cubicBezTo>
                  <a:cubicBezTo>
                    <a:pt x="262" y="269"/>
                    <a:pt x="264" y="268"/>
                    <a:pt x="266" y="267"/>
                  </a:cubicBezTo>
                  <a:close/>
                  <a:moveTo>
                    <a:pt x="412" y="24"/>
                  </a:moveTo>
                  <a:cubicBezTo>
                    <a:pt x="417" y="19"/>
                    <a:pt x="424" y="16"/>
                    <a:pt x="431" y="16"/>
                  </a:cubicBezTo>
                  <a:cubicBezTo>
                    <a:pt x="438" y="16"/>
                    <a:pt x="444" y="19"/>
                    <a:pt x="449" y="24"/>
                  </a:cubicBezTo>
                  <a:cubicBezTo>
                    <a:pt x="454" y="29"/>
                    <a:pt x="457" y="35"/>
                    <a:pt x="457" y="42"/>
                  </a:cubicBezTo>
                  <a:cubicBezTo>
                    <a:pt x="457" y="49"/>
                    <a:pt x="454" y="56"/>
                    <a:pt x="449" y="61"/>
                  </a:cubicBezTo>
                  <a:cubicBezTo>
                    <a:pt x="260" y="250"/>
                    <a:pt x="260" y="250"/>
                    <a:pt x="260" y="250"/>
                  </a:cubicBezTo>
                  <a:cubicBezTo>
                    <a:pt x="223" y="213"/>
                    <a:pt x="223" y="213"/>
                    <a:pt x="223" y="213"/>
                  </a:cubicBezTo>
                  <a:lnTo>
                    <a:pt x="412" y="24"/>
                  </a:lnTo>
                  <a:close/>
                  <a:moveTo>
                    <a:pt x="399" y="134"/>
                  </a:moveTo>
                  <a:cubicBezTo>
                    <a:pt x="402" y="131"/>
                    <a:pt x="402" y="126"/>
                    <a:pt x="399" y="123"/>
                  </a:cubicBezTo>
                  <a:cubicBezTo>
                    <a:pt x="350" y="74"/>
                    <a:pt x="350" y="74"/>
                    <a:pt x="350" y="74"/>
                  </a:cubicBezTo>
                  <a:cubicBezTo>
                    <a:pt x="347" y="71"/>
                    <a:pt x="342" y="71"/>
                    <a:pt x="339" y="74"/>
                  </a:cubicBezTo>
                  <a:cubicBezTo>
                    <a:pt x="336" y="77"/>
                    <a:pt x="336" y="82"/>
                    <a:pt x="339" y="86"/>
                  </a:cubicBezTo>
                  <a:cubicBezTo>
                    <a:pt x="387" y="134"/>
                    <a:pt x="387" y="134"/>
                    <a:pt x="387" y="134"/>
                  </a:cubicBezTo>
                  <a:cubicBezTo>
                    <a:pt x="389" y="135"/>
                    <a:pt x="391" y="136"/>
                    <a:pt x="393" y="136"/>
                  </a:cubicBezTo>
                  <a:cubicBezTo>
                    <a:pt x="395" y="136"/>
                    <a:pt x="397" y="135"/>
                    <a:pt x="399" y="134"/>
                  </a:cubicBezTo>
                  <a:close/>
                  <a:moveTo>
                    <a:pt x="452" y="81"/>
                  </a:moveTo>
                  <a:cubicBezTo>
                    <a:pt x="455" y="78"/>
                    <a:pt x="455" y="73"/>
                    <a:pt x="452" y="69"/>
                  </a:cubicBezTo>
                  <a:cubicBezTo>
                    <a:pt x="403" y="21"/>
                    <a:pt x="403" y="21"/>
                    <a:pt x="403" y="21"/>
                  </a:cubicBezTo>
                  <a:cubicBezTo>
                    <a:pt x="400" y="18"/>
                    <a:pt x="395" y="18"/>
                    <a:pt x="392" y="21"/>
                  </a:cubicBezTo>
                  <a:cubicBezTo>
                    <a:pt x="389" y="24"/>
                    <a:pt x="389" y="29"/>
                    <a:pt x="392" y="32"/>
                  </a:cubicBezTo>
                  <a:cubicBezTo>
                    <a:pt x="440" y="81"/>
                    <a:pt x="440" y="81"/>
                    <a:pt x="440" y="81"/>
                  </a:cubicBezTo>
                  <a:cubicBezTo>
                    <a:pt x="442" y="82"/>
                    <a:pt x="444" y="83"/>
                    <a:pt x="446" y="83"/>
                  </a:cubicBezTo>
                  <a:cubicBezTo>
                    <a:pt x="448" y="83"/>
                    <a:pt x="450" y="82"/>
                    <a:pt x="452" y="81"/>
                  </a:cubicBezTo>
                  <a:close/>
                  <a:moveTo>
                    <a:pt x="198" y="285"/>
                  </a:moveTo>
                  <a:cubicBezTo>
                    <a:pt x="262" y="269"/>
                    <a:pt x="262" y="269"/>
                    <a:pt x="262" y="269"/>
                  </a:cubicBezTo>
                  <a:cubicBezTo>
                    <a:pt x="266" y="268"/>
                    <a:pt x="269" y="264"/>
                    <a:pt x="268" y="259"/>
                  </a:cubicBezTo>
                  <a:cubicBezTo>
                    <a:pt x="267" y="255"/>
                    <a:pt x="262" y="252"/>
                    <a:pt x="258" y="253"/>
                  </a:cubicBezTo>
                  <a:cubicBezTo>
                    <a:pt x="207" y="266"/>
                    <a:pt x="207" y="266"/>
                    <a:pt x="207" y="266"/>
                  </a:cubicBezTo>
                  <a:cubicBezTo>
                    <a:pt x="219" y="215"/>
                    <a:pt x="219" y="215"/>
                    <a:pt x="219" y="215"/>
                  </a:cubicBezTo>
                  <a:cubicBezTo>
                    <a:pt x="220" y="210"/>
                    <a:pt x="218" y="206"/>
                    <a:pt x="214" y="205"/>
                  </a:cubicBezTo>
                  <a:cubicBezTo>
                    <a:pt x="209" y="204"/>
                    <a:pt x="205" y="207"/>
                    <a:pt x="204" y="211"/>
                  </a:cubicBezTo>
                  <a:cubicBezTo>
                    <a:pt x="188" y="275"/>
                    <a:pt x="188" y="275"/>
                    <a:pt x="188" y="275"/>
                  </a:cubicBezTo>
                  <a:cubicBezTo>
                    <a:pt x="187" y="278"/>
                    <a:pt x="188" y="281"/>
                    <a:pt x="190" y="283"/>
                  </a:cubicBezTo>
                  <a:cubicBezTo>
                    <a:pt x="192" y="284"/>
                    <a:pt x="194" y="285"/>
                    <a:pt x="196" y="285"/>
                  </a:cubicBezTo>
                  <a:cubicBezTo>
                    <a:pt x="196" y="285"/>
                    <a:pt x="197" y="285"/>
                    <a:pt x="198" y="285"/>
                  </a:cubicBezTo>
                  <a:close/>
                  <a:moveTo>
                    <a:pt x="185" y="299"/>
                  </a:moveTo>
                  <a:cubicBezTo>
                    <a:pt x="201" y="283"/>
                    <a:pt x="201" y="283"/>
                    <a:pt x="201" y="283"/>
                  </a:cubicBezTo>
                  <a:cubicBezTo>
                    <a:pt x="205" y="279"/>
                    <a:pt x="205" y="274"/>
                    <a:pt x="201" y="271"/>
                  </a:cubicBezTo>
                  <a:cubicBezTo>
                    <a:pt x="198" y="268"/>
                    <a:pt x="193" y="268"/>
                    <a:pt x="190" y="271"/>
                  </a:cubicBezTo>
                  <a:cubicBezTo>
                    <a:pt x="174" y="288"/>
                    <a:pt x="174" y="288"/>
                    <a:pt x="174" y="288"/>
                  </a:cubicBezTo>
                  <a:cubicBezTo>
                    <a:pt x="171" y="291"/>
                    <a:pt x="171" y="296"/>
                    <a:pt x="174" y="299"/>
                  </a:cubicBezTo>
                  <a:cubicBezTo>
                    <a:pt x="175" y="301"/>
                    <a:pt x="177" y="301"/>
                    <a:pt x="179" y="301"/>
                  </a:cubicBezTo>
                  <a:cubicBezTo>
                    <a:pt x="181" y="301"/>
                    <a:pt x="183" y="301"/>
                    <a:pt x="185" y="299"/>
                  </a:cubicBezTo>
                  <a:close/>
                </a:path>
              </a:pathLst>
            </a:custGeom>
            <a:solidFill>
              <a:srgbClr val="0070C0"/>
            </a:solidFill>
            <a:ln>
              <a:solidFill>
                <a:schemeClr val="bg1"/>
              </a:solidFill>
            </a:ln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defTabSz="1218853">
                <a:defRPr/>
              </a:pPr>
              <a:endParaRPr lang="en-US" sz="3800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8" name="Freeform 21"/>
            <p:cNvSpPr>
              <a:spLocks noEditPoints="1"/>
            </p:cNvSpPr>
            <p:nvPr/>
          </p:nvSpPr>
          <p:spPr bwMode="auto">
            <a:xfrm>
              <a:off x="2159411" y="1564949"/>
              <a:ext cx="888333" cy="79716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solidFill>
              <a:srgbClr val="0070C0"/>
            </a:solidFill>
            <a:ln>
              <a:solidFill>
                <a:schemeClr val="bg1"/>
              </a:solidFill>
            </a:ln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defTabSz="1218853">
                <a:defRPr/>
              </a:pPr>
              <a:endParaRPr lang="en-US" sz="3800">
                <a:solidFill>
                  <a:srgbClr val="FFFFFF"/>
                </a:solidFill>
                <a:latin typeface="Open Sans Light"/>
              </a:endParaRPr>
            </a:p>
          </p:txBody>
        </p:sp>
      </p:grpSp>
      <p:sp>
        <p:nvSpPr>
          <p:cNvPr id="7" name="Заголовок 1"/>
          <p:cNvSpPr txBox="1">
            <a:spLocks/>
          </p:cNvSpPr>
          <p:nvPr/>
        </p:nvSpPr>
        <p:spPr>
          <a:xfrm>
            <a:off x="3" y="3"/>
            <a:ext cx="12190508" cy="1097523"/>
          </a:xfrm>
          <a:prstGeom prst="rect">
            <a:avLst/>
          </a:prstGeom>
          <a:solidFill>
            <a:srgbClr val="0070C0"/>
          </a:solidFill>
        </p:spPr>
        <p:txBody>
          <a:bodyPr vert="horz" lIns="91427" tIns="45712" rIns="91427" bIns="45712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270">
              <a:defRPr/>
            </a:pPr>
            <a:r>
              <a:rPr lang="ru-RU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Задание для самостоятельного выполнения </a:t>
            </a:r>
            <a:endParaRPr lang="ru-RU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62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/>
          <p:cNvSpPr txBox="1">
            <a:spLocks/>
          </p:cNvSpPr>
          <p:nvPr/>
        </p:nvSpPr>
        <p:spPr>
          <a:xfrm>
            <a:off x="748" y="0"/>
            <a:ext cx="12190508" cy="858492"/>
          </a:xfrm>
          <a:prstGeom prst="rect">
            <a:avLst/>
          </a:prstGeom>
          <a:solidFill>
            <a:srgbClr val="0070C0"/>
          </a:solidFill>
        </p:spPr>
        <p:txBody>
          <a:bodyPr vert="horz" lIns="91427" tIns="45712" rIns="91427" bIns="45712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Проверь себя!  </a:t>
            </a:r>
            <a:endParaRPr lang="ru-RU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796814682"/>
              </p:ext>
            </p:extLst>
          </p:nvPr>
        </p:nvGraphicFramePr>
        <p:xfrm>
          <a:off x="435211" y="1019918"/>
          <a:ext cx="11438340" cy="5418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108710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/>
          <p:cNvSpPr txBox="1">
            <a:spLocks/>
          </p:cNvSpPr>
          <p:nvPr/>
        </p:nvSpPr>
        <p:spPr>
          <a:xfrm>
            <a:off x="748" y="0"/>
            <a:ext cx="12190508" cy="858492"/>
          </a:xfrm>
          <a:prstGeom prst="rect">
            <a:avLst/>
          </a:prstGeom>
          <a:solidFill>
            <a:srgbClr val="0070C0"/>
          </a:solidFill>
        </p:spPr>
        <p:txBody>
          <a:bodyPr vert="horz" lIns="91427" tIns="45712" rIns="91427" bIns="45712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Проверь себя!  </a:t>
            </a:r>
            <a:endParaRPr lang="ru-RU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3031" y="1048187"/>
            <a:ext cx="11625943" cy="4770537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r>
              <a:rPr lang="ru-RU" sz="3800" b="1" dirty="0">
                <a:solidFill>
                  <a:srgbClr val="006600"/>
                </a:solidFill>
              </a:rPr>
              <a:t>Дума</a:t>
            </a:r>
            <a:r>
              <a:rPr lang="ru-RU" sz="3800" b="1" dirty="0"/>
              <a:t> </a:t>
            </a:r>
            <a:r>
              <a:rPr lang="ru-RU" sz="3800" dirty="0"/>
              <a:t>–</a:t>
            </a:r>
          </a:p>
          <a:p>
            <a:r>
              <a:rPr lang="ru-RU" sz="3800" b="1" dirty="0">
                <a:solidFill>
                  <a:srgbClr val="002060"/>
                </a:solidFill>
              </a:rPr>
              <a:t>Городская дума </a:t>
            </a:r>
            <a:r>
              <a:rPr lang="ru-RU" sz="3800" dirty="0"/>
              <a:t>–</a:t>
            </a:r>
          </a:p>
          <a:p>
            <a:r>
              <a:rPr lang="ru-RU" sz="3800" b="1" dirty="0">
                <a:solidFill>
                  <a:srgbClr val="7030A0"/>
                </a:solidFill>
              </a:rPr>
              <a:t>Уезд </a:t>
            </a:r>
            <a:r>
              <a:rPr lang="ru-RU" sz="3800" dirty="0"/>
              <a:t>–</a:t>
            </a:r>
          </a:p>
          <a:p>
            <a:r>
              <a:rPr lang="ru-RU" sz="3800" b="1" dirty="0">
                <a:solidFill>
                  <a:srgbClr val="176490"/>
                </a:solidFill>
              </a:rPr>
              <a:t>Волость</a:t>
            </a:r>
            <a:r>
              <a:rPr lang="ru-RU" sz="3800" b="1" dirty="0"/>
              <a:t> </a:t>
            </a:r>
            <a:r>
              <a:rPr lang="ru-RU" sz="3800" dirty="0"/>
              <a:t>–</a:t>
            </a:r>
          </a:p>
          <a:p>
            <a:endParaRPr lang="ru-RU" sz="3800" b="1" dirty="0"/>
          </a:p>
          <a:p>
            <a:r>
              <a:rPr lang="ru-RU" sz="3800" b="1" dirty="0">
                <a:solidFill>
                  <a:srgbClr val="006600"/>
                </a:solidFill>
              </a:rPr>
              <a:t>Участковый пристав </a:t>
            </a:r>
            <a:r>
              <a:rPr lang="ru-RU" sz="3800" dirty="0"/>
              <a:t>– </a:t>
            </a:r>
          </a:p>
          <a:p>
            <a:endParaRPr lang="ru-RU" sz="3800" dirty="0"/>
          </a:p>
          <a:p>
            <a:r>
              <a:rPr lang="ru-RU" sz="3800" b="1" dirty="0">
                <a:solidFill>
                  <a:srgbClr val="002060"/>
                </a:solidFill>
              </a:rPr>
              <a:t>Комендант </a:t>
            </a:r>
            <a:r>
              <a:rPr lang="ru-RU" sz="3800" i="1" dirty="0">
                <a:solidFill>
                  <a:srgbClr val="002060"/>
                </a:solidFill>
              </a:rPr>
              <a:t>(фр.) </a:t>
            </a:r>
            <a:r>
              <a:rPr lang="ru-RU" sz="3800" dirty="0"/>
              <a:t>–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28804" y="986027"/>
            <a:ext cx="9692641" cy="780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spcCol="0" rtlCol="0" anchor="ctr"/>
          <a:lstStyle/>
          <a:p>
            <a:pPr algn="ctr"/>
            <a:r>
              <a:rPr lang="ru-RU" sz="38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законодательная власть Российской империи.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09404" y="1675573"/>
            <a:ext cx="8612777" cy="549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spcCol="0" rtlCol="0" anchor="ctr"/>
          <a:lstStyle/>
          <a:p>
            <a:pPr algn="ctr"/>
            <a:r>
              <a:rPr lang="ru-RU" sz="3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городской орган самоуправления.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02230" y="2263317"/>
            <a:ext cx="10080169" cy="549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spcCol="0" rtlCol="0" anchor="ctr"/>
          <a:lstStyle/>
          <a:p>
            <a:pPr algn="ctr"/>
            <a:r>
              <a:rPr lang="ru-RU" sz="3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административно-территориальное деление.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29688" y="2786201"/>
            <a:ext cx="8974184" cy="1261884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ru-RU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территориальная единица в составе уезда из нескольких селений или аулов.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90015" y="3954476"/>
            <a:ext cx="8974184" cy="1261884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ru-RU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начальник полиции небольшого населенного района.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44997" y="5114721"/>
            <a:ext cx="7521180" cy="1261884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r>
              <a:rPr lang="ru-RU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начальник всех войск крепости </a:t>
            </a:r>
          </a:p>
          <a:p>
            <a:r>
              <a:rPr lang="ru-RU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 района</a:t>
            </a:r>
          </a:p>
        </p:txBody>
      </p:sp>
    </p:spTree>
    <p:extLst>
      <p:ext uri="{BB962C8B-B14F-4D97-AF65-F5344CB8AC3E}">
        <p14:creationId xmlns:p14="http://schemas.microsoft.com/office/powerpoint/2010/main" val="11918164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3" grpId="0"/>
      <p:bldP spid="9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8" y="3250"/>
            <a:ext cx="12173958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14" name="object 3">
            <a:extLst>
              <a:ext uri="{FF2B5EF4-FFF2-40B4-BE49-F238E27FC236}">
                <a16:creationId xmlns="" xmlns:a16="http://schemas.microsoft.com/office/drawing/2014/main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8549" y="3259"/>
            <a:ext cx="7852114" cy="2242799"/>
          </a:xfrm>
          <a:prstGeom prst="rect">
            <a:avLst/>
          </a:prstGeom>
        </p:spPr>
        <p:txBody>
          <a:bodyPr vert="horz" wrap="square" lIns="0" tIns="30864" rIns="0" bIns="0" rtlCol="0" anchor="ctr">
            <a:spAutoFit/>
          </a:bodyPr>
          <a:lstStyle/>
          <a:p>
            <a:pPr marL="26838">
              <a:lnSpc>
                <a:spcPct val="100000"/>
              </a:lnSpc>
              <a:spcBef>
                <a:spcPts val="241"/>
              </a:spcBef>
            </a:pPr>
            <a:r>
              <a:rPr lang="ru-RU" sz="7200" b="1" spc="1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Узбекистана</a:t>
            </a:r>
            <a:endParaRPr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=""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624185" y="3095887"/>
            <a:ext cx="7931986" cy="1658416"/>
          </a:xfrm>
          <a:prstGeom prst="rect">
            <a:avLst/>
          </a:prstGeom>
        </p:spPr>
        <p:txBody>
          <a:bodyPr vert="horz" wrap="square" lIns="0" tIns="29522" rIns="0" bIns="0" rtlCol="0">
            <a:spAutoFit/>
          </a:bodyPr>
          <a:lstStyle/>
          <a:p>
            <a:pPr marL="38913">
              <a:lnSpc>
                <a:spcPts val="4132"/>
              </a:lnSpc>
              <a:spcBef>
                <a:spcPts val="233"/>
              </a:spcBef>
              <a:spcAft>
                <a:spcPts val="1200"/>
              </a:spcAft>
            </a:pPr>
            <a:r>
              <a:rPr lang="ru-RU" sz="4900" b="1" dirty="0">
                <a:solidFill>
                  <a:srgbClr val="2365C7"/>
                </a:solidFill>
                <a:latin typeface="Arial"/>
                <a:cs typeface="Arial"/>
              </a:rPr>
              <a:t>Тема: Аграрная политика Российской империи в Туркестанском крае</a:t>
            </a:r>
            <a:endParaRPr lang="ru-RU" sz="4900" b="1" dirty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155145" y="2659989"/>
            <a:ext cx="397421" cy="221770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20" name="object 9">
            <a:extLst>
              <a:ext uri="{FF2B5EF4-FFF2-40B4-BE49-F238E27FC236}">
                <a16:creationId xmlns=""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0669" y="482105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21" name="object 10">
            <a:extLst>
              <a:ext uri="{FF2B5EF4-FFF2-40B4-BE49-F238E27FC236}">
                <a16:creationId xmlns=""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0669" y="482105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22" name="object 12">
            <a:extLst>
              <a:ext uri="{FF2B5EF4-FFF2-40B4-BE49-F238E27FC236}">
                <a16:creationId xmlns=""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410314" y="526308"/>
            <a:ext cx="366388" cy="765747"/>
          </a:xfrm>
          <a:prstGeom prst="rect">
            <a:avLst/>
          </a:prstGeom>
        </p:spPr>
        <p:txBody>
          <a:bodyPr vert="horz" wrap="square" lIns="0" tIns="33548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700" b="1" spc="21" dirty="0">
                <a:solidFill>
                  <a:srgbClr val="FEFEFE"/>
                </a:solidFill>
                <a:latin typeface="Arial"/>
                <a:cs typeface="Arial"/>
              </a:rPr>
              <a:t>9</a:t>
            </a:r>
            <a:endParaRPr sz="47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=""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178575" y="1145407"/>
            <a:ext cx="1038407" cy="456633"/>
          </a:xfrm>
          <a:prstGeom prst="rect">
            <a:avLst/>
          </a:prstGeom>
        </p:spPr>
        <p:txBody>
          <a:bodyPr vert="horz" wrap="square" lIns="0" tIns="25496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ru-RU" sz="2800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8" name="object 11">
            <a:extLst>
              <a:ext uri="{FF2B5EF4-FFF2-40B4-BE49-F238E27FC236}">
                <a16:creationId xmlns="" xmlns:a16="http://schemas.microsoft.com/office/drawing/2014/main" id="{5B75B315-3F99-4F20-AE24-482E239D9233}"/>
              </a:ext>
            </a:extLst>
          </p:cNvPr>
          <p:cNvSpPr/>
          <p:nvPr/>
        </p:nvSpPr>
        <p:spPr>
          <a:xfrm>
            <a:off x="698848" y="657485"/>
            <a:ext cx="861532" cy="775515"/>
          </a:xfrm>
          <a:custGeom>
            <a:avLst/>
            <a:gdLst/>
            <a:ahLst/>
            <a:cxnLst/>
            <a:rect l="l" t="t" r="r" b="b"/>
            <a:pathLst>
              <a:path w="407034" h="366395">
                <a:moveTo>
                  <a:pt x="406874" y="352624"/>
                </a:moveTo>
                <a:lnTo>
                  <a:pt x="0" y="352624"/>
                </a:lnTo>
                <a:lnTo>
                  <a:pt x="0" y="366187"/>
                </a:lnTo>
                <a:lnTo>
                  <a:pt x="406874" y="366187"/>
                </a:lnTo>
                <a:lnTo>
                  <a:pt x="406874" y="352624"/>
                </a:lnTo>
                <a:close/>
              </a:path>
              <a:path w="407034" h="366395">
                <a:moveTo>
                  <a:pt x="54248" y="0"/>
                </a:moveTo>
                <a:lnTo>
                  <a:pt x="0" y="0"/>
                </a:lnTo>
                <a:lnTo>
                  <a:pt x="0" y="21700"/>
                </a:lnTo>
                <a:lnTo>
                  <a:pt x="6781" y="35261"/>
                </a:lnTo>
                <a:lnTo>
                  <a:pt x="6781" y="352624"/>
                </a:lnTo>
                <a:lnTo>
                  <a:pt x="20342" y="352624"/>
                </a:lnTo>
                <a:lnTo>
                  <a:pt x="20342" y="40686"/>
                </a:lnTo>
                <a:lnTo>
                  <a:pt x="47468" y="40686"/>
                </a:lnTo>
                <a:lnTo>
                  <a:pt x="47468" y="35261"/>
                </a:lnTo>
                <a:lnTo>
                  <a:pt x="51537" y="27122"/>
                </a:lnTo>
                <a:lnTo>
                  <a:pt x="17632" y="27122"/>
                </a:lnTo>
                <a:lnTo>
                  <a:pt x="13561" y="18986"/>
                </a:lnTo>
                <a:lnTo>
                  <a:pt x="13561" y="13561"/>
                </a:lnTo>
                <a:lnTo>
                  <a:pt x="54248" y="13561"/>
                </a:lnTo>
                <a:lnTo>
                  <a:pt x="54248" y="0"/>
                </a:lnTo>
                <a:close/>
              </a:path>
              <a:path w="407034" h="366395">
                <a:moveTo>
                  <a:pt x="47468" y="40686"/>
                </a:moveTo>
                <a:lnTo>
                  <a:pt x="33903" y="40686"/>
                </a:lnTo>
                <a:lnTo>
                  <a:pt x="33903" y="352624"/>
                </a:lnTo>
                <a:lnTo>
                  <a:pt x="47468" y="352624"/>
                </a:lnTo>
                <a:lnTo>
                  <a:pt x="47468" y="196656"/>
                </a:lnTo>
                <a:lnTo>
                  <a:pt x="115282" y="196656"/>
                </a:lnTo>
                <a:lnTo>
                  <a:pt x="115282" y="183092"/>
                </a:lnTo>
                <a:lnTo>
                  <a:pt x="47468" y="183092"/>
                </a:lnTo>
                <a:lnTo>
                  <a:pt x="47468" y="40686"/>
                </a:lnTo>
                <a:close/>
              </a:path>
              <a:path w="407034" h="366395">
                <a:moveTo>
                  <a:pt x="115282" y="196656"/>
                </a:moveTo>
                <a:lnTo>
                  <a:pt x="101718" y="196656"/>
                </a:lnTo>
                <a:lnTo>
                  <a:pt x="101718" y="352624"/>
                </a:lnTo>
                <a:lnTo>
                  <a:pt x="115282" y="352624"/>
                </a:lnTo>
                <a:lnTo>
                  <a:pt x="115282" y="196656"/>
                </a:lnTo>
                <a:close/>
              </a:path>
              <a:path w="407034" h="366395">
                <a:moveTo>
                  <a:pt x="203436" y="93578"/>
                </a:moveTo>
                <a:lnTo>
                  <a:pt x="157999" y="125453"/>
                </a:lnTo>
                <a:lnTo>
                  <a:pt x="130820" y="164782"/>
                </a:lnTo>
                <a:lnTo>
                  <a:pt x="128844" y="181062"/>
                </a:lnTo>
                <a:lnTo>
                  <a:pt x="128844" y="352624"/>
                </a:lnTo>
                <a:lnTo>
                  <a:pt x="142405" y="352624"/>
                </a:lnTo>
                <a:lnTo>
                  <a:pt x="142405" y="217001"/>
                </a:lnTo>
                <a:lnTo>
                  <a:pt x="278030" y="217001"/>
                </a:lnTo>
                <a:lnTo>
                  <a:pt x="278030" y="203436"/>
                </a:lnTo>
                <a:lnTo>
                  <a:pt x="142405" y="203436"/>
                </a:lnTo>
                <a:lnTo>
                  <a:pt x="142405" y="181062"/>
                </a:lnTo>
                <a:lnTo>
                  <a:pt x="155852" y="145109"/>
                </a:lnTo>
                <a:lnTo>
                  <a:pt x="203436" y="109857"/>
                </a:lnTo>
                <a:lnTo>
                  <a:pt x="226642" y="109857"/>
                </a:lnTo>
                <a:lnTo>
                  <a:pt x="203436" y="93578"/>
                </a:lnTo>
                <a:close/>
              </a:path>
              <a:path w="407034" h="366395">
                <a:moveTo>
                  <a:pt x="203436" y="236664"/>
                </a:moveTo>
                <a:lnTo>
                  <a:pt x="170622" y="262844"/>
                </a:lnTo>
                <a:lnTo>
                  <a:pt x="169531" y="270568"/>
                </a:lnTo>
                <a:lnTo>
                  <a:pt x="169531" y="352624"/>
                </a:lnTo>
                <a:lnTo>
                  <a:pt x="183092" y="352624"/>
                </a:lnTo>
                <a:lnTo>
                  <a:pt x="183092" y="265146"/>
                </a:lnTo>
                <a:lnTo>
                  <a:pt x="185806" y="260399"/>
                </a:lnTo>
                <a:lnTo>
                  <a:pt x="190554" y="258364"/>
                </a:lnTo>
                <a:lnTo>
                  <a:pt x="203436" y="252262"/>
                </a:lnTo>
                <a:lnTo>
                  <a:pt x="229994" y="252262"/>
                </a:lnTo>
                <a:lnTo>
                  <a:pt x="228474" y="250449"/>
                </a:lnTo>
                <a:lnTo>
                  <a:pt x="222421" y="246157"/>
                </a:lnTo>
                <a:lnTo>
                  <a:pt x="203436" y="236664"/>
                </a:lnTo>
                <a:close/>
              </a:path>
              <a:path w="407034" h="366395">
                <a:moveTo>
                  <a:pt x="229994" y="252262"/>
                </a:moveTo>
                <a:lnTo>
                  <a:pt x="203436" y="252262"/>
                </a:lnTo>
                <a:lnTo>
                  <a:pt x="216320" y="258364"/>
                </a:lnTo>
                <a:lnTo>
                  <a:pt x="221068" y="260399"/>
                </a:lnTo>
                <a:lnTo>
                  <a:pt x="223782" y="265146"/>
                </a:lnTo>
                <a:lnTo>
                  <a:pt x="223782" y="352624"/>
                </a:lnTo>
                <a:lnTo>
                  <a:pt x="237343" y="352624"/>
                </a:lnTo>
                <a:lnTo>
                  <a:pt x="237343" y="270568"/>
                </a:lnTo>
                <a:lnTo>
                  <a:pt x="236252" y="262844"/>
                </a:lnTo>
                <a:lnTo>
                  <a:pt x="233190" y="256075"/>
                </a:lnTo>
                <a:lnTo>
                  <a:pt x="229994" y="252262"/>
                </a:lnTo>
                <a:close/>
              </a:path>
              <a:path w="407034" h="366395">
                <a:moveTo>
                  <a:pt x="278030" y="217001"/>
                </a:moveTo>
                <a:lnTo>
                  <a:pt x="264469" y="217001"/>
                </a:lnTo>
                <a:lnTo>
                  <a:pt x="264469" y="352624"/>
                </a:lnTo>
                <a:lnTo>
                  <a:pt x="278030" y="352624"/>
                </a:lnTo>
                <a:lnTo>
                  <a:pt x="278030" y="217001"/>
                </a:lnTo>
                <a:close/>
              </a:path>
              <a:path w="407034" h="366395">
                <a:moveTo>
                  <a:pt x="305156" y="81373"/>
                </a:moveTo>
                <a:lnTo>
                  <a:pt x="291592" y="81373"/>
                </a:lnTo>
                <a:lnTo>
                  <a:pt x="291592" y="352624"/>
                </a:lnTo>
                <a:lnTo>
                  <a:pt x="305156" y="352624"/>
                </a:lnTo>
                <a:lnTo>
                  <a:pt x="305156" y="196656"/>
                </a:lnTo>
                <a:lnTo>
                  <a:pt x="372971" y="196656"/>
                </a:lnTo>
                <a:lnTo>
                  <a:pt x="372971" y="183092"/>
                </a:lnTo>
                <a:lnTo>
                  <a:pt x="305156" y="183092"/>
                </a:lnTo>
                <a:lnTo>
                  <a:pt x="305156" y="172923"/>
                </a:lnTo>
                <a:lnTo>
                  <a:pt x="318717" y="164105"/>
                </a:lnTo>
                <a:lnTo>
                  <a:pt x="342452" y="164105"/>
                </a:lnTo>
                <a:lnTo>
                  <a:pt x="337031" y="160037"/>
                </a:lnTo>
                <a:lnTo>
                  <a:pt x="331944" y="156646"/>
                </a:lnTo>
                <a:lnTo>
                  <a:pt x="305156" y="156646"/>
                </a:lnTo>
                <a:lnTo>
                  <a:pt x="305156" y="81373"/>
                </a:lnTo>
                <a:close/>
              </a:path>
              <a:path w="407034" h="366395">
                <a:moveTo>
                  <a:pt x="372971" y="196656"/>
                </a:moveTo>
                <a:lnTo>
                  <a:pt x="359406" y="196656"/>
                </a:lnTo>
                <a:lnTo>
                  <a:pt x="359406" y="352624"/>
                </a:lnTo>
                <a:lnTo>
                  <a:pt x="372971" y="352624"/>
                </a:lnTo>
                <a:lnTo>
                  <a:pt x="372971" y="196656"/>
                </a:lnTo>
                <a:close/>
              </a:path>
              <a:path w="407034" h="366395">
                <a:moveTo>
                  <a:pt x="400093" y="40686"/>
                </a:moveTo>
                <a:lnTo>
                  <a:pt x="386532" y="40686"/>
                </a:lnTo>
                <a:lnTo>
                  <a:pt x="386532" y="352624"/>
                </a:lnTo>
                <a:lnTo>
                  <a:pt x="400093" y="352624"/>
                </a:lnTo>
                <a:lnTo>
                  <a:pt x="400093" y="40686"/>
                </a:lnTo>
                <a:close/>
              </a:path>
              <a:path w="407034" h="366395">
                <a:moveTo>
                  <a:pt x="226642" y="109857"/>
                </a:moveTo>
                <a:lnTo>
                  <a:pt x="203436" y="109857"/>
                </a:lnTo>
                <a:lnTo>
                  <a:pt x="241411" y="136302"/>
                </a:lnTo>
                <a:lnTo>
                  <a:pt x="251022" y="145013"/>
                </a:lnTo>
                <a:lnTo>
                  <a:pt x="258281" y="155630"/>
                </a:lnTo>
                <a:lnTo>
                  <a:pt x="262869" y="167773"/>
                </a:lnTo>
                <a:lnTo>
                  <a:pt x="264469" y="181062"/>
                </a:lnTo>
                <a:lnTo>
                  <a:pt x="264469" y="203436"/>
                </a:lnTo>
                <a:lnTo>
                  <a:pt x="278030" y="203436"/>
                </a:lnTo>
                <a:lnTo>
                  <a:pt x="278030" y="181062"/>
                </a:lnTo>
                <a:lnTo>
                  <a:pt x="276049" y="164743"/>
                </a:lnTo>
                <a:lnTo>
                  <a:pt x="270317" y="149696"/>
                </a:lnTo>
                <a:lnTo>
                  <a:pt x="261153" y="136430"/>
                </a:lnTo>
                <a:lnTo>
                  <a:pt x="248874" y="125453"/>
                </a:lnTo>
                <a:lnTo>
                  <a:pt x="226642" y="109857"/>
                </a:lnTo>
                <a:close/>
              </a:path>
              <a:path w="407034" h="366395">
                <a:moveTo>
                  <a:pt x="88157" y="147830"/>
                </a:moveTo>
                <a:lnTo>
                  <a:pt x="69843" y="160037"/>
                </a:lnTo>
                <a:lnTo>
                  <a:pt x="64422" y="164105"/>
                </a:lnTo>
                <a:lnTo>
                  <a:pt x="61029" y="170207"/>
                </a:lnTo>
                <a:lnTo>
                  <a:pt x="61029" y="183092"/>
                </a:lnTo>
                <a:lnTo>
                  <a:pt x="74594" y="183092"/>
                </a:lnTo>
                <a:lnTo>
                  <a:pt x="74594" y="174952"/>
                </a:lnTo>
                <a:lnTo>
                  <a:pt x="75952" y="172923"/>
                </a:lnTo>
                <a:lnTo>
                  <a:pt x="77306" y="171561"/>
                </a:lnTo>
                <a:lnTo>
                  <a:pt x="88157" y="164782"/>
                </a:lnTo>
                <a:lnTo>
                  <a:pt x="115282" y="164782"/>
                </a:lnTo>
                <a:lnTo>
                  <a:pt x="115282" y="156646"/>
                </a:lnTo>
                <a:lnTo>
                  <a:pt x="101718" y="156646"/>
                </a:lnTo>
                <a:lnTo>
                  <a:pt x="88157" y="147830"/>
                </a:lnTo>
                <a:close/>
              </a:path>
              <a:path w="407034" h="366395">
                <a:moveTo>
                  <a:pt x="115282" y="164782"/>
                </a:moveTo>
                <a:lnTo>
                  <a:pt x="88157" y="164782"/>
                </a:lnTo>
                <a:lnTo>
                  <a:pt x="101718" y="173598"/>
                </a:lnTo>
                <a:lnTo>
                  <a:pt x="101718" y="183092"/>
                </a:lnTo>
                <a:lnTo>
                  <a:pt x="115282" y="183092"/>
                </a:lnTo>
                <a:lnTo>
                  <a:pt x="115282" y="164782"/>
                </a:lnTo>
                <a:close/>
              </a:path>
              <a:path w="407034" h="366395">
                <a:moveTo>
                  <a:pt x="342452" y="164105"/>
                </a:moveTo>
                <a:lnTo>
                  <a:pt x="318717" y="164105"/>
                </a:lnTo>
                <a:lnTo>
                  <a:pt x="329568" y="170888"/>
                </a:lnTo>
                <a:lnTo>
                  <a:pt x="331603" y="172242"/>
                </a:lnTo>
                <a:lnTo>
                  <a:pt x="332280" y="174279"/>
                </a:lnTo>
                <a:lnTo>
                  <a:pt x="332280" y="183092"/>
                </a:lnTo>
                <a:lnTo>
                  <a:pt x="345843" y="183092"/>
                </a:lnTo>
                <a:lnTo>
                  <a:pt x="345843" y="170207"/>
                </a:lnTo>
                <a:lnTo>
                  <a:pt x="342452" y="164105"/>
                </a:lnTo>
                <a:close/>
              </a:path>
              <a:path w="407034" h="366395">
                <a:moveTo>
                  <a:pt x="406874" y="0"/>
                </a:moveTo>
                <a:lnTo>
                  <a:pt x="352626" y="0"/>
                </a:lnTo>
                <a:lnTo>
                  <a:pt x="352626" y="21700"/>
                </a:lnTo>
                <a:lnTo>
                  <a:pt x="359406" y="35261"/>
                </a:lnTo>
                <a:lnTo>
                  <a:pt x="359406" y="183092"/>
                </a:lnTo>
                <a:lnTo>
                  <a:pt x="372971" y="183092"/>
                </a:lnTo>
                <a:lnTo>
                  <a:pt x="372971" y="40686"/>
                </a:lnTo>
                <a:lnTo>
                  <a:pt x="400093" y="40686"/>
                </a:lnTo>
                <a:lnTo>
                  <a:pt x="400093" y="35261"/>
                </a:lnTo>
                <a:lnTo>
                  <a:pt x="404163" y="27122"/>
                </a:lnTo>
                <a:lnTo>
                  <a:pt x="370255" y="27122"/>
                </a:lnTo>
                <a:lnTo>
                  <a:pt x="366187" y="18986"/>
                </a:lnTo>
                <a:lnTo>
                  <a:pt x="366187" y="13561"/>
                </a:lnTo>
                <a:lnTo>
                  <a:pt x="406874" y="13561"/>
                </a:lnTo>
                <a:lnTo>
                  <a:pt x="406874" y="0"/>
                </a:lnTo>
                <a:close/>
              </a:path>
              <a:path w="407034" h="366395">
                <a:moveTo>
                  <a:pt x="305156" y="40686"/>
                </a:moveTo>
                <a:lnTo>
                  <a:pt x="101718" y="40686"/>
                </a:lnTo>
                <a:lnTo>
                  <a:pt x="101718" y="156646"/>
                </a:lnTo>
                <a:lnTo>
                  <a:pt x="115282" y="156646"/>
                </a:lnTo>
                <a:lnTo>
                  <a:pt x="115282" y="81373"/>
                </a:lnTo>
                <a:lnTo>
                  <a:pt x="305156" y="81373"/>
                </a:lnTo>
                <a:lnTo>
                  <a:pt x="305156" y="67812"/>
                </a:lnTo>
                <a:lnTo>
                  <a:pt x="115282" y="67812"/>
                </a:lnTo>
                <a:lnTo>
                  <a:pt x="115282" y="54248"/>
                </a:lnTo>
                <a:lnTo>
                  <a:pt x="305156" y="54248"/>
                </a:lnTo>
                <a:lnTo>
                  <a:pt x="305156" y="40686"/>
                </a:lnTo>
                <a:close/>
              </a:path>
              <a:path w="407034" h="366395">
                <a:moveTo>
                  <a:pt x="318717" y="147830"/>
                </a:moveTo>
                <a:lnTo>
                  <a:pt x="305156" y="156646"/>
                </a:lnTo>
                <a:lnTo>
                  <a:pt x="331944" y="156646"/>
                </a:lnTo>
                <a:lnTo>
                  <a:pt x="318717" y="147830"/>
                </a:lnTo>
                <a:close/>
              </a:path>
              <a:path w="407034" h="366395">
                <a:moveTo>
                  <a:pt x="305156" y="54248"/>
                </a:moveTo>
                <a:lnTo>
                  <a:pt x="291592" y="54248"/>
                </a:lnTo>
                <a:lnTo>
                  <a:pt x="291592" y="67812"/>
                </a:lnTo>
                <a:lnTo>
                  <a:pt x="305156" y="67812"/>
                </a:lnTo>
                <a:lnTo>
                  <a:pt x="305156" y="54248"/>
                </a:lnTo>
                <a:close/>
              </a:path>
              <a:path w="407034" h="366395">
                <a:moveTo>
                  <a:pt x="54248" y="13561"/>
                </a:moveTo>
                <a:lnTo>
                  <a:pt x="40686" y="13561"/>
                </a:lnTo>
                <a:lnTo>
                  <a:pt x="40686" y="18986"/>
                </a:lnTo>
                <a:lnTo>
                  <a:pt x="36619" y="27122"/>
                </a:lnTo>
                <a:lnTo>
                  <a:pt x="51537" y="27122"/>
                </a:lnTo>
                <a:lnTo>
                  <a:pt x="54248" y="21700"/>
                </a:lnTo>
                <a:lnTo>
                  <a:pt x="54248" y="13561"/>
                </a:lnTo>
                <a:close/>
              </a:path>
              <a:path w="407034" h="366395">
                <a:moveTo>
                  <a:pt x="406874" y="13561"/>
                </a:moveTo>
                <a:lnTo>
                  <a:pt x="393313" y="13561"/>
                </a:lnTo>
                <a:lnTo>
                  <a:pt x="393313" y="18986"/>
                </a:lnTo>
                <a:lnTo>
                  <a:pt x="389242" y="27122"/>
                </a:lnTo>
                <a:lnTo>
                  <a:pt x="404163" y="27122"/>
                </a:lnTo>
                <a:lnTo>
                  <a:pt x="406874" y="21700"/>
                </a:lnTo>
                <a:lnTo>
                  <a:pt x="406874" y="13561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144"/>
            <a:endParaRPr sz="3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66" r="18891" b="2477"/>
          <a:stretch/>
        </p:blipFill>
        <p:spPr>
          <a:xfrm>
            <a:off x="8556171" y="2699600"/>
            <a:ext cx="3452509" cy="3414823"/>
          </a:xfrm>
        </p:spPr>
      </p:pic>
    </p:spTree>
    <p:extLst>
      <p:ext uri="{BB962C8B-B14F-4D97-AF65-F5344CB8AC3E}">
        <p14:creationId xmlns:p14="http://schemas.microsoft.com/office/powerpoint/2010/main" val="334509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493" y="218368"/>
            <a:ext cx="12190508" cy="990397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4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ПЛАН</a:t>
            </a: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2561844"/>
              </p:ext>
            </p:extLst>
          </p:nvPr>
        </p:nvGraphicFramePr>
        <p:xfrm>
          <a:off x="109185" y="1537240"/>
          <a:ext cx="12082818" cy="53012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71179" y="1693300"/>
            <a:ext cx="10430693" cy="846377"/>
          </a:xfrm>
          <a:prstGeom prst="rect">
            <a:avLst/>
          </a:prstGeom>
          <a:noFill/>
        </p:spPr>
        <p:txBody>
          <a:bodyPr wrap="square" lIns="91427" tIns="45712" rIns="91427" bIns="45712" rtlCol="0">
            <a:spAutoFit/>
          </a:bodyPr>
          <a:lstStyle/>
          <a:p>
            <a:pPr lvl="0"/>
            <a:r>
              <a:rPr lang="ru-RU" sz="4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Изменения в сельском хозяйстве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0247" y="3629044"/>
            <a:ext cx="10172556" cy="815599"/>
          </a:xfrm>
          <a:prstGeom prst="rect">
            <a:avLst/>
          </a:prstGeom>
          <a:noFill/>
        </p:spPr>
        <p:txBody>
          <a:bodyPr wrap="square" lIns="91427" tIns="45712" rIns="91427" bIns="45712" rtlCol="0">
            <a:spAutoFit/>
          </a:bodyPr>
          <a:lstStyle/>
          <a:p>
            <a:pPr lvl="0"/>
            <a:r>
              <a:rPr lang="ru-RU" sz="4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Положение </a:t>
            </a:r>
            <a:r>
              <a:rPr lang="ru-RU" sz="4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вак</a:t>
            </a:r>
            <a:r>
              <a:rPr lang="ru-RU" sz="4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ru-RU" sz="4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фных</a:t>
            </a:r>
            <a:r>
              <a:rPr lang="ru-RU" sz="4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земель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6721" y="5344467"/>
            <a:ext cx="10322257" cy="1313879"/>
          </a:xfrm>
          <a:prstGeom prst="rect">
            <a:avLst/>
          </a:prstGeom>
          <a:noFill/>
        </p:spPr>
        <p:txBody>
          <a:bodyPr wrap="square" lIns="91427" tIns="45712" rIns="91427" bIns="45712" rtlCol="0">
            <a:spAutoFit/>
          </a:bodyPr>
          <a:lstStyle/>
          <a:p>
            <a:pPr lvl="0">
              <a:lnSpc>
                <a:spcPct val="80000"/>
              </a:lnSpc>
            </a:pPr>
            <a:r>
              <a:rPr lang="ru-RU" sz="4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Политика переселения из России </a:t>
            </a:r>
            <a:r>
              <a:rPr lang="ru-RU" sz="4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в </a:t>
            </a:r>
            <a:r>
              <a:rPr lang="ru-RU" sz="4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Среднюю Азию  </a:t>
            </a:r>
          </a:p>
        </p:txBody>
      </p:sp>
    </p:spTree>
    <p:extLst>
      <p:ext uri="{BB962C8B-B14F-4D97-AF65-F5344CB8AC3E}">
        <p14:creationId xmlns:p14="http://schemas.microsoft.com/office/powerpoint/2010/main" val="420016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" y="0"/>
            <a:ext cx="12190508" cy="858492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ru-RU" sz="49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Изменения в сельском хозяйстве 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68035" y="1049561"/>
            <a:ext cx="6755644" cy="5637843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>
              <a:lnSpc>
                <a:spcPct val="75000"/>
              </a:lnSpc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Российская империя была крайне заинтересована в полном контроле за водо- и землепользованием в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аграр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-ном Туркестанском крае, а также в увеличении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своевре-менной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выплаты налогов с аграрного сектора. В первую очередь внимание было обращено на систему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зем-левладения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и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землепользо-вания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Аграрный вопрос считался приоритетным не только в экономическом, но и в политическом плане.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4" t="3981" r="2478" b="3085"/>
          <a:stretch/>
        </p:blipFill>
        <p:spPr>
          <a:xfrm>
            <a:off x="268141" y="1049561"/>
            <a:ext cx="4780696" cy="563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61259" y="1698144"/>
            <a:ext cx="5618718" cy="3796429"/>
          </a:xfrm>
          <a:prstGeom prst="rect">
            <a:avLst/>
          </a:prstGeom>
          <a:noFill/>
        </p:spPr>
        <p:txBody>
          <a:bodyPr wrap="square" lIns="193536" tIns="96769" rIns="193536" bIns="96769" rtlCol="0">
            <a:spAutoFit/>
          </a:bodyPr>
          <a:lstStyle/>
          <a:p>
            <a:pPr algn="just" defTabSz="1218997">
              <a:defRPr/>
            </a:pPr>
            <a:r>
              <a:rPr lang="ru-RU" sz="3800" b="1" kern="0" cap="all" spc="-99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Положение от 1886 года</a:t>
            </a:r>
            <a:r>
              <a:rPr lang="en-US" sz="3800" b="1" kern="0" cap="all" spc="-99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uz-Cyrl-UZ" sz="3800" b="1" kern="0" cap="all" spc="-99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defTabSz="1218997">
              <a:defRPr/>
            </a:pPr>
            <a:r>
              <a:rPr lang="ru-RU" sz="28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Положении 1886 года был особый раздел под названием «Поземельное устройство Тур-</a:t>
            </a:r>
            <a:r>
              <a:rPr lang="ru-RU" sz="2800" kern="0" dirty="0" err="1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кестанского</a:t>
            </a:r>
            <a:r>
              <a:rPr lang="ru-RU" sz="28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края», полностью менявшее исторически сложив-</a:t>
            </a:r>
            <a:r>
              <a:rPr lang="ru-RU" sz="2800" kern="0" dirty="0" err="1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шиеся</a:t>
            </a:r>
            <a:r>
              <a:rPr lang="ru-RU" sz="28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аграрные отношения в крае.</a:t>
            </a:r>
            <a:endParaRPr lang="en-US" sz="2800" kern="0" dirty="0">
              <a:solidFill>
                <a:srgbClr val="5756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58876" y="1341969"/>
            <a:ext cx="4706703" cy="1267531"/>
          </a:xfrm>
          <a:prstGeom prst="rect">
            <a:avLst/>
          </a:prstGeom>
          <a:noFill/>
        </p:spPr>
        <p:txBody>
          <a:bodyPr wrap="square" lIns="193536" tIns="96769" rIns="193536" bIns="96769" rtlCol="0">
            <a:spAutoFit/>
          </a:bodyPr>
          <a:lstStyle/>
          <a:p>
            <a:pPr defTabSz="1218997">
              <a:spcAft>
                <a:spcPts val="199"/>
              </a:spcAft>
              <a:defRPr/>
            </a:pPr>
            <a:r>
              <a:rPr lang="ru-RU" sz="2800" b="1" kern="0" spc="-70" dirty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Согласно  положению</a:t>
            </a:r>
            <a:endParaRPr lang="en-US" sz="2800" b="1" kern="0" spc="-70" dirty="0">
              <a:solidFill>
                <a:srgbClr val="57565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1218997">
              <a:spcAft>
                <a:spcPts val="199"/>
              </a:spcAft>
              <a:defRPr/>
            </a:pPr>
            <a:r>
              <a:rPr lang="ru-RU" kern="0" dirty="0">
                <a:solidFill>
                  <a:srgbClr val="57565A"/>
                </a:solidFill>
              </a:rPr>
              <a:t>земли, леса, недра Туркестанского края объявлялись государственными</a:t>
            </a:r>
            <a:endParaRPr lang="en-US" kern="0" dirty="0">
              <a:solidFill>
                <a:srgbClr val="57565A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94013" y="2501119"/>
            <a:ext cx="4871861" cy="1267531"/>
          </a:xfrm>
          <a:prstGeom prst="rect">
            <a:avLst/>
          </a:prstGeom>
          <a:noFill/>
        </p:spPr>
        <p:txBody>
          <a:bodyPr wrap="square" lIns="193536" tIns="96769" rIns="193536" bIns="96769" rtlCol="0">
            <a:spAutoFit/>
          </a:bodyPr>
          <a:lstStyle/>
          <a:p>
            <a:pPr defTabSz="1218997">
              <a:spcAft>
                <a:spcPts val="199"/>
              </a:spcAft>
              <a:defRPr/>
            </a:pPr>
            <a:r>
              <a:rPr lang="ru-RU" sz="2800" b="1" kern="0" spc="-70" dirty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Следовательно</a:t>
            </a:r>
            <a:endParaRPr lang="en-US" sz="2800" b="1" kern="0" spc="-70" dirty="0">
              <a:solidFill>
                <a:srgbClr val="57565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1218997">
              <a:spcAft>
                <a:spcPts val="199"/>
              </a:spcAft>
              <a:defRPr/>
            </a:pPr>
            <a:r>
              <a:rPr lang="ru-RU" kern="0" dirty="0">
                <a:solidFill>
                  <a:srgbClr val="57565A"/>
                </a:solidFill>
              </a:rPr>
              <a:t> все ресурсы  являлись собственностью России.</a:t>
            </a:r>
            <a:endParaRPr lang="en-US" kern="0" dirty="0">
              <a:solidFill>
                <a:srgbClr val="57565A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20138" y="4813824"/>
            <a:ext cx="4645441" cy="1267531"/>
          </a:xfrm>
          <a:prstGeom prst="rect">
            <a:avLst/>
          </a:prstGeom>
          <a:noFill/>
        </p:spPr>
        <p:txBody>
          <a:bodyPr wrap="square" lIns="193536" tIns="96769" rIns="193536" bIns="96769" rtlCol="0">
            <a:spAutoFit/>
          </a:bodyPr>
          <a:lstStyle/>
          <a:p>
            <a:pPr defTabSz="1218997">
              <a:spcAft>
                <a:spcPts val="199"/>
              </a:spcAft>
              <a:defRPr/>
            </a:pPr>
            <a:r>
              <a:rPr lang="ru-RU" sz="2800" b="1" kern="0" spc="-70" dirty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Ликвидировались </a:t>
            </a:r>
            <a:endParaRPr lang="en-US" sz="2800" b="1" kern="0" spc="-70" dirty="0">
              <a:solidFill>
                <a:srgbClr val="57565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1218997">
              <a:spcAft>
                <a:spcPts val="199"/>
              </a:spcAft>
              <a:defRPr/>
            </a:pPr>
            <a:r>
              <a:rPr lang="ru-RU" kern="0" dirty="0">
                <a:solidFill>
                  <a:srgbClr val="57565A"/>
                </a:solidFill>
              </a:rPr>
              <a:t>Такие формы владения как </a:t>
            </a:r>
            <a:r>
              <a:rPr lang="ru-RU" kern="0" dirty="0" err="1">
                <a:solidFill>
                  <a:srgbClr val="57565A"/>
                </a:solidFill>
              </a:rPr>
              <a:t>мульк</a:t>
            </a:r>
            <a:r>
              <a:rPr lang="ru-RU" kern="0" dirty="0">
                <a:solidFill>
                  <a:srgbClr val="57565A"/>
                </a:solidFill>
              </a:rPr>
              <a:t> и </a:t>
            </a:r>
            <a:r>
              <a:rPr lang="ru-RU" kern="0" dirty="0" err="1">
                <a:solidFill>
                  <a:srgbClr val="57565A"/>
                </a:solidFill>
              </a:rPr>
              <a:t>вакуф</a:t>
            </a:r>
            <a:endParaRPr lang="en-US" kern="0" dirty="0">
              <a:solidFill>
                <a:srgbClr val="57565A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15633" y="3595677"/>
            <a:ext cx="4697990" cy="1241882"/>
          </a:xfrm>
          <a:prstGeom prst="rect">
            <a:avLst/>
          </a:prstGeom>
          <a:noFill/>
        </p:spPr>
        <p:txBody>
          <a:bodyPr wrap="square" lIns="193536" tIns="96769" rIns="193536" bIns="96769" rtlCol="0">
            <a:spAutoFit/>
          </a:bodyPr>
          <a:lstStyle/>
          <a:p>
            <a:pPr defTabSz="1218997">
              <a:spcAft>
                <a:spcPts val="199"/>
              </a:spcAft>
              <a:defRPr/>
            </a:pPr>
            <a:r>
              <a:rPr lang="ru-RU" sz="2800" b="1" kern="0" spc="-70" dirty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соответствии с Положением</a:t>
            </a:r>
            <a:r>
              <a:rPr lang="ru-RU" kern="0" dirty="0">
                <a:solidFill>
                  <a:srgbClr val="57565A"/>
                </a:solidFill>
              </a:rPr>
              <a:t>, ликвидировались также и крупные формы землевладения.</a:t>
            </a:r>
            <a:endParaRPr lang="en-US" kern="0" dirty="0">
              <a:solidFill>
                <a:srgbClr val="57565A"/>
              </a:solidFill>
            </a:endParaRPr>
          </a:p>
        </p:txBody>
      </p:sp>
      <p:cxnSp>
        <p:nvCxnSpPr>
          <p:cNvPr id="20" name="Straight Connector 9"/>
          <p:cNvCxnSpPr/>
          <p:nvPr/>
        </p:nvCxnSpPr>
        <p:spPr>
          <a:xfrm>
            <a:off x="5879976" y="1583225"/>
            <a:ext cx="0" cy="4401749"/>
          </a:xfrm>
          <a:prstGeom prst="line">
            <a:avLst/>
          </a:prstGeom>
          <a:noFill/>
          <a:ln w="9525" cap="flat" cmpd="sng" algn="ctr">
            <a:solidFill>
              <a:srgbClr val="7F7F7F">
                <a:alpha val="50000"/>
              </a:srgbClr>
            </a:solidFill>
            <a:prstDash val="solid"/>
          </a:ln>
          <a:effectLst/>
        </p:spPr>
      </p:cxnSp>
      <p:sp>
        <p:nvSpPr>
          <p:cNvPr id="21" name="Oval 11"/>
          <p:cNvSpPr/>
          <p:nvPr/>
        </p:nvSpPr>
        <p:spPr>
          <a:xfrm>
            <a:off x="6420041" y="1650848"/>
            <a:ext cx="900099" cy="899989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lIns="193536" tIns="96769" rIns="193536" bIns="96769" rtlCol="0" anchor="ctr"/>
          <a:lstStyle/>
          <a:p>
            <a:pPr algn="ctr" defTabSz="1218997">
              <a:defRPr/>
            </a:pPr>
            <a:r>
              <a:rPr lang="en-US" sz="3800" kern="0" dirty="0">
                <a:solidFill>
                  <a:srgbClr val="FFFFFF"/>
                </a:solidFill>
                <a:latin typeface="Open Sans Light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6420041" y="2745738"/>
            <a:ext cx="900099" cy="899989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lIns="193536" tIns="96769" rIns="193536" bIns="96769" rtlCol="0" anchor="ctr"/>
          <a:lstStyle/>
          <a:p>
            <a:pPr algn="ctr" defTabSz="1218997">
              <a:defRPr/>
            </a:pPr>
            <a:r>
              <a:rPr lang="en-US" sz="3800" kern="0" dirty="0">
                <a:solidFill>
                  <a:srgbClr val="FFFFFF"/>
                </a:solidFill>
                <a:latin typeface="Open Sans Light"/>
              </a:rPr>
              <a:t>2</a:t>
            </a:r>
          </a:p>
        </p:txBody>
      </p:sp>
      <p:sp>
        <p:nvSpPr>
          <p:cNvPr id="23" name="Oval 14"/>
          <p:cNvSpPr/>
          <p:nvPr/>
        </p:nvSpPr>
        <p:spPr>
          <a:xfrm>
            <a:off x="6420041" y="3840628"/>
            <a:ext cx="900099" cy="899989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lIns="193536" tIns="96769" rIns="193536" bIns="96769" rtlCol="0" anchor="ctr"/>
          <a:lstStyle/>
          <a:p>
            <a:pPr algn="ctr" defTabSz="1218997">
              <a:defRPr/>
            </a:pPr>
            <a:r>
              <a:rPr lang="en-US" sz="3800" kern="0" dirty="0">
                <a:solidFill>
                  <a:srgbClr val="FFFFFF"/>
                </a:solidFill>
                <a:latin typeface="Open Sans Light"/>
              </a:rPr>
              <a:t>3</a:t>
            </a:r>
          </a:p>
        </p:txBody>
      </p:sp>
      <p:sp>
        <p:nvSpPr>
          <p:cNvPr id="24" name="Oval 15"/>
          <p:cNvSpPr/>
          <p:nvPr/>
        </p:nvSpPr>
        <p:spPr>
          <a:xfrm>
            <a:off x="6420041" y="4935519"/>
            <a:ext cx="900099" cy="899989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lIns="193536" tIns="96769" rIns="193536" bIns="96769" rtlCol="0" anchor="ctr"/>
          <a:lstStyle/>
          <a:p>
            <a:pPr algn="ctr" defTabSz="1218997">
              <a:defRPr/>
            </a:pPr>
            <a:r>
              <a:rPr lang="en-US" sz="3800" kern="0" dirty="0">
                <a:solidFill>
                  <a:srgbClr val="FFFFFF"/>
                </a:solidFill>
                <a:latin typeface="Open Sans Light"/>
              </a:rPr>
              <a:t>4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65979" y="205623"/>
            <a:ext cx="10741505" cy="841481"/>
          </a:xfrm>
          <a:prstGeom prst="rect">
            <a:avLst/>
          </a:prstGeom>
        </p:spPr>
        <p:txBody>
          <a:bodyPr wrap="none" lIns="91433" tIns="45716" rIns="91433" bIns="45716">
            <a:spAutoFit/>
          </a:bodyPr>
          <a:lstStyle/>
          <a:p>
            <a:pPr algn="ctr"/>
            <a:r>
              <a:rPr lang="ru-RU" sz="49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Изменения в сельском хозяйстве </a:t>
            </a:r>
          </a:p>
        </p:txBody>
      </p:sp>
    </p:spTree>
    <p:extLst>
      <p:ext uri="{BB962C8B-B14F-4D97-AF65-F5344CB8AC3E}">
        <p14:creationId xmlns:p14="http://schemas.microsoft.com/office/powerpoint/2010/main" val="53338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11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3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4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7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8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 p14:presetBounceEnd="66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34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35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17" grpId="0"/>
          <p:bldP spid="18" grpId="0"/>
          <p:bldP spid="19" grpId="0"/>
          <p:bldP spid="21" grpId="0" animBg="1"/>
          <p:bldP spid="22" grpId="0" animBg="1"/>
          <p:bldP spid="23" grpId="0" animBg="1"/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11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17" grpId="0"/>
          <p:bldP spid="18" grpId="0"/>
          <p:bldP spid="19" grpId="0"/>
          <p:bldP spid="21" grpId="0" animBg="1"/>
          <p:bldP spid="22" grpId="0" animBg="1"/>
          <p:bldP spid="23" grpId="0" animBg="1"/>
          <p:bldP spid="24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" y="0"/>
            <a:ext cx="12190508" cy="85849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endParaRPr lang="ru-RU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69434" y="1372398"/>
            <a:ext cx="6387736" cy="4966143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Вакуфные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земли (земли, принадлежащие мечетям, медресе и другим духов-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ным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учреждениям) пре-доставлялись тем, кто непосредственно 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прожи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-вал на них и занимался возделыванием этих земель. 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493" y="0"/>
            <a:ext cx="12190508" cy="858492"/>
          </a:xfrm>
          <a:prstGeom prst="rect">
            <a:avLst/>
          </a:prstGeom>
          <a:solidFill>
            <a:srgbClr val="0070C0"/>
          </a:solidFill>
        </p:spPr>
        <p:txBody>
          <a:bodyPr vert="horz" lIns="91427" tIns="45712" rIns="91427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9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Положение </a:t>
            </a:r>
            <a:r>
              <a:rPr lang="ru-RU" sz="49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вакфных</a:t>
            </a:r>
            <a:r>
              <a:rPr lang="ru-RU" sz="49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земель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0" r="11431"/>
          <a:stretch/>
        </p:blipFill>
        <p:spPr>
          <a:xfrm>
            <a:off x="6656295" y="1358601"/>
            <a:ext cx="5401237" cy="498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" y="0"/>
            <a:ext cx="12190508" cy="85849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Управление туркестанским краем 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04264" y="1023370"/>
            <a:ext cx="6894515" cy="5513674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Утверждение новых </a:t>
            </a:r>
            <a:r>
              <a:rPr lang="ru-RU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вакуфных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документов осуществлялось лишь с согласия генерал-губернатора, но без </a:t>
            </a:r>
            <a:r>
              <a:rPr lang="ru-RU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освобожде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ru-RU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ния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их от государственных податей и повинностей. Земли, составлявшие частные </a:t>
            </a:r>
            <a:r>
              <a:rPr lang="ru-RU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вакуфы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то есть находящиеся не в распоряжении мечети, а у частных лиц, облагались государственными налогами. </a:t>
            </a:r>
            <a:endParaRPr lang="ru-RU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15" r="14290"/>
          <a:stretch/>
        </p:blipFill>
        <p:spPr>
          <a:xfrm>
            <a:off x="214272" y="1023369"/>
            <a:ext cx="4645113" cy="5513676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493" y="0"/>
            <a:ext cx="12190508" cy="858492"/>
          </a:xfrm>
          <a:prstGeom prst="rect">
            <a:avLst/>
          </a:prstGeom>
          <a:solidFill>
            <a:srgbClr val="0070C0"/>
          </a:solidFill>
        </p:spPr>
        <p:txBody>
          <a:bodyPr vert="horz" lIns="91427" tIns="45712" rIns="91427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9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Положение </a:t>
            </a:r>
            <a:r>
              <a:rPr lang="ru-RU" sz="49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вакфных</a:t>
            </a:r>
            <a:r>
              <a:rPr lang="ru-RU" sz="49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земель </a:t>
            </a:r>
          </a:p>
        </p:txBody>
      </p:sp>
    </p:spTree>
    <p:extLst>
      <p:ext uri="{BB962C8B-B14F-4D97-AF65-F5344CB8AC3E}">
        <p14:creationId xmlns:p14="http://schemas.microsoft.com/office/powerpoint/2010/main" val="315753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6e83ddf4392511aafa9f6fe5f8b5bf2737da7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2732346</TotalTime>
  <Words>776</Words>
  <Application>Microsoft Office PowerPoint</Application>
  <PresentationFormat>Широкоэкранный</PresentationFormat>
  <Paragraphs>91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Open Sans</vt:lpstr>
      <vt:lpstr>Open Sans Light</vt:lpstr>
      <vt:lpstr>Тема Office</vt:lpstr>
      <vt:lpstr>Office Theme</vt:lpstr>
      <vt:lpstr>1_Office Theme</vt:lpstr>
      <vt:lpstr>Презентация PowerPoint</vt:lpstr>
      <vt:lpstr>Презентация PowerPoint</vt:lpstr>
      <vt:lpstr>Презентация PowerPoint</vt:lpstr>
      <vt:lpstr>История Узбекистана</vt:lpstr>
      <vt:lpstr>ПЛАН</vt:lpstr>
      <vt:lpstr>Изменения в сельском хозяйстве </vt:lpstr>
      <vt:lpstr>Презентация PowerPoint</vt:lpstr>
      <vt:lpstr>Презентация PowerPoint</vt:lpstr>
      <vt:lpstr>Управление туркестанским краем </vt:lpstr>
      <vt:lpstr>Управление туркестанским краем </vt:lpstr>
      <vt:lpstr>Управление туркестанским краем </vt:lpstr>
      <vt:lpstr>Управление туркестанским краем </vt:lpstr>
      <vt:lpstr>Политика переселения из России в Среднюю Азию  </vt:lpstr>
      <vt:lpstr>Презентация PowerPoint</vt:lpstr>
      <vt:lpstr>Управление туркестанским краем </vt:lpstr>
      <vt:lpstr>Презентация PowerPoint</vt:lpstr>
    </vt:vector>
  </TitlesOfParts>
  <Company>UralSOFT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Узбекистана</dc:title>
  <dc:creator>admin</dc:creator>
  <cp:lastModifiedBy>Закирова Ф.М</cp:lastModifiedBy>
  <cp:revision>84</cp:revision>
  <dcterms:created xsi:type="dcterms:W3CDTF">2020-12-03T21:14:27Z</dcterms:created>
  <dcterms:modified xsi:type="dcterms:W3CDTF">2021-01-11T12:06:11Z</dcterms:modified>
</cp:coreProperties>
</file>