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1" r:id="rId2"/>
    <p:sldMasterId id="2147483800" r:id="rId3"/>
  </p:sldMasterIdLst>
  <p:sldIdLst>
    <p:sldId id="284" r:id="rId4"/>
    <p:sldId id="295" r:id="rId5"/>
    <p:sldId id="297" r:id="rId6"/>
    <p:sldId id="257" r:id="rId7"/>
    <p:sldId id="258" r:id="rId8"/>
    <p:sldId id="259" r:id="rId9"/>
    <p:sldId id="298" r:id="rId10"/>
    <p:sldId id="289" r:id="rId11"/>
    <p:sldId id="283" r:id="rId12"/>
    <p:sldId id="299" r:id="rId13"/>
    <p:sldId id="300" r:id="rId14"/>
    <p:sldId id="291" r:id="rId15"/>
    <p:sldId id="301" r:id="rId16"/>
    <p:sldId id="290" r:id="rId17"/>
    <p:sldId id="302" r:id="rId18"/>
    <p:sldId id="273" r:id="rId19"/>
  </p:sldIdLst>
  <p:sldSz cx="12192000" cy="6858000"/>
  <p:notesSz cx="6858000" cy="9144000"/>
  <p:custDataLst>
    <p:tags r:id="rId20"/>
  </p:custDataLst>
  <p:defaultTextStyle>
    <a:defPPr>
      <a:defRPr lang="ru-RU"/>
    </a:defPPr>
    <a:lvl1pPr marL="0" algn="l" defTabSz="9142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9142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70" algn="l" defTabSz="9142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06" algn="l" defTabSz="9142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41" algn="l" defTabSz="9142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74" algn="l" defTabSz="9142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811" algn="l" defTabSz="9142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47" algn="l" defTabSz="9142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80" algn="l" defTabSz="9142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176490"/>
    <a:srgbClr val="0097B7"/>
    <a:srgbClr val="51C3CA"/>
    <a:srgbClr val="00FF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48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EECCD0-4CC3-40A0-8034-2BF24890A856}" type="doc">
      <dgm:prSet loTypeId="urn:microsoft.com/office/officeart/2005/8/layout/vList5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1795D0-75D3-4DCA-AFCB-320809E74F26}">
      <dgm:prSet phldrT="[Текст]"/>
      <dgm:spPr/>
      <dgm:t>
        <a:bodyPr/>
        <a:lstStyle/>
        <a:p>
          <a:r>
            <a:rPr lang="ru-RU" dirty="0" smtClean="0"/>
            <a:t>1.7 млн.</a:t>
          </a:r>
          <a:endParaRPr lang="ru-RU" dirty="0"/>
        </a:p>
      </dgm:t>
    </dgm:pt>
    <dgm:pt modelId="{1E3CDB0F-086C-4C4F-BEC2-9AF45D18D124}" type="parTrans" cxnId="{BE797AC9-3FF7-46E5-806B-2092CFAC39FF}">
      <dgm:prSet/>
      <dgm:spPr/>
      <dgm:t>
        <a:bodyPr/>
        <a:lstStyle/>
        <a:p>
          <a:endParaRPr lang="ru-RU"/>
        </a:p>
      </dgm:t>
    </dgm:pt>
    <dgm:pt modelId="{ED89D5F5-CCAD-46D8-A693-90F9F5AF9CCE}" type="sibTrans" cxnId="{BE797AC9-3FF7-46E5-806B-2092CFAC39FF}">
      <dgm:prSet/>
      <dgm:spPr/>
      <dgm:t>
        <a:bodyPr/>
        <a:lstStyle/>
        <a:p>
          <a:endParaRPr lang="ru-RU"/>
        </a:p>
      </dgm:t>
    </dgm:pt>
    <dgm:pt modelId="{1CD57F4F-7B39-430E-BCD0-0A68C684A0DE}">
      <dgm:prSet phldrT="[Текст]"/>
      <dgm:spPr/>
      <dgm:t>
        <a:bodyPr/>
        <a:lstStyle/>
        <a:p>
          <a:endParaRPr lang="ru-RU" dirty="0"/>
        </a:p>
      </dgm:t>
    </dgm:pt>
    <dgm:pt modelId="{015C9868-16E6-46A7-BC54-DFD16C822923}" type="parTrans" cxnId="{C22E0BF2-BE28-4047-AF08-5C4F815D9AF6}">
      <dgm:prSet/>
      <dgm:spPr/>
      <dgm:t>
        <a:bodyPr/>
        <a:lstStyle/>
        <a:p>
          <a:endParaRPr lang="ru-RU"/>
        </a:p>
      </dgm:t>
    </dgm:pt>
    <dgm:pt modelId="{109C07AD-8C1F-422B-83B8-551A109712BF}" type="sibTrans" cxnId="{C22E0BF2-BE28-4047-AF08-5C4F815D9AF6}">
      <dgm:prSet/>
      <dgm:spPr/>
      <dgm:t>
        <a:bodyPr/>
        <a:lstStyle/>
        <a:p>
          <a:endParaRPr lang="ru-RU"/>
        </a:p>
      </dgm:t>
    </dgm:pt>
    <dgm:pt modelId="{06A01444-732B-4099-9076-86C3C94C1EF8}">
      <dgm:prSet phldrT="[Текст]"/>
      <dgm:spPr/>
      <dgm:t>
        <a:bodyPr/>
        <a:lstStyle/>
        <a:p>
          <a:r>
            <a:rPr lang="ru-RU" dirty="0" smtClean="0"/>
            <a:t>5.2 млн.</a:t>
          </a:r>
          <a:endParaRPr lang="ru-RU" dirty="0"/>
        </a:p>
      </dgm:t>
    </dgm:pt>
    <dgm:pt modelId="{F96368B2-A736-45B7-9F47-56A91D1CAF60}" type="parTrans" cxnId="{CCE6D990-9361-495A-835B-9256751868A5}">
      <dgm:prSet/>
      <dgm:spPr/>
      <dgm:t>
        <a:bodyPr/>
        <a:lstStyle/>
        <a:p>
          <a:endParaRPr lang="ru-RU"/>
        </a:p>
      </dgm:t>
    </dgm:pt>
    <dgm:pt modelId="{0ED8220D-9B72-4CC5-8043-74D4503E613B}" type="sibTrans" cxnId="{CCE6D990-9361-495A-835B-9256751868A5}">
      <dgm:prSet/>
      <dgm:spPr/>
      <dgm:t>
        <a:bodyPr/>
        <a:lstStyle/>
        <a:p>
          <a:endParaRPr lang="ru-RU"/>
        </a:p>
      </dgm:t>
    </dgm:pt>
    <dgm:pt modelId="{60D00980-B575-40D6-91A4-88366B4F44AD}">
      <dgm:prSet phldrT="[Текст]"/>
      <dgm:spPr/>
      <dgm:t>
        <a:bodyPr/>
        <a:lstStyle/>
        <a:p>
          <a:endParaRPr lang="ru-RU" dirty="0"/>
        </a:p>
      </dgm:t>
    </dgm:pt>
    <dgm:pt modelId="{C413DE87-9A6D-4697-9C9B-53ADA03A13EA}" type="parTrans" cxnId="{1EA1BE8A-023C-4BE3-8699-C402FEFBB0F1}">
      <dgm:prSet/>
      <dgm:spPr/>
      <dgm:t>
        <a:bodyPr/>
        <a:lstStyle/>
        <a:p>
          <a:endParaRPr lang="ru-RU"/>
        </a:p>
      </dgm:t>
    </dgm:pt>
    <dgm:pt modelId="{AD7ACD13-4267-4DDB-8572-DA94D88DEA8A}" type="sibTrans" cxnId="{1EA1BE8A-023C-4BE3-8699-C402FEFBB0F1}">
      <dgm:prSet/>
      <dgm:spPr/>
      <dgm:t>
        <a:bodyPr/>
        <a:lstStyle/>
        <a:p>
          <a:endParaRPr lang="ru-RU"/>
        </a:p>
      </dgm:t>
    </dgm:pt>
    <dgm:pt modelId="{EAF7D7AB-468E-4D18-9EA7-BEBFD14F8D79}">
      <dgm:prSet/>
      <dgm:spPr/>
      <dgm:t>
        <a:bodyPr/>
        <a:lstStyle/>
        <a:p>
          <a:r>
            <a:rPr lang="ru-RU" dirty="0" smtClean="0"/>
            <a:t>197 тыс.</a:t>
          </a:r>
          <a:endParaRPr lang="ru-RU" dirty="0"/>
        </a:p>
      </dgm:t>
    </dgm:pt>
    <dgm:pt modelId="{38ED007A-496E-48C6-8480-046F685B2CA2}" type="parTrans" cxnId="{F84A3BCD-65DC-4F48-A88B-B82CE469F6B3}">
      <dgm:prSet/>
      <dgm:spPr/>
      <dgm:t>
        <a:bodyPr/>
        <a:lstStyle/>
        <a:p>
          <a:endParaRPr lang="ru-RU"/>
        </a:p>
      </dgm:t>
    </dgm:pt>
    <dgm:pt modelId="{8560E1BB-29F9-404F-9347-FCA7954386C4}" type="sibTrans" cxnId="{F84A3BCD-65DC-4F48-A88B-B82CE469F6B3}">
      <dgm:prSet/>
      <dgm:spPr/>
      <dgm:t>
        <a:bodyPr/>
        <a:lstStyle/>
        <a:p>
          <a:endParaRPr lang="ru-RU"/>
        </a:p>
      </dgm:t>
    </dgm:pt>
    <dgm:pt modelId="{3024F446-3590-4CA9-A0C6-806558CBD67D}">
      <dgm:prSet/>
      <dgm:spPr/>
      <dgm:t>
        <a:bodyPr/>
        <a:lstStyle/>
        <a:p>
          <a:r>
            <a:rPr lang="ru-RU" dirty="0" smtClean="0"/>
            <a:t>400 тыс.</a:t>
          </a:r>
          <a:endParaRPr lang="ru-RU" dirty="0"/>
        </a:p>
      </dgm:t>
    </dgm:pt>
    <dgm:pt modelId="{34294AFE-D97D-4E1A-A3A7-38B6A8B681A4}" type="parTrans" cxnId="{2EE3538E-9751-4E6E-AE62-38DECF5CEF12}">
      <dgm:prSet/>
      <dgm:spPr/>
      <dgm:t>
        <a:bodyPr/>
        <a:lstStyle/>
        <a:p>
          <a:endParaRPr lang="ru-RU"/>
        </a:p>
      </dgm:t>
    </dgm:pt>
    <dgm:pt modelId="{C1391FC9-7ECF-401A-B8A7-8209C2C7667F}" type="sibTrans" cxnId="{2EE3538E-9751-4E6E-AE62-38DECF5CEF12}">
      <dgm:prSet/>
      <dgm:spPr/>
      <dgm:t>
        <a:bodyPr/>
        <a:lstStyle/>
        <a:p>
          <a:endParaRPr lang="ru-RU"/>
        </a:p>
      </dgm:t>
    </dgm:pt>
    <dgm:pt modelId="{90D4C6CA-1515-4482-8533-7FDFF8623784}">
      <dgm:prSet/>
      <dgm:spPr/>
      <dgm:t>
        <a:bodyPr/>
        <a:lstStyle/>
        <a:p>
          <a:endParaRPr lang="ru-RU"/>
        </a:p>
      </dgm:t>
    </dgm:pt>
    <dgm:pt modelId="{9B06F18D-62D1-4CB3-B04A-0195A72704CB}" type="parTrans" cxnId="{64D34BF1-CB07-440F-BB1A-FB637BBD11DE}">
      <dgm:prSet/>
      <dgm:spPr/>
      <dgm:t>
        <a:bodyPr/>
        <a:lstStyle/>
        <a:p>
          <a:endParaRPr lang="ru-RU"/>
        </a:p>
      </dgm:t>
    </dgm:pt>
    <dgm:pt modelId="{4C12ED3E-4A65-4A5F-8DC4-152699548799}" type="sibTrans" cxnId="{64D34BF1-CB07-440F-BB1A-FB637BBD11DE}">
      <dgm:prSet/>
      <dgm:spPr/>
      <dgm:t>
        <a:bodyPr/>
        <a:lstStyle/>
        <a:p>
          <a:endParaRPr lang="ru-RU"/>
        </a:p>
      </dgm:t>
    </dgm:pt>
    <dgm:pt modelId="{FE03F22E-1FB4-4462-AA6D-50B26678017D}">
      <dgm:prSet/>
      <dgm:spPr/>
      <dgm:t>
        <a:bodyPr/>
        <a:lstStyle/>
        <a:p>
          <a:endParaRPr lang="ru-RU"/>
        </a:p>
      </dgm:t>
    </dgm:pt>
    <dgm:pt modelId="{8EB02C50-482E-4126-8771-CD2B75A10A79}" type="parTrans" cxnId="{5123F3F9-8A70-4A3E-8E59-911DD7867EDD}">
      <dgm:prSet/>
      <dgm:spPr/>
      <dgm:t>
        <a:bodyPr/>
        <a:lstStyle/>
        <a:p>
          <a:endParaRPr lang="ru-RU"/>
        </a:p>
      </dgm:t>
    </dgm:pt>
    <dgm:pt modelId="{55F51662-619A-4B53-974B-DE532227CAE0}" type="sibTrans" cxnId="{5123F3F9-8A70-4A3E-8E59-911DD7867EDD}">
      <dgm:prSet/>
      <dgm:spPr/>
      <dgm:t>
        <a:bodyPr/>
        <a:lstStyle/>
        <a:p>
          <a:endParaRPr lang="ru-RU"/>
        </a:p>
      </dgm:t>
    </dgm:pt>
    <dgm:pt modelId="{8BFF4352-1B68-423E-AE8C-4A0AA0D60150}" type="pres">
      <dgm:prSet presAssocID="{9CEECCD0-4CC3-40A0-8034-2BF24890A8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CC2F0A-B95C-45B3-B9BC-10F046F5B617}" type="pres">
      <dgm:prSet presAssocID="{101795D0-75D3-4DCA-AFCB-320809E74F26}" presName="linNode" presStyleCnt="0"/>
      <dgm:spPr/>
    </dgm:pt>
    <dgm:pt modelId="{6D90575C-5BE2-4B0B-8E57-9A5C7A44C316}" type="pres">
      <dgm:prSet presAssocID="{101795D0-75D3-4DCA-AFCB-320809E74F2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7A7AC-8D0F-4763-8E10-5CE48AE3065D}" type="pres">
      <dgm:prSet presAssocID="{101795D0-75D3-4DCA-AFCB-320809E74F2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E32A5-8531-4E9B-8757-450A330821F8}" type="pres">
      <dgm:prSet presAssocID="{ED89D5F5-CCAD-46D8-A693-90F9F5AF9CCE}" presName="sp" presStyleCnt="0"/>
      <dgm:spPr/>
    </dgm:pt>
    <dgm:pt modelId="{D2CC3AC1-90A7-4FB8-A3A4-6FF85D996EE1}" type="pres">
      <dgm:prSet presAssocID="{06A01444-732B-4099-9076-86C3C94C1EF8}" presName="linNode" presStyleCnt="0"/>
      <dgm:spPr/>
    </dgm:pt>
    <dgm:pt modelId="{08F6EF87-F5C7-42E8-9F7F-35E9DBF11A1A}" type="pres">
      <dgm:prSet presAssocID="{06A01444-732B-4099-9076-86C3C94C1EF8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A3C2B-FCD0-46FE-8468-6AE5D8C161FE}" type="pres">
      <dgm:prSet presAssocID="{06A01444-732B-4099-9076-86C3C94C1EF8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20B74-7B91-40D3-8E43-F865F26016D4}" type="pres">
      <dgm:prSet presAssocID="{0ED8220D-9B72-4CC5-8043-74D4503E613B}" presName="sp" presStyleCnt="0"/>
      <dgm:spPr/>
    </dgm:pt>
    <dgm:pt modelId="{2F38D13D-B0A4-4A34-A773-42E398BD11B9}" type="pres">
      <dgm:prSet presAssocID="{EAF7D7AB-468E-4D18-9EA7-BEBFD14F8D79}" presName="linNode" presStyleCnt="0"/>
      <dgm:spPr/>
    </dgm:pt>
    <dgm:pt modelId="{38E19896-5270-46D1-BA40-8E17DCA994F0}" type="pres">
      <dgm:prSet presAssocID="{EAF7D7AB-468E-4D18-9EA7-BEBFD14F8D79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8E14CA-0E75-428B-A243-39CFF0CEF99D}" type="pres">
      <dgm:prSet presAssocID="{EAF7D7AB-468E-4D18-9EA7-BEBFD14F8D79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58448B-55C8-44DE-8C98-77DFCA6F9582}" type="pres">
      <dgm:prSet presAssocID="{8560E1BB-29F9-404F-9347-FCA7954386C4}" presName="sp" presStyleCnt="0"/>
      <dgm:spPr/>
    </dgm:pt>
    <dgm:pt modelId="{4D55ECA9-4F8F-4655-8F46-DBCF8BD5D436}" type="pres">
      <dgm:prSet presAssocID="{3024F446-3590-4CA9-A0C6-806558CBD67D}" presName="linNode" presStyleCnt="0"/>
      <dgm:spPr/>
    </dgm:pt>
    <dgm:pt modelId="{42FF8DB7-D55D-4973-ADF3-3D0986913122}" type="pres">
      <dgm:prSet presAssocID="{3024F446-3590-4CA9-A0C6-806558CBD67D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FFD6FD-63E4-425B-B75D-E9AD858925B6}" type="pres">
      <dgm:prSet presAssocID="{3024F446-3590-4CA9-A0C6-806558CBD67D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E3538E-9751-4E6E-AE62-38DECF5CEF12}" srcId="{9CEECCD0-4CC3-40A0-8034-2BF24890A856}" destId="{3024F446-3590-4CA9-A0C6-806558CBD67D}" srcOrd="3" destOrd="0" parTransId="{34294AFE-D97D-4E1A-A3A7-38B6A8B681A4}" sibTransId="{C1391FC9-7ECF-401A-B8A7-8209C2C7667F}"/>
    <dgm:cxn modelId="{64D34BF1-CB07-440F-BB1A-FB637BBD11DE}" srcId="{EAF7D7AB-468E-4D18-9EA7-BEBFD14F8D79}" destId="{90D4C6CA-1515-4482-8533-7FDFF8623784}" srcOrd="0" destOrd="0" parTransId="{9B06F18D-62D1-4CB3-B04A-0195A72704CB}" sibTransId="{4C12ED3E-4A65-4A5F-8DC4-152699548799}"/>
    <dgm:cxn modelId="{422CAA0B-E439-4A54-8C36-F1B0794F1D82}" type="presOf" srcId="{101795D0-75D3-4DCA-AFCB-320809E74F26}" destId="{6D90575C-5BE2-4B0B-8E57-9A5C7A44C316}" srcOrd="0" destOrd="0" presId="urn:microsoft.com/office/officeart/2005/8/layout/vList5"/>
    <dgm:cxn modelId="{BB55142D-7214-4DB4-9DF5-F089B260CE26}" type="presOf" srcId="{90D4C6CA-1515-4482-8533-7FDFF8623784}" destId="{928E14CA-0E75-428B-A243-39CFF0CEF99D}" srcOrd="0" destOrd="0" presId="urn:microsoft.com/office/officeart/2005/8/layout/vList5"/>
    <dgm:cxn modelId="{4ECB7A6D-1B3A-4704-8709-56F755F949C0}" type="presOf" srcId="{60D00980-B575-40D6-91A4-88366B4F44AD}" destId="{146A3C2B-FCD0-46FE-8468-6AE5D8C161FE}" srcOrd="0" destOrd="0" presId="urn:microsoft.com/office/officeart/2005/8/layout/vList5"/>
    <dgm:cxn modelId="{C22E0BF2-BE28-4047-AF08-5C4F815D9AF6}" srcId="{101795D0-75D3-4DCA-AFCB-320809E74F26}" destId="{1CD57F4F-7B39-430E-BCD0-0A68C684A0DE}" srcOrd="0" destOrd="0" parTransId="{015C9868-16E6-46A7-BC54-DFD16C822923}" sibTransId="{109C07AD-8C1F-422B-83B8-551A109712BF}"/>
    <dgm:cxn modelId="{4CF99792-902E-4B79-97A8-E64ABAFED444}" type="presOf" srcId="{06A01444-732B-4099-9076-86C3C94C1EF8}" destId="{08F6EF87-F5C7-42E8-9F7F-35E9DBF11A1A}" srcOrd="0" destOrd="0" presId="urn:microsoft.com/office/officeart/2005/8/layout/vList5"/>
    <dgm:cxn modelId="{AA0A7BDA-6F35-4377-9AA2-D29B25162FF9}" type="presOf" srcId="{1CD57F4F-7B39-430E-BCD0-0A68C684A0DE}" destId="{2897A7AC-8D0F-4763-8E10-5CE48AE3065D}" srcOrd="0" destOrd="0" presId="urn:microsoft.com/office/officeart/2005/8/layout/vList5"/>
    <dgm:cxn modelId="{55F34F17-708D-4F0D-AF4C-AA44A553D8E6}" type="presOf" srcId="{3024F446-3590-4CA9-A0C6-806558CBD67D}" destId="{42FF8DB7-D55D-4973-ADF3-3D0986913122}" srcOrd="0" destOrd="0" presId="urn:microsoft.com/office/officeart/2005/8/layout/vList5"/>
    <dgm:cxn modelId="{5123F3F9-8A70-4A3E-8E59-911DD7867EDD}" srcId="{3024F446-3590-4CA9-A0C6-806558CBD67D}" destId="{FE03F22E-1FB4-4462-AA6D-50B26678017D}" srcOrd="0" destOrd="0" parTransId="{8EB02C50-482E-4126-8771-CD2B75A10A79}" sibTransId="{55F51662-619A-4B53-974B-DE532227CAE0}"/>
    <dgm:cxn modelId="{CCE6D990-9361-495A-835B-9256751868A5}" srcId="{9CEECCD0-4CC3-40A0-8034-2BF24890A856}" destId="{06A01444-732B-4099-9076-86C3C94C1EF8}" srcOrd="1" destOrd="0" parTransId="{F96368B2-A736-45B7-9F47-56A91D1CAF60}" sibTransId="{0ED8220D-9B72-4CC5-8043-74D4503E613B}"/>
    <dgm:cxn modelId="{45A79F92-391C-45F0-9711-B99B1B791BD3}" type="presOf" srcId="{FE03F22E-1FB4-4462-AA6D-50B26678017D}" destId="{BBFFD6FD-63E4-425B-B75D-E9AD858925B6}" srcOrd="0" destOrd="0" presId="urn:microsoft.com/office/officeart/2005/8/layout/vList5"/>
    <dgm:cxn modelId="{2861C73D-481C-48D3-B022-F7B55B51BB2A}" type="presOf" srcId="{9CEECCD0-4CC3-40A0-8034-2BF24890A856}" destId="{8BFF4352-1B68-423E-AE8C-4A0AA0D60150}" srcOrd="0" destOrd="0" presId="urn:microsoft.com/office/officeart/2005/8/layout/vList5"/>
    <dgm:cxn modelId="{1EA1BE8A-023C-4BE3-8699-C402FEFBB0F1}" srcId="{06A01444-732B-4099-9076-86C3C94C1EF8}" destId="{60D00980-B575-40D6-91A4-88366B4F44AD}" srcOrd="0" destOrd="0" parTransId="{C413DE87-9A6D-4697-9C9B-53ADA03A13EA}" sibTransId="{AD7ACD13-4267-4DDB-8572-DA94D88DEA8A}"/>
    <dgm:cxn modelId="{12F96114-7B1B-4D98-938E-D35752D464BE}" type="presOf" srcId="{EAF7D7AB-468E-4D18-9EA7-BEBFD14F8D79}" destId="{38E19896-5270-46D1-BA40-8E17DCA994F0}" srcOrd="0" destOrd="0" presId="urn:microsoft.com/office/officeart/2005/8/layout/vList5"/>
    <dgm:cxn modelId="{F84A3BCD-65DC-4F48-A88B-B82CE469F6B3}" srcId="{9CEECCD0-4CC3-40A0-8034-2BF24890A856}" destId="{EAF7D7AB-468E-4D18-9EA7-BEBFD14F8D79}" srcOrd="2" destOrd="0" parTransId="{38ED007A-496E-48C6-8480-046F685B2CA2}" sibTransId="{8560E1BB-29F9-404F-9347-FCA7954386C4}"/>
    <dgm:cxn modelId="{BE797AC9-3FF7-46E5-806B-2092CFAC39FF}" srcId="{9CEECCD0-4CC3-40A0-8034-2BF24890A856}" destId="{101795D0-75D3-4DCA-AFCB-320809E74F26}" srcOrd="0" destOrd="0" parTransId="{1E3CDB0F-086C-4C4F-BEC2-9AF45D18D124}" sibTransId="{ED89D5F5-CCAD-46D8-A693-90F9F5AF9CCE}"/>
    <dgm:cxn modelId="{94DFB8B0-F93A-4300-8A89-C2F0D5964D58}" type="presParOf" srcId="{8BFF4352-1B68-423E-AE8C-4A0AA0D60150}" destId="{A3CC2F0A-B95C-45B3-B9BC-10F046F5B617}" srcOrd="0" destOrd="0" presId="urn:microsoft.com/office/officeart/2005/8/layout/vList5"/>
    <dgm:cxn modelId="{1E45E40A-B59B-43B0-AB0E-4A2507CC8DA1}" type="presParOf" srcId="{A3CC2F0A-B95C-45B3-B9BC-10F046F5B617}" destId="{6D90575C-5BE2-4B0B-8E57-9A5C7A44C316}" srcOrd="0" destOrd="0" presId="urn:microsoft.com/office/officeart/2005/8/layout/vList5"/>
    <dgm:cxn modelId="{7962926E-BA75-49F6-B966-FB66473DE081}" type="presParOf" srcId="{A3CC2F0A-B95C-45B3-B9BC-10F046F5B617}" destId="{2897A7AC-8D0F-4763-8E10-5CE48AE3065D}" srcOrd="1" destOrd="0" presId="urn:microsoft.com/office/officeart/2005/8/layout/vList5"/>
    <dgm:cxn modelId="{57979C9A-293B-42F8-B3CA-8FF6218E4F94}" type="presParOf" srcId="{8BFF4352-1B68-423E-AE8C-4A0AA0D60150}" destId="{6D6E32A5-8531-4E9B-8757-450A330821F8}" srcOrd="1" destOrd="0" presId="urn:microsoft.com/office/officeart/2005/8/layout/vList5"/>
    <dgm:cxn modelId="{CAD02FB9-056E-4DDD-AFF3-AE254D949B46}" type="presParOf" srcId="{8BFF4352-1B68-423E-AE8C-4A0AA0D60150}" destId="{D2CC3AC1-90A7-4FB8-A3A4-6FF85D996EE1}" srcOrd="2" destOrd="0" presId="urn:microsoft.com/office/officeart/2005/8/layout/vList5"/>
    <dgm:cxn modelId="{49AFEE67-E0BB-4F61-9582-875E87FE5412}" type="presParOf" srcId="{D2CC3AC1-90A7-4FB8-A3A4-6FF85D996EE1}" destId="{08F6EF87-F5C7-42E8-9F7F-35E9DBF11A1A}" srcOrd="0" destOrd="0" presId="urn:microsoft.com/office/officeart/2005/8/layout/vList5"/>
    <dgm:cxn modelId="{B2C3FE23-33CA-4E30-9B7F-607718514A52}" type="presParOf" srcId="{D2CC3AC1-90A7-4FB8-A3A4-6FF85D996EE1}" destId="{146A3C2B-FCD0-46FE-8468-6AE5D8C161FE}" srcOrd="1" destOrd="0" presId="urn:microsoft.com/office/officeart/2005/8/layout/vList5"/>
    <dgm:cxn modelId="{B03C3B44-5F5B-461D-89EE-1F52D82E97B6}" type="presParOf" srcId="{8BFF4352-1B68-423E-AE8C-4A0AA0D60150}" destId="{46D20B74-7B91-40D3-8E43-F865F26016D4}" srcOrd="3" destOrd="0" presId="urn:microsoft.com/office/officeart/2005/8/layout/vList5"/>
    <dgm:cxn modelId="{CDC736CB-DE3C-4C60-A529-D7DCA7AB904A}" type="presParOf" srcId="{8BFF4352-1B68-423E-AE8C-4A0AA0D60150}" destId="{2F38D13D-B0A4-4A34-A773-42E398BD11B9}" srcOrd="4" destOrd="0" presId="urn:microsoft.com/office/officeart/2005/8/layout/vList5"/>
    <dgm:cxn modelId="{80844D1F-B3B3-4C46-9ABD-69BD82B7F98F}" type="presParOf" srcId="{2F38D13D-B0A4-4A34-A773-42E398BD11B9}" destId="{38E19896-5270-46D1-BA40-8E17DCA994F0}" srcOrd="0" destOrd="0" presId="urn:microsoft.com/office/officeart/2005/8/layout/vList5"/>
    <dgm:cxn modelId="{0B71BE8F-3AC7-4837-AEB9-A0B3C011E721}" type="presParOf" srcId="{2F38D13D-B0A4-4A34-A773-42E398BD11B9}" destId="{928E14CA-0E75-428B-A243-39CFF0CEF99D}" srcOrd="1" destOrd="0" presId="urn:microsoft.com/office/officeart/2005/8/layout/vList5"/>
    <dgm:cxn modelId="{8828993E-2963-45BA-BDAC-35F53E5BBFAF}" type="presParOf" srcId="{8BFF4352-1B68-423E-AE8C-4A0AA0D60150}" destId="{3758448B-55C8-44DE-8C98-77DFCA6F9582}" srcOrd="5" destOrd="0" presId="urn:microsoft.com/office/officeart/2005/8/layout/vList5"/>
    <dgm:cxn modelId="{EAE44E0A-BA9C-4500-8EB3-A55D31336A7A}" type="presParOf" srcId="{8BFF4352-1B68-423E-AE8C-4A0AA0D60150}" destId="{4D55ECA9-4F8F-4655-8F46-DBCF8BD5D436}" srcOrd="6" destOrd="0" presId="urn:microsoft.com/office/officeart/2005/8/layout/vList5"/>
    <dgm:cxn modelId="{AA210B54-F9CE-46F6-BBCA-730824C0FC2A}" type="presParOf" srcId="{4D55ECA9-4F8F-4655-8F46-DBCF8BD5D436}" destId="{42FF8DB7-D55D-4973-ADF3-3D0986913122}" srcOrd="0" destOrd="0" presId="urn:microsoft.com/office/officeart/2005/8/layout/vList5"/>
    <dgm:cxn modelId="{2288DA01-23F0-4C55-805D-0D757CC6ADEC}" type="presParOf" srcId="{4D55ECA9-4F8F-4655-8F46-DBCF8BD5D436}" destId="{BBFFD6FD-63E4-425B-B75D-E9AD858925B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EECCD0-4CC3-40A0-8034-2BF24890A856}" type="doc">
      <dgm:prSet loTypeId="urn:microsoft.com/office/officeart/2005/8/layout/vList5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1795D0-75D3-4DCA-AFCB-320809E74F26}">
      <dgm:prSet phldrT="[Текст]"/>
      <dgm:spPr/>
      <dgm:t>
        <a:bodyPr/>
        <a:lstStyle/>
        <a:p>
          <a:r>
            <a:rPr lang="ru-RU" dirty="0" smtClean="0"/>
            <a:t>1.7 млн.</a:t>
          </a:r>
          <a:endParaRPr lang="ru-RU" dirty="0"/>
        </a:p>
      </dgm:t>
    </dgm:pt>
    <dgm:pt modelId="{1E3CDB0F-086C-4C4F-BEC2-9AF45D18D124}" type="parTrans" cxnId="{BE797AC9-3FF7-46E5-806B-2092CFAC39FF}">
      <dgm:prSet/>
      <dgm:spPr/>
      <dgm:t>
        <a:bodyPr/>
        <a:lstStyle/>
        <a:p>
          <a:endParaRPr lang="ru-RU"/>
        </a:p>
      </dgm:t>
    </dgm:pt>
    <dgm:pt modelId="{ED89D5F5-CCAD-46D8-A693-90F9F5AF9CCE}" type="sibTrans" cxnId="{BE797AC9-3FF7-46E5-806B-2092CFAC39FF}">
      <dgm:prSet/>
      <dgm:spPr/>
      <dgm:t>
        <a:bodyPr/>
        <a:lstStyle/>
        <a:p>
          <a:endParaRPr lang="ru-RU"/>
        </a:p>
      </dgm:t>
    </dgm:pt>
    <dgm:pt modelId="{1CD57F4F-7B39-430E-BCD0-0A68C684A0DE}">
      <dgm:prSet phldrT="[Текст]"/>
      <dgm:spPr/>
      <dgm:t>
        <a:bodyPr/>
        <a:lstStyle/>
        <a:p>
          <a:r>
            <a:rPr lang="ru-RU" dirty="0" smtClean="0"/>
            <a:t> Территория Туркестанского генерал-губернаторства</a:t>
          </a:r>
          <a:endParaRPr lang="ru-RU" dirty="0"/>
        </a:p>
      </dgm:t>
    </dgm:pt>
    <dgm:pt modelId="{015C9868-16E6-46A7-BC54-DFD16C822923}" type="parTrans" cxnId="{C22E0BF2-BE28-4047-AF08-5C4F815D9AF6}">
      <dgm:prSet/>
      <dgm:spPr/>
      <dgm:t>
        <a:bodyPr/>
        <a:lstStyle/>
        <a:p>
          <a:endParaRPr lang="ru-RU"/>
        </a:p>
      </dgm:t>
    </dgm:pt>
    <dgm:pt modelId="{109C07AD-8C1F-422B-83B8-551A109712BF}" type="sibTrans" cxnId="{C22E0BF2-BE28-4047-AF08-5C4F815D9AF6}">
      <dgm:prSet/>
      <dgm:spPr/>
      <dgm:t>
        <a:bodyPr/>
        <a:lstStyle/>
        <a:p>
          <a:endParaRPr lang="ru-RU"/>
        </a:p>
      </dgm:t>
    </dgm:pt>
    <dgm:pt modelId="{06A01444-732B-4099-9076-86C3C94C1EF8}">
      <dgm:prSet phldrT="[Текст]"/>
      <dgm:spPr/>
      <dgm:t>
        <a:bodyPr/>
        <a:lstStyle/>
        <a:p>
          <a:r>
            <a:rPr lang="ru-RU" dirty="0" smtClean="0"/>
            <a:t>5.2 млн.</a:t>
          </a:r>
          <a:endParaRPr lang="ru-RU" dirty="0"/>
        </a:p>
      </dgm:t>
    </dgm:pt>
    <dgm:pt modelId="{F96368B2-A736-45B7-9F47-56A91D1CAF60}" type="parTrans" cxnId="{CCE6D990-9361-495A-835B-9256751868A5}">
      <dgm:prSet/>
      <dgm:spPr/>
      <dgm:t>
        <a:bodyPr/>
        <a:lstStyle/>
        <a:p>
          <a:endParaRPr lang="ru-RU"/>
        </a:p>
      </dgm:t>
    </dgm:pt>
    <dgm:pt modelId="{0ED8220D-9B72-4CC5-8043-74D4503E613B}" type="sibTrans" cxnId="{CCE6D990-9361-495A-835B-9256751868A5}">
      <dgm:prSet/>
      <dgm:spPr/>
      <dgm:t>
        <a:bodyPr/>
        <a:lstStyle/>
        <a:p>
          <a:endParaRPr lang="ru-RU"/>
        </a:p>
      </dgm:t>
    </dgm:pt>
    <dgm:pt modelId="{60D00980-B575-40D6-91A4-88366B4F44AD}">
      <dgm:prSet phldrT="[Текст]"/>
      <dgm:spPr/>
      <dgm:t>
        <a:bodyPr/>
        <a:lstStyle/>
        <a:p>
          <a:r>
            <a:rPr lang="ru-RU" dirty="0" smtClean="0"/>
            <a:t>Кол-во населения в Туркестане к 1886 году</a:t>
          </a:r>
          <a:endParaRPr lang="ru-RU" dirty="0"/>
        </a:p>
      </dgm:t>
    </dgm:pt>
    <dgm:pt modelId="{C413DE87-9A6D-4697-9C9B-53ADA03A13EA}" type="parTrans" cxnId="{1EA1BE8A-023C-4BE3-8699-C402FEFBB0F1}">
      <dgm:prSet/>
      <dgm:spPr/>
      <dgm:t>
        <a:bodyPr/>
        <a:lstStyle/>
        <a:p>
          <a:endParaRPr lang="ru-RU"/>
        </a:p>
      </dgm:t>
    </dgm:pt>
    <dgm:pt modelId="{AD7ACD13-4267-4DDB-8572-DA94D88DEA8A}" type="sibTrans" cxnId="{1EA1BE8A-023C-4BE3-8699-C402FEFBB0F1}">
      <dgm:prSet/>
      <dgm:spPr/>
      <dgm:t>
        <a:bodyPr/>
        <a:lstStyle/>
        <a:p>
          <a:endParaRPr lang="ru-RU"/>
        </a:p>
      </dgm:t>
    </dgm:pt>
    <dgm:pt modelId="{EAF7D7AB-468E-4D18-9EA7-BEBFD14F8D79}">
      <dgm:prSet/>
      <dgm:spPr/>
      <dgm:t>
        <a:bodyPr/>
        <a:lstStyle/>
        <a:p>
          <a:r>
            <a:rPr lang="ru-RU" dirty="0" smtClean="0"/>
            <a:t>197 тыс.</a:t>
          </a:r>
          <a:endParaRPr lang="ru-RU" dirty="0"/>
        </a:p>
      </dgm:t>
    </dgm:pt>
    <dgm:pt modelId="{38ED007A-496E-48C6-8480-046F685B2CA2}" type="parTrans" cxnId="{F84A3BCD-65DC-4F48-A88B-B82CE469F6B3}">
      <dgm:prSet/>
      <dgm:spPr/>
      <dgm:t>
        <a:bodyPr/>
        <a:lstStyle/>
        <a:p>
          <a:endParaRPr lang="ru-RU"/>
        </a:p>
      </dgm:t>
    </dgm:pt>
    <dgm:pt modelId="{8560E1BB-29F9-404F-9347-FCA7954386C4}" type="sibTrans" cxnId="{F84A3BCD-65DC-4F48-A88B-B82CE469F6B3}">
      <dgm:prSet/>
      <dgm:spPr/>
      <dgm:t>
        <a:bodyPr/>
        <a:lstStyle/>
        <a:p>
          <a:endParaRPr lang="ru-RU"/>
        </a:p>
      </dgm:t>
    </dgm:pt>
    <dgm:pt modelId="{3024F446-3590-4CA9-A0C6-806558CBD67D}">
      <dgm:prSet/>
      <dgm:spPr/>
      <dgm:t>
        <a:bodyPr/>
        <a:lstStyle/>
        <a:p>
          <a:r>
            <a:rPr lang="ru-RU" dirty="0" smtClean="0"/>
            <a:t>400 тыс.</a:t>
          </a:r>
          <a:endParaRPr lang="ru-RU" dirty="0"/>
        </a:p>
      </dgm:t>
    </dgm:pt>
    <dgm:pt modelId="{34294AFE-D97D-4E1A-A3A7-38B6A8B681A4}" type="parTrans" cxnId="{2EE3538E-9751-4E6E-AE62-38DECF5CEF12}">
      <dgm:prSet/>
      <dgm:spPr/>
      <dgm:t>
        <a:bodyPr/>
        <a:lstStyle/>
        <a:p>
          <a:endParaRPr lang="ru-RU"/>
        </a:p>
      </dgm:t>
    </dgm:pt>
    <dgm:pt modelId="{C1391FC9-7ECF-401A-B8A7-8209C2C7667F}" type="sibTrans" cxnId="{2EE3538E-9751-4E6E-AE62-38DECF5CEF12}">
      <dgm:prSet/>
      <dgm:spPr/>
      <dgm:t>
        <a:bodyPr/>
        <a:lstStyle/>
        <a:p>
          <a:endParaRPr lang="ru-RU"/>
        </a:p>
      </dgm:t>
    </dgm:pt>
    <dgm:pt modelId="{90D4C6CA-1515-4482-8533-7FDFF8623784}">
      <dgm:prSet/>
      <dgm:spPr/>
      <dgm:t>
        <a:bodyPr/>
        <a:lstStyle/>
        <a:p>
          <a:r>
            <a:rPr lang="ru-RU" dirty="0" smtClean="0"/>
            <a:t>Кол-во русских, украинцев и белорусов на территории Туркестана к 1897 году</a:t>
          </a:r>
          <a:endParaRPr lang="ru-RU" dirty="0"/>
        </a:p>
      </dgm:t>
    </dgm:pt>
    <dgm:pt modelId="{9B06F18D-62D1-4CB3-B04A-0195A72704CB}" type="parTrans" cxnId="{64D34BF1-CB07-440F-BB1A-FB637BBD11DE}">
      <dgm:prSet/>
      <dgm:spPr/>
      <dgm:t>
        <a:bodyPr/>
        <a:lstStyle/>
        <a:p>
          <a:endParaRPr lang="ru-RU"/>
        </a:p>
      </dgm:t>
    </dgm:pt>
    <dgm:pt modelId="{4C12ED3E-4A65-4A5F-8DC4-152699548799}" type="sibTrans" cxnId="{64D34BF1-CB07-440F-BB1A-FB637BBD11DE}">
      <dgm:prSet/>
      <dgm:spPr/>
      <dgm:t>
        <a:bodyPr/>
        <a:lstStyle/>
        <a:p>
          <a:endParaRPr lang="ru-RU"/>
        </a:p>
      </dgm:t>
    </dgm:pt>
    <dgm:pt modelId="{FE03F22E-1FB4-4462-AA6D-50B26678017D}">
      <dgm:prSet/>
      <dgm:spPr/>
      <dgm:t>
        <a:bodyPr/>
        <a:lstStyle/>
        <a:p>
          <a:r>
            <a:rPr lang="ru-RU" dirty="0" smtClean="0"/>
            <a:t>Кол-во русских, украинцев и белорусов на территории Туркестана к 1911 году</a:t>
          </a:r>
          <a:endParaRPr lang="ru-RU" dirty="0"/>
        </a:p>
      </dgm:t>
    </dgm:pt>
    <dgm:pt modelId="{8EB02C50-482E-4126-8771-CD2B75A10A79}" type="parTrans" cxnId="{5123F3F9-8A70-4A3E-8E59-911DD7867EDD}">
      <dgm:prSet/>
      <dgm:spPr/>
      <dgm:t>
        <a:bodyPr/>
        <a:lstStyle/>
        <a:p>
          <a:endParaRPr lang="ru-RU"/>
        </a:p>
      </dgm:t>
    </dgm:pt>
    <dgm:pt modelId="{55F51662-619A-4B53-974B-DE532227CAE0}" type="sibTrans" cxnId="{5123F3F9-8A70-4A3E-8E59-911DD7867EDD}">
      <dgm:prSet/>
      <dgm:spPr/>
      <dgm:t>
        <a:bodyPr/>
        <a:lstStyle/>
        <a:p>
          <a:endParaRPr lang="ru-RU"/>
        </a:p>
      </dgm:t>
    </dgm:pt>
    <dgm:pt modelId="{8BFF4352-1B68-423E-AE8C-4A0AA0D60150}" type="pres">
      <dgm:prSet presAssocID="{9CEECCD0-4CC3-40A0-8034-2BF24890A8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CC2F0A-B95C-45B3-B9BC-10F046F5B617}" type="pres">
      <dgm:prSet presAssocID="{101795D0-75D3-4DCA-AFCB-320809E74F26}" presName="linNode" presStyleCnt="0"/>
      <dgm:spPr/>
    </dgm:pt>
    <dgm:pt modelId="{6D90575C-5BE2-4B0B-8E57-9A5C7A44C316}" type="pres">
      <dgm:prSet presAssocID="{101795D0-75D3-4DCA-AFCB-320809E74F2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7A7AC-8D0F-4763-8E10-5CE48AE3065D}" type="pres">
      <dgm:prSet presAssocID="{101795D0-75D3-4DCA-AFCB-320809E74F2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E32A5-8531-4E9B-8757-450A330821F8}" type="pres">
      <dgm:prSet presAssocID="{ED89D5F5-CCAD-46D8-A693-90F9F5AF9CCE}" presName="sp" presStyleCnt="0"/>
      <dgm:spPr/>
    </dgm:pt>
    <dgm:pt modelId="{D2CC3AC1-90A7-4FB8-A3A4-6FF85D996EE1}" type="pres">
      <dgm:prSet presAssocID="{06A01444-732B-4099-9076-86C3C94C1EF8}" presName="linNode" presStyleCnt="0"/>
      <dgm:spPr/>
    </dgm:pt>
    <dgm:pt modelId="{08F6EF87-F5C7-42E8-9F7F-35E9DBF11A1A}" type="pres">
      <dgm:prSet presAssocID="{06A01444-732B-4099-9076-86C3C94C1EF8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A3C2B-FCD0-46FE-8468-6AE5D8C161FE}" type="pres">
      <dgm:prSet presAssocID="{06A01444-732B-4099-9076-86C3C94C1EF8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20B74-7B91-40D3-8E43-F865F26016D4}" type="pres">
      <dgm:prSet presAssocID="{0ED8220D-9B72-4CC5-8043-74D4503E613B}" presName="sp" presStyleCnt="0"/>
      <dgm:spPr/>
    </dgm:pt>
    <dgm:pt modelId="{2F38D13D-B0A4-4A34-A773-42E398BD11B9}" type="pres">
      <dgm:prSet presAssocID="{EAF7D7AB-468E-4D18-9EA7-BEBFD14F8D79}" presName="linNode" presStyleCnt="0"/>
      <dgm:spPr/>
    </dgm:pt>
    <dgm:pt modelId="{38E19896-5270-46D1-BA40-8E17DCA994F0}" type="pres">
      <dgm:prSet presAssocID="{EAF7D7AB-468E-4D18-9EA7-BEBFD14F8D79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8E14CA-0E75-428B-A243-39CFF0CEF99D}" type="pres">
      <dgm:prSet presAssocID="{EAF7D7AB-468E-4D18-9EA7-BEBFD14F8D79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58448B-55C8-44DE-8C98-77DFCA6F9582}" type="pres">
      <dgm:prSet presAssocID="{8560E1BB-29F9-404F-9347-FCA7954386C4}" presName="sp" presStyleCnt="0"/>
      <dgm:spPr/>
    </dgm:pt>
    <dgm:pt modelId="{4D55ECA9-4F8F-4655-8F46-DBCF8BD5D436}" type="pres">
      <dgm:prSet presAssocID="{3024F446-3590-4CA9-A0C6-806558CBD67D}" presName="linNode" presStyleCnt="0"/>
      <dgm:spPr/>
    </dgm:pt>
    <dgm:pt modelId="{42FF8DB7-D55D-4973-ADF3-3D0986913122}" type="pres">
      <dgm:prSet presAssocID="{3024F446-3590-4CA9-A0C6-806558CBD67D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FFD6FD-63E4-425B-B75D-E9AD858925B6}" type="pres">
      <dgm:prSet presAssocID="{3024F446-3590-4CA9-A0C6-806558CBD67D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E3538E-9751-4E6E-AE62-38DECF5CEF12}" srcId="{9CEECCD0-4CC3-40A0-8034-2BF24890A856}" destId="{3024F446-3590-4CA9-A0C6-806558CBD67D}" srcOrd="3" destOrd="0" parTransId="{34294AFE-D97D-4E1A-A3A7-38B6A8B681A4}" sibTransId="{C1391FC9-7ECF-401A-B8A7-8209C2C7667F}"/>
    <dgm:cxn modelId="{A4AB164B-710F-413C-B2BA-8E52208C5052}" type="presOf" srcId="{90D4C6CA-1515-4482-8533-7FDFF8623784}" destId="{928E14CA-0E75-428B-A243-39CFF0CEF99D}" srcOrd="0" destOrd="0" presId="urn:microsoft.com/office/officeart/2005/8/layout/vList5"/>
    <dgm:cxn modelId="{64D34BF1-CB07-440F-BB1A-FB637BBD11DE}" srcId="{EAF7D7AB-468E-4D18-9EA7-BEBFD14F8D79}" destId="{90D4C6CA-1515-4482-8533-7FDFF8623784}" srcOrd="0" destOrd="0" parTransId="{9B06F18D-62D1-4CB3-B04A-0195A72704CB}" sibTransId="{4C12ED3E-4A65-4A5F-8DC4-152699548799}"/>
    <dgm:cxn modelId="{B1CC9229-DA77-4070-A4D8-3C0C37DFE9EF}" type="presOf" srcId="{FE03F22E-1FB4-4462-AA6D-50B26678017D}" destId="{BBFFD6FD-63E4-425B-B75D-E9AD858925B6}" srcOrd="0" destOrd="0" presId="urn:microsoft.com/office/officeart/2005/8/layout/vList5"/>
    <dgm:cxn modelId="{9D3A6AD5-246B-46AB-9936-A0974CAFA33E}" type="presOf" srcId="{1CD57F4F-7B39-430E-BCD0-0A68C684A0DE}" destId="{2897A7AC-8D0F-4763-8E10-5CE48AE3065D}" srcOrd="0" destOrd="0" presId="urn:microsoft.com/office/officeart/2005/8/layout/vList5"/>
    <dgm:cxn modelId="{C22E0BF2-BE28-4047-AF08-5C4F815D9AF6}" srcId="{101795D0-75D3-4DCA-AFCB-320809E74F26}" destId="{1CD57F4F-7B39-430E-BCD0-0A68C684A0DE}" srcOrd="0" destOrd="0" parTransId="{015C9868-16E6-46A7-BC54-DFD16C822923}" sibTransId="{109C07AD-8C1F-422B-83B8-551A109712BF}"/>
    <dgm:cxn modelId="{B44E0D07-4F1F-4443-9826-3E0CE470E127}" type="presOf" srcId="{3024F446-3590-4CA9-A0C6-806558CBD67D}" destId="{42FF8DB7-D55D-4973-ADF3-3D0986913122}" srcOrd="0" destOrd="0" presId="urn:microsoft.com/office/officeart/2005/8/layout/vList5"/>
    <dgm:cxn modelId="{D02324F5-70A5-43DD-80E4-E0FBB604BD0C}" type="presOf" srcId="{06A01444-732B-4099-9076-86C3C94C1EF8}" destId="{08F6EF87-F5C7-42E8-9F7F-35E9DBF11A1A}" srcOrd="0" destOrd="0" presId="urn:microsoft.com/office/officeart/2005/8/layout/vList5"/>
    <dgm:cxn modelId="{72A73522-659E-4C2C-BA04-2C46131E8768}" type="presOf" srcId="{60D00980-B575-40D6-91A4-88366B4F44AD}" destId="{146A3C2B-FCD0-46FE-8468-6AE5D8C161FE}" srcOrd="0" destOrd="0" presId="urn:microsoft.com/office/officeart/2005/8/layout/vList5"/>
    <dgm:cxn modelId="{0F674253-19B3-40CA-9CF5-314C16F038AD}" type="presOf" srcId="{EAF7D7AB-468E-4D18-9EA7-BEBFD14F8D79}" destId="{38E19896-5270-46D1-BA40-8E17DCA994F0}" srcOrd="0" destOrd="0" presId="urn:microsoft.com/office/officeart/2005/8/layout/vList5"/>
    <dgm:cxn modelId="{5123F3F9-8A70-4A3E-8E59-911DD7867EDD}" srcId="{3024F446-3590-4CA9-A0C6-806558CBD67D}" destId="{FE03F22E-1FB4-4462-AA6D-50B26678017D}" srcOrd="0" destOrd="0" parTransId="{8EB02C50-482E-4126-8771-CD2B75A10A79}" sibTransId="{55F51662-619A-4B53-974B-DE532227CAE0}"/>
    <dgm:cxn modelId="{CCE6D990-9361-495A-835B-9256751868A5}" srcId="{9CEECCD0-4CC3-40A0-8034-2BF24890A856}" destId="{06A01444-732B-4099-9076-86C3C94C1EF8}" srcOrd="1" destOrd="0" parTransId="{F96368B2-A736-45B7-9F47-56A91D1CAF60}" sibTransId="{0ED8220D-9B72-4CC5-8043-74D4503E613B}"/>
    <dgm:cxn modelId="{1EA1BE8A-023C-4BE3-8699-C402FEFBB0F1}" srcId="{06A01444-732B-4099-9076-86C3C94C1EF8}" destId="{60D00980-B575-40D6-91A4-88366B4F44AD}" srcOrd="0" destOrd="0" parTransId="{C413DE87-9A6D-4697-9C9B-53ADA03A13EA}" sibTransId="{AD7ACD13-4267-4DDB-8572-DA94D88DEA8A}"/>
    <dgm:cxn modelId="{36A5C59C-BBD8-4E26-AA2B-6255351D0B02}" type="presOf" srcId="{101795D0-75D3-4DCA-AFCB-320809E74F26}" destId="{6D90575C-5BE2-4B0B-8E57-9A5C7A44C316}" srcOrd="0" destOrd="0" presId="urn:microsoft.com/office/officeart/2005/8/layout/vList5"/>
    <dgm:cxn modelId="{F84A3BCD-65DC-4F48-A88B-B82CE469F6B3}" srcId="{9CEECCD0-4CC3-40A0-8034-2BF24890A856}" destId="{EAF7D7AB-468E-4D18-9EA7-BEBFD14F8D79}" srcOrd="2" destOrd="0" parTransId="{38ED007A-496E-48C6-8480-046F685B2CA2}" sibTransId="{8560E1BB-29F9-404F-9347-FCA7954386C4}"/>
    <dgm:cxn modelId="{BE797AC9-3FF7-46E5-806B-2092CFAC39FF}" srcId="{9CEECCD0-4CC3-40A0-8034-2BF24890A856}" destId="{101795D0-75D3-4DCA-AFCB-320809E74F26}" srcOrd="0" destOrd="0" parTransId="{1E3CDB0F-086C-4C4F-BEC2-9AF45D18D124}" sibTransId="{ED89D5F5-CCAD-46D8-A693-90F9F5AF9CCE}"/>
    <dgm:cxn modelId="{646D7220-90B7-4798-A900-4CDBA96A9333}" type="presOf" srcId="{9CEECCD0-4CC3-40A0-8034-2BF24890A856}" destId="{8BFF4352-1B68-423E-AE8C-4A0AA0D60150}" srcOrd="0" destOrd="0" presId="urn:microsoft.com/office/officeart/2005/8/layout/vList5"/>
    <dgm:cxn modelId="{0D75A496-2459-473E-BBB8-80697B48FDB7}" type="presParOf" srcId="{8BFF4352-1B68-423E-AE8C-4A0AA0D60150}" destId="{A3CC2F0A-B95C-45B3-B9BC-10F046F5B617}" srcOrd="0" destOrd="0" presId="urn:microsoft.com/office/officeart/2005/8/layout/vList5"/>
    <dgm:cxn modelId="{2A270421-7D39-4D9D-AFE2-FEBB7D3F4954}" type="presParOf" srcId="{A3CC2F0A-B95C-45B3-B9BC-10F046F5B617}" destId="{6D90575C-5BE2-4B0B-8E57-9A5C7A44C316}" srcOrd="0" destOrd="0" presId="urn:microsoft.com/office/officeart/2005/8/layout/vList5"/>
    <dgm:cxn modelId="{608CD9C7-4C38-46DE-9998-A84F6C950990}" type="presParOf" srcId="{A3CC2F0A-B95C-45B3-B9BC-10F046F5B617}" destId="{2897A7AC-8D0F-4763-8E10-5CE48AE3065D}" srcOrd="1" destOrd="0" presId="urn:microsoft.com/office/officeart/2005/8/layout/vList5"/>
    <dgm:cxn modelId="{0FF37D55-6078-40AC-9481-D9D80CF9A7EE}" type="presParOf" srcId="{8BFF4352-1B68-423E-AE8C-4A0AA0D60150}" destId="{6D6E32A5-8531-4E9B-8757-450A330821F8}" srcOrd="1" destOrd="0" presId="urn:microsoft.com/office/officeart/2005/8/layout/vList5"/>
    <dgm:cxn modelId="{AA919436-6F76-4231-AFB3-9F38B347DD56}" type="presParOf" srcId="{8BFF4352-1B68-423E-AE8C-4A0AA0D60150}" destId="{D2CC3AC1-90A7-4FB8-A3A4-6FF85D996EE1}" srcOrd="2" destOrd="0" presId="urn:microsoft.com/office/officeart/2005/8/layout/vList5"/>
    <dgm:cxn modelId="{23D8D8E2-AB26-4B02-BB13-C0455E99D30A}" type="presParOf" srcId="{D2CC3AC1-90A7-4FB8-A3A4-6FF85D996EE1}" destId="{08F6EF87-F5C7-42E8-9F7F-35E9DBF11A1A}" srcOrd="0" destOrd="0" presId="urn:microsoft.com/office/officeart/2005/8/layout/vList5"/>
    <dgm:cxn modelId="{9ED2F7E4-EC49-4801-A848-CA04D4B32189}" type="presParOf" srcId="{D2CC3AC1-90A7-4FB8-A3A4-6FF85D996EE1}" destId="{146A3C2B-FCD0-46FE-8468-6AE5D8C161FE}" srcOrd="1" destOrd="0" presId="urn:microsoft.com/office/officeart/2005/8/layout/vList5"/>
    <dgm:cxn modelId="{9B0881AD-1FBE-4264-9415-9E9A364DD3B0}" type="presParOf" srcId="{8BFF4352-1B68-423E-AE8C-4A0AA0D60150}" destId="{46D20B74-7B91-40D3-8E43-F865F26016D4}" srcOrd="3" destOrd="0" presId="urn:microsoft.com/office/officeart/2005/8/layout/vList5"/>
    <dgm:cxn modelId="{9ED5D452-A964-4CAE-8CAF-E2E98DE25C8B}" type="presParOf" srcId="{8BFF4352-1B68-423E-AE8C-4A0AA0D60150}" destId="{2F38D13D-B0A4-4A34-A773-42E398BD11B9}" srcOrd="4" destOrd="0" presId="urn:microsoft.com/office/officeart/2005/8/layout/vList5"/>
    <dgm:cxn modelId="{DDBB3D27-F368-4335-97FA-3F3EC419992E}" type="presParOf" srcId="{2F38D13D-B0A4-4A34-A773-42E398BD11B9}" destId="{38E19896-5270-46D1-BA40-8E17DCA994F0}" srcOrd="0" destOrd="0" presId="urn:microsoft.com/office/officeart/2005/8/layout/vList5"/>
    <dgm:cxn modelId="{8422E5AA-1AA1-4536-A399-2E7C17177A74}" type="presParOf" srcId="{2F38D13D-B0A4-4A34-A773-42E398BD11B9}" destId="{928E14CA-0E75-428B-A243-39CFF0CEF99D}" srcOrd="1" destOrd="0" presId="urn:microsoft.com/office/officeart/2005/8/layout/vList5"/>
    <dgm:cxn modelId="{3CC63762-E93E-48C4-B158-6DE3D91D3EA7}" type="presParOf" srcId="{8BFF4352-1B68-423E-AE8C-4A0AA0D60150}" destId="{3758448B-55C8-44DE-8C98-77DFCA6F9582}" srcOrd="5" destOrd="0" presId="urn:microsoft.com/office/officeart/2005/8/layout/vList5"/>
    <dgm:cxn modelId="{A46377CD-2751-424F-BCAC-35A35E30B45E}" type="presParOf" srcId="{8BFF4352-1B68-423E-AE8C-4A0AA0D60150}" destId="{4D55ECA9-4F8F-4655-8F46-DBCF8BD5D436}" srcOrd="6" destOrd="0" presId="urn:microsoft.com/office/officeart/2005/8/layout/vList5"/>
    <dgm:cxn modelId="{DA029581-3DD2-45E7-9829-418B15AD5B4B}" type="presParOf" srcId="{4D55ECA9-4F8F-4655-8F46-DBCF8BD5D436}" destId="{42FF8DB7-D55D-4973-ADF3-3D0986913122}" srcOrd="0" destOrd="0" presId="urn:microsoft.com/office/officeart/2005/8/layout/vList5"/>
    <dgm:cxn modelId="{634CAF3A-0499-4281-AA34-3FDDF86CF9F1}" type="presParOf" srcId="{4D55ECA9-4F8F-4655-8F46-DBCF8BD5D436}" destId="{BBFFD6FD-63E4-425B-B75D-E9AD858925B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3" custScaleX="119686" custScaleY="139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3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3" custScaleX="120977" custScaleY="1382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3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3" custScaleX="120977" custScaleY="123624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№14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Перепишите информацию в рамке </a:t>
          </a:r>
          <a:r>
            <a:rPr lang="ru-RU" sz="32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«Запомните!»</a:t>
          </a:r>
          <a:endParaRPr lang="ru-RU" sz="3200" i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7A7AC-8D0F-4763-8E10-5CE48AE3065D}">
      <dsp:nvSpPr>
        <dsp:cNvPr id="0" name=""/>
        <dsp:cNvSpPr/>
      </dsp:nvSpPr>
      <dsp:spPr>
        <a:xfrm rot="5400000">
          <a:off x="7256312" y="-3005358"/>
          <a:ext cx="1043516" cy="732053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marL="285750" lvl="1" indent="-285750" algn="l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5300" kern="1200" dirty="0"/>
        </a:p>
      </dsp:txBody>
      <dsp:txXfrm rot="-5400000">
        <a:off x="4117802" y="184092"/>
        <a:ext cx="7269597" cy="941636"/>
      </dsp:txXfrm>
    </dsp:sp>
    <dsp:sp modelId="{6D90575C-5BE2-4B0B-8E57-9A5C7A44C316}">
      <dsp:nvSpPr>
        <dsp:cNvPr id="0" name=""/>
        <dsp:cNvSpPr/>
      </dsp:nvSpPr>
      <dsp:spPr>
        <a:xfrm>
          <a:off x="0" y="2711"/>
          <a:ext cx="4117802" cy="130439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1.7 млн.</a:t>
          </a:r>
          <a:endParaRPr lang="ru-RU" sz="6500" kern="1200" dirty="0"/>
        </a:p>
      </dsp:txBody>
      <dsp:txXfrm>
        <a:off x="63675" y="66386"/>
        <a:ext cx="3990452" cy="1177046"/>
      </dsp:txXfrm>
    </dsp:sp>
    <dsp:sp modelId="{146A3C2B-FCD0-46FE-8468-6AE5D8C161FE}">
      <dsp:nvSpPr>
        <dsp:cNvPr id="0" name=""/>
        <dsp:cNvSpPr/>
      </dsp:nvSpPr>
      <dsp:spPr>
        <a:xfrm rot="5400000">
          <a:off x="7256312" y="-1635742"/>
          <a:ext cx="1043516" cy="7320537"/>
        </a:xfrm>
        <a:prstGeom prst="round2SameRect">
          <a:avLst/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marL="285750" lvl="1" indent="-285750" algn="l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5300" kern="1200" dirty="0"/>
        </a:p>
      </dsp:txBody>
      <dsp:txXfrm rot="-5400000">
        <a:off x="4117802" y="1553708"/>
        <a:ext cx="7269597" cy="941636"/>
      </dsp:txXfrm>
    </dsp:sp>
    <dsp:sp modelId="{08F6EF87-F5C7-42E8-9F7F-35E9DBF11A1A}">
      <dsp:nvSpPr>
        <dsp:cNvPr id="0" name=""/>
        <dsp:cNvSpPr/>
      </dsp:nvSpPr>
      <dsp:spPr>
        <a:xfrm>
          <a:off x="0" y="1372327"/>
          <a:ext cx="4117802" cy="1304396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5.2 млн.</a:t>
          </a:r>
          <a:endParaRPr lang="ru-RU" sz="6500" kern="1200" dirty="0"/>
        </a:p>
      </dsp:txBody>
      <dsp:txXfrm>
        <a:off x="63675" y="1436002"/>
        <a:ext cx="3990452" cy="1177046"/>
      </dsp:txXfrm>
    </dsp:sp>
    <dsp:sp modelId="{928E14CA-0E75-428B-A243-39CFF0CEF99D}">
      <dsp:nvSpPr>
        <dsp:cNvPr id="0" name=""/>
        <dsp:cNvSpPr/>
      </dsp:nvSpPr>
      <dsp:spPr>
        <a:xfrm rot="5400000">
          <a:off x="7256312" y="-266126"/>
          <a:ext cx="1043516" cy="7320537"/>
        </a:xfrm>
        <a:prstGeom prst="round2SameRect">
          <a:avLst/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marL="285750" lvl="1" indent="-285750" algn="l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5300" kern="1200"/>
        </a:p>
      </dsp:txBody>
      <dsp:txXfrm rot="-5400000">
        <a:off x="4117802" y="2923324"/>
        <a:ext cx="7269597" cy="941636"/>
      </dsp:txXfrm>
    </dsp:sp>
    <dsp:sp modelId="{38E19896-5270-46D1-BA40-8E17DCA994F0}">
      <dsp:nvSpPr>
        <dsp:cNvPr id="0" name=""/>
        <dsp:cNvSpPr/>
      </dsp:nvSpPr>
      <dsp:spPr>
        <a:xfrm>
          <a:off x="0" y="2741943"/>
          <a:ext cx="4117802" cy="1304396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197 тыс.</a:t>
          </a:r>
          <a:endParaRPr lang="ru-RU" sz="6500" kern="1200" dirty="0"/>
        </a:p>
      </dsp:txBody>
      <dsp:txXfrm>
        <a:off x="63675" y="2805618"/>
        <a:ext cx="3990452" cy="1177046"/>
      </dsp:txXfrm>
    </dsp:sp>
    <dsp:sp modelId="{BBFFD6FD-63E4-425B-B75D-E9AD858925B6}">
      <dsp:nvSpPr>
        <dsp:cNvPr id="0" name=""/>
        <dsp:cNvSpPr/>
      </dsp:nvSpPr>
      <dsp:spPr>
        <a:xfrm rot="5400000">
          <a:off x="7256312" y="1103489"/>
          <a:ext cx="1043516" cy="7320537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marL="285750" lvl="1" indent="-285750" algn="l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5300" kern="1200"/>
        </a:p>
      </dsp:txBody>
      <dsp:txXfrm rot="-5400000">
        <a:off x="4117802" y="4292939"/>
        <a:ext cx="7269597" cy="941636"/>
      </dsp:txXfrm>
    </dsp:sp>
    <dsp:sp modelId="{42FF8DB7-D55D-4973-ADF3-3D0986913122}">
      <dsp:nvSpPr>
        <dsp:cNvPr id="0" name=""/>
        <dsp:cNvSpPr/>
      </dsp:nvSpPr>
      <dsp:spPr>
        <a:xfrm>
          <a:off x="0" y="4111559"/>
          <a:ext cx="4117802" cy="1304396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400 тыс.</a:t>
          </a:r>
          <a:endParaRPr lang="ru-RU" sz="6500" kern="1200" dirty="0"/>
        </a:p>
      </dsp:txBody>
      <dsp:txXfrm>
        <a:off x="63675" y="4175234"/>
        <a:ext cx="3990452" cy="11770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7A7AC-8D0F-4763-8E10-5CE48AE3065D}">
      <dsp:nvSpPr>
        <dsp:cNvPr id="0" name=""/>
        <dsp:cNvSpPr/>
      </dsp:nvSpPr>
      <dsp:spPr>
        <a:xfrm rot="5400000">
          <a:off x="7256312" y="-3005358"/>
          <a:ext cx="1043516" cy="732053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 Территория Туркестанского генерал-губернаторства</a:t>
          </a:r>
          <a:endParaRPr lang="ru-RU" sz="2900" kern="1200" dirty="0"/>
        </a:p>
      </dsp:txBody>
      <dsp:txXfrm rot="-5400000">
        <a:off x="4117802" y="184092"/>
        <a:ext cx="7269597" cy="941636"/>
      </dsp:txXfrm>
    </dsp:sp>
    <dsp:sp modelId="{6D90575C-5BE2-4B0B-8E57-9A5C7A44C316}">
      <dsp:nvSpPr>
        <dsp:cNvPr id="0" name=""/>
        <dsp:cNvSpPr/>
      </dsp:nvSpPr>
      <dsp:spPr>
        <a:xfrm>
          <a:off x="0" y="2711"/>
          <a:ext cx="4117802" cy="130439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1.7 млн.</a:t>
          </a:r>
          <a:endParaRPr lang="ru-RU" sz="6500" kern="1200" dirty="0"/>
        </a:p>
      </dsp:txBody>
      <dsp:txXfrm>
        <a:off x="63675" y="66386"/>
        <a:ext cx="3990452" cy="1177046"/>
      </dsp:txXfrm>
    </dsp:sp>
    <dsp:sp modelId="{146A3C2B-FCD0-46FE-8468-6AE5D8C161FE}">
      <dsp:nvSpPr>
        <dsp:cNvPr id="0" name=""/>
        <dsp:cNvSpPr/>
      </dsp:nvSpPr>
      <dsp:spPr>
        <a:xfrm rot="5400000">
          <a:off x="7256312" y="-1635742"/>
          <a:ext cx="1043516" cy="7320537"/>
        </a:xfrm>
        <a:prstGeom prst="round2SameRect">
          <a:avLst/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Кол-во населения в Туркестане к 1886 году</a:t>
          </a:r>
          <a:endParaRPr lang="ru-RU" sz="2900" kern="1200" dirty="0"/>
        </a:p>
      </dsp:txBody>
      <dsp:txXfrm rot="-5400000">
        <a:off x="4117802" y="1553708"/>
        <a:ext cx="7269597" cy="941636"/>
      </dsp:txXfrm>
    </dsp:sp>
    <dsp:sp modelId="{08F6EF87-F5C7-42E8-9F7F-35E9DBF11A1A}">
      <dsp:nvSpPr>
        <dsp:cNvPr id="0" name=""/>
        <dsp:cNvSpPr/>
      </dsp:nvSpPr>
      <dsp:spPr>
        <a:xfrm>
          <a:off x="0" y="1372327"/>
          <a:ext cx="4117802" cy="1304396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5.2 млн.</a:t>
          </a:r>
          <a:endParaRPr lang="ru-RU" sz="6500" kern="1200" dirty="0"/>
        </a:p>
      </dsp:txBody>
      <dsp:txXfrm>
        <a:off x="63675" y="1436002"/>
        <a:ext cx="3990452" cy="1177046"/>
      </dsp:txXfrm>
    </dsp:sp>
    <dsp:sp modelId="{928E14CA-0E75-428B-A243-39CFF0CEF99D}">
      <dsp:nvSpPr>
        <dsp:cNvPr id="0" name=""/>
        <dsp:cNvSpPr/>
      </dsp:nvSpPr>
      <dsp:spPr>
        <a:xfrm rot="5400000">
          <a:off x="7256312" y="-266126"/>
          <a:ext cx="1043516" cy="7320537"/>
        </a:xfrm>
        <a:prstGeom prst="round2SameRect">
          <a:avLst/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Кол-во русских, украинцев и белорусов на территории Туркестана к 1897 году</a:t>
          </a:r>
          <a:endParaRPr lang="ru-RU" sz="2900" kern="1200" dirty="0"/>
        </a:p>
      </dsp:txBody>
      <dsp:txXfrm rot="-5400000">
        <a:off x="4117802" y="2923324"/>
        <a:ext cx="7269597" cy="941636"/>
      </dsp:txXfrm>
    </dsp:sp>
    <dsp:sp modelId="{38E19896-5270-46D1-BA40-8E17DCA994F0}">
      <dsp:nvSpPr>
        <dsp:cNvPr id="0" name=""/>
        <dsp:cNvSpPr/>
      </dsp:nvSpPr>
      <dsp:spPr>
        <a:xfrm>
          <a:off x="0" y="2741943"/>
          <a:ext cx="4117802" cy="1304396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197 тыс.</a:t>
          </a:r>
          <a:endParaRPr lang="ru-RU" sz="6500" kern="1200" dirty="0"/>
        </a:p>
      </dsp:txBody>
      <dsp:txXfrm>
        <a:off x="63675" y="2805618"/>
        <a:ext cx="3990452" cy="1177046"/>
      </dsp:txXfrm>
    </dsp:sp>
    <dsp:sp modelId="{BBFFD6FD-63E4-425B-B75D-E9AD858925B6}">
      <dsp:nvSpPr>
        <dsp:cNvPr id="0" name=""/>
        <dsp:cNvSpPr/>
      </dsp:nvSpPr>
      <dsp:spPr>
        <a:xfrm rot="5400000">
          <a:off x="7256312" y="1103489"/>
          <a:ext cx="1043516" cy="7320537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Кол-во русских, украинцев и белорусов на территории Туркестана к 1911 году</a:t>
          </a:r>
          <a:endParaRPr lang="ru-RU" sz="2900" kern="1200" dirty="0"/>
        </a:p>
      </dsp:txBody>
      <dsp:txXfrm rot="-5400000">
        <a:off x="4117802" y="4292939"/>
        <a:ext cx="7269597" cy="941636"/>
      </dsp:txXfrm>
    </dsp:sp>
    <dsp:sp modelId="{42FF8DB7-D55D-4973-ADF3-3D0986913122}">
      <dsp:nvSpPr>
        <dsp:cNvPr id="0" name=""/>
        <dsp:cNvSpPr/>
      </dsp:nvSpPr>
      <dsp:spPr>
        <a:xfrm>
          <a:off x="0" y="4111559"/>
          <a:ext cx="4117802" cy="1304396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400 тыс.</a:t>
          </a:r>
          <a:endParaRPr lang="ru-RU" sz="6500" kern="1200" dirty="0"/>
        </a:p>
      </dsp:txBody>
      <dsp:txXfrm>
        <a:off x="63675" y="4175234"/>
        <a:ext cx="3990452" cy="11770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872583"/>
          <a:ext cx="12082818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155"/>
          <a:ext cx="10123009" cy="135950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0506" y="66521"/>
        <a:ext cx="9990277" cy="1226776"/>
      </dsp:txXfrm>
    </dsp:sp>
    <dsp:sp modelId="{14F0545D-A0B2-4548-B64C-6B605C7D449E}">
      <dsp:nvSpPr>
        <dsp:cNvPr id="0" name=""/>
        <dsp:cNvSpPr/>
      </dsp:nvSpPr>
      <dsp:spPr>
        <a:xfrm>
          <a:off x="0" y="2742450"/>
          <a:ext cx="12082818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882383"/>
          <a:ext cx="10232201" cy="1347146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9902" y="1948145"/>
        <a:ext cx="10100677" cy="1215622"/>
      </dsp:txXfrm>
    </dsp:sp>
    <dsp:sp modelId="{88755AD0-CBFE-4F61-B5FC-401477CAB302}">
      <dsp:nvSpPr>
        <dsp:cNvPr id="0" name=""/>
        <dsp:cNvSpPr/>
      </dsp:nvSpPr>
      <dsp:spPr>
        <a:xfrm>
          <a:off x="0" y="4469465"/>
          <a:ext cx="12082818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3836719"/>
          <a:ext cx="10232201" cy="1204295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3724" y="3895508"/>
        <a:ext cx="10114623" cy="10867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302685" y="2345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№14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2345"/>
        <a:ext cx="7264141" cy="1511313"/>
      </dsp:txXfrm>
    </dsp:sp>
    <dsp:sp modelId="{0695C490-E4F3-44F9-95D3-DCB4ADA8C6F8}">
      <dsp:nvSpPr>
        <dsp:cNvPr id="0" name=""/>
        <dsp:cNvSpPr/>
      </dsp:nvSpPr>
      <dsp:spPr>
        <a:xfrm>
          <a:off x="1547028" y="2345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302685" y="1964796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1964796"/>
        <a:ext cx="7264141" cy="1511313"/>
      </dsp:txXfrm>
    </dsp:sp>
    <dsp:sp modelId="{0A426044-E8F7-487B-91EF-34DFC983F853}">
      <dsp:nvSpPr>
        <dsp:cNvPr id="0" name=""/>
        <dsp:cNvSpPr/>
      </dsp:nvSpPr>
      <dsp:spPr>
        <a:xfrm>
          <a:off x="1547028" y="1964796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302685" y="3927248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Перепишите информацию в рамке </a:t>
          </a:r>
          <a:r>
            <a:rPr lang="ru-RU" sz="3200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«Запомните!»</a:t>
          </a:r>
          <a:endParaRPr lang="ru-RU" sz="3200" i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3927248"/>
        <a:ext cx="7264141" cy="1511313"/>
      </dsp:txXfrm>
    </dsp:sp>
    <dsp:sp modelId="{0CB44D7F-0C66-4497-B9EB-5134FE96849A}">
      <dsp:nvSpPr>
        <dsp:cNvPr id="0" name=""/>
        <dsp:cNvSpPr/>
      </dsp:nvSpPr>
      <dsp:spPr>
        <a:xfrm>
          <a:off x="1547028" y="3927248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5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7135" indent="0" algn="ctr">
              <a:buNone/>
              <a:defRPr sz="1900"/>
            </a:lvl2pPr>
            <a:lvl3pPr marL="914270" indent="0" algn="ctr">
              <a:buNone/>
              <a:defRPr sz="1900"/>
            </a:lvl3pPr>
            <a:lvl4pPr marL="1371406" indent="0" algn="ctr">
              <a:buNone/>
              <a:defRPr sz="1700"/>
            </a:lvl4pPr>
            <a:lvl5pPr marL="1828541" indent="0" algn="ctr">
              <a:buNone/>
              <a:defRPr sz="1700"/>
            </a:lvl5pPr>
            <a:lvl6pPr marL="2285674" indent="0" algn="ctr">
              <a:buNone/>
              <a:defRPr sz="1700"/>
            </a:lvl6pPr>
            <a:lvl7pPr marL="2742811" indent="0" algn="ctr">
              <a:buNone/>
              <a:defRPr sz="1700"/>
            </a:lvl7pPr>
            <a:lvl8pPr marL="3199947" indent="0" algn="ctr">
              <a:buNone/>
              <a:defRPr sz="1700"/>
            </a:lvl8pPr>
            <a:lvl9pPr marL="3657080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4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9739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5925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0265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80337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77488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9331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26414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8694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625669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8636706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572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5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758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303727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94719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6149357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22000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610584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143986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832325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91748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710310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943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6" indent="-152356">
              <a:buFont typeface="Arial" panose="020B0604020202020204" pitchFamily="34" charset="0"/>
              <a:buChar char="•"/>
              <a:defRPr sz="1500"/>
            </a:lvl2pPr>
            <a:lvl3pPr marL="304714" indent="-152356">
              <a:defRPr sz="1500"/>
            </a:lvl3pPr>
            <a:lvl4pPr marL="533248" indent="-228534">
              <a:defRPr sz="1500"/>
            </a:lvl4pPr>
            <a:lvl5pPr marL="761781" indent="-22853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6" indent="-152356">
              <a:buFont typeface="Arial" panose="020B0604020202020204" pitchFamily="34" charset="0"/>
              <a:buChar char="•"/>
              <a:defRPr sz="1500"/>
            </a:lvl2pPr>
            <a:lvl3pPr marL="304714" indent="-152356">
              <a:defRPr sz="1500"/>
            </a:lvl3pPr>
            <a:lvl4pPr marL="533248" indent="-228534">
              <a:defRPr sz="1500"/>
            </a:lvl4pPr>
            <a:lvl5pPr marL="761781" indent="-22853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6" indent="-152356">
              <a:buFont typeface="Arial" panose="020B0604020202020204" pitchFamily="34" charset="0"/>
              <a:buChar char="•"/>
              <a:defRPr sz="1500"/>
            </a:lvl2pPr>
            <a:lvl3pPr marL="304714" indent="-152356">
              <a:defRPr sz="1500"/>
            </a:lvl3pPr>
            <a:lvl4pPr marL="533248" indent="-228534">
              <a:defRPr sz="1500"/>
            </a:lvl4pPr>
            <a:lvl5pPr marL="761781" indent="-22853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8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2397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2523684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1808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869752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0796083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104084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5952827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76464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3999057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4178142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5762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6300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63480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452403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23351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717670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149464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7282936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129850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9179227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7620981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5033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17" name="bg object 17"/>
          <p:cNvSpPr/>
          <p:nvPr/>
        </p:nvSpPr>
        <p:spPr>
          <a:xfrm>
            <a:off x="141354" y="150397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4"/>
            <a:ext cx="3857667" cy="415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21" cy="3877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3301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631703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5232295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4526164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4649815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767391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403609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3434552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02" indent="-150802">
              <a:defRPr sz="1400"/>
            </a:lvl3pPr>
            <a:lvl4pPr marL="401610" indent="-207949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02" indent="-150802">
              <a:defRPr sz="1400"/>
            </a:lvl3pPr>
            <a:lvl4pPr marL="401610" indent="-207949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69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69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727196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997"/>
            <a:endParaRPr sz="24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997"/>
            <a:endParaRPr sz="24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97"/>
            <a:endParaRPr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97"/>
            <a:fld id="{1D8BD707-D9CF-40AE-B4C6-C98DA3205C09}" type="datetimeFigureOut">
              <a:rPr lang="en-US" sz="2400">
                <a:solidFill>
                  <a:srgbClr val="FFFFFF">
                    <a:tint val="75000"/>
                  </a:srgbClr>
                </a:solidFill>
              </a:rPr>
              <a:pPr defTabSz="1218997"/>
              <a:t>1/11/2021</a:t>
            </a:fld>
            <a:endParaRPr lang="en-US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97"/>
            <a:fld id="{B6F15528-21DE-4FAA-801E-634DDDAF4B2B}" type="slidenum">
              <a:rPr sz="2400">
                <a:solidFill>
                  <a:srgbClr val="FFFFFF">
                    <a:tint val="75000"/>
                  </a:srgbClr>
                </a:solidFill>
              </a:rPr>
              <a:pPr defTabSz="1218997"/>
              <a:t>‹#›</a:t>
            </a:fld>
            <a:endParaRPr sz="24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348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6" y="2130432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18182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6" y="2130432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36332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1017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6" y="2130432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41417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68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51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6" y="2130432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787444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6089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6" y="2130432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802343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581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39197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6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00765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611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6171" indent="-247609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4247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2915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6" y="1452419"/>
            <a:ext cx="10363201" cy="4627564"/>
          </a:xfrm>
        </p:spPr>
        <p:txBody>
          <a:bodyPr numCol="2" spcCol="580611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4247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55973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6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032490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6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7412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66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71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27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85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56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4281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994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70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29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6" y="1233832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500" indent="0">
              <a:buNone/>
              <a:defRPr sz="2800" b="1"/>
            </a:lvl2pPr>
            <a:lvl3pPr marL="1218997" indent="0">
              <a:buNone/>
              <a:defRPr sz="2300" b="1"/>
            </a:lvl3pPr>
            <a:lvl4pPr marL="1828494" indent="0">
              <a:buNone/>
              <a:defRPr sz="2100" b="1"/>
            </a:lvl4pPr>
            <a:lvl5pPr marL="2437992" indent="0">
              <a:buNone/>
              <a:defRPr sz="2100" b="1"/>
            </a:lvl5pPr>
            <a:lvl6pPr marL="3047491" indent="0">
              <a:buNone/>
              <a:defRPr sz="2100" b="1"/>
            </a:lvl6pPr>
            <a:lvl7pPr marL="3656989" indent="0">
              <a:buNone/>
              <a:defRPr sz="2100" b="1"/>
            </a:lvl7pPr>
            <a:lvl8pPr marL="4266488" indent="0">
              <a:buNone/>
              <a:defRPr sz="2100" b="1"/>
            </a:lvl8pPr>
            <a:lvl9pPr marL="4875988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6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2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500" indent="0">
              <a:buNone/>
              <a:defRPr sz="2800" b="1"/>
            </a:lvl2pPr>
            <a:lvl3pPr marL="1218997" indent="0">
              <a:buNone/>
              <a:defRPr sz="2300" b="1"/>
            </a:lvl3pPr>
            <a:lvl4pPr marL="1828494" indent="0">
              <a:buNone/>
              <a:defRPr sz="2100" b="1"/>
            </a:lvl4pPr>
            <a:lvl5pPr marL="2437992" indent="0">
              <a:buNone/>
              <a:defRPr sz="2100" b="1"/>
            </a:lvl5pPr>
            <a:lvl6pPr marL="3047491" indent="0">
              <a:buNone/>
              <a:defRPr sz="2100" b="1"/>
            </a:lvl6pPr>
            <a:lvl7pPr marL="3656989" indent="0">
              <a:buNone/>
              <a:defRPr sz="2100" b="1"/>
            </a:lvl7pPr>
            <a:lvl8pPr marL="4266488" indent="0">
              <a:buNone/>
              <a:defRPr sz="2100" b="1"/>
            </a:lvl8pPr>
            <a:lvl9pPr marL="4875988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39340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6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500" indent="0">
              <a:buNone/>
              <a:defRPr sz="2800" b="1"/>
            </a:lvl2pPr>
            <a:lvl3pPr marL="1218997" indent="0">
              <a:buNone/>
              <a:defRPr sz="2300" b="1"/>
            </a:lvl3pPr>
            <a:lvl4pPr marL="1828494" indent="0">
              <a:buNone/>
              <a:defRPr sz="2100" b="1"/>
            </a:lvl4pPr>
            <a:lvl5pPr marL="2437992" indent="0">
              <a:buNone/>
              <a:defRPr sz="2100" b="1"/>
            </a:lvl5pPr>
            <a:lvl6pPr marL="3047491" indent="0">
              <a:buNone/>
              <a:defRPr sz="2100" b="1"/>
            </a:lvl6pPr>
            <a:lvl7pPr marL="3656989" indent="0">
              <a:buNone/>
              <a:defRPr sz="2100" b="1"/>
            </a:lvl7pPr>
            <a:lvl8pPr marL="4266488" indent="0">
              <a:buNone/>
              <a:defRPr sz="2100" b="1"/>
            </a:lvl8pPr>
            <a:lvl9pPr marL="4875988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6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500" indent="0">
              <a:buNone/>
              <a:defRPr sz="2800" b="1"/>
            </a:lvl2pPr>
            <a:lvl3pPr marL="1218997" indent="0">
              <a:buNone/>
              <a:defRPr sz="2300" b="1"/>
            </a:lvl3pPr>
            <a:lvl4pPr marL="1828494" indent="0">
              <a:buNone/>
              <a:defRPr sz="2100" b="1"/>
            </a:lvl4pPr>
            <a:lvl5pPr marL="2437992" indent="0">
              <a:buNone/>
              <a:defRPr sz="2100" b="1"/>
            </a:lvl5pPr>
            <a:lvl6pPr marL="3047491" indent="0">
              <a:buNone/>
              <a:defRPr sz="2100" b="1"/>
            </a:lvl6pPr>
            <a:lvl7pPr marL="3656989" indent="0">
              <a:buNone/>
              <a:defRPr sz="2100" b="1"/>
            </a:lvl7pPr>
            <a:lvl8pPr marL="4266488" indent="0">
              <a:buNone/>
              <a:defRPr sz="2100" b="1"/>
            </a:lvl8pPr>
            <a:lvl9pPr marL="4875988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151096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872564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2276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16989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418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5"/>
            <a:ext cx="2441448" cy="2295143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5"/>
            <a:ext cx="2441448" cy="2295143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5"/>
            <a:ext cx="2441448" cy="2295143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5"/>
            <a:ext cx="2441448" cy="2295143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5"/>
            <a:ext cx="2441448" cy="2295143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5"/>
            <a:ext cx="2441448" cy="2295143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5"/>
            <a:ext cx="2441448" cy="2295143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62"/>
            <a:ext cx="2441448" cy="2295143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62"/>
            <a:ext cx="2441448" cy="2295143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62"/>
            <a:ext cx="2441448" cy="2295143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6642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7075" tIns="193536" rIns="387075" bIns="1935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4657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7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7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7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73530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7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7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7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291879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3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7200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69189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6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6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6" y="4980571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6" y="4980571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01456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6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6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6" y="4980571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6" y="4980571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471054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96075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34115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94316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33130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6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6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6" y="3055286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6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940029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6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6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6" y="3055286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6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23841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92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35" indent="0">
              <a:buNone/>
              <a:defRPr sz="1900" b="1"/>
            </a:lvl2pPr>
            <a:lvl3pPr marL="914270" indent="0">
              <a:buNone/>
              <a:defRPr sz="1900" b="1"/>
            </a:lvl3pPr>
            <a:lvl4pPr marL="1371406" indent="0">
              <a:buNone/>
              <a:defRPr sz="1700" b="1"/>
            </a:lvl4pPr>
            <a:lvl5pPr marL="1828541" indent="0">
              <a:buNone/>
              <a:defRPr sz="1700" b="1"/>
            </a:lvl5pPr>
            <a:lvl6pPr marL="2285674" indent="0">
              <a:buNone/>
              <a:defRPr sz="1700" b="1"/>
            </a:lvl6pPr>
            <a:lvl7pPr marL="2742811" indent="0">
              <a:buNone/>
              <a:defRPr sz="1700" b="1"/>
            </a:lvl7pPr>
            <a:lvl8pPr marL="3199947" indent="0">
              <a:buNone/>
              <a:defRPr sz="1700" b="1"/>
            </a:lvl8pPr>
            <a:lvl9pPr marL="3657080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92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35" indent="0">
              <a:buNone/>
              <a:defRPr sz="1900" b="1"/>
            </a:lvl2pPr>
            <a:lvl3pPr marL="914270" indent="0">
              <a:buNone/>
              <a:defRPr sz="1900" b="1"/>
            </a:lvl3pPr>
            <a:lvl4pPr marL="1371406" indent="0">
              <a:buNone/>
              <a:defRPr sz="1700" b="1"/>
            </a:lvl4pPr>
            <a:lvl5pPr marL="1828541" indent="0">
              <a:buNone/>
              <a:defRPr sz="1700" b="1"/>
            </a:lvl5pPr>
            <a:lvl6pPr marL="2285674" indent="0">
              <a:buNone/>
              <a:defRPr sz="1700" b="1"/>
            </a:lvl6pPr>
            <a:lvl7pPr marL="2742811" indent="0">
              <a:buNone/>
              <a:defRPr sz="1700" b="1"/>
            </a:lvl7pPr>
            <a:lvl8pPr marL="3199947" indent="0">
              <a:buNone/>
              <a:defRPr sz="1700" b="1"/>
            </a:lvl8pPr>
            <a:lvl9pPr marL="3657080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379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898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039299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592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15455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3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2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6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3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2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6691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3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2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6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3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2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98928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954554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45963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328339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4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761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6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6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6" y="4706172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706172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09355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6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6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6" y="4706172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706172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16118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33623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55065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911543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64091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6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6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6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6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147972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6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6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6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075" tIns="193536" rIns="387075" bIns="19353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52" indent="-171425">
              <a:defRPr sz="1500">
                <a:solidFill>
                  <a:srgbClr val="FFFFFF"/>
                </a:solidFill>
              </a:defRPr>
            </a:lvl3pPr>
            <a:lvl4pPr marL="514278" indent="-171425">
              <a:defRPr sz="1500">
                <a:solidFill>
                  <a:srgbClr val="FFFFFF"/>
                </a:solidFill>
              </a:defRPr>
            </a:lvl4pPr>
            <a:lvl5pPr marL="742845" indent="-228570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6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25" indent="-171425">
              <a:buFont typeface="Arial" panose="020B0604020202020204" pitchFamily="34" charset="0"/>
              <a:buChar char="•"/>
              <a:defRPr sz="1500"/>
            </a:lvl2pPr>
            <a:lvl3pPr marL="342852" indent="-171425">
              <a:defRPr sz="1500"/>
            </a:lvl3pPr>
            <a:lvl4pPr marL="514278" indent="-171425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95888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1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5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1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5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1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5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845096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1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5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1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5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1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5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39630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4766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1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2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8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7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1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2" y="315355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8" y="315355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7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3" y="315355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1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2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8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7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894495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1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2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8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7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1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2" y="315355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8" y="315355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7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3" y="315355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1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2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8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7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01670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1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2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8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7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1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2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8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7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691585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1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2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8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7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1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2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8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7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9909310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9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9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6749608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9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9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4840413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4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8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6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8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252992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4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8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6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8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38619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8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31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3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221964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8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31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3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78" indent="-171425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14922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03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29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7135" indent="0">
              <a:buNone/>
              <a:defRPr sz="1500"/>
            </a:lvl2pPr>
            <a:lvl3pPr marL="914270" indent="0">
              <a:buNone/>
              <a:defRPr sz="1300"/>
            </a:lvl3pPr>
            <a:lvl4pPr marL="1371406" indent="0">
              <a:buNone/>
              <a:defRPr sz="1100"/>
            </a:lvl4pPr>
            <a:lvl5pPr marL="1828541" indent="0">
              <a:buNone/>
              <a:defRPr sz="1100"/>
            </a:lvl5pPr>
            <a:lvl6pPr marL="2285674" indent="0">
              <a:buNone/>
              <a:defRPr sz="1100"/>
            </a:lvl6pPr>
            <a:lvl7pPr marL="2742811" indent="0">
              <a:buNone/>
              <a:defRPr sz="1100"/>
            </a:lvl7pPr>
            <a:lvl8pPr marL="3199947" indent="0">
              <a:buNone/>
              <a:defRPr sz="1100"/>
            </a:lvl8pPr>
            <a:lvl9pPr marL="365708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953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64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64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64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0792" indent="-150792">
              <a:defRPr sz="1500"/>
            </a:lvl3pPr>
            <a:lvl4pPr marL="401582" indent="-207934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64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0792" indent="-150792">
              <a:defRPr sz="1500"/>
            </a:lvl3pPr>
            <a:lvl4pPr marL="401582" indent="-207934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71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71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5" indent="-152375">
              <a:buFont typeface="Arial" panose="020B0604020202020204" pitchFamily="34" charset="0"/>
              <a:buChar char="•"/>
              <a:defRPr sz="1500"/>
            </a:lvl2pPr>
            <a:lvl3pPr marL="304750" indent="-152375">
              <a:defRPr sz="1500"/>
            </a:lvl3pPr>
            <a:lvl4pPr marL="533311" indent="-228561">
              <a:defRPr sz="1500"/>
            </a:lvl4pPr>
            <a:lvl5pPr marL="761872" indent="-2285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62562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910"/>
            <a:endParaRPr sz="23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7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910"/>
            <a:endParaRPr sz="23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7"/>
            <a:ext cx="3857667" cy="461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1"/>
            <a:ext cx="5303521" cy="293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10"/>
            <a:endParaRPr lang="ru-RU" sz="23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10"/>
            <a:fld id="{1D8BD707-D9CF-40AE-B4C6-C98DA3205C09}" type="datetimeFigureOut">
              <a:rPr lang="en-US" sz="2300" smtClean="0">
                <a:solidFill>
                  <a:srgbClr val="FFFFFF">
                    <a:tint val="75000"/>
                  </a:srgbClr>
                </a:solidFill>
              </a:rPr>
              <a:pPr defTabSz="1218910"/>
              <a:t>1/11/2021</a:t>
            </a:fld>
            <a:endParaRPr lang="en-US" sz="23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10"/>
            <a:fld id="{B6F15528-21DE-4FAA-801E-634DDDAF4B2B}" type="slidenum">
              <a:rPr lang="ru-RU" sz="2300" smtClean="0">
                <a:solidFill>
                  <a:srgbClr val="FFFFFF">
                    <a:tint val="75000"/>
                  </a:srgbClr>
                </a:solidFill>
              </a:rPr>
              <a:pPr defTabSz="1218910"/>
              <a:t>‹#›</a:t>
            </a:fld>
            <a:endParaRPr lang="ru-RU" sz="23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697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5102926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118113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46063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225137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233300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1741920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754211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69915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03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29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7135" indent="0">
              <a:buNone/>
              <a:defRPr sz="2800"/>
            </a:lvl2pPr>
            <a:lvl3pPr marL="914270" indent="0">
              <a:buNone/>
              <a:defRPr sz="2300"/>
            </a:lvl3pPr>
            <a:lvl4pPr marL="1371406" indent="0">
              <a:buNone/>
              <a:defRPr sz="1900"/>
            </a:lvl4pPr>
            <a:lvl5pPr marL="1828541" indent="0">
              <a:buNone/>
              <a:defRPr sz="1900"/>
            </a:lvl5pPr>
            <a:lvl6pPr marL="2285674" indent="0">
              <a:buNone/>
              <a:defRPr sz="1900"/>
            </a:lvl6pPr>
            <a:lvl7pPr marL="2742811" indent="0">
              <a:buNone/>
              <a:defRPr sz="1900"/>
            </a:lvl7pPr>
            <a:lvl8pPr marL="3199947" indent="0">
              <a:buNone/>
              <a:defRPr sz="1900"/>
            </a:lvl8pPr>
            <a:lvl9pPr marL="3657080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7135" indent="0">
              <a:buNone/>
              <a:defRPr sz="1500"/>
            </a:lvl2pPr>
            <a:lvl3pPr marL="914270" indent="0">
              <a:buNone/>
              <a:defRPr sz="1300"/>
            </a:lvl3pPr>
            <a:lvl4pPr marL="1371406" indent="0">
              <a:buNone/>
              <a:defRPr sz="1100"/>
            </a:lvl4pPr>
            <a:lvl5pPr marL="1828541" indent="0">
              <a:buNone/>
              <a:defRPr sz="1100"/>
            </a:lvl5pPr>
            <a:lvl6pPr marL="2285674" indent="0">
              <a:buNone/>
              <a:defRPr sz="1100"/>
            </a:lvl6pPr>
            <a:lvl7pPr marL="2742811" indent="0">
              <a:buNone/>
              <a:defRPr sz="1100"/>
            </a:lvl7pPr>
            <a:lvl8pPr marL="3199947" indent="0">
              <a:buNone/>
              <a:defRPr sz="1100"/>
            </a:lvl8pPr>
            <a:lvl9pPr marL="365708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697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74923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78617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9790655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05" indent="-247626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781358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56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565632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436479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544971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4720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872417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6276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9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42" Type="http://schemas.openxmlformats.org/officeDocument/2006/relationships/slideLayout" Target="../slideLayouts/slideLayout56.xml"/><Relationship Id="rId47" Type="http://schemas.openxmlformats.org/officeDocument/2006/relationships/slideLayout" Target="../slideLayouts/slideLayout61.xml"/><Relationship Id="rId50" Type="http://schemas.openxmlformats.org/officeDocument/2006/relationships/slideLayout" Target="../slideLayouts/slideLayout64.xml"/><Relationship Id="rId55" Type="http://schemas.openxmlformats.org/officeDocument/2006/relationships/slideLayout" Target="../slideLayouts/slideLayout69.xml"/><Relationship Id="rId63" Type="http://schemas.openxmlformats.org/officeDocument/2006/relationships/slideLayout" Target="../slideLayouts/slideLayout77.xml"/><Relationship Id="rId68" Type="http://schemas.openxmlformats.org/officeDocument/2006/relationships/theme" Target="../theme/theme2.xml"/><Relationship Id="rId7" Type="http://schemas.openxmlformats.org/officeDocument/2006/relationships/slideLayout" Target="../slideLayouts/slideLayout21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37" Type="http://schemas.openxmlformats.org/officeDocument/2006/relationships/slideLayout" Target="../slideLayouts/slideLayout51.xml"/><Relationship Id="rId40" Type="http://schemas.openxmlformats.org/officeDocument/2006/relationships/slideLayout" Target="../slideLayouts/slideLayout54.xml"/><Relationship Id="rId45" Type="http://schemas.openxmlformats.org/officeDocument/2006/relationships/slideLayout" Target="../slideLayouts/slideLayout59.xml"/><Relationship Id="rId53" Type="http://schemas.openxmlformats.org/officeDocument/2006/relationships/slideLayout" Target="../slideLayouts/slideLayout67.xml"/><Relationship Id="rId58" Type="http://schemas.openxmlformats.org/officeDocument/2006/relationships/slideLayout" Target="../slideLayouts/slideLayout72.xml"/><Relationship Id="rId66" Type="http://schemas.openxmlformats.org/officeDocument/2006/relationships/slideLayout" Target="../slideLayouts/slideLayout80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50.xml"/><Relationship Id="rId49" Type="http://schemas.openxmlformats.org/officeDocument/2006/relationships/slideLayout" Target="../slideLayouts/slideLayout63.xml"/><Relationship Id="rId57" Type="http://schemas.openxmlformats.org/officeDocument/2006/relationships/slideLayout" Target="../slideLayouts/slideLayout71.xml"/><Relationship Id="rId61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58.xml"/><Relationship Id="rId52" Type="http://schemas.openxmlformats.org/officeDocument/2006/relationships/slideLayout" Target="../slideLayouts/slideLayout66.xml"/><Relationship Id="rId60" Type="http://schemas.openxmlformats.org/officeDocument/2006/relationships/slideLayout" Target="../slideLayouts/slideLayout74.xml"/><Relationship Id="rId65" Type="http://schemas.openxmlformats.org/officeDocument/2006/relationships/slideLayout" Target="../slideLayouts/slideLayout79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43" Type="http://schemas.openxmlformats.org/officeDocument/2006/relationships/slideLayout" Target="../slideLayouts/slideLayout57.xml"/><Relationship Id="rId48" Type="http://schemas.openxmlformats.org/officeDocument/2006/relationships/slideLayout" Target="../slideLayouts/slideLayout62.xml"/><Relationship Id="rId56" Type="http://schemas.openxmlformats.org/officeDocument/2006/relationships/slideLayout" Target="../slideLayouts/slideLayout70.xml"/><Relationship Id="rId64" Type="http://schemas.openxmlformats.org/officeDocument/2006/relationships/slideLayout" Target="../slideLayouts/slideLayout78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22.xml"/><Relationship Id="rId51" Type="http://schemas.openxmlformats.org/officeDocument/2006/relationships/slideLayout" Target="../slideLayouts/slideLayout65.xml"/><Relationship Id="rId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38" Type="http://schemas.openxmlformats.org/officeDocument/2006/relationships/slideLayout" Target="../slideLayouts/slideLayout52.xml"/><Relationship Id="rId46" Type="http://schemas.openxmlformats.org/officeDocument/2006/relationships/slideLayout" Target="../slideLayouts/slideLayout60.xml"/><Relationship Id="rId59" Type="http://schemas.openxmlformats.org/officeDocument/2006/relationships/slideLayout" Target="../slideLayouts/slideLayout73.xml"/><Relationship Id="rId67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68.xml"/><Relationship Id="rId62" Type="http://schemas.openxmlformats.org/officeDocument/2006/relationships/slideLayout" Target="../slideLayouts/slideLayout76.xml"/><Relationship Id="rId70" Type="http://schemas.openxmlformats.org/officeDocument/2006/relationships/hyperlink" Target="https://www.linkedin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4.xml"/><Relationship Id="rId18" Type="http://schemas.openxmlformats.org/officeDocument/2006/relationships/slideLayout" Target="../slideLayouts/slideLayout99.xml"/><Relationship Id="rId26" Type="http://schemas.openxmlformats.org/officeDocument/2006/relationships/slideLayout" Target="../slideLayouts/slideLayout107.xml"/><Relationship Id="rId39" Type="http://schemas.openxmlformats.org/officeDocument/2006/relationships/slideLayout" Target="../slideLayouts/slideLayout120.xml"/><Relationship Id="rId21" Type="http://schemas.openxmlformats.org/officeDocument/2006/relationships/slideLayout" Target="../slideLayouts/slideLayout102.xml"/><Relationship Id="rId34" Type="http://schemas.openxmlformats.org/officeDocument/2006/relationships/slideLayout" Target="../slideLayouts/slideLayout115.xml"/><Relationship Id="rId42" Type="http://schemas.openxmlformats.org/officeDocument/2006/relationships/slideLayout" Target="../slideLayouts/slideLayout123.xml"/><Relationship Id="rId47" Type="http://schemas.openxmlformats.org/officeDocument/2006/relationships/slideLayout" Target="../slideLayouts/slideLayout128.xml"/><Relationship Id="rId50" Type="http://schemas.openxmlformats.org/officeDocument/2006/relationships/slideLayout" Target="../slideLayouts/slideLayout131.xml"/><Relationship Id="rId55" Type="http://schemas.openxmlformats.org/officeDocument/2006/relationships/slideLayout" Target="../slideLayouts/slideLayout136.xml"/><Relationship Id="rId63" Type="http://schemas.openxmlformats.org/officeDocument/2006/relationships/slideLayout" Target="../slideLayouts/slideLayout144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88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83.xml"/><Relationship Id="rId16" Type="http://schemas.openxmlformats.org/officeDocument/2006/relationships/slideLayout" Target="../slideLayouts/slideLayout97.xml"/><Relationship Id="rId29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24" Type="http://schemas.openxmlformats.org/officeDocument/2006/relationships/slideLayout" Target="../slideLayouts/slideLayout105.xml"/><Relationship Id="rId32" Type="http://schemas.openxmlformats.org/officeDocument/2006/relationships/slideLayout" Target="../slideLayouts/slideLayout113.xml"/><Relationship Id="rId37" Type="http://schemas.openxmlformats.org/officeDocument/2006/relationships/slideLayout" Target="../slideLayouts/slideLayout118.xml"/><Relationship Id="rId40" Type="http://schemas.openxmlformats.org/officeDocument/2006/relationships/slideLayout" Target="../slideLayouts/slideLayout121.xml"/><Relationship Id="rId45" Type="http://schemas.openxmlformats.org/officeDocument/2006/relationships/slideLayout" Target="../slideLayouts/slideLayout126.xml"/><Relationship Id="rId53" Type="http://schemas.openxmlformats.org/officeDocument/2006/relationships/slideLayout" Target="../slideLayouts/slideLayout134.xml"/><Relationship Id="rId58" Type="http://schemas.openxmlformats.org/officeDocument/2006/relationships/slideLayout" Target="../slideLayouts/slideLayout139.xml"/><Relationship Id="rId66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86.xml"/><Relationship Id="rId15" Type="http://schemas.openxmlformats.org/officeDocument/2006/relationships/slideLayout" Target="../slideLayouts/slideLayout96.xml"/><Relationship Id="rId23" Type="http://schemas.openxmlformats.org/officeDocument/2006/relationships/slideLayout" Target="../slideLayouts/slideLayout104.xml"/><Relationship Id="rId28" Type="http://schemas.openxmlformats.org/officeDocument/2006/relationships/slideLayout" Target="../slideLayouts/slideLayout109.xml"/><Relationship Id="rId36" Type="http://schemas.openxmlformats.org/officeDocument/2006/relationships/slideLayout" Target="../slideLayouts/slideLayout117.xml"/><Relationship Id="rId49" Type="http://schemas.openxmlformats.org/officeDocument/2006/relationships/slideLayout" Target="../slideLayouts/slideLayout130.xml"/><Relationship Id="rId57" Type="http://schemas.openxmlformats.org/officeDocument/2006/relationships/slideLayout" Target="../slideLayouts/slideLayout138.xml"/><Relationship Id="rId61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91.xml"/><Relationship Id="rId19" Type="http://schemas.openxmlformats.org/officeDocument/2006/relationships/slideLayout" Target="../slideLayouts/slideLayout100.xml"/><Relationship Id="rId31" Type="http://schemas.openxmlformats.org/officeDocument/2006/relationships/slideLayout" Target="../slideLayouts/slideLayout112.xml"/><Relationship Id="rId44" Type="http://schemas.openxmlformats.org/officeDocument/2006/relationships/slideLayout" Target="../slideLayouts/slideLayout125.xml"/><Relationship Id="rId52" Type="http://schemas.openxmlformats.org/officeDocument/2006/relationships/slideLayout" Target="../slideLayouts/slideLayout133.xml"/><Relationship Id="rId60" Type="http://schemas.openxmlformats.org/officeDocument/2006/relationships/slideLayout" Target="../slideLayouts/slideLayout141.xml"/><Relationship Id="rId65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103.xml"/><Relationship Id="rId27" Type="http://schemas.openxmlformats.org/officeDocument/2006/relationships/slideLayout" Target="../slideLayouts/slideLayout108.xml"/><Relationship Id="rId30" Type="http://schemas.openxmlformats.org/officeDocument/2006/relationships/slideLayout" Target="../slideLayouts/slideLayout111.xml"/><Relationship Id="rId35" Type="http://schemas.openxmlformats.org/officeDocument/2006/relationships/slideLayout" Target="../slideLayouts/slideLayout116.xml"/><Relationship Id="rId43" Type="http://schemas.openxmlformats.org/officeDocument/2006/relationships/slideLayout" Target="../slideLayouts/slideLayout124.xml"/><Relationship Id="rId48" Type="http://schemas.openxmlformats.org/officeDocument/2006/relationships/slideLayout" Target="../slideLayouts/slideLayout129.xml"/><Relationship Id="rId56" Type="http://schemas.openxmlformats.org/officeDocument/2006/relationships/slideLayout" Target="../slideLayouts/slideLayout137.xml"/><Relationship Id="rId64" Type="http://schemas.openxmlformats.org/officeDocument/2006/relationships/slideLayout" Target="../slideLayouts/slideLayout145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9.xml"/><Relationship Id="rId51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93.xml"/><Relationship Id="rId17" Type="http://schemas.openxmlformats.org/officeDocument/2006/relationships/slideLayout" Target="../slideLayouts/slideLayout98.xml"/><Relationship Id="rId25" Type="http://schemas.openxmlformats.org/officeDocument/2006/relationships/slideLayout" Target="../slideLayouts/slideLayout106.xml"/><Relationship Id="rId33" Type="http://schemas.openxmlformats.org/officeDocument/2006/relationships/slideLayout" Target="../slideLayouts/slideLayout114.xml"/><Relationship Id="rId38" Type="http://schemas.openxmlformats.org/officeDocument/2006/relationships/slideLayout" Target="../slideLayouts/slideLayout119.xml"/><Relationship Id="rId46" Type="http://schemas.openxmlformats.org/officeDocument/2006/relationships/slideLayout" Target="../slideLayouts/slideLayout127.xml"/><Relationship Id="rId59" Type="http://schemas.openxmlformats.org/officeDocument/2006/relationships/slideLayout" Target="../slideLayouts/slideLayout140.xml"/><Relationship Id="rId67" Type="http://schemas.openxmlformats.org/officeDocument/2006/relationships/slideLayout" Target="../slideLayouts/slideLayout148.xml"/><Relationship Id="rId20" Type="http://schemas.openxmlformats.org/officeDocument/2006/relationships/slideLayout" Target="../slideLayouts/slideLayout101.xml"/><Relationship Id="rId41" Type="http://schemas.openxmlformats.org/officeDocument/2006/relationships/slideLayout" Target="../slideLayouts/slideLayout122.xml"/><Relationship Id="rId54" Type="http://schemas.openxmlformats.org/officeDocument/2006/relationships/slideLayout" Target="../slideLayouts/slideLayout135.xml"/><Relationship Id="rId62" Type="http://schemas.openxmlformats.org/officeDocument/2006/relationships/slideLayout" Target="../slideLayouts/slideLayout143.xml"/><Relationship Id="rId70" Type="http://schemas.openxmlformats.org/officeDocument/2006/relationships/hyperlink" Target="https://www.linkedin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427" tIns="45712" rIns="91427" bIns="4571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427" tIns="45712" rIns="91427" bIns="4571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199" cy="365126"/>
          </a:xfrm>
          <a:prstGeom prst="rect">
            <a:avLst/>
          </a:prstGeom>
        </p:spPr>
        <p:txBody>
          <a:bodyPr vert="horz" lIns="91427" tIns="45712" rIns="91427" bIns="45712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EA2B-3CF6-4309-9753-79ECD7C4F71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4"/>
            <a:ext cx="4114799" cy="365126"/>
          </a:xfrm>
          <a:prstGeom prst="rect">
            <a:avLst/>
          </a:prstGeom>
        </p:spPr>
        <p:txBody>
          <a:bodyPr vert="horz" lIns="91427" tIns="45712" rIns="91427" bIns="45712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4"/>
            <a:ext cx="2743199" cy="365126"/>
          </a:xfrm>
          <a:prstGeom prst="rect">
            <a:avLst/>
          </a:prstGeom>
        </p:spPr>
        <p:txBody>
          <a:bodyPr vert="horz" lIns="91427" tIns="45712" rIns="91427" bIns="45712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93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799" r:id="rId14"/>
  </p:sldLayoutIdLst>
  <p:timing>
    <p:tnLst>
      <p:par>
        <p:cTn id="1" dur="indefinite" restart="never" nodeType="tmRoot"/>
      </p:par>
    </p:tnLst>
  </p:timing>
  <p:txStyles>
    <p:titleStyle>
      <a:lvl1pPr algn="l" defTabSz="91427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0" indent="-228570" algn="l" defTabSz="914270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3" indent="-228570" algn="l" defTabSz="9142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8" indent="-228570" algn="l" defTabSz="9142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71" indent="-228570" algn="l" defTabSz="9142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9" indent="-228570" algn="l" defTabSz="9142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44" indent="-228570" algn="l" defTabSz="9142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9" indent="-228570" algn="l" defTabSz="9142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4" indent="-228570" algn="l" defTabSz="9142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9" indent="-228570" algn="l" defTabSz="9142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6" algn="l" defTabSz="9142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41" algn="l" defTabSz="9142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4" algn="l" defTabSz="9142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11" algn="l" defTabSz="9142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7" algn="l" defTabSz="9142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80" algn="l" defTabSz="9142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6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7"/>
            <a:ext cx="2161276" cy="307756"/>
          </a:xfrm>
          <a:prstGeom prst="rect">
            <a:avLst/>
          </a:prstGeom>
        </p:spPr>
        <p:txBody>
          <a:bodyPr vert="horz" wrap="square" lIns="121903" tIns="60950" rIns="121903" bIns="6095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8" y="6293087"/>
            <a:ext cx="139423" cy="328295"/>
          </a:xfrm>
          <a:prstGeom prst="rect">
            <a:avLst/>
          </a:prstGeom>
        </p:spPr>
        <p:txBody>
          <a:bodyPr vert="horz" wrap="none" lIns="121903" tIns="60950" rIns="121903" bIns="6095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FFFFFF"/>
                </a:solidFill>
              </a:rPr>
              <a:pPr algn="ctr"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91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91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60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3" tIns="60950" rIns="121903" bIns="60950" numCol="1" anchor="t" anchorCtr="0" compatLnSpc="1">
            <a:prstTxWarp prst="textNoShape">
              <a:avLst/>
            </a:prstTxWarp>
          </a:bodyPr>
          <a:lstStyle/>
          <a:p>
            <a:pPr defTabSz="1218910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3" tIns="60950" rIns="121903" bIns="60950" numCol="1" anchor="t" anchorCtr="0" compatLnSpc="1">
            <a:prstTxWarp prst="textNoShape">
              <a:avLst/>
            </a:prstTxWarp>
          </a:bodyPr>
          <a:lstStyle/>
          <a:p>
            <a:pPr defTabSz="1218910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3" tIns="60950" rIns="121903" bIns="60950" numCol="1" anchor="t" anchorCtr="0" compatLnSpc="1">
            <a:prstTxWarp prst="textNoShape">
              <a:avLst/>
            </a:prstTxWarp>
          </a:bodyPr>
          <a:lstStyle/>
          <a:p>
            <a:pPr defTabSz="1218910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58932" y="6254522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92939" y="6254522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36878" y="6254522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8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100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334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749" r:id="rId18"/>
    <p:sldLayoutId id="2147483750" r:id="rId19"/>
    <p:sldLayoutId id="2147483751" r:id="rId20"/>
    <p:sldLayoutId id="2147483752" r:id="rId21"/>
    <p:sldLayoutId id="2147483753" r:id="rId22"/>
    <p:sldLayoutId id="2147483754" r:id="rId23"/>
    <p:sldLayoutId id="2147483755" r:id="rId24"/>
    <p:sldLayoutId id="2147483756" r:id="rId25"/>
    <p:sldLayoutId id="2147483757" r:id="rId26"/>
    <p:sldLayoutId id="2147483758" r:id="rId27"/>
    <p:sldLayoutId id="2147483759" r:id="rId28"/>
    <p:sldLayoutId id="2147483760" r:id="rId29"/>
    <p:sldLayoutId id="2147483761" r:id="rId30"/>
    <p:sldLayoutId id="2147483762" r:id="rId31"/>
    <p:sldLayoutId id="2147483763" r:id="rId32"/>
    <p:sldLayoutId id="2147483764" r:id="rId33"/>
    <p:sldLayoutId id="2147483765" r:id="rId34"/>
    <p:sldLayoutId id="2147483766" r:id="rId35"/>
    <p:sldLayoutId id="2147483767" r:id="rId36"/>
    <p:sldLayoutId id="2147483768" r:id="rId37"/>
    <p:sldLayoutId id="2147483769" r:id="rId38"/>
    <p:sldLayoutId id="2147483770" r:id="rId39"/>
    <p:sldLayoutId id="2147483771" r:id="rId40"/>
    <p:sldLayoutId id="2147483772" r:id="rId41"/>
    <p:sldLayoutId id="2147483773" r:id="rId42"/>
    <p:sldLayoutId id="2147483774" r:id="rId43"/>
    <p:sldLayoutId id="2147483775" r:id="rId44"/>
    <p:sldLayoutId id="2147483776" r:id="rId45"/>
    <p:sldLayoutId id="2147483777" r:id="rId46"/>
    <p:sldLayoutId id="2147483778" r:id="rId47"/>
    <p:sldLayoutId id="2147483779" r:id="rId48"/>
    <p:sldLayoutId id="2147483780" r:id="rId49"/>
    <p:sldLayoutId id="2147483781" r:id="rId50"/>
    <p:sldLayoutId id="2147483782" r:id="rId51"/>
    <p:sldLayoutId id="2147483783" r:id="rId52"/>
    <p:sldLayoutId id="2147483784" r:id="rId53"/>
    <p:sldLayoutId id="2147483785" r:id="rId54"/>
    <p:sldLayoutId id="2147483786" r:id="rId55"/>
    <p:sldLayoutId id="2147483787" r:id="rId56"/>
    <p:sldLayoutId id="2147483788" r:id="rId57"/>
    <p:sldLayoutId id="2147483789" r:id="rId58"/>
    <p:sldLayoutId id="2147483790" r:id="rId59"/>
    <p:sldLayoutId id="2147483791" r:id="rId60"/>
    <p:sldLayoutId id="2147483792" r:id="rId61"/>
    <p:sldLayoutId id="2147483793" r:id="rId62"/>
    <p:sldLayoutId id="2147483794" r:id="rId63"/>
    <p:sldLayoutId id="2147483795" r:id="rId64"/>
    <p:sldLayoutId id="2147483796" r:id="rId65"/>
    <p:sldLayoutId id="2147483797" r:id="rId66"/>
    <p:sldLayoutId id="2147483798" r:id="rId67"/>
  </p:sldLayoutIdLst>
  <p:timing>
    <p:tnLst>
      <p:par>
        <p:cTn id="1" dur="indefinite" restart="never" nodeType="tmRoot"/>
      </p:par>
    </p:tnLst>
  </p:timing>
  <p:txStyles>
    <p:titleStyle>
      <a:lvl1pPr algn="ctr" defTabSz="1218997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1" indent="-228561" algn="l" defTabSz="121899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41" indent="-230678" algn="l" defTabSz="121899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7803" indent="-228561" algn="l" defTabSz="121899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6364" indent="-228561" algn="l" defTabSz="121899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27" indent="-228561" algn="l" defTabSz="121899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41" indent="-304750" algn="l" defTabSz="12189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8" indent="-304750" algn="l" defTabSz="12189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8" indent="-304750" algn="l" defTabSz="12189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735" indent="-304750" algn="l" defTabSz="12189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00" algn="l" defTabSz="121899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7" algn="l" defTabSz="121899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4" algn="l" defTabSz="121899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2" algn="l" defTabSz="121899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91" algn="l" defTabSz="121899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9" algn="l" defTabSz="121899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8" algn="l" defTabSz="121899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8" algn="l" defTabSz="121899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32"/>
            <a:ext cx="2161276" cy="307806"/>
          </a:xfrm>
          <a:prstGeom prst="rect">
            <a:avLst/>
          </a:prstGeom>
        </p:spPr>
        <p:txBody>
          <a:bodyPr vert="horz" wrap="square" lIns="121911" tIns="60955" rIns="121911" bIns="609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11" tIns="60955" rIns="121911" bIns="609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FFFFFF"/>
                </a:solidFill>
              </a:rPr>
              <a:pPr algn="ctr"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795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  <p:sldLayoutId id="2147483817" r:id="rId17"/>
    <p:sldLayoutId id="2147483818" r:id="rId18"/>
    <p:sldLayoutId id="2147483819" r:id="rId19"/>
    <p:sldLayoutId id="2147483820" r:id="rId20"/>
    <p:sldLayoutId id="2147483821" r:id="rId21"/>
    <p:sldLayoutId id="2147483822" r:id="rId22"/>
    <p:sldLayoutId id="2147483823" r:id="rId23"/>
    <p:sldLayoutId id="2147483824" r:id="rId24"/>
    <p:sldLayoutId id="2147483825" r:id="rId25"/>
    <p:sldLayoutId id="2147483826" r:id="rId26"/>
    <p:sldLayoutId id="2147483827" r:id="rId27"/>
    <p:sldLayoutId id="2147483828" r:id="rId28"/>
    <p:sldLayoutId id="2147483829" r:id="rId29"/>
    <p:sldLayoutId id="2147483830" r:id="rId30"/>
    <p:sldLayoutId id="2147483831" r:id="rId31"/>
    <p:sldLayoutId id="2147483832" r:id="rId32"/>
    <p:sldLayoutId id="2147483833" r:id="rId33"/>
    <p:sldLayoutId id="2147483834" r:id="rId34"/>
    <p:sldLayoutId id="2147483835" r:id="rId35"/>
    <p:sldLayoutId id="2147483836" r:id="rId36"/>
    <p:sldLayoutId id="2147483837" r:id="rId37"/>
    <p:sldLayoutId id="2147483838" r:id="rId38"/>
    <p:sldLayoutId id="2147483839" r:id="rId39"/>
    <p:sldLayoutId id="2147483840" r:id="rId40"/>
    <p:sldLayoutId id="2147483841" r:id="rId41"/>
    <p:sldLayoutId id="2147483842" r:id="rId42"/>
    <p:sldLayoutId id="2147483843" r:id="rId43"/>
    <p:sldLayoutId id="2147483844" r:id="rId44"/>
    <p:sldLayoutId id="2147483845" r:id="rId45"/>
    <p:sldLayoutId id="2147483846" r:id="rId46"/>
    <p:sldLayoutId id="2147483847" r:id="rId47"/>
    <p:sldLayoutId id="2147483848" r:id="rId48"/>
    <p:sldLayoutId id="2147483849" r:id="rId49"/>
    <p:sldLayoutId id="2147483850" r:id="rId50"/>
    <p:sldLayoutId id="2147483851" r:id="rId51"/>
    <p:sldLayoutId id="2147483852" r:id="rId52"/>
    <p:sldLayoutId id="2147483853" r:id="rId53"/>
    <p:sldLayoutId id="2147483854" r:id="rId54"/>
    <p:sldLayoutId id="2147483855" r:id="rId55"/>
    <p:sldLayoutId id="2147483856" r:id="rId56"/>
    <p:sldLayoutId id="2147483857" r:id="rId57"/>
    <p:sldLayoutId id="2147483858" r:id="rId58"/>
    <p:sldLayoutId id="2147483859" r:id="rId59"/>
    <p:sldLayoutId id="2147483860" r:id="rId60"/>
    <p:sldLayoutId id="2147483861" r:id="rId61"/>
    <p:sldLayoutId id="2147483862" r:id="rId62"/>
    <p:sldLayoutId id="2147483863" r:id="rId63"/>
    <p:sldLayoutId id="2147483864" r:id="rId64"/>
    <p:sldLayoutId id="2147483865" r:id="rId65"/>
    <p:sldLayoutId id="2147483866" r:id="rId66"/>
    <p:sldLayoutId id="2147483867" r:id="rId67"/>
  </p:sldLayoutIdLst>
  <p:timing>
    <p:tnLst>
      <p:par>
        <p:cTn id="1" dur="indefinite" restart="never" nodeType="tmRoot"/>
      </p:par>
    </p:tnLst>
  </p:timing>
  <p:txStyles>
    <p:titleStyle>
      <a:lvl1pPr algn="ctr" defTabSz="1219084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73" indent="-230695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51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29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0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478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0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0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2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4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65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07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49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1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3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27" tIns="45712" rIns="91427" bIns="45712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666862946"/>
              </p:ext>
            </p:extLst>
          </p:nvPr>
        </p:nvGraphicFramePr>
        <p:xfrm>
          <a:off x="435211" y="1019918"/>
          <a:ext cx="11438340" cy="5418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9456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9565" y="1010306"/>
            <a:ext cx="6894515" cy="5625625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Ранее доходы, полученные с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вакуфного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имущества, шли на ремонт зданий, мечетей,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содер-жание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школ, медресе,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социаль-ное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обеспечение работников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четей, совершение религиозных обрядов, создание условий для богослужения, приобретение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необходимых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вещей (ковров, молитвенных ковриков,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религиозной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литературы) и прочих мероприятий.</a:t>
            </a:r>
            <a:endParaRPr lang="ru-RU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27" tIns="45712" rIns="91427" bIns="45712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Положение </a:t>
            </a:r>
            <a:r>
              <a:rPr lang="ru-RU" sz="49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вакфных</a:t>
            </a:r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земель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368" y="1071155"/>
            <a:ext cx="5055885" cy="556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80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42945" y="1049495"/>
            <a:ext cx="7566709" cy="5625625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результате перехода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вакуфов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распоряжение представителей коло-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ниальной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власти материальное положение мечетей и школ резко ухудшилось. В результате дефицита обеспечения и средств они стали терять свой былой статус и престиж, что происходило в результате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скры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-того плана колониальных властей. Этим они стремились нанести удар по лидерам духовенства, улемам и религиозным учреждениям.</a:t>
            </a:r>
            <a:endParaRPr lang="ru-RU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27" tIns="45712" rIns="91427" bIns="45712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Положение </a:t>
            </a:r>
            <a:r>
              <a:rPr lang="ru-RU" sz="49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вакфных</a:t>
            </a:r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земель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8" r="5791"/>
          <a:stretch/>
        </p:blipFill>
        <p:spPr>
          <a:xfrm>
            <a:off x="104503" y="1049322"/>
            <a:ext cx="4363654" cy="561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0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7318" y="958054"/>
            <a:ext cx="7200946" cy="578328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Царское правительство стало про-водить здесь колониальную поли-тику как в Сибири и на Кавказе. В этой связи одной из основных мер в достижении задуманного стало переселение в край жителей цен-тральных губерний империи. Эта цель царского правительства нашла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своё чёткое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отражение в Положении 1886 года, в котором говорилось о размещения русского населения на свободных землях, находящихся в распоряжении правительства.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28" t="9903" r="12511" b="7862"/>
          <a:stretch/>
        </p:blipFill>
        <p:spPr>
          <a:xfrm>
            <a:off x="7476309" y="1544873"/>
            <a:ext cx="4502330" cy="465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28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40">
            <a:extLst>
              <a:ext uri="{FF2B5EF4-FFF2-40B4-BE49-F238E27FC236}">
                <a16:creationId xmlns="" xmlns:a16="http://schemas.microsoft.com/office/drawing/2014/main" id="{78616CE7-9E65-43BE-8A75-F91AFAF510FB}"/>
              </a:ext>
            </a:extLst>
          </p:cNvPr>
          <p:cNvGrpSpPr/>
          <p:nvPr/>
        </p:nvGrpSpPr>
        <p:grpSpPr>
          <a:xfrm>
            <a:off x="4079809" y="1018902"/>
            <a:ext cx="5887151" cy="4598322"/>
            <a:chOff x="3170172" y="418973"/>
            <a:chExt cx="3874601" cy="3054766"/>
          </a:xfrm>
        </p:grpSpPr>
        <p:sp>
          <p:nvSpPr>
            <p:cNvPr id="53" name="Oval 32">
              <a:extLst>
                <a:ext uri="{FF2B5EF4-FFF2-40B4-BE49-F238E27FC236}">
                  <a16:creationId xmlns="" xmlns:a16="http://schemas.microsoft.com/office/drawing/2014/main" id="{5A5A0A04-0FA3-4098-AAF9-4B56463BFD24}"/>
                </a:ext>
              </a:extLst>
            </p:cNvPr>
            <p:cNvSpPr/>
            <p:nvPr/>
          </p:nvSpPr>
          <p:spPr>
            <a:xfrm>
              <a:off x="3170172" y="418973"/>
              <a:ext cx="2668031" cy="2668031"/>
            </a:xfrm>
            <a:prstGeom prst="ellipse">
              <a:avLst/>
            </a:prstGeom>
            <a:solidFill>
              <a:schemeClr val="bg1">
                <a:lumMod val="50000"/>
                <a:alpha val="1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10"/>
              <a:endParaRPr lang="en-US" sz="320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4" name="Group 24">
              <a:extLst>
                <a:ext uri="{FF2B5EF4-FFF2-40B4-BE49-F238E27FC236}">
                  <a16:creationId xmlns="" xmlns:a16="http://schemas.microsoft.com/office/drawing/2014/main" id="{BC07C14E-02D5-436F-B644-C3C23FE61394}"/>
                </a:ext>
              </a:extLst>
            </p:cNvPr>
            <p:cNvGrpSpPr/>
            <p:nvPr/>
          </p:nvGrpSpPr>
          <p:grpSpPr>
            <a:xfrm>
              <a:off x="3559916" y="761386"/>
              <a:ext cx="3484857" cy="2712353"/>
              <a:chOff x="3578894" y="1188309"/>
              <a:chExt cx="3786190" cy="2946889"/>
            </a:xfrm>
          </p:grpSpPr>
          <p:sp>
            <p:nvSpPr>
              <p:cNvPr id="55" name="Arc 7">
                <a:extLst>
                  <a:ext uri="{FF2B5EF4-FFF2-40B4-BE49-F238E27FC236}">
                    <a16:creationId xmlns="" xmlns:a16="http://schemas.microsoft.com/office/drawing/2014/main" id="{FE6CE8CA-D835-449F-A285-495230BAC127}"/>
                  </a:ext>
                </a:extLst>
              </p:cNvPr>
              <p:cNvSpPr/>
              <p:nvPr/>
            </p:nvSpPr>
            <p:spPr>
              <a:xfrm rot="7200000">
                <a:off x="3578894" y="1251915"/>
                <a:ext cx="2041163" cy="2041163"/>
              </a:xfrm>
              <a:prstGeom prst="arc">
                <a:avLst>
                  <a:gd name="adj1" fmla="val 13037108"/>
                  <a:gd name="adj2" fmla="val 20341672"/>
                </a:avLst>
              </a:prstGeom>
              <a:ln w="307975">
                <a:gradFill flip="none" rotWithShape="1">
                  <a:gsLst>
                    <a:gs pos="58000">
                      <a:schemeClr val="accent4"/>
                    </a:gs>
                    <a:gs pos="93000">
                      <a:schemeClr val="accent4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1218910"/>
                <a:endParaRPr lang="en-US" sz="3200">
                  <a:solidFill>
                    <a:srgbClr val="2B2B2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Arc 6">
                <a:extLst>
                  <a:ext uri="{FF2B5EF4-FFF2-40B4-BE49-F238E27FC236}">
                    <a16:creationId xmlns="" xmlns:a16="http://schemas.microsoft.com/office/drawing/2014/main" id="{778DEB7D-ACA8-44DF-B069-0888B78CAAD6}"/>
                  </a:ext>
                </a:extLst>
              </p:cNvPr>
              <p:cNvSpPr/>
              <p:nvPr/>
            </p:nvSpPr>
            <p:spPr>
              <a:xfrm>
                <a:off x="3578894" y="1251915"/>
                <a:ext cx="2041163" cy="2041163"/>
              </a:xfrm>
              <a:prstGeom prst="arc">
                <a:avLst>
                  <a:gd name="adj1" fmla="val 13124794"/>
                  <a:gd name="adj2" fmla="val 20319424"/>
                </a:avLst>
              </a:prstGeom>
              <a:ln w="307975">
                <a:gradFill flip="none" rotWithShape="1">
                  <a:gsLst>
                    <a:gs pos="58000">
                      <a:schemeClr val="accent1"/>
                    </a:gs>
                    <a:gs pos="93000">
                      <a:schemeClr val="accent1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1218910"/>
                <a:endParaRPr lang="en-US" sz="3200">
                  <a:solidFill>
                    <a:srgbClr val="2B2B2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Arc 8">
                <a:extLst>
                  <a:ext uri="{FF2B5EF4-FFF2-40B4-BE49-F238E27FC236}">
                    <a16:creationId xmlns="" xmlns:a16="http://schemas.microsoft.com/office/drawing/2014/main" id="{88B71E55-3BF5-45C7-AEB2-091D85C6ABB5}"/>
                  </a:ext>
                </a:extLst>
              </p:cNvPr>
              <p:cNvSpPr/>
              <p:nvPr/>
            </p:nvSpPr>
            <p:spPr>
              <a:xfrm rot="14400000">
                <a:off x="3578894" y="1251915"/>
                <a:ext cx="2041163" cy="2041163"/>
              </a:xfrm>
              <a:prstGeom prst="arc">
                <a:avLst>
                  <a:gd name="adj1" fmla="val 13009644"/>
                  <a:gd name="adj2" fmla="val 20438234"/>
                </a:avLst>
              </a:prstGeom>
              <a:ln w="307975">
                <a:gradFill flip="none" rotWithShape="1">
                  <a:gsLst>
                    <a:gs pos="58000">
                      <a:schemeClr val="bg2"/>
                    </a:gs>
                    <a:gs pos="93000">
                      <a:schemeClr val="bg2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1218910"/>
                <a:endParaRPr lang="en-US" sz="3200">
                  <a:solidFill>
                    <a:srgbClr val="2B2B2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Isosceles Triangle 10">
                <a:extLst>
                  <a:ext uri="{FF2B5EF4-FFF2-40B4-BE49-F238E27FC236}">
                    <a16:creationId xmlns="" xmlns:a16="http://schemas.microsoft.com/office/drawing/2014/main" id="{54798493-1411-482C-8111-081C63BB2D22}"/>
                  </a:ext>
                </a:extLst>
              </p:cNvPr>
              <p:cNvSpPr/>
              <p:nvPr/>
            </p:nvSpPr>
            <p:spPr>
              <a:xfrm rot="9936452">
                <a:off x="5181733" y="1772462"/>
                <a:ext cx="754226" cy="496035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10"/>
                <a:endParaRPr lang="en-US" sz="3200">
                  <a:solidFill>
                    <a:srgbClr val="2B2B2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Isosceles Triangle 11">
                <a:extLst>
                  <a:ext uri="{FF2B5EF4-FFF2-40B4-BE49-F238E27FC236}">
                    <a16:creationId xmlns="" xmlns:a16="http://schemas.microsoft.com/office/drawing/2014/main" id="{96BD6379-45E7-4E3E-975C-61FF66D7A0C5}"/>
                  </a:ext>
                </a:extLst>
              </p:cNvPr>
              <p:cNvSpPr/>
              <p:nvPr/>
            </p:nvSpPr>
            <p:spPr>
              <a:xfrm rot="2734381">
                <a:off x="3532432" y="1317404"/>
                <a:ext cx="754226" cy="496035"/>
              </a:xfrm>
              <a:prstGeom prst="triangle">
                <a:avLst/>
              </a:prstGeom>
              <a:solidFill>
                <a:schemeClr val="bg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10"/>
                <a:endParaRPr lang="en-US" sz="3200">
                  <a:solidFill>
                    <a:srgbClr val="2B2B2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Isosceles Triangle 13">
                <a:extLst>
                  <a:ext uri="{FF2B5EF4-FFF2-40B4-BE49-F238E27FC236}">
                    <a16:creationId xmlns="" xmlns:a16="http://schemas.microsoft.com/office/drawing/2014/main" id="{9630F7E5-F303-4574-9A3C-CD2DBA9D0484}"/>
                  </a:ext>
                </a:extLst>
              </p:cNvPr>
              <p:cNvSpPr/>
              <p:nvPr/>
            </p:nvSpPr>
            <p:spPr>
              <a:xfrm rot="17179612">
                <a:off x="3959244" y="2970508"/>
                <a:ext cx="754226" cy="496035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10"/>
                <a:endParaRPr lang="en-US" sz="3200">
                  <a:solidFill>
                    <a:srgbClr val="2B2B2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="" xmlns:a16="http://schemas.microsoft.com/office/drawing/2014/main" id="{BF07E730-742C-4609-A1D2-A1B0B38CF612}"/>
                  </a:ext>
                </a:extLst>
              </p:cNvPr>
              <p:cNvSpPr txBox="1"/>
              <p:nvPr/>
            </p:nvSpPr>
            <p:spPr>
              <a:xfrm rot="20745003">
                <a:off x="4580282" y="1466827"/>
                <a:ext cx="2784802" cy="2668371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Up">
                  <a:avLst/>
                </a:prstTxWarp>
                <a:spAutoFit/>
              </a:bodyPr>
              <a:lstStyle/>
              <a:p>
                <a:pPr algn="ctr" defTabSz="1218910"/>
                <a:endParaRPr lang="en-US" sz="15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DE44DBA1-0E2D-4AB3-977B-D544148C155C}"/>
              </a:ext>
            </a:extLst>
          </p:cNvPr>
          <p:cNvSpPr txBox="1"/>
          <p:nvPr/>
        </p:nvSpPr>
        <p:spPr>
          <a:xfrm>
            <a:off x="268500" y="5087136"/>
            <a:ext cx="11676482" cy="1600418"/>
          </a:xfrm>
          <a:prstGeom prst="rect">
            <a:avLst/>
          </a:prstGeom>
          <a:solidFill>
            <a:schemeClr val="bg1">
              <a:lumMod val="90000"/>
              <a:lumOff val="10000"/>
              <a:alpha val="20000"/>
            </a:schemeClr>
          </a:solidFill>
        </p:spPr>
        <p:txBody>
          <a:bodyPr wrap="square" lIns="121903" tIns="60950" rIns="121903" bIns="60950" rtlCol="0">
            <a:spAutoFit/>
          </a:bodyPr>
          <a:lstStyle/>
          <a:p>
            <a:pPr algn="ctr" defTabSz="1218910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частности, они обеспечивались средствами,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жильём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земельными площадями и льготными кредитами. Переселенцы в течение 5 лет освобождались от налогов, а следующие пять лет выплачивали лишь их половину</a:t>
            </a:r>
            <a:endParaRPr lang="en-US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Rectangle 46">
            <a:extLst>
              <a:ext uri="{FF2B5EF4-FFF2-40B4-BE49-F238E27FC236}">
                <a16:creationId xmlns="" xmlns:a16="http://schemas.microsoft.com/office/drawing/2014/main" id="{D244D6F9-488A-4AC5-8B72-01970E1C449E}"/>
              </a:ext>
            </a:extLst>
          </p:cNvPr>
          <p:cNvSpPr/>
          <p:nvPr/>
        </p:nvSpPr>
        <p:spPr>
          <a:xfrm>
            <a:off x="5025606" y="2510501"/>
            <a:ext cx="2213070" cy="14382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1218910">
              <a:lnSpc>
                <a:spcPct val="89000"/>
              </a:lnSpc>
            </a:pPr>
            <a:r>
              <a:rPr lang="ru-RU" sz="21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Переселение контролировала </a:t>
            </a:r>
            <a:r>
              <a:rPr lang="ru-RU" sz="2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краевая администрация</a:t>
            </a:r>
          </a:p>
          <a:p>
            <a:pPr algn="ctr" defTabSz="1218910">
              <a:lnSpc>
                <a:spcPct val="89000"/>
              </a:lnSpc>
            </a:pPr>
            <a:r>
              <a:rPr lang="ru-RU" sz="21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700" b="1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Left Arrow Callout 54">
            <a:extLst>
              <a:ext uri="{FF2B5EF4-FFF2-40B4-BE49-F238E27FC236}">
                <a16:creationId xmlns="" xmlns:a16="http://schemas.microsoft.com/office/drawing/2014/main" id="{179B5714-EB11-4B57-9A6E-F21148C20F02}"/>
              </a:ext>
            </a:extLst>
          </p:cNvPr>
          <p:cNvSpPr/>
          <p:nvPr/>
        </p:nvSpPr>
        <p:spPr>
          <a:xfrm>
            <a:off x="8133672" y="1968215"/>
            <a:ext cx="3844968" cy="2245414"/>
          </a:xfrm>
          <a:prstGeom prst="leftArrowCallout">
            <a:avLst>
              <a:gd name="adj1" fmla="val 22673"/>
              <a:gd name="adj2" fmla="val 18055"/>
              <a:gd name="adj3" fmla="val 16318"/>
              <a:gd name="adj4" fmla="val 87657"/>
            </a:avLst>
          </a:prstGeom>
          <a:solidFill>
            <a:schemeClr val="bg1">
              <a:lumMod val="50000"/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04" tIns="243804" rIns="243804" bIns="243804" rtlCol="0" anchor="ctr">
            <a:spAutoFit/>
          </a:bodyPr>
          <a:lstStyle/>
          <a:p>
            <a:pPr defTabSz="1218910">
              <a:lnSpc>
                <a:spcPct val="89000"/>
              </a:lnSpc>
            </a:pPr>
            <a:r>
              <a:rPr lang="ru-RU" sz="3200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Переселенцам </a:t>
            </a:r>
            <a:r>
              <a:rPr lang="ru-RU" sz="3200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предоставля-лись</a:t>
            </a:r>
            <a:r>
              <a:rPr lang="ru-RU" sz="3200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большие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привилегии</a:t>
            </a:r>
            <a:r>
              <a:rPr lang="ru-RU" sz="3200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Left Arrow Callout 55">
            <a:extLst>
              <a:ext uri="{FF2B5EF4-FFF2-40B4-BE49-F238E27FC236}">
                <a16:creationId xmlns="" xmlns:a16="http://schemas.microsoft.com/office/drawing/2014/main" id="{17436A48-76F6-4D2A-9730-22B354F28411}"/>
              </a:ext>
            </a:extLst>
          </p:cNvPr>
          <p:cNvSpPr/>
          <p:nvPr/>
        </p:nvSpPr>
        <p:spPr>
          <a:xfrm flipH="1">
            <a:off x="302158" y="1557672"/>
            <a:ext cx="3777651" cy="3121936"/>
          </a:xfrm>
          <a:prstGeom prst="leftArrowCallout">
            <a:avLst>
              <a:gd name="adj1" fmla="val 23617"/>
              <a:gd name="adj2" fmla="val 18055"/>
              <a:gd name="adj3" fmla="val 9056"/>
              <a:gd name="adj4" fmla="val 90944"/>
            </a:avLst>
          </a:prstGeom>
          <a:solidFill>
            <a:schemeClr val="bg1">
              <a:lumMod val="50000"/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04" tIns="243804" rIns="243804" bIns="243804" rtlCol="0" anchor="ctr">
            <a:spAutoFit/>
          </a:bodyPr>
          <a:lstStyle/>
          <a:p>
            <a:pPr defTabSz="1218910">
              <a:lnSpc>
                <a:spcPct val="89000"/>
              </a:lnSpc>
            </a:pPr>
            <a:r>
              <a:rPr lang="ru-RU" sz="3200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Основную часть </a:t>
            </a:r>
            <a:r>
              <a:rPr lang="ru-RU" sz="3200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пересе-ленцев</a:t>
            </a:r>
            <a:r>
              <a:rPr lang="ru-RU" sz="3200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состав-</a:t>
            </a:r>
            <a:r>
              <a:rPr lang="ru-RU" sz="3200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ляли</a:t>
            </a:r>
            <a:r>
              <a:rPr lang="ru-RU" sz="3200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жители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сельских </a:t>
            </a:r>
            <a:r>
              <a:rPr lang="ru-RU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реги-онов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России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130629" y="279962"/>
            <a:ext cx="11952513" cy="817561"/>
          </a:xfrm>
        </p:spPr>
        <p:txBody>
          <a:bodyPr>
            <a:noAutofit/>
          </a:bodyPr>
          <a:lstStyle/>
          <a:p>
            <a:pPr lvl="0"/>
            <a:r>
              <a:rPr lang="ru-RU" sz="3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Политика переселения из России в Среднюю Азию  </a:t>
            </a:r>
            <a:endParaRPr lang="ru-RU" sz="3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79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72" grpId="0"/>
      <p:bldP spid="73" grpId="0" animBg="1"/>
      <p:bldP spid="7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evron 15">
            <a:extLst>
              <a:ext uri="{FF2B5EF4-FFF2-40B4-BE49-F238E27FC236}">
                <a16:creationId xmlns:a16="http://schemas.microsoft.com/office/drawing/2014/main" xmlns="" id="{F7EBA848-D2E5-42B8-B14C-CB78773D3FF1}"/>
              </a:ext>
            </a:extLst>
          </p:cNvPr>
          <p:cNvSpPr/>
          <p:nvPr/>
        </p:nvSpPr>
        <p:spPr>
          <a:xfrm>
            <a:off x="7495364" y="1404664"/>
            <a:ext cx="4208956" cy="1718615"/>
          </a:xfrm>
          <a:prstGeom prst="chevron">
            <a:avLst>
              <a:gd name="adj" fmla="val 17785"/>
            </a:avLst>
          </a:prstGeom>
          <a:solidFill>
            <a:schemeClr val="bg2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9680" tIns="63994" rIns="471690" bIns="63994" numCol="1" spcCol="2688" anchor="ctr" anchorCtr="0">
            <a:noAutofit/>
          </a:bodyPr>
          <a:lstStyle/>
          <a:p>
            <a:pPr algn="ctr" defTabSz="213309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90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F1979A-7BE8-4445-BE2B-9F1FED219469}"/>
              </a:ext>
            </a:extLst>
          </p:cNvPr>
          <p:cNvSpPr txBox="1"/>
          <p:nvPr/>
        </p:nvSpPr>
        <p:spPr>
          <a:xfrm>
            <a:off x="8752109" y="3168787"/>
            <a:ext cx="3187342" cy="3519403"/>
          </a:xfrm>
          <a:prstGeom prst="rect">
            <a:avLst/>
          </a:prstGeom>
          <a:noFill/>
        </p:spPr>
        <p:txBody>
          <a:bodyPr wrap="square" lIns="193521" tIns="96763" rIns="193521" bIns="96763" rtlCol="0">
            <a:spAutoFit/>
          </a:bodyPr>
          <a:lstStyle/>
          <a:p>
            <a:pPr defTabSz="1218823"/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Рост числа приезжих, 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предоставление 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им плодородных земель вызывали серьезное </a:t>
            </a:r>
            <a:r>
              <a:rPr lang="ru-RU" sz="2400" b="1" dirty="0" err="1" smtClean="0">
                <a:solidFill>
                  <a:srgbClr val="7030A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недо-вольство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пред-</a:t>
            </a:r>
            <a:r>
              <a:rPr lang="ru-RU" sz="2400" b="1" dirty="0" err="1" smtClean="0">
                <a:solidFill>
                  <a:srgbClr val="7030A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ставителей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мест- </a:t>
            </a:r>
            <a:r>
              <a:rPr lang="ru-RU" sz="2400" b="1" dirty="0" err="1">
                <a:solidFill>
                  <a:srgbClr val="7030A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ного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населения.</a:t>
            </a:r>
            <a:endParaRPr lang="en-US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hevron 18">
            <a:extLst>
              <a:ext uri="{FF2B5EF4-FFF2-40B4-BE49-F238E27FC236}">
                <a16:creationId xmlns:a16="http://schemas.microsoft.com/office/drawing/2014/main" xmlns="" id="{91FEE48D-34B7-449A-8E52-48BCC4AF59B2}"/>
              </a:ext>
            </a:extLst>
          </p:cNvPr>
          <p:cNvSpPr/>
          <p:nvPr/>
        </p:nvSpPr>
        <p:spPr>
          <a:xfrm>
            <a:off x="5218845" y="1404664"/>
            <a:ext cx="3690411" cy="1718615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9680" tIns="63994" rIns="471690" bIns="63994" numCol="1" spcCol="2688" anchor="ctr" anchorCtr="0">
            <a:noAutofit/>
          </a:bodyPr>
          <a:lstStyle/>
          <a:p>
            <a:pPr algn="ctr" defTabSz="213309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90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E22E25F-F94B-46C9-A4DA-3CE52C558751}"/>
              </a:ext>
            </a:extLst>
          </p:cNvPr>
          <p:cNvSpPr txBox="1"/>
          <p:nvPr/>
        </p:nvSpPr>
        <p:spPr>
          <a:xfrm>
            <a:off x="6146391" y="3141900"/>
            <a:ext cx="2762865" cy="2411407"/>
          </a:xfrm>
          <a:prstGeom prst="rect">
            <a:avLst/>
          </a:prstGeom>
          <a:noFill/>
        </p:spPr>
        <p:txBody>
          <a:bodyPr wrap="square" lIns="193521" tIns="96763" rIns="193521" bIns="96763" rtlCol="0">
            <a:spAutoFit/>
          </a:bodyPr>
          <a:lstStyle/>
          <a:p>
            <a:pPr defTabSz="1218823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Только за </a:t>
            </a:r>
            <a:endParaRPr lang="ru-RU" sz="2400" b="1" dirty="0" smtClean="0">
              <a:solidFill>
                <a:srgbClr val="C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defTabSz="1218823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1891–1892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гг.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образовалось еще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25 </a:t>
            </a: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поселе-ний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переселен-</a:t>
            </a:r>
            <a:r>
              <a:rPr lang="ru-RU" sz="24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цев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xmlns="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4051" y="1894979"/>
            <a:ext cx="1176825" cy="893404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xmlns="" id="{43462388-AD3B-4DC0-87D1-58BBFAB7ABAE}"/>
              </a:ext>
            </a:extLst>
          </p:cNvPr>
          <p:cNvSpPr/>
          <p:nvPr/>
        </p:nvSpPr>
        <p:spPr>
          <a:xfrm>
            <a:off x="2942326" y="1404664"/>
            <a:ext cx="3709853" cy="1718615"/>
          </a:xfrm>
          <a:prstGeom prst="chevron">
            <a:avLst>
              <a:gd name="adj" fmla="val 17785"/>
            </a:avLst>
          </a:prstGeom>
          <a:solidFill>
            <a:schemeClr val="accent3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9680" tIns="63994" rIns="471690" bIns="63994" numCol="1" spcCol="2688" anchor="ctr" anchorCtr="0">
            <a:noAutofit/>
          </a:bodyPr>
          <a:lstStyle/>
          <a:p>
            <a:pPr algn="ctr" defTabSz="213309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90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8AF05FC-40D6-49C7-8459-55715E908190}"/>
              </a:ext>
            </a:extLst>
          </p:cNvPr>
          <p:cNvSpPr txBox="1"/>
          <p:nvPr/>
        </p:nvSpPr>
        <p:spPr>
          <a:xfrm>
            <a:off x="3422470" y="3141138"/>
            <a:ext cx="3095897" cy="3150071"/>
          </a:xfrm>
          <a:prstGeom prst="rect">
            <a:avLst/>
          </a:prstGeom>
          <a:noFill/>
        </p:spPr>
        <p:txBody>
          <a:bodyPr wrap="square" lIns="193521" tIns="96763" rIns="193521" bIns="96763" rtlCol="0">
            <a:spAutoFit/>
          </a:bodyPr>
          <a:lstStyle/>
          <a:p>
            <a:pPr defTabSz="1218823"/>
            <a:r>
              <a:rPr lang="ru-RU" sz="2400" b="1" dirty="0">
                <a:solidFill>
                  <a:srgbClr val="0066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В течение </a:t>
            </a:r>
            <a:r>
              <a:rPr lang="ru-RU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15 лет (1875–1890)</a:t>
            </a:r>
            <a:r>
              <a:rPr lang="ru-RU" sz="2400" b="1" dirty="0">
                <a:solidFill>
                  <a:srgbClr val="0066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в Туркестанский  край </a:t>
            </a:r>
            <a:r>
              <a:rPr lang="ru-RU" sz="2400" b="1" dirty="0" smtClean="0">
                <a:solidFill>
                  <a:srgbClr val="0066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пересели-лось </a:t>
            </a: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1300семей</a:t>
            </a:r>
            <a:r>
              <a:rPr lang="ru-RU" sz="2400" b="1" dirty="0">
                <a:solidFill>
                  <a:srgbClr val="0066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  образовавших   </a:t>
            </a:r>
            <a:r>
              <a:rPr lang="ru-RU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19</a:t>
            </a:r>
            <a:r>
              <a:rPr lang="ru-RU" sz="2400" b="1" dirty="0">
                <a:solidFill>
                  <a:srgbClr val="0066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русских </a:t>
            </a:r>
            <a:r>
              <a:rPr lang="ru-RU" sz="2400" b="1" dirty="0">
                <a:solidFill>
                  <a:srgbClr val="0066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деревень.</a:t>
            </a:r>
            <a:endParaRPr lang="en-US" sz="20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xmlns="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0" y="1551064"/>
            <a:ext cx="1022710" cy="1297892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xmlns="" id="{83429AA4-D611-4991-B34E-193F6BD7B5E4}"/>
              </a:ext>
            </a:extLst>
          </p:cNvPr>
          <p:cNvSpPr/>
          <p:nvPr/>
        </p:nvSpPr>
        <p:spPr>
          <a:xfrm>
            <a:off x="509452" y="1404664"/>
            <a:ext cx="3357156" cy="1718615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9680" tIns="63994" rIns="471690" bIns="63994" numCol="1" spcCol="2688" anchor="ctr" anchorCtr="0">
            <a:noAutofit/>
          </a:bodyPr>
          <a:lstStyle/>
          <a:p>
            <a:pPr algn="ctr" defTabSz="213309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90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6F4F7A-E37D-4778-B9F6-2C1B186FB126}"/>
              </a:ext>
            </a:extLst>
          </p:cNvPr>
          <p:cNvSpPr txBox="1"/>
          <p:nvPr/>
        </p:nvSpPr>
        <p:spPr>
          <a:xfrm>
            <a:off x="415230" y="3141137"/>
            <a:ext cx="3386062" cy="3519403"/>
          </a:xfrm>
          <a:prstGeom prst="rect">
            <a:avLst/>
          </a:prstGeom>
          <a:noFill/>
        </p:spPr>
        <p:txBody>
          <a:bodyPr wrap="square" lIns="193521" tIns="96763" rIns="193521" bIns="96763" rtlCol="0">
            <a:spAutoFit/>
          </a:bodyPr>
          <a:lstStyle/>
          <a:p>
            <a:pPr defTabSz="1218823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Военные могли получить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подсоб-ные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земельные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участки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-начально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пола-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галось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пособие для строительства жилья в размере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100 рублей</a:t>
            </a:r>
            <a:endParaRPr 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eform 140"/>
          <p:cNvSpPr>
            <a:spLocks noEditPoints="1"/>
          </p:cNvSpPr>
          <p:nvPr/>
        </p:nvSpPr>
        <p:spPr bwMode="auto">
          <a:xfrm>
            <a:off x="1562732" y="1553088"/>
            <a:ext cx="1379593" cy="1421764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43193" tIns="21597" rIns="43193" bIns="21597" numCol="1" anchor="t" anchorCtr="0" compatLnSpc="1">
            <a:prstTxWarp prst="textNoShape">
              <a:avLst/>
            </a:prstTxWarp>
          </a:bodyPr>
          <a:lstStyle/>
          <a:p>
            <a:pPr defTabSz="575895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8" name="Freeform 36"/>
          <p:cNvSpPr>
            <a:spLocks noEditPoints="1"/>
          </p:cNvSpPr>
          <p:nvPr/>
        </p:nvSpPr>
        <p:spPr bwMode="auto">
          <a:xfrm>
            <a:off x="9430025" y="1592927"/>
            <a:ext cx="1389019" cy="1342089"/>
          </a:xfrm>
          <a:custGeom>
            <a:avLst/>
            <a:gdLst>
              <a:gd name="T0" fmla="*/ 367 w 484"/>
              <a:gd name="T1" fmla="*/ 1 h 469"/>
              <a:gd name="T2" fmla="*/ 367 w 484"/>
              <a:gd name="T3" fmla="*/ 10 h 469"/>
              <a:gd name="T4" fmla="*/ 331 w 484"/>
              <a:gd name="T5" fmla="*/ 45 h 469"/>
              <a:gd name="T6" fmla="*/ 162 w 484"/>
              <a:gd name="T7" fmla="*/ 44 h 469"/>
              <a:gd name="T8" fmla="*/ 118 w 484"/>
              <a:gd name="T9" fmla="*/ 89 h 469"/>
              <a:gd name="T10" fmla="*/ 118 w 484"/>
              <a:gd name="T11" fmla="*/ 79 h 469"/>
              <a:gd name="T12" fmla="*/ 482 w 484"/>
              <a:gd name="T13" fmla="*/ 263 h 469"/>
              <a:gd name="T14" fmla="*/ 436 w 484"/>
              <a:gd name="T15" fmla="*/ 127 h 469"/>
              <a:gd name="T16" fmla="*/ 256 w 484"/>
              <a:gd name="T17" fmla="*/ 246 h 469"/>
              <a:gd name="T18" fmla="*/ 263 w 484"/>
              <a:gd name="T19" fmla="*/ 283 h 469"/>
              <a:gd name="T20" fmla="*/ 307 w 484"/>
              <a:gd name="T21" fmla="*/ 220 h 469"/>
              <a:gd name="T22" fmla="*/ 291 w 484"/>
              <a:gd name="T23" fmla="*/ 347 h 469"/>
              <a:gd name="T24" fmla="*/ 310 w 484"/>
              <a:gd name="T25" fmla="*/ 451 h 469"/>
              <a:gd name="T26" fmla="*/ 365 w 484"/>
              <a:gd name="T27" fmla="*/ 347 h 469"/>
              <a:gd name="T28" fmla="*/ 402 w 484"/>
              <a:gd name="T29" fmla="*/ 469 h 469"/>
              <a:gd name="T30" fmla="*/ 423 w 484"/>
              <a:gd name="T31" fmla="*/ 450 h 469"/>
              <a:gd name="T32" fmla="*/ 446 w 484"/>
              <a:gd name="T33" fmla="*/ 343 h 469"/>
              <a:gd name="T34" fmla="*/ 449 w 484"/>
              <a:gd name="T35" fmla="*/ 274 h 469"/>
              <a:gd name="T36" fmla="*/ 470 w 484"/>
              <a:gd name="T37" fmla="*/ 283 h 469"/>
              <a:gd name="T38" fmla="*/ 464 w 484"/>
              <a:gd name="T39" fmla="*/ 274 h 469"/>
              <a:gd name="T40" fmla="*/ 419 w 484"/>
              <a:gd name="T41" fmla="*/ 179 h 469"/>
              <a:gd name="T42" fmla="*/ 436 w 484"/>
              <a:gd name="T43" fmla="*/ 338 h 469"/>
              <a:gd name="T44" fmla="*/ 411 w 484"/>
              <a:gd name="T45" fmla="*/ 343 h 469"/>
              <a:gd name="T46" fmla="*/ 414 w 484"/>
              <a:gd name="T47" fmla="*/ 450 h 469"/>
              <a:gd name="T48" fmla="*/ 402 w 484"/>
              <a:gd name="T49" fmla="*/ 464 h 469"/>
              <a:gd name="T50" fmla="*/ 377 w 484"/>
              <a:gd name="T51" fmla="*/ 342 h 469"/>
              <a:gd name="T52" fmla="*/ 356 w 484"/>
              <a:gd name="T53" fmla="*/ 342 h 469"/>
              <a:gd name="T54" fmla="*/ 319 w 484"/>
              <a:gd name="T55" fmla="*/ 450 h 469"/>
              <a:gd name="T56" fmla="*/ 320 w 484"/>
              <a:gd name="T57" fmla="*/ 433 h 469"/>
              <a:gd name="T58" fmla="*/ 321 w 484"/>
              <a:gd name="T59" fmla="*/ 340 h 469"/>
              <a:gd name="T60" fmla="*/ 323 w 484"/>
              <a:gd name="T61" fmla="*/ 182 h 469"/>
              <a:gd name="T62" fmla="*/ 276 w 484"/>
              <a:gd name="T63" fmla="*/ 270 h 469"/>
              <a:gd name="T64" fmla="*/ 260 w 484"/>
              <a:gd name="T65" fmla="*/ 265 h 469"/>
              <a:gd name="T66" fmla="*/ 305 w 484"/>
              <a:gd name="T67" fmla="*/ 131 h 469"/>
              <a:gd name="T68" fmla="*/ 468 w 484"/>
              <a:gd name="T69" fmla="*/ 248 h 469"/>
              <a:gd name="T70" fmla="*/ 473 w 484"/>
              <a:gd name="T71" fmla="*/ 265 h 469"/>
              <a:gd name="T72" fmla="*/ 228 w 484"/>
              <a:gd name="T73" fmla="*/ 246 h 469"/>
              <a:gd name="T74" fmla="*/ 48 w 484"/>
              <a:gd name="T75" fmla="*/ 127 h 469"/>
              <a:gd name="T76" fmla="*/ 2 w 484"/>
              <a:gd name="T77" fmla="*/ 263 h 469"/>
              <a:gd name="T78" fmla="*/ 36 w 484"/>
              <a:gd name="T79" fmla="*/ 274 h 469"/>
              <a:gd name="T80" fmla="*/ 61 w 484"/>
              <a:gd name="T81" fmla="*/ 451 h 469"/>
              <a:gd name="T82" fmla="*/ 118 w 484"/>
              <a:gd name="T83" fmla="*/ 332 h 469"/>
              <a:gd name="T84" fmla="*/ 153 w 484"/>
              <a:gd name="T85" fmla="*/ 469 h 469"/>
              <a:gd name="T86" fmla="*/ 168 w 484"/>
              <a:gd name="T87" fmla="*/ 204 h 469"/>
              <a:gd name="T88" fmla="*/ 222 w 484"/>
              <a:gd name="T89" fmla="*/ 283 h 469"/>
              <a:gd name="T90" fmla="*/ 219 w 484"/>
              <a:gd name="T91" fmla="*/ 274 h 469"/>
              <a:gd name="T92" fmla="*/ 162 w 484"/>
              <a:gd name="T93" fmla="*/ 176 h 469"/>
              <a:gd name="T94" fmla="*/ 164 w 484"/>
              <a:gd name="T95" fmla="*/ 408 h 469"/>
              <a:gd name="T96" fmla="*/ 165 w 484"/>
              <a:gd name="T97" fmla="*/ 450 h 469"/>
              <a:gd name="T98" fmla="*/ 153 w 484"/>
              <a:gd name="T99" fmla="*/ 459 h 469"/>
              <a:gd name="T100" fmla="*/ 118 w 484"/>
              <a:gd name="T101" fmla="*/ 287 h 469"/>
              <a:gd name="T102" fmla="*/ 83 w 484"/>
              <a:gd name="T103" fmla="*/ 459 h 469"/>
              <a:gd name="T104" fmla="*/ 71 w 484"/>
              <a:gd name="T105" fmla="*/ 439 h 469"/>
              <a:gd name="T106" fmla="*/ 77 w 484"/>
              <a:gd name="T107" fmla="*/ 181 h 469"/>
              <a:gd name="T108" fmla="*/ 27 w 484"/>
              <a:gd name="T109" fmla="*/ 270 h 469"/>
              <a:gd name="T110" fmla="*/ 11 w 484"/>
              <a:gd name="T111" fmla="*/ 265 h 469"/>
              <a:gd name="T112" fmla="*/ 17 w 484"/>
              <a:gd name="T113" fmla="*/ 249 h 469"/>
              <a:gd name="T114" fmla="*/ 179 w 484"/>
              <a:gd name="T115" fmla="*/ 131 h 469"/>
              <a:gd name="T116" fmla="*/ 225 w 484"/>
              <a:gd name="T117" fmla="*/ 265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84" h="469">
                <a:moveTo>
                  <a:pt x="367" y="90"/>
                </a:moveTo>
                <a:cubicBezTo>
                  <a:pt x="391" y="90"/>
                  <a:pt x="411" y="70"/>
                  <a:pt x="411" y="45"/>
                </a:cubicBezTo>
                <a:cubicBezTo>
                  <a:pt x="411" y="21"/>
                  <a:pt x="391" y="1"/>
                  <a:pt x="367" y="1"/>
                </a:cubicBezTo>
                <a:cubicBezTo>
                  <a:pt x="342" y="1"/>
                  <a:pt x="322" y="21"/>
                  <a:pt x="322" y="45"/>
                </a:cubicBezTo>
                <a:cubicBezTo>
                  <a:pt x="322" y="70"/>
                  <a:pt x="342" y="90"/>
                  <a:pt x="367" y="90"/>
                </a:cubicBezTo>
                <a:close/>
                <a:moveTo>
                  <a:pt x="367" y="10"/>
                </a:moveTo>
                <a:cubicBezTo>
                  <a:pt x="386" y="10"/>
                  <a:pt x="402" y="26"/>
                  <a:pt x="402" y="45"/>
                </a:cubicBezTo>
                <a:cubicBezTo>
                  <a:pt x="402" y="64"/>
                  <a:pt x="386" y="80"/>
                  <a:pt x="367" y="80"/>
                </a:cubicBezTo>
                <a:cubicBezTo>
                  <a:pt x="347" y="80"/>
                  <a:pt x="331" y="64"/>
                  <a:pt x="331" y="45"/>
                </a:cubicBezTo>
                <a:cubicBezTo>
                  <a:pt x="331" y="26"/>
                  <a:pt x="347" y="10"/>
                  <a:pt x="367" y="10"/>
                </a:cubicBezTo>
                <a:close/>
                <a:moveTo>
                  <a:pt x="118" y="89"/>
                </a:moveTo>
                <a:cubicBezTo>
                  <a:pt x="142" y="89"/>
                  <a:pt x="162" y="69"/>
                  <a:pt x="162" y="44"/>
                </a:cubicBezTo>
                <a:cubicBezTo>
                  <a:pt x="162" y="20"/>
                  <a:pt x="142" y="0"/>
                  <a:pt x="118" y="0"/>
                </a:cubicBezTo>
                <a:cubicBezTo>
                  <a:pt x="93" y="0"/>
                  <a:pt x="74" y="20"/>
                  <a:pt x="74" y="44"/>
                </a:cubicBezTo>
                <a:cubicBezTo>
                  <a:pt x="74" y="69"/>
                  <a:pt x="93" y="89"/>
                  <a:pt x="118" y="89"/>
                </a:cubicBezTo>
                <a:close/>
                <a:moveTo>
                  <a:pt x="118" y="9"/>
                </a:moveTo>
                <a:cubicBezTo>
                  <a:pt x="137" y="9"/>
                  <a:pt x="153" y="25"/>
                  <a:pt x="153" y="44"/>
                </a:cubicBezTo>
                <a:cubicBezTo>
                  <a:pt x="153" y="64"/>
                  <a:pt x="137" y="79"/>
                  <a:pt x="118" y="79"/>
                </a:cubicBezTo>
                <a:cubicBezTo>
                  <a:pt x="99" y="79"/>
                  <a:pt x="83" y="64"/>
                  <a:pt x="83" y="44"/>
                </a:cubicBezTo>
                <a:cubicBezTo>
                  <a:pt x="83" y="25"/>
                  <a:pt x="99" y="9"/>
                  <a:pt x="118" y="9"/>
                </a:cubicBezTo>
                <a:close/>
                <a:moveTo>
                  <a:pt x="482" y="263"/>
                </a:moveTo>
                <a:cubicBezTo>
                  <a:pt x="482" y="262"/>
                  <a:pt x="482" y="262"/>
                  <a:pt x="482" y="262"/>
                </a:cubicBezTo>
                <a:cubicBezTo>
                  <a:pt x="481" y="261"/>
                  <a:pt x="479" y="254"/>
                  <a:pt x="477" y="246"/>
                </a:cubicBezTo>
                <a:cubicBezTo>
                  <a:pt x="465" y="211"/>
                  <a:pt x="442" y="140"/>
                  <a:pt x="436" y="127"/>
                </a:cubicBezTo>
                <a:cubicBezTo>
                  <a:pt x="427" y="107"/>
                  <a:pt x="406" y="99"/>
                  <a:pt x="367" y="99"/>
                </a:cubicBezTo>
                <a:cubicBezTo>
                  <a:pt x="327" y="99"/>
                  <a:pt x="306" y="107"/>
                  <a:pt x="297" y="127"/>
                </a:cubicBezTo>
                <a:cubicBezTo>
                  <a:pt x="291" y="140"/>
                  <a:pt x="268" y="211"/>
                  <a:pt x="256" y="246"/>
                </a:cubicBezTo>
                <a:cubicBezTo>
                  <a:pt x="254" y="254"/>
                  <a:pt x="252" y="261"/>
                  <a:pt x="251" y="262"/>
                </a:cubicBezTo>
                <a:cubicBezTo>
                  <a:pt x="251" y="262"/>
                  <a:pt x="251" y="262"/>
                  <a:pt x="251" y="263"/>
                </a:cubicBezTo>
                <a:cubicBezTo>
                  <a:pt x="249" y="271"/>
                  <a:pt x="254" y="280"/>
                  <a:pt x="263" y="283"/>
                </a:cubicBezTo>
                <a:cubicBezTo>
                  <a:pt x="265" y="283"/>
                  <a:pt x="267" y="284"/>
                  <a:pt x="269" y="284"/>
                </a:cubicBezTo>
                <a:cubicBezTo>
                  <a:pt x="276" y="284"/>
                  <a:pt x="282" y="280"/>
                  <a:pt x="284" y="274"/>
                </a:cubicBezTo>
                <a:cubicBezTo>
                  <a:pt x="307" y="220"/>
                  <a:pt x="307" y="220"/>
                  <a:pt x="307" y="220"/>
                </a:cubicBezTo>
                <a:cubicBezTo>
                  <a:pt x="287" y="342"/>
                  <a:pt x="287" y="342"/>
                  <a:pt x="287" y="342"/>
                </a:cubicBezTo>
                <a:cubicBezTo>
                  <a:pt x="287" y="343"/>
                  <a:pt x="287" y="345"/>
                  <a:pt x="288" y="346"/>
                </a:cubicBezTo>
                <a:cubicBezTo>
                  <a:pt x="289" y="347"/>
                  <a:pt x="290" y="347"/>
                  <a:pt x="291" y="347"/>
                </a:cubicBezTo>
                <a:cubicBezTo>
                  <a:pt x="313" y="347"/>
                  <a:pt x="313" y="347"/>
                  <a:pt x="313" y="347"/>
                </a:cubicBezTo>
                <a:cubicBezTo>
                  <a:pt x="312" y="379"/>
                  <a:pt x="310" y="446"/>
                  <a:pt x="310" y="450"/>
                </a:cubicBezTo>
                <a:cubicBezTo>
                  <a:pt x="310" y="450"/>
                  <a:pt x="310" y="450"/>
                  <a:pt x="310" y="451"/>
                </a:cubicBezTo>
                <a:cubicBezTo>
                  <a:pt x="311" y="461"/>
                  <a:pt x="320" y="469"/>
                  <a:pt x="331" y="469"/>
                </a:cubicBezTo>
                <a:cubicBezTo>
                  <a:pt x="342" y="469"/>
                  <a:pt x="352" y="461"/>
                  <a:pt x="353" y="451"/>
                </a:cubicBezTo>
                <a:cubicBezTo>
                  <a:pt x="365" y="347"/>
                  <a:pt x="365" y="347"/>
                  <a:pt x="365" y="347"/>
                </a:cubicBezTo>
                <a:cubicBezTo>
                  <a:pt x="368" y="347"/>
                  <a:pt x="368" y="347"/>
                  <a:pt x="368" y="347"/>
                </a:cubicBezTo>
                <a:cubicBezTo>
                  <a:pt x="380" y="451"/>
                  <a:pt x="380" y="451"/>
                  <a:pt x="380" y="451"/>
                </a:cubicBezTo>
                <a:cubicBezTo>
                  <a:pt x="381" y="461"/>
                  <a:pt x="391" y="469"/>
                  <a:pt x="402" y="469"/>
                </a:cubicBezTo>
                <a:cubicBezTo>
                  <a:pt x="402" y="469"/>
                  <a:pt x="402" y="469"/>
                  <a:pt x="402" y="469"/>
                </a:cubicBezTo>
                <a:cubicBezTo>
                  <a:pt x="413" y="469"/>
                  <a:pt x="422" y="461"/>
                  <a:pt x="423" y="451"/>
                </a:cubicBezTo>
                <a:cubicBezTo>
                  <a:pt x="423" y="450"/>
                  <a:pt x="423" y="450"/>
                  <a:pt x="423" y="450"/>
                </a:cubicBezTo>
                <a:cubicBezTo>
                  <a:pt x="423" y="446"/>
                  <a:pt x="421" y="379"/>
                  <a:pt x="420" y="347"/>
                </a:cubicBezTo>
                <a:cubicBezTo>
                  <a:pt x="442" y="347"/>
                  <a:pt x="442" y="347"/>
                  <a:pt x="442" y="347"/>
                </a:cubicBezTo>
                <a:cubicBezTo>
                  <a:pt x="444" y="347"/>
                  <a:pt x="446" y="345"/>
                  <a:pt x="446" y="343"/>
                </a:cubicBezTo>
                <a:cubicBezTo>
                  <a:pt x="446" y="342"/>
                  <a:pt x="446" y="342"/>
                  <a:pt x="446" y="341"/>
                </a:cubicBezTo>
                <a:cubicBezTo>
                  <a:pt x="426" y="220"/>
                  <a:pt x="426" y="220"/>
                  <a:pt x="426" y="220"/>
                </a:cubicBezTo>
                <a:cubicBezTo>
                  <a:pt x="449" y="274"/>
                  <a:pt x="449" y="274"/>
                  <a:pt x="449" y="274"/>
                </a:cubicBezTo>
                <a:cubicBezTo>
                  <a:pt x="451" y="280"/>
                  <a:pt x="457" y="284"/>
                  <a:pt x="464" y="284"/>
                </a:cubicBezTo>
                <a:cubicBezTo>
                  <a:pt x="464" y="284"/>
                  <a:pt x="464" y="284"/>
                  <a:pt x="464" y="284"/>
                </a:cubicBezTo>
                <a:cubicBezTo>
                  <a:pt x="466" y="284"/>
                  <a:pt x="468" y="283"/>
                  <a:pt x="470" y="283"/>
                </a:cubicBezTo>
                <a:cubicBezTo>
                  <a:pt x="479" y="280"/>
                  <a:pt x="484" y="271"/>
                  <a:pt x="482" y="263"/>
                </a:cubicBezTo>
                <a:close/>
                <a:moveTo>
                  <a:pt x="467" y="274"/>
                </a:moveTo>
                <a:cubicBezTo>
                  <a:pt x="466" y="274"/>
                  <a:pt x="465" y="274"/>
                  <a:pt x="464" y="274"/>
                </a:cubicBezTo>
                <a:cubicBezTo>
                  <a:pt x="464" y="274"/>
                  <a:pt x="464" y="274"/>
                  <a:pt x="464" y="274"/>
                </a:cubicBezTo>
                <a:cubicBezTo>
                  <a:pt x="461" y="274"/>
                  <a:pt x="458" y="273"/>
                  <a:pt x="457" y="270"/>
                </a:cubicBezTo>
                <a:cubicBezTo>
                  <a:pt x="419" y="179"/>
                  <a:pt x="419" y="179"/>
                  <a:pt x="419" y="179"/>
                </a:cubicBezTo>
                <a:cubicBezTo>
                  <a:pt x="418" y="177"/>
                  <a:pt x="415" y="176"/>
                  <a:pt x="413" y="176"/>
                </a:cubicBezTo>
                <a:cubicBezTo>
                  <a:pt x="411" y="177"/>
                  <a:pt x="409" y="179"/>
                  <a:pt x="410" y="182"/>
                </a:cubicBezTo>
                <a:cubicBezTo>
                  <a:pt x="436" y="338"/>
                  <a:pt x="436" y="338"/>
                  <a:pt x="436" y="338"/>
                </a:cubicBezTo>
                <a:cubicBezTo>
                  <a:pt x="416" y="338"/>
                  <a:pt x="416" y="338"/>
                  <a:pt x="416" y="338"/>
                </a:cubicBezTo>
                <a:cubicBezTo>
                  <a:pt x="414" y="338"/>
                  <a:pt x="413" y="339"/>
                  <a:pt x="412" y="340"/>
                </a:cubicBezTo>
                <a:cubicBezTo>
                  <a:pt x="411" y="340"/>
                  <a:pt x="411" y="342"/>
                  <a:pt x="411" y="343"/>
                </a:cubicBezTo>
                <a:cubicBezTo>
                  <a:pt x="411" y="343"/>
                  <a:pt x="412" y="370"/>
                  <a:pt x="412" y="397"/>
                </a:cubicBezTo>
                <a:cubicBezTo>
                  <a:pt x="413" y="410"/>
                  <a:pt x="413" y="423"/>
                  <a:pt x="413" y="433"/>
                </a:cubicBezTo>
                <a:cubicBezTo>
                  <a:pt x="414" y="443"/>
                  <a:pt x="414" y="447"/>
                  <a:pt x="414" y="450"/>
                </a:cubicBezTo>
                <a:cubicBezTo>
                  <a:pt x="414" y="450"/>
                  <a:pt x="414" y="450"/>
                  <a:pt x="414" y="450"/>
                </a:cubicBezTo>
                <a:cubicBezTo>
                  <a:pt x="413" y="455"/>
                  <a:pt x="408" y="459"/>
                  <a:pt x="402" y="459"/>
                </a:cubicBezTo>
                <a:cubicBezTo>
                  <a:pt x="402" y="464"/>
                  <a:pt x="402" y="464"/>
                  <a:pt x="402" y="464"/>
                </a:cubicBezTo>
                <a:cubicBezTo>
                  <a:pt x="402" y="459"/>
                  <a:pt x="402" y="459"/>
                  <a:pt x="402" y="459"/>
                </a:cubicBezTo>
                <a:cubicBezTo>
                  <a:pt x="396" y="459"/>
                  <a:pt x="390" y="455"/>
                  <a:pt x="390" y="450"/>
                </a:cubicBezTo>
                <a:cubicBezTo>
                  <a:pt x="377" y="342"/>
                  <a:pt x="377" y="342"/>
                  <a:pt x="377" y="342"/>
                </a:cubicBezTo>
                <a:cubicBezTo>
                  <a:pt x="377" y="340"/>
                  <a:pt x="375" y="338"/>
                  <a:pt x="372" y="338"/>
                </a:cubicBezTo>
                <a:cubicBezTo>
                  <a:pt x="361" y="338"/>
                  <a:pt x="361" y="338"/>
                  <a:pt x="361" y="338"/>
                </a:cubicBezTo>
                <a:cubicBezTo>
                  <a:pt x="358" y="338"/>
                  <a:pt x="356" y="340"/>
                  <a:pt x="356" y="342"/>
                </a:cubicBezTo>
                <a:cubicBezTo>
                  <a:pt x="343" y="450"/>
                  <a:pt x="343" y="450"/>
                  <a:pt x="343" y="450"/>
                </a:cubicBezTo>
                <a:cubicBezTo>
                  <a:pt x="343" y="455"/>
                  <a:pt x="338" y="459"/>
                  <a:pt x="331" y="459"/>
                </a:cubicBezTo>
                <a:cubicBezTo>
                  <a:pt x="325" y="459"/>
                  <a:pt x="320" y="455"/>
                  <a:pt x="319" y="450"/>
                </a:cubicBezTo>
                <a:cubicBezTo>
                  <a:pt x="319" y="450"/>
                  <a:pt x="319" y="450"/>
                  <a:pt x="319" y="450"/>
                </a:cubicBezTo>
                <a:cubicBezTo>
                  <a:pt x="319" y="449"/>
                  <a:pt x="319" y="447"/>
                  <a:pt x="319" y="446"/>
                </a:cubicBezTo>
                <a:cubicBezTo>
                  <a:pt x="319" y="443"/>
                  <a:pt x="320" y="439"/>
                  <a:pt x="320" y="433"/>
                </a:cubicBezTo>
                <a:cubicBezTo>
                  <a:pt x="320" y="423"/>
                  <a:pt x="320" y="410"/>
                  <a:pt x="321" y="397"/>
                </a:cubicBezTo>
                <a:cubicBezTo>
                  <a:pt x="321" y="370"/>
                  <a:pt x="322" y="343"/>
                  <a:pt x="322" y="343"/>
                </a:cubicBezTo>
                <a:cubicBezTo>
                  <a:pt x="322" y="342"/>
                  <a:pt x="322" y="340"/>
                  <a:pt x="321" y="340"/>
                </a:cubicBezTo>
                <a:cubicBezTo>
                  <a:pt x="320" y="339"/>
                  <a:pt x="319" y="338"/>
                  <a:pt x="317" y="338"/>
                </a:cubicBezTo>
                <a:cubicBezTo>
                  <a:pt x="297" y="338"/>
                  <a:pt x="297" y="338"/>
                  <a:pt x="297" y="338"/>
                </a:cubicBezTo>
                <a:cubicBezTo>
                  <a:pt x="323" y="182"/>
                  <a:pt x="323" y="182"/>
                  <a:pt x="323" y="182"/>
                </a:cubicBezTo>
                <a:cubicBezTo>
                  <a:pt x="324" y="179"/>
                  <a:pt x="322" y="177"/>
                  <a:pt x="320" y="176"/>
                </a:cubicBezTo>
                <a:cubicBezTo>
                  <a:pt x="318" y="176"/>
                  <a:pt x="315" y="177"/>
                  <a:pt x="314" y="179"/>
                </a:cubicBezTo>
                <a:cubicBezTo>
                  <a:pt x="276" y="270"/>
                  <a:pt x="276" y="270"/>
                  <a:pt x="276" y="270"/>
                </a:cubicBezTo>
                <a:cubicBezTo>
                  <a:pt x="274" y="273"/>
                  <a:pt x="270" y="275"/>
                  <a:pt x="266" y="274"/>
                </a:cubicBezTo>
                <a:cubicBezTo>
                  <a:pt x="262" y="272"/>
                  <a:pt x="259" y="268"/>
                  <a:pt x="260" y="265"/>
                </a:cubicBezTo>
                <a:cubicBezTo>
                  <a:pt x="260" y="265"/>
                  <a:pt x="260" y="265"/>
                  <a:pt x="260" y="265"/>
                </a:cubicBezTo>
                <a:cubicBezTo>
                  <a:pt x="260" y="264"/>
                  <a:pt x="261" y="263"/>
                  <a:pt x="261" y="261"/>
                </a:cubicBezTo>
                <a:cubicBezTo>
                  <a:pt x="262" y="258"/>
                  <a:pt x="264" y="254"/>
                  <a:pt x="265" y="249"/>
                </a:cubicBezTo>
                <a:cubicBezTo>
                  <a:pt x="276" y="217"/>
                  <a:pt x="300" y="143"/>
                  <a:pt x="305" y="131"/>
                </a:cubicBezTo>
                <a:cubicBezTo>
                  <a:pt x="311" y="120"/>
                  <a:pt x="322" y="108"/>
                  <a:pt x="367" y="108"/>
                </a:cubicBezTo>
                <a:cubicBezTo>
                  <a:pt x="411" y="108"/>
                  <a:pt x="422" y="120"/>
                  <a:pt x="428" y="131"/>
                </a:cubicBezTo>
                <a:cubicBezTo>
                  <a:pt x="433" y="143"/>
                  <a:pt x="457" y="217"/>
                  <a:pt x="468" y="248"/>
                </a:cubicBezTo>
                <a:cubicBezTo>
                  <a:pt x="469" y="254"/>
                  <a:pt x="471" y="258"/>
                  <a:pt x="472" y="261"/>
                </a:cubicBezTo>
                <a:cubicBezTo>
                  <a:pt x="472" y="262"/>
                  <a:pt x="473" y="264"/>
                  <a:pt x="473" y="265"/>
                </a:cubicBezTo>
                <a:cubicBezTo>
                  <a:pt x="473" y="265"/>
                  <a:pt x="473" y="265"/>
                  <a:pt x="473" y="265"/>
                </a:cubicBezTo>
                <a:cubicBezTo>
                  <a:pt x="474" y="268"/>
                  <a:pt x="471" y="272"/>
                  <a:pt x="467" y="274"/>
                </a:cubicBezTo>
                <a:close/>
                <a:moveTo>
                  <a:pt x="233" y="262"/>
                </a:moveTo>
                <a:cubicBezTo>
                  <a:pt x="233" y="261"/>
                  <a:pt x="231" y="254"/>
                  <a:pt x="228" y="246"/>
                </a:cubicBezTo>
                <a:cubicBezTo>
                  <a:pt x="217" y="211"/>
                  <a:pt x="194" y="140"/>
                  <a:pt x="188" y="127"/>
                </a:cubicBezTo>
                <a:cubicBezTo>
                  <a:pt x="178" y="107"/>
                  <a:pt x="157" y="99"/>
                  <a:pt x="118" y="99"/>
                </a:cubicBezTo>
                <a:cubicBezTo>
                  <a:pt x="79" y="99"/>
                  <a:pt x="58" y="107"/>
                  <a:pt x="48" y="127"/>
                </a:cubicBezTo>
                <a:cubicBezTo>
                  <a:pt x="42" y="140"/>
                  <a:pt x="19" y="211"/>
                  <a:pt x="8" y="246"/>
                </a:cubicBezTo>
                <a:cubicBezTo>
                  <a:pt x="5" y="254"/>
                  <a:pt x="3" y="261"/>
                  <a:pt x="3" y="262"/>
                </a:cubicBezTo>
                <a:cubicBezTo>
                  <a:pt x="2" y="262"/>
                  <a:pt x="2" y="262"/>
                  <a:pt x="2" y="263"/>
                </a:cubicBezTo>
                <a:cubicBezTo>
                  <a:pt x="0" y="271"/>
                  <a:pt x="5" y="280"/>
                  <a:pt x="14" y="283"/>
                </a:cubicBezTo>
                <a:cubicBezTo>
                  <a:pt x="16" y="283"/>
                  <a:pt x="18" y="284"/>
                  <a:pt x="20" y="284"/>
                </a:cubicBezTo>
                <a:cubicBezTo>
                  <a:pt x="27" y="284"/>
                  <a:pt x="33" y="280"/>
                  <a:pt x="36" y="274"/>
                </a:cubicBezTo>
                <a:cubicBezTo>
                  <a:pt x="68" y="204"/>
                  <a:pt x="68" y="204"/>
                  <a:pt x="68" y="204"/>
                </a:cubicBezTo>
                <a:cubicBezTo>
                  <a:pt x="65" y="298"/>
                  <a:pt x="62" y="443"/>
                  <a:pt x="61" y="450"/>
                </a:cubicBezTo>
                <a:cubicBezTo>
                  <a:pt x="61" y="450"/>
                  <a:pt x="61" y="450"/>
                  <a:pt x="61" y="451"/>
                </a:cubicBezTo>
                <a:cubicBezTo>
                  <a:pt x="62" y="461"/>
                  <a:pt x="71" y="469"/>
                  <a:pt x="83" y="469"/>
                </a:cubicBezTo>
                <a:cubicBezTo>
                  <a:pt x="94" y="469"/>
                  <a:pt x="103" y="461"/>
                  <a:pt x="104" y="451"/>
                </a:cubicBezTo>
                <a:cubicBezTo>
                  <a:pt x="118" y="332"/>
                  <a:pt x="118" y="332"/>
                  <a:pt x="118" y="332"/>
                </a:cubicBezTo>
                <a:cubicBezTo>
                  <a:pt x="132" y="451"/>
                  <a:pt x="132" y="451"/>
                  <a:pt x="132" y="451"/>
                </a:cubicBezTo>
                <a:cubicBezTo>
                  <a:pt x="133" y="461"/>
                  <a:pt x="142" y="469"/>
                  <a:pt x="153" y="469"/>
                </a:cubicBezTo>
                <a:cubicBezTo>
                  <a:pt x="153" y="469"/>
                  <a:pt x="153" y="469"/>
                  <a:pt x="153" y="469"/>
                </a:cubicBezTo>
                <a:cubicBezTo>
                  <a:pt x="165" y="469"/>
                  <a:pt x="174" y="461"/>
                  <a:pt x="175" y="451"/>
                </a:cubicBezTo>
                <a:cubicBezTo>
                  <a:pt x="175" y="450"/>
                  <a:pt x="175" y="450"/>
                  <a:pt x="175" y="450"/>
                </a:cubicBezTo>
                <a:cubicBezTo>
                  <a:pt x="174" y="443"/>
                  <a:pt x="171" y="298"/>
                  <a:pt x="168" y="204"/>
                </a:cubicBezTo>
                <a:cubicBezTo>
                  <a:pt x="200" y="274"/>
                  <a:pt x="200" y="274"/>
                  <a:pt x="200" y="274"/>
                </a:cubicBezTo>
                <a:cubicBezTo>
                  <a:pt x="203" y="280"/>
                  <a:pt x="209" y="284"/>
                  <a:pt x="216" y="284"/>
                </a:cubicBezTo>
                <a:cubicBezTo>
                  <a:pt x="218" y="284"/>
                  <a:pt x="220" y="283"/>
                  <a:pt x="222" y="283"/>
                </a:cubicBezTo>
                <a:cubicBezTo>
                  <a:pt x="230" y="280"/>
                  <a:pt x="236" y="271"/>
                  <a:pt x="234" y="263"/>
                </a:cubicBezTo>
                <a:cubicBezTo>
                  <a:pt x="234" y="262"/>
                  <a:pt x="233" y="262"/>
                  <a:pt x="233" y="262"/>
                </a:cubicBezTo>
                <a:close/>
                <a:moveTo>
                  <a:pt x="219" y="274"/>
                </a:moveTo>
                <a:cubicBezTo>
                  <a:pt x="215" y="275"/>
                  <a:pt x="210" y="274"/>
                  <a:pt x="209" y="270"/>
                </a:cubicBezTo>
                <a:cubicBezTo>
                  <a:pt x="167" y="179"/>
                  <a:pt x="167" y="179"/>
                  <a:pt x="167" y="179"/>
                </a:cubicBezTo>
                <a:cubicBezTo>
                  <a:pt x="167" y="177"/>
                  <a:pt x="164" y="176"/>
                  <a:pt x="162" y="176"/>
                </a:cubicBezTo>
                <a:cubicBezTo>
                  <a:pt x="160" y="177"/>
                  <a:pt x="158" y="179"/>
                  <a:pt x="158" y="181"/>
                </a:cubicBezTo>
                <a:cubicBezTo>
                  <a:pt x="158" y="181"/>
                  <a:pt x="160" y="248"/>
                  <a:pt x="162" y="316"/>
                </a:cubicBezTo>
                <a:cubicBezTo>
                  <a:pt x="163" y="349"/>
                  <a:pt x="163" y="383"/>
                  <a:pt x="164" y="408"/>
                </a:cubicBezTo>
                <a:cubicBezTo>
                  <a:pt x="164" y="421"/>
                  <a:pt x="165" y="431"/>
                  <a:pt x="165" y="439"/>
                </a:cubicBezTo>
                <a:cubicBezTo>
                  <a:pt x="165" y="444"/>
                  <a:pt x="165" y="448"/>
                  <a:pt x="165" y="450"/>
                </a:cubicBezTo>
                <a:cubicBezTo>
                  <a:pt x="165" y="450"/>
                  <a:pt x="165" y="450"/>
                  <a:pt x="165" y="450"/>
                </a:cubicBezTo>
                <a:cubicBezTo>
                  <a:pt x="165" y="455"/>
                  <a:pt x="160" y="459"/>
                  <a:pt x="153" y="459"/>
                </a:cubicBezTo>
                <a:cubicBezTo>
                  <a:pt x="153" y="464"/>
                  <a:pt x="153" y="464"/>
                  <a:pt x="153" y="464"/>
                </a:cubicBezTo>
                <a:cubicBezTo>
                  <a:pt x="153" y="459"/>
                  <a:pt x="153" y="459"/>
                  <a:pt x="153" y="459"/>
                </a:cubicBezTo>
                <a:cubicBezTo>
                  <a:pt x="147" y="459"/>
                  <a:pt x="142" y="455"/>
                  <a:pt x="141" y="450"/>
                </a:cubicBezTo>
                <a:cubicBezTo>
                  <a:pt x="123" y="292"/>
                  <a:pt x="123" y="292"/>
                  <a:pt x="123" y="292"/>
                </a:cubicBezTo>
                <a:cubicBezTo>
                  <a:pt x="122" y="289"/>
                  <a:pt x="120" y="287"/>
                  <a:pt x="118" y="287"/>
                </a:cubicBezTo>
                <a:cubicBezTo>
                  <a:pt x="116" y="287"/>
                  <a:pt x="114" y="289"/>
                  <a:pt x="113" y="292"/>
                </a:cubicBezTo>
                <a:cubicBezTo>
                  <a:pt x="95" y="450"/>
                  <a:pt x="95" y="450"/>
                  <a:pt x="95" y="450"/>
                </a:cubicBezTo>
                <a:cubicBezTo>
                  <a:pt x="94" y="455"/>
                  <a:pt x="89" y="459"/>
                  <a:pt x="83" y="459"/>
                </a:cubicBezTo>
                <a:cubicBezTo>
                  <a:pt x="76" y="459"/>
                  <a:pt x="71" y="455"/>
                  <a:pt x="71" y="450"/>
                </a:cubicBezTo>
                <a:cubicBezTo>
                  <a:pt x="71" y="449"/>
                  <a:pt x="71" y="448"/>
                  <a:pt x="71" y="447"/>
                </a:cubicBezTo>
                <a:cubicBezTo>
                  <a:pt x="71" y="445"/>
                  <a:pt x="71" y="442"/>
                  <a:pt x="71" y="439"/>
                </a:cubicBezTo>
                <a:cubicBezTo>
                  <a:pt x="71" y="431"/>
                  <a:pt x="71" y="421"/>
                  <a:pt x="72" y="408"/>
                </a:cubicBezTo>
                <a:cubicBezTo>
                  <a:pt x="72" y="383"/>
                  <a:pt x="73" y="349"/>
                  <a:pt x="74" y="316"/>
                </a:cubicBezTo>
                <a:cubicBezTo>
                  <a:pt x="76" y="248"/>
                  <a:pt x="77" y="181"/>
                  <a:pt x="77" y="181"/>
                </a:cubicBezTo>
                <a:cubicBezTo>
                  <a:pt x="78" y="179"/>
                  <a:pt x="76" y="177"/>
                  <a:pt x="74" y="176"/>
                </a:cubicBezTo>
                <a:cubicBezTo>
                  <a:pt x="72" y="176"/>
                  <a:pt x="69" y="177"/>
                  <a:pt x="68" y="179"/>
                </a:cubicBezTo>
                <a:cubicBezTo>
                  <a:pt x="27" y="270"/>
                  <a:pt x="27" y="270"/>
                  <a:pt x="27" y="270"/>
                </a:cubicBezTo>
                <a:cubicBezTo>
                  <a:pt x="26" y="273"/>
                  <a:pt x="23" y="274"/>
                  <a:pt x="20" y="274"/>
                </a:cubicBezTo>
                <a:cubicBezTo>
                  <a:pt x="19" y="274"/>
                  <a:pt x="18" y="274"/>
                  <a:pt x="17" y="274"/>
                </a:cubicBezTo>
                <a:cubicBezTo>
                  <a:pt x="13" y="272"/>
                  <a:pt x="11" y="268"/>
                  <a:pt x="11" y="265"/>
                </a:cubicBezTo>
                <a:cubicBezTo>
                  <a:pt x="11" y="265"/>
                  <a:pt x="11" y="265"/>
                  <a:pt x="11" y="265"/>
                </a:cubicBezTo>
                <a:cubicBezTo>
                  <a:pt x="12" y="264"/>
                  <a:pt x="12" y="263"/>
                  <a:pt x="13" y="261"/>
                </a:cubicBezTo>
                <a:cubicBezTo>
                  <a:pt x="14" y="258"/>
                  <a:pt x="15" y="254"/>
                  <a:pt x="17" y="249"/>
                </a:cubicBezTo>
                <a:cubicBezTo>
                  <a:pt x="27" y="217"/>
                  <a:pt x="51" y="143"/>
                  <a:pt x="57" y="131"/>
                </a:cubicBezTo>
                <a:cubicBezTo>
                  <a:pt x="62" y="120"/>
                  <a:pt x="74" y="108"/>
                  <a:pt x="118" y="108"/>
                </a:cubicBezTo>
                <a:cubicBezTo>
                  <a:pt x="162" y="108"/>
                  <a:pt x="174" y="120"/>
                  <a:pt x="179" y="131"/>
                </a:cubicBezTo>
                <a:cubicBezTo>
                  <a:pt x="185" y="143"/>
                  <a:pt x="209" y="217"/>
                  <a:pt x="219" y="249"/>
                </a:cubicBezTo>
                <a:cubicBezTo>
                  <a:pt x="221" y="254"/>
                  <a:pt x="222" y="258"/>
                  <a:pt x="223" y="261"/>
                </a:cubicBezTo>
                <a:cubicBezTo>
                  <a:pt x="224" y="262"/>
                  <a:pt x="224" y="264"/>
                  <a:pt x="225" y="265"/>
                </a:cubicBezTo>
                <a:cubicBezTo>
                  <a:pt x="224" y="265"/>
                  <a:pt x="224" y="265"/>
                  <a:pt x="224" y="265"/>
                </a:cubicBezTo>
                <a:cubicBezTo>
                  <a:pt x="225" y="268"/>
                  <a:pt x="223" y="272"/>
                  <a:pt x="219" y="27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43193" tIns="21597" rIns="43193" bIns="21597" numCol="1" anchor="t" anchorCtr="0" compatLnSpc="1">
            <a:prstTxWarp prst="textNoShape">
              <a:avLst/>
            </a:prstTxWarp>
          </a:bodyPr>
          <a:lstStyle/>
          <a:p>
            <a:pPr defTabSz="575895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6" name="Заголовок 14"/>
          <p:cNvSpPr txBox="1">
            <a:spLocks/>
          </p:cNvSpPr>
          <p:nvPr/>
        </p:nvSpPr>
        <p:spPr>
          <a:xfrm>
            <a:off x="130631" y="201943"/>
            <a:ext cx="11952513" cy="8175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8997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5500" b="1" i="0" kern="800" spc="-53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sz="3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Политика переселения из России в Среднюю Азию  </a:t>
            </a:r>
            <a:endParaRPr lang="ru-RU" sz="3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56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 p14:presetBounceEnd="55556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7" dur="9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8" dur="9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fill="hold" grpId="0" nodeType="withEffect" p14:presetBounceEnd="55556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14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15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3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fill="hold" grpId="0" nodeType="withEffect" p14:presetBounceEnd="55556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24" dur="1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25" dur="1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3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8" fill="hold" grpId="0" nodeType="withEffect" p14:presetBounceEnd="55556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34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35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3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  <p:bldP spid="8" grpId="0" animBg="1"/>
          <p:bldP spid="9" grpId="0"/>
          <p:bldP spid="11" grpId="0" animBg="1"/>
          <p:bldP spid="12" grpId="0"/>
          <p:bldP spid="14" grpId="0" animBg="1"/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3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3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8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3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  <p:bldP spid="8" grpId="0" animBg="1"/>
          <p:bldP spid="9" grpId="0"/>
          <p:bldP spid="11" grpId="0" animBg="1"/>
          <p:bldP spid="12" grpId="0"/>
          <p:bldP spid="14" grpId="0" animBg="1"/>
          <p:bldP spid="15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7318" y="971117"/>
            <a:ext cx="7200946" cy="5782381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Ташкенте, а также таких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городах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края, как Новый </a:t>
            </a:r>
            <a:r>
              <a:rPr lang="ru-RU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Маргилан, </a:t>
            </a:r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Самарканд   </a:t>
            </a:r>
            <a:r>
              <a:rPr lang="ru-RU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Андижан,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стали появляться новые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посёлки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переселенцев. </a:t>
            </a:r>
            <a:endParaRPr lang="ru-RU" sz="2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Крупные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города края стали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искус-</a:t>
            </a:r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ственно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делиться на две части: </a:t>
            </a:r>
            <a:r>
              <a:rPr lang="ru-RU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новую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– часть, где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располагалась </a:t>
            </a:r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адми-нистрация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воинские части и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проживала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русская часть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населения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и </a:t>
            </a:r>
            <a:r>
              <a:rPr lang="ru-RU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старую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– здесь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проживали представители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местного населения. В том числе, в Ташкенте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естественной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границей, делившей город на две части, служила река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Бозсу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7" t="7129" r="18091" b="3716"/>
          <a:stretch/>
        </p:blipFill>
        <p:spPr>
          <a:xfrm>
            <a:off x="7393165" y="1724297"/>
            <a:ext cx="4729166" cy="431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9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165" y="1219204"/>
            <a:ext cx="11491683" cy="544090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2624888993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8853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8853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8853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3" y="3"/>
            <a:ext cx="12190508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27" tIns="45712" rIns="91427" bIns="45712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270">
              <a:defRPr/>
            </a:pPr>
            <a:r>
              <a:rPr lang="ru-RU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Задание для самостоятельного выполнения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27" tIns="45712" rIns="91427" bIns="45712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796814682"/>
              </p:ext>
            </p:extLst>
          </p:nvPr>
        </p:nvGraphicFramePr>
        <p:xfrm>
          <a:off x="435211" y="1019918"/>
          <a:ext cx="11438340" cy="5418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08710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27" tIns="45712" rIns="91427" bIns="45712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3031" y="1048187"/>
            <a:ext cx="11625943" cy="4770537"/>
          </a:xfrm>
          <a:prstGeom prst="rect">
            <a:avLst/>
          </a:prstGeom>
        </p:spPr>
        <p:txBody>
          <a:bodyPr wrap="square" lIns="91433" tIns="45716" rIns="91433" bIns="45716">
            <a:spAutoFit/>
          </a:bodyPr>
          <a:lstStyle/>
          <a:p>
            <a:r>
              <a:rPr lang="ru-RU" sz="3800" b="1" dirty="0">
                <a:solidFill>
                  <a:srgbClr val="006600"/>
                </a:solidFill>
              </a:rPr>
              <a:t>Дума</a:t>
            </a:r>
            <a:r>
              <a:rPr lang="ru-RU" sz="3800" b="1" dirty="0"/>
              <a:t> </a:t>
            </a:r>
            <a:r>
              <a:rPr lang="ru-RU" sz="3800" dirty="0"/>
              <a:t>–</a:t>
            </a:r>
          </a:p>
          <a:p>
            <a:r>
              <a:rPr lang="ru-RU" sz="3800" b="1" dirty="0">
                <a:solidFill>
                  <a:srgbClr val="002060"/>
                </a:solidFill>
              </a:rPr>
              <a:t>Городская дума </a:t>
            </a:r>
            <a:r>
              <a:rPr lang="ru-RU" sz="3800" dirty="0"/>
              <a:t>–</a:t>
            </a:r>
          </a:p>
          <a:p>
            <a:r>
              <a:rPr lang="ru-RU" sz="3800" b="1" dirty="0">
                <a:solidFill>
                  <a:srgbClr val="7030A0"/>
                </a:solidFill>
              </a:rPr>
              <a:t>Уезд </a:t>
            </a:r>
            <a:r>
              <a:rPr lang="ru-RU" sz="3800" dirty="0"/>
              <a:t>–</a:t>
            </a:r>
          </a:p>
          <a:p>
            <a:r>
              <a:rPr lang="ru-RU" sz="3800" b="1" dirty="0">
                <a:solidFill>
                  <a:srgbClr val="176490"/>
                </a:solidFill>
              </a:rPr>
              <a:t>Волость</a:t>
            </a:r>
            <a:r>
              <a:rPr lang="ru-RU" sz="3800" b="1" dirty="0"/>
              <a:t> </a:t>
            </a:r>
            <a:r>
              <a:rPr lang="ru-RU" sz="3800" dirty="0"/>
              <a:t>–</a:t>
            </a:r>
          </a:p>
          <a:p>
            <a:endParaRPr lang="ru-RU" sz="3800" b="1" dirty="0"/>
          </a:p>
          <a:p>
            <a:r>
              <a:rPr lang="ru-RU" sz="3800" b="1" dirty="0">
                <a:solidFill>
                  <a:srgbClr val="006600"/>
                </a:solidFill>
              </a:rPr>
              <a:t>Участковый пристав </a:t>
            </a:r>
            <a:r>
              <a:rPr lang="ru-RU" sz="3800" dirty="0"/>
              <a:t>– </a:t>
            </a:r>
          </a:p>
          <a:p>
            <a:endParaRPr lang="ru-RU" sz="3800" dirty="0"/>
          </a:p>
          <a:p>
            <a:r>
              <a:rPr lang="ru-RU" sz="3800" b="1" dirty="0">
                <a:solidFill>
                  <a:srgbClr val="002060"/>
                </a:solidFill>
              </a:rPr>
              <a:t>Комендант </a:t>
            </a:r>
            <a:r>
              <a:rPr lang="ru-RU" sz="3800" i="1" dirty="0">
                <a:solidFill>
                  <a:srgbClr val="002060"/>
                </a:solidFill>
              </a:rPr>
              <a:t>(фр.) </a:t>
            </a:r>
            <a:r>
              <a:rPr lang="ru-RU" sz="3800" dirty="0"/>
              <a:t>–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28804" y="986027"/>
            <a:ext cx="9692641" cy="780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spcCol="0" rtlCol="0" anchor="ctr"/>
          <a:lstStyle/>
          <a:p>
            <a:pPr algn="ctr"/>
            <a:r>
              <a:rPr lang="ru-RU" sz="38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законодательная власть Российской империи.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09404" y="1675573"/>
            <a:ext cx="8612777" cy="549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spcCol="0" rtlCol="0" anchor="ctr"/>
          <a:lstStyle/>
          <a:p>
            <a:pPr algn="ctr"/>
            <a:r>
              <a:rPr lang="ru-RU" sz="3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городской орган самоуправления.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02230" y="2263317"/>
            <a:ext cx="10080169" cy="549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spcCol="0" rtlCol="0" anchor="ctr"/>
          <a:lstStyle/>
          <a:p>
            <a:pPr algn="ctr"/>
            <a:r>
              <a:rPr lang="ru-RU" sz="3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административно-территориальное деление.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29688" y="2786201"/>
            <a:ext cx="8974184" cy="1261884"/>
          </a:xfrm>
          <a:prstGeom prst="rect">
            <a:avLst/>
          </a:prstGeom>
          <a:noFill/>
        </p:spPr>
        <p:txBody>
          <a:bodyPr wrap="square" lIns="91433" tIns="45716" rIns="91433" bIns="45716" rtlCol="0">
            <a:spAutoFit/>
          </a:bodyPr>
          <a:lstStyle/>
          <a:p>
            <a:r>
              <a:rPr lang="ru-RU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территориальная единица в составе уезда из нескольких селений или аулов.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0015" y="3954476"/>
            <a:ext cx="8974184" cy="1261884"/>
          </a:xfrm>
          <a:prstGeom prst="rect">
            <a:avLst/>
          </a:prstGeom>
          <a:noFill/>
        </p:spPr>
        <p:txBody>
          <a:bodyPr wrap="square" lIns="91433" tIns="45716" rIns="91433" bIns="45716" rtlCol="0">
            <a:spAutoFit/>
          </a:bodyPr>
          <a:lstStyle/>
          <a:p>
            <a:r>
              <a:rPr lang="ru-RU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начальник полиции небольшого населенного района.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44997" y="5114721"/>
            <a:ext cx="7521180" cy="1261884"/>
          </a:xfrm>
          <a:prstGeom prst="rect">
            <a:avLst/>
          </a:prstGeom>
        </p:spPr>
        <p:txBody>
          <a:bodyPr wrap="square" lIns="91433" tIns="45716" rIns="91433" bIns="45716">
            <a:spAutoFit/>
          </a:bodyPr>
          <a:lstStyle/>
          <a:p>
            <a:r>
              <a:rPr lang="ru-RU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начальник всех войск крепости </a:t>
            </a:r>
          </a:p>
          <a:p>
            <a:r>
              <a:rPr lang="ru-RU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района</a:t>
            </a:r>
          </a:p>
        </p:txBody>
      </p:sp>
    </p:spTree>
    <p:extLst>
      <p:ext uri="{BB962C8B-B14F-4D97-AF65-F5344CB8AC3E}">
        <p14:creationId xmlns:p14="http://schemas.microsoft.com/office/powerpoint/2010/main" val="11918164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3" grpId="0"/>
      <p:bldP spid="9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8" y="3250"/>
            <a:ext cx="1217395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9" y="3259"/>
            <a:ext cx="7852114" cy="2242799"/>
          </a:xfrm>
          <a:prstGeom prst="rect">
            <a:avLst/>
          </a:prstGeom>
        </p:spPr>
        <p:txBody>
          <a:bodyPr vert="horz" wrap="square" lIns="0" tIns="30864" rIns="0" bIns="0" rtlCol="0" anchor="ctr">
            <a:spAutoFit/>
          </a:bodyPr>
          <a:lstStyle/>
          <a:p>
            <a:pPr marL="26838">
              <a:lnSpc>
                <a:spcPct val="100000"/>
              </a:lnSpc>
              <a:spcBef>
                <a:spcPts val="241"/>
              </a:spcBef>
            </a:pPr>
            <a:r>
              <a:rPr lang="ru-RU" sz="72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24185" y="3095887"/>
            <a:ext cx="7931986" cy="1658416"/>
          </a:xfrm>
          <a:prstGeom prst="rect">
            <a:avLst/>
          </a:prstGeom>
        </p:spPr>
        <p:txBody>
          <a:bodyPr vert="horz" wrap="square" lIns="0" tIns="29522" rIns="0" bIns="0" rtlCol="0">
            <a:spAutoFit/>
          </a:bodyPr>
          <a:lstStyle/>
          <a:p>
            <a:pPr marL="38913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4900" b="1" dirty="0">
                <a:solidFill>
                  <a:srgbClr val="2365C7"/>
                </a:solidFill>
                <a:latin typeface="Arial"/>
                <a:cs typeface="Arial"/>
              </a:rPr>
              <a:t>Тема: Аграрная политика Российской империи в Туркестанском крае</a:t>
            </a:r>
            <a:endParaRPr lang="ru-RU" sz="49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5145" y="2659989"/>
            <a:ext cx="397421" cy="221770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9" y="482105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9" y="482105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8"/>
            <a:ext cx="366388" cy="765747"/>
          </a:xfrm>
          <a:prstGeom prst="rect">
            <a:avLst/>
          </a:prstGeom>
        </p:spPr>
        <p:txBody>
          <a:bodyPr vert="horz" wrap="square" lIns="0" tIns="33548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00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78575" y="1145407"/>
            <a:ext cx="1038407" cy="456633"/>
          </a:xfrm>
          <a:prstGeom prst="rect">
            <a:avLst/>
          </a:prstGeom>
        </p:spPr>
        <p:txBody>
          <a:bodyPr vert="horz" wrap="square" lIns="0" tIns="25496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698848" y="657485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144"/>
            <a:endParaRPr sz="3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66" r="18891" b="2477"/>
          <a:stretch/>
        </p:blipFill>
        <p:spPr>
          <a:xfrm>
            <a:off x="8556171" y="2699600"/>
            <a:ext cx="3452509" cy="3414823"/>
          </a:xfrm>
        </p:spPr>
      </p:pic>
    </p:spTree>
    <p:extLst>
      <p:ext uri="{BB962C8B-B14F-4D97-AF65-F5344CB8AC3E}">
        <p14:creationId xmlns:p14="http://schemas.microsoft.com/office/powerpoint/2010/main" val="334509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368"/>
            <a:ext cx="12190508" cy="99039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9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2561844"/>
              </p:ext>
            </p:extLst>
          </p:nvPr>
        </p:nvGraphicFramePr>
        <p:xfrm>
          <a:off x="109185" y="1537240"/>
          <a:ext cx="12082818" cy="5301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71179" y="1693300"/>
            <a:ext cx="10430693" cy="846377"/>
          </a:xfrm>
          <a:prstGeom prst="rect">
            <a:avLst/>
          </a:prstGeom>
          <a:noFill/>
        </p:spPr>
        <p:txBody>
          <a:bodyPr wrap="square" lIns="91427" tIns="45712" rIns="91427" bIns="45712" rtlCol="0">
            <a:spAutoFit/>
          </a:bodyPr>
          <a:lstStyle/>
          <a:p>
            <a:pPr lvl="0"/>
            <a:r>
              <a:rPr lang="ru-RU" sz="4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 сельском хозяйстве 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0247" y="3629044"/>
            <a:ext cx="10172556" cy="815599"/>
          </a:xfrm>
          <a:prstGeom prst="rect">
            <a:avLst/>
          </a:prstGeom>
          <a:noFill/>
        </p:spPr>
        <p:txBody>
          <a:bodyPr wrap="square" lIns="91427" tIns="45712" rIns="91427" bIns="45712" rtlCol="0">
            <a:spAutoFit/>
          </a:bodyPr>
          <a:lstStyle/>
          <a:p>
            <a:pPr lvl="0"/>
            <a:r>
              <a:rPr lang="ru-RU" sz="4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Положение </a:t>
            </a:r>
            <a:r>
              <a:rPr lang="ru-RU" sz="4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вак</a:t>
            </a:r>
            <a:r>
              <a:rPr lang="ru-RU" sz="4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4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фных</a:t>
            </a:r>
            <a:r>
              <a:rPr lang="ru-RU" sz="4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земель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6721" y="5344467"/>
            <a:ext cx="10322257" cy="1313879"/>
          </a:xfrm>
          <a:prstGeom prst="rect">
            <a:avLst/>
          </a:prstGeom>
          <a:noFill/>
        </p:spPr>
        <p:txBody>
          <a:bodyPr wrap="square" lIns="91427" tIns="45712" rIns="91427" bIns="45712" rtlCol="0"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sz="4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Политика переселения из России </a:t>
            </a:r>
            <a:r>
              <a:rPr lang="ru-RU" sz="4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в </a:t>
            </a:r>
            <a:r>
              <a:rPr lang="ru-RU" sz="4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Среднюю Азию  </a:t>
            </a:r>
          </a:p>
        </p:txBody>
      </p:sp>
    </p:spTree>
    <p:extLst>
      <p:ext uri="{BB962C8B-B14F-4D97-AF65-F5344CB8AC3E}">
        <p14:creationId xmlns:p14="http://schemas.microsoft.com/office/powerpoint/2010/main" val="420016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Изменения в сельском хозяйстве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68035" y="1049561"/>
            <a:ext cx="6755644" cy="563784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75000"/>
              </a:lnSpc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Российская империя была крайне заинтересована в полном контроле за водо- и землепользованием в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аграр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-ном Туркестанском крае, а также в увеличении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своевре-менной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выплаты налогов с аграрного сектора. В первую очередь внимание было обращено на систему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зем-левладения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землепользо-вания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Аграрный вопрос считался приоритетным не только в экономическом, но и в политическом плане.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4" t="3981" r="2478" b="3085"/>
          <a:stretch/>
        </p:blipFill>
        <p:spPr>
          <a:xfrm>
            <a:off x="268141" y="1049561"/>
            <a:ext cx="4780696" cy="563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61259" y="1698144"/>
            <a:ext cx="5618718" cy="3796429"/>
          </a:xfrm>
          <a:prstGeom prst="rect">
            <a:avLst/>
          </a:prstGeom>
          <a:noFill/>
        </p:spPr>
        <p:txBody>
          <a:bodyPr wrap="square" lIns="193536" tIns="96769" rIns="193536" bIns="96769" rtlCol="0">
            <a:spAutoFit/>
          </a:bodyPr>
          <a:lstStyle/>
          <a:p>
            <a:pPr algn="just" defTabSz="1218997">
              <a:defRPr/>
            </a:pPr>
            <a:r>
              <a:rPr lang="ru-RU" sz="3800" b="1" kern="0" cap="all" spc="-99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Положение от 1886 года</a:t>
            </a:r>
            <a:r>
              <a:rPr lang="en-US" sz="3800" b="1" kern="0" cap="all" spc="-99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uz-Cyrl-UZ" sz="3800" b="1" kern="0" cap="all" spc="-99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defTabSz="1218997">
              <a:defRPr/>
            </a:pP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Положении 1886 года был особый раздел под названием «Поземельное устройство Тур-</a:t>
            </a:r>
            <a:r>
              <a:rPr lang="ru-RU" sz="2800" kern="0" dirty="0" err="1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кестанского</a:t>
            </a: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края», полностью менявшее исторически сложив-</a:t>
            </a:r>
            <a:r>
              <a:rPr lang="ru-RU" sz="2800" kern="0" dirty="0" err="1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шиеся</a:t>
            </a: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аграрные отношения в крае.</a:t>
            </a:r>
            <a:endParaRPr lang="en-US" sz="28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58876" y="1341969"/>
            <a:ext cx="4706703" cy="1267531"/>
          </a:xfrm>
          <a:prstGeom prst="rect">
            <a:avLst/>
          </a:prstGeom>
          <a:noFill/>
        </p:spPr>
        <p:txBody>
          <a:bodyPr wrap="square" lIns="193536" tIns="96769" rIns="193536" bIns="96769" rtlCol="0">
            <a:spAutoFit/>
          </a:bodyPr>
          <a:lstStyle/>
          <a:p>
            <a:pPr defTabSz="1218997">
              <a:spcAft>
                <a:spcPts val="199"/>
              </a:spcAft>
              <a:defRPr/>
            </a:pPr>
            <a:r>
              <a:rPr lang="ru-RU" sz="2800" b="1" kern="0" spc="-7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Согласно  положению</a:t>
            </a:r>
            <a:endParaRPr lang="en-US" sz="2800" b="1" kern="0" spc="-70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8997">
              <a:spcAft>
                <a:spcPts val="199"/>
              </a:spcAft>
              <a:defRPr/>
            </a:pPr>
            <a:r>
              <a:rPr lang="ru-RU" kern="0" dirty="0">
                <a:solidFill>
                  <a:srgbClr val="57565A"/>
                </a:solidFill>
              </a:rPr>
              <a:t>земли, леса, недра Туркестанского края объявлялись государственными</a:t>
            </a:r>
            <a:endParaRPr lang="en-US" kern="0" dirty="0">
              <a:solidFill>
                <a:srgbClr val="57565A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94013" y="2501119"/>
            <a:ext cx="4871861" cy="1267531"/>
          </a:xfrm>
          <a:prstGeom prst="rect">
            <a:avLst/>
          </a:prstGeom>
          <a:noFill/>
        </p:spPr>
        <p:txBody>
          <a:bodyPr wrap="square" lIns="193536" tIns="96769" rIns="193536" bIns="96769" rtlCol="0">
            <a:spAutoFit/>
          </a:bodyPr>
          <a:lstStyle/>
          <a:p>
            <a:pPr defTabSz="1218997">
              <a:spcAft>
                <a:spcPts val="199"/>
              </a:spcAft>
              <a:defRPr/>
            </a:pPr>
            <a:r>
              <a:rPr lang="ru-RU" sz="2800" b="1" kern="0" spc="-7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Следовательно</a:t>
            </a:r>
            <a:endParaRPr lang="en-US" sz="2800" b="1" kern="0" spc="-70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8997">
              <a:spcAft>
                <a:spcPts val="199"/>
              </a:spcAft>
              <a:defRPr/>
            </a:pPr>
            <a:r>
              <a:rPr lang="ru-RU" kern="0" dirty="0">
                <a:solidFill>
                  <a:srgbClr val="57565A"/>
                </a:solidFill>
              </a:rPr>
              <a:t> все ресурсы  являлись собственностью России.</a:t>
            </a:r>
            <a:endParaRPr lang="en-US" kern="0" dirty="0">
              <a:solidFill>
                <a:srgbClr val="57565A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20138" y="4813824"/>
            <a:ext cx="4645441" cy="1267531"/>
          </a:xfrm>
          <a:prstGeom prst="rect">
            <a:avLst/>
          </a:prstGeom>
          <a:noFill/>
        </p:spPr>
        <p:txBody>
          <a:bodyPr wrap="square" lIns="193536" tIns="96769" rIns="193536" bIns="96769" rtlCol="0">
            <a:spAutoFit/>
          </a:bodyPr>
          <a:lstStyle/>
          <a:p>
            <a:pPr defTabSz="1218997">
              <a:spcAft>
                <a:spcPts val="199"/>
              </a:spcAft>
              <a:defRPr/>
            </a:pPr>
            <a:r>
              <a:rPr lang="ru-RU" sz="2800" b="1" kern="0" spc="-7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Ликвидировались </a:t>
            </a:r>
            <a:endParaRPr lang="en-US" sz="2800" b="1" kern="0" spc="-70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8997">
              <a:spcAft>
                <a:spcPts val="199"/>
              </a:spcAft>
              <a:defRPr/>
            </a:pPr>
            <a:r>
              <a:rPr lang="ru-RU" kern="0" dirty="0">
                <a:solidFill>
                  <a:srgbClr val="57565A"/>
                </a:solidFill>
              </a:rPr>
              <a:t>Такие формы владения как </a:t>
            </a:r>
            <a:r>
              <a:rPr lang="ru-RU" kern="0" dirty="0" err="1">
                <a:solidFill>
                  <a:srgbClr val="57565A"/>
                </a:solidFill>
              </a:rPr>
              <a:t>мульк</a:t>
            </a:r>
            <a:r>
              <a:rPr lang="ru-RU" kern="0" dirty="0">
                <a:solidFill>
                  <a:srgbClr val="57565A"/>
                </a:solidFill>
              </a:rPr>
              <a:t> и </a:t>
            </a:r>
            <a:r>
              <a:rPr lang="ru-RU" kern="0" dirty="0" err="1">
                <a:solidFill>
                  <a:srgbClr val="57565A"/>
                </a:solidFill>
              </a:rPr>
              <a:t>вакуф</a:t>
            </a:r>
            <a:endParaRPr lang="en-US" kern="0" dirty="0">
              <a:solidFill>
                <a:srgbClr val="57565A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15633" y="3595677"/>
            <a:ext cx="4697990" cy="1241882"/>
          </a:xfrm>
          <a:prstGeom prst="rect">
            <a:avLst/>
          </a:prstGeom>
          <a:noFill/>
        </p:spPr>
        <p:txBody>
          <a:bodyPr wrap="square" lIns="193536" tIns="96769" rIns="193536" bIns="96769" rtlCol="0">
            <a:spAutoFit/>
          </a:bodyPr>
          <a:lstStyle/>
          <a:p>
            <a:pPr defTabSz="1218997">
              <a:spcAft>
                <a:spcPts val="199"/>
              </a:spcAft>
              <a:defRPr/>
            </a:pPr>
            <a:r>
              <a:rPr lang="ru-RU" sz="2800" b="1" kern="0" spc="-7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соответствии с Положением</a:t>
            </a:r>
            <a:r>
              <a:rPr lang="ru-RU" kern="0" dirty="0">
                <a:solidFill>
                  <a:srgbClr val="57565A"/>
                </a:solidFill>
              </a:rPr>
              <a:t>, ликвидировались также и крупные формы землевладения.</a:t>
            </a:r>
            <a:endParaRPr lang="en-US" kern="0" dirty="0">
              <a:solidFill>
                <a:srgbClr val="57565A"/>
              </a:solidFill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879976" y="1583225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420041" y="1650848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36" tIns="96769" rIns="193536" bIns="96769" rtlCol="0" anchor="ctr"/>
          <a:lstStyle/>
          <a:p>
            <a:pPr algn="ctr" defTabSz="1218997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420041" y="2745738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36" tIns="96769" rIns="193536" bIns="96769" rtlCol="0" anchor="ctr"/>
          <a:lstStyle/>
          <a:p>
            <a:pPr algn="ctr" defTabSz="1218997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420041" y="3840628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36" tIns="96769" rIns="193536" bIns="96769" rtlCol="0" anchor="ctr"/>
          <a:lstStyle/>
          <a:p>
            <a:pPr algn="ctr" defTabSz="1218997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6420041" y="493551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36" tIns="96769" rIns="193536" bIns="96769" rtlCol="0" anchor="ctr"/>
          <a:lstStyle/>
          <a:p>
            <a:pPr algn="ctr" defTabSz="1218997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5979" y="205623"/>
            <a:ext cx="10741505" cy="841481"/>
          </a:xfrm>
          <a:prstGeom prst="rect">
            <a:avLst/>
          </a:prstGeom>
        </p:spPr>
        <p:txBody>
          <a:bodyPr wrap="none" lIns="91433" tIns="45716" rIns="91433" bIns="45716">
            <a:spAutoFit/>
          </a:bodyPr>
          <a:lstStyle/>
          <a:p>
            <a:pPr algn="ctr"/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Изменения в сельском хозяйстве </a:t>
            </a:r>
          </a:p>
        </p:txBody>
      </p:sp>
    </p:spTree>
    <p:extLst>
      <p:ext uri="{BB962C8B-B14F-4D97-AF65-F5344CB8AC3E}">
        <p14:creationId xmlns:p14="http://schemas.microsoft.com/office/powerpoint/2010/main" val="53338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69434" y="1372398"/>
            <a:ext cx="6387736" cy="496614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Вакуфные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земли (земли, принадлежащие мечетям, медресе и другим духов-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ным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учреждениям) пре-доставлялись тем, кто непосредственно 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прожи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-вал на них и занимался возделыванием этих земель.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93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27" tIns="45712" rIns="91427" bIns="45712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Положение </a:t>
            </a:r>
            <a:r>
              <a:rPr lang="ru-RU" sz="49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вакфных</a:t>
            </a:r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земель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0" r="11431"/>
          <a:stretch/>
        </p:blipFill>
        <p:spPr>
          <a:xfrm>
            <a:off x="6656295" y="1358601"/>
            <a:ext cx="5401237" cy="498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4264" y="1023370"/>
            <a:ext cx="6894515" cy="551367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Утверждение новых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вакуфных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документов осуществлялось лишь с согласия генерал-губернатора, но без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освобожде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ния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их от государственных податей и повинностей. Земли, составлявшие частные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вакуфы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то есть находящиеся не в распоряжении мечети, а у частных лиц, облагались государственными налогами. </a:t>
            </a:r>
            <a:endParaRPr lang="ru-RU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915" r="14290"/>
          <a:stretch/>
        </p:blipFill>
        <p:spPr>
          <a:xfrm>
            <a:off x="214272" y="1023369"/>
            <a:ext cx="4645113" cy="551367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493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27" tIns="45712" rIns="91427" bIns="45712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Положение </a:t>
            </a:r>
            <a:r>
              <a:rPr lang="ru-RU" sz="49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вакфных</a:t>
            </a:r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земель </a:t>
            </a:r>
          </a:p>
        </p:txBody>
      </p:sp>
    </p:spTree>
    <p:extLst>
      <p:ext uri="{BB962C8B-B14F-4D97-AF65-F5344CB8AC3E}">
        <p14:creationId xmlns:p14="http://schemas.microsoft.com/office/powerpoint/2010/main" val="315753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e83ddf4392511aafa9f6fe5f8b5bf2737da7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2732346</TotalTime>
  <Words>776</Words>
  <Application>Microsoft Office PowerPoint</Application>
  <PresentationFormat>Широкоэкранный</PresentationFormat>
  <Paragraphs>91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Open Sans Light</vt:lpstr>
      <vt:lpstr>Тема Office</vt:lpstr>
      <vt:lpstr>Office Theme</vt:lpstr>
      <vt:lpstr>1_Office Theme</vt:lpstr>
      <vt:lpstr>Презентация PowerPoint</vt:lpstr>
      <vt:lpstr>Презентация PowerPoint</vt:lpstr>
      <vt:lpstr>Презентация PowerPoint</vt:lpstr>
      <vt:lpstr>История Узбекистана</vt:lpstr>
      <vt:lpstr>ПЛАН</vt:lpstr>
      <vt:lpstr>Изменения в сельском хозяйстве </vt:lpstr>
      <vt:lpstr>Презентация PowerPoint</vt:lpstr>
      <vt:lpstr>Презентация PowerPoint</vt:lpstr>
      <vt:lpstr>Управление туркестанским краем </vt:lpstr>
      <vt:lpstr>Управление туркестанским краем </vt:lpstr>
      <vt:lpstr>Управление туркестанским краем </vt:lpstr>
      <vt:lpstr>Управление туркестанским краем </vt:lpstr>
      <vt:lpstr>Политика переселения из России в Среднюю Азию  </vt:lpstr>
      <vt:lpstr>Презентация PowerPoint</vt:lpstr>
      <vt:lpstr>Управление туркестанским краем 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Закирова Ф.М</cp:lastModifiedBy>
  <cp:revision>84</cp:revision>
  <dcterms:created xsi:type="dcterms:W3CDTF">2020-12-03T21:14:27Z</dcterms:created>
  <dcterms:modified xsi:type="dcterms:W3CDTF">2021-01-11T12:06:11Z</dcterms:modified>
</cp:coreProperties>
</file>